
<file path=[Content_Types].xml><?xml version="1.0" encoding="utf-8"?>
<Types xmlns="http://schemas.openxmlformats.org/package/2006/content-types">
  <Default Extension="png" ContentType="image/png"/>
  <Default Extension="bin" ContentType="application/vnd.ms-office.activeX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av" ContentType="audio/x-wav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activeX/activeX1.xml" ContentType="application/vnd.ms-office.activeX+xml"/>
  <Override PartName="/ppt/activeX/activeX2.xml" ContentType="application/vnd.ms-office.activeX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22"/>
  </p:notesMasterIdLst>
  <p:sldIdLst>
    <p:sldId id="293" r:id="rId2"/>
    <p:sldId id="265" r:id="rId3"/>
    <p:sldId id="277" r:id="rId4"/>
    <p:sldId id="291" r:id="rId5"/>
    <p:sldId id="292" r:id="rId6"/>
    <p:sldId id="294" r:id="rId7"/>
    <p:sldId id="278" r:id="rId8"/>
    <p:sldId id="290" r:id="rId9"/>
    <p:sldId id="279" r:id="rId10"/>
    <p:sldId id="295" r:id="rId11"/>
    <p:sldId id="280" r:id="rId12"/>
    <p:sldId id="281" r:id="rId13"/>
    <p:sldId id="282" r:id="rId14"/>
    <p:sldId id="283" r:id="rId15"/>
    <p:sldId id="284" r:id="rId16"/>
    <p:sldId id="285" r:id="rId17"/>
    <p:sldId id="286" r:id="rId18"/>
    <p:sldId id="287" r:id="rId19"/>
    <p:sldId id="288" r:id="rId20"/>
    <p:sldId id="273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0000CC"/>
    <a:srgbClr val="FF00FF"/>
    <a:srgbClr val="FFFF99"/>
    <a:srgbClr val="FFFF66"/>
    <a:srgbClr val="CAC336"/>
    <a:srgbClr val="CC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828" y="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activeX1.xml><?xml version="1.0" encoding="utf-8"?>
<ax:ocx xmlns:ax="http://schemas.microsoft.com/office/2006/activeX" xmlns:r="http://schemas.openxmlformats.org/officeDocument/2006/relationships" ax:classid="{8BD21D30-EC42-11CE-9E0D-00AA006002F3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8BD21D30-EC42-11CE-9E0D-00AA006002F3}" ax:persistence="persistStorage" r:id="rId1"/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1-03-04T07:29:32.84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6740 10332 0,'26'0'125,"26"0"-109,26 0 0,104-26-16,-104 0 0,104 26 15,-104 0-15,53 0 16,-53 0-16,26 0 16,-52 0-16,0 0 0,-26 0 15,0 0-15,26 0 16,-26 0-1,0 0-15,0 0 0,26 0 0,78 0 16,-52 0-16,0 0 16,0 0-16,-26 0 0,-26 0 31,53 0-31,-1 0 0,-52 0 16,0 0-1,26 0-15,-26 0 0,26 0 0,0 0 31,-26 0-31,26 0 16,26 0-16,-52 0 0,26 0 16,-26 0-16,0 0 15,26 0-15,0 0 16,-26 0-16,0 0 0,26 0 16,-26 0-1,26 0-15,-26 0 16,0 0-16,26 0 15,-26 0 1,53 0-16,-53 0 16,0 0-1,0 0-15,0 0 0,0 0 16,26 0 0,-26 0-1,26 0 1,-26 0-16,0 0 15,0 0-15,0 0 16,26 26-16,-26-26 16,0 0-16,0 0 15,0 0-15,0 26 16,0-26-16,0 0 0,0 0 16,0 0-16,0 0 15,0 0 1,0 0 46,26 0-30,-52 26 374,0 0-156,26-26 1531,0 0 1375,0 0-3031,0 0-125,0 0 0,0 0 32,0 0-17,0 0 1,0 0-1,1 0 17</inkml:trace>
  <inkml:trace contextRef="#ctx0" brushRef="#br0" timeOffset="3054.1377">11294 10384 0,'52'0'125,"0"0"-109,78 0-1,26 26-15,-25-26 16,-1 26-16,0-26 0,-52 0 16,78 0-16,0 0 15,52 0-15,-130 0 16,157 0-16,-209 0 0,104 0 16,-78 0-16,-26 0 15,52 0-15,0 0 16,-52 0-16,26 0 0,-26 0 15,52 0-15,-26 0 16,-26 0-16,52 0 0,52 0 16,-25 0-16,25 0 31,-78 0-31,26 0 16,52 0-16,-104 0 0,52 0 0,52 0 15,-78 0 1,0 0-16,0 0 15,52 0-15,-78 0 16,52 0-16,-25 0 0,25 0 16,26 26-16,-52-26 15,104 0-15,-52 26 16,0 0-16,-26-26 0,26 0 16,0 0-16,-52 0 15,79 0-15,-79 0 16,26 0-16,52 0 15,-26 0-15,0 0 16,-52 0-16,26 0 0,26 0 16,-78 0-16,26 0 0,0 0 31,-26 0-31,26 0 16,-26 0-16,26 0 0,-25 0 0,25 0 31,26 0-31,-26 0 15,0 0-15,-26 0 16,52 0-16,-26 0 0,-26 0 16,26 0-16,26 0 15,-52 0-15,52 0 16,0 0-16,0 0 0,0 0 16,52 0-16,-25 0 15,-27 0-15,52 0 16,-52 0-16,52 0 15,-78 0-15,26 0 0,0 0 16,-26 0-16,0 0 16,26 0-16,0 0 0,-26-26 15,1 26-15,51 0 32,-52 0-32,52 0 0,-26 0 0,-26 0 0,0 0 31,26 0-31,-26 0 15,0 0-15,-26 0 16,0 0-16,0 0 16,0 0 15,26 0 78,-26 0-77,0 0-32,0 0 15,0 0 1,0 0 15,26 0 16</inkml:trace>
  <inkml:trace contextRef="#ctx0" brushRef="#br0" timeOffset="5350.1493">21079 10514 0,'26'0'250,"0"0"-234,0 0-16,26 0 16,-26 0-16,0 0 15,1 0 1,-1 0-16,0 0 16,0 0-16,0 0 15,26 0-15,-26 0 16,26 0-16,26 0 0,-52 0 15,26 0-15,26 0 16,0 0-16,0 0 16,-26 0-16,52 0 0,-52 0 15,0 0-15,0 0 16,26 0-16,-52 0 16,27 0-16,-27 0 0,0 0 31,26 0-31,-26 0 47,0 0-32,0 0 1,0 0-16,0 0 0,26 0 16,-26 0-1,26 0-15,-26 0 16,26 0-1,26 0-15,-52 0 0,0 0 16,0 0-16,0 0 16,0 0-16,0 0 15,0 0-15,0 0 16,0 0 31,0 0 0,0 0 0,0 0-32,0 0 1,0 0-1,0 0 17</inkml:trace>
  <inkml:trace contextRef="#ctx0" brushRef="#br0" timeOffset="12796.9955">7338 9056 0,'-78'0'62,"0"26"-62,-26-26 16,52 26-16,0 0 16,0-26-1,0 0-15,26 0 0,0 0 0,0 26 16,26 0 31,0 0-32,0 53-15,-26-1 0,0 78 0,0 0 32,26-130-32,0 26 15,0-26-15,0 0 16,0 0-16,0 0 15,0 0 17,0 52 15,0 0-32,0-52-15,-26 78 0,-26 1 0,52-53 16,-26 52-1,26-78-15,0 0 0,0 0 16,0 0 0,0 0 62,0 0-63,52 52-15,0-52 0,78 78 32,-26-52-32,130 78 0,-78-78 15,-78 0-15,26 0 16,1 26-16,-53-52 16,26 0-16,-26 0 0,0 0 15,0-26-15,26 0 16,-26 0-16,52 0 15,52 0-15,26 0 0,1 0 16,77-52-16,-78 52 16,0-26-1,-52 26-15,-26-26 16,131 0-16,-209 26 16,182-78-16,-104 52 15,78 26-15,-130 0 16,26 0-16,0 0 0,-26 0 15,-26 0 1,0 0-16,0 0 16,0 0-1,0 0 1,0 0 15,1 0 0,-27-52-15,26 0 0,0 52-16,0-78 0,-26 52 15,26-26-15,26 0 16,-26 26-16,26-156 16,-52 156-1,0 0 1,0 0 46,26-52-62,26-79 16,-52 1 15,0 130-31,0 0 16,0 0-16,0 0 0,0-52 15,0 52 1,0 0 0,0 0 15,0 0-15,0 0-1,0-26 1,0 26-16,-26 0 15,26 0 1,0 0-16,-26 26 0,26-26 16,0 0-1,0 0 1,-26 0-16,-26 0 0,0 0 16,0 0-1,0 0-15,-53 0 0,79 26 16,0 0-16,-26 0 15,-26 0-15,52 0 32,0-26-32,0 26 0,0 0 15,0 0-15,-26 0 16,26 0-16,0 0 16,0 0-16,0 0 31,-26-26-31,-26 0 15,52 26-15,-52-26 0,26 26 16,-52-26-16,52 26 16,-26 0-16,-27 0 15,53-26-15,-26-1 0,-26 27 16,26 0-16,26 0 16,-52 0-1,52 0-15,0 0 0,0 0 16,0 0-16,0 0 15,26 0-15,-78 0 16,26 0-16,-1 0 0,-51 0 16,26 0-16,-26 0 15,52 27-15,0-1 16,52 0-16,-26-26 0,26 0 16,0 0-16,0 0 31,0 0-16,0 0-15,-26 0 0,0 0 16,0 0 0,26 26-16,-26 0 15,26-26-15,-1 0 0,1 0 16,0 0-16,0 0 16,0 0-1,0 0-15,0 0 47</inkml:trace>
  <inkml:trace contextRef="#ctx0" brushRef="#br0" timeOffset="16834.4089">11658 8848 0,'-52'0'110,"52"26"-110,-26 0 15,0-26-15,0 26 0,26 0 16,-26-26-16,26 26 31,0 26 16,0-26-31,0 0-1,0 78-15,0-25 0,-78 25 16,26 78-16,26-130 15,0 0-15,0-52 16,26 26-16,0 0 0,-26 0 16,26 0-16,0 0 31,-52-26-31,26 26 31,-26 26-31,-26 26 16,0-26-16,52-26 31,0 0-31,0-26 16,0 26 15,0 0 0,26 0-15,-52 0-16,52 26 15,-26-26 1,26 0-16,0 1 0,0-1 78,0 0-62,0 26-16,0-26 15,104 26 1,-78 0 0,52 0-16,26 26 0,52 52 15,-104-78-15,26 26 16,0-52-16,-26 26 16,-26-26-16,52 0 0,-52 0 15,0-26-15,26 52 16,0-52-16,-25 26 15,25 0-15,0-26 16,-26 0-16,52 26 0,-26-26 16,0 26-16,0-26 15,26 0-15,0 0 0,-26 0 32,52 0-32,-52 0 0,26 0 0,0 0 15,-26 0 1,0 0-16,1 0 0,-1 0 0,0 0 31,0 0-31,130-26 16,-104 26-16,26 0 0,52 0 15,-52 0-15,52 0 16,-78 0-16,1 0 16,-27 0-16,0 0 0,-26 0 15,52 0-15,-52 0 16,0 0-1,0 0-15,0 0 0,0 0 16,0 0 0,26 0-1,0 0-15,-26-26 0,52 0 16,0-26 0,0 26-16,-26 0 0,0 26 0,52 0 15,-78 0-15,0 0 16,0 0-16,1 0 31,51 0-31,-52 0 0,52 0 16,-52 0-16,78-26 15,0 0-15,-26 0 16,26 0-16,0 0 0,-26 26 16,0-52-16,52 26 15,-25 26-15,-1-26 16,0 0-16,0 0 0,-26 26 15,78-26-15,-26 0 16,0 0-16,26-26 16,79 0-16,25 26 0,0-26 15,-78 52 1,1 0-16,-131 0 0,78 0 16,-52 0-16,0 0 0,0 0 15,-26 0-15,26 0 16,-52 0-16,52 0 15,-52 0 1,0 0-16,0 0 16,0 0-16,0 0 15,26 0-15,-26 0 16,26 0-16,0 0 0,-26 0 16,79 0-16,-53-26 15,-26 26-15,78-26 16,-52 26-16,-26-26 0,52 26 15,0-26-15,0 0 0,-52 26 16,52 0 0,26-52-16,-52 52 0,0 0 15,26 0-15,-26 0 16,-26 0-16,27 0 16,-27 0 15,26 0-31,-26 0 31,0 0-31,0 0 16,26 0-16,-26 0 15,26 0 1,-26 0 0,0 0-1,0 0-15,0 0 16,26 0-1,-26 0-15,0 0 16,0 0 0,0 0 31,-26-26-32,26-1 1,-26-25-16,26 0 0,0-26 15,26 26 1,-52-104 0,0 78-16,0 26 15,0 26-15,0 0 16,0 0 0,0-26-16,-26 52 15,26-26-15,0 0 0,-26 0 16,0 26-16,26-26 15,0 0 1,-26 26-16,0 0 0,0-52 16,26 26-16,-52 0 15,26 0 1,26 0 0,-26 26-16,-26-26 0,26 0 15,-78 0-15,52-27 0,-26 27 16,52 26-16,0 0 15,-26 0-15,-1 0 0,1 0 32,26 0-32,0 0 15,0 0-15,-26 0 0,0 0 16,0 0-16,-52-26 16,-78 26-16,-26-52 15,-26 26-15,51 26 0,1 0 16,104 0-16,-26 0 15,0 0-15,-26 0 16,0 0-16,52 0 0,-79 0 16,53 0-16,-52 0 15,78 0-15,-26 0 16,26 0 0,0 0-16,-26 0 0,26 0 15,-26 0-15,26 0 16,-53 0-16,-77 0 15,-26 0-15,156 0 0,-130 0 0,130 0 32,-79 0-32,79 0 0,26 0 15,-52 0-15,-26 0 16,-78 0-16,-156 0 16,25 26-16,105-26 0,78 0 15,-26 52-15,78-52 16,-105 26-16,131-26 15,-52 0-15,78 0 0,-26 0 16,-26 0-16,52 0 16,0 0-16,0 0 15,0 0-15,0 0 16,26 0-16,-26 0 16,-52 0-16,78 0 0,-52 0 15,25 0-15,-77-26 0,52 26 16,-78 0-16,52 0 15,52 0-15,-26 0 16,26 0 0,26 0-16,-26 0 15,0 0 1,26 0-16,0 0 16,0 0 15,0 0 109,0 0-108</inkml:trace>
  <inkml:trace contextRef="#ctx0" brushRef="#br0" timeOffset="20110.3267">21730 9134 0,'-52'0'110,"0"0"-95,26 0 1,0 0-16,-26 0 16,26 0-16,0 0 0,0 0 47,0 0-16,0 0-16,-157 105 1,131-53-16,-26 0 16,26-26-16,26-26 15,0 0 1,0 0-16,26 26 0,-26-26 16,-26 0 15,52 26-31,-26-26 47,26 26-16,-52 0-31,-26 52 16,26-52-16,26-26 15,0 26-15,0 0 16,0-26-1,0 0-15,26 26 16,0 0 62,0 0-47,0 26 32,0-26-47,0 0-1,26 0 1,0-26-1,-26 26-15,26 0 0,0 0 16,0 0-16,-26 0 16,26 0-16,0-26 0,-26 26 15,0 0 1,26 0 15,-26 0-31,26-26 31,-26 26-31,26-26 0,-26 26 16,0 0 15,26-26-31,26 26 16,-26-26 0,0 26-1,0 0 1,0-26-16,0 0 15,26 0 1,-52 27 0,26-27-16,-26 52 15,26-52-15,0 0 16,0 0-16,26 0 16,27 26-16,-53-26 0,26 0 15,-26 26-15,52-26 16,0 26-16,26-26 15,-52 0-15,130 26 0,-52 0 16,26 0-16,-26-26 16,1 0-16,-27 0 15,-52 26 1,52-26-16,0 0 16,-26 0-16,-52 0 15,52 0-15,-52 0 16,26 0-16,0 0 0,26 0 15,-52 0 1,26 0 0,-26 0-16,0 0 0,0 0 15,26 0 1,-25 0 0,-1 0 15,0 0-16,0 0-15,0 0 16,0 0-16,0 0 16,0 0-16,0 0 31,0 0-31,0 0 31,0 0 16,52-52-31,-26-52-16,0-27 15,-26 53-15,0-26 0,0 26 16,-26 26-16,0 0 16,0 26-16,0 0 15,0 0-15,0 0 16,0 0-16,0 0 31,0-52-31,0 52 0,0 0 0,0 0 16,0 0-1,-26 26-15,0-26 32,26 0-32,-26 26 15,0-52-15,-52 26 0,52 0 16,-26 0-16,26 26 15,0 0-15,0 0 16,0 0-16,0 0 0,-26 0 16,0 0-1,26 0-15,-27 0 16,1 0-16,26 0 0,-26 0 16,26 0-16,-52 0 15,26 0 1,0 0-16,0 0 0,-26-26 15,0 26-15,-78 0 16,78 0 0,0 0-16,-52 0 0,51 0 0,27 0 15,26 0-15,0 0 32,0 0-32,0 0 0,0 0 15,0 0 1,0 0-1,-52 0 1,26 0 0,26 0-16,0 0 0,0 0 15,0 0 1,0 0 0,0 0-1,26-26 16,-26 26-15,0 0 31</inkml:trace>
  <inkml:trace contextRef="#ctx0" brushRef="#br0" timeOffset="31940.1167">23916 17749 0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9063119-4E5E-4BC9-BE17-656889621FE3}" type="datetimeFigureOut">
              <a:rPr lang="en-US"/>
              <a:pPr>
                <a:defRPr/>
              </a:pPr>
              <a:t>4/26/2021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05B4CF0-80DC-4B59-AD74-FB0DEFCFE3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9451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B31BD88-2E55-47C3-87A8-38C95A7A174D}" type="slidenum">
              <a:rPr lang="en-US" sz="1200">
                <a:latin typeface="Calibri" pitchFamily="34" charset="0"/>
              </a:rPr>
              <a:pPr algn="r"/>
              <a:t>1</a:t>
            </a:fld>
            <a:endParaRPr lang="en-US" sz="1200">
              <a:latin typeface="Calibri" pitchFamily="34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vi-VN" smtClean="0"/>
          </a:p>
        </p:txBody>
      </p:sp>
    </p:spTree>
    <p:extLst>
      <p:ext uri="{BB962C8B-B14F-4D97-AF65-F5344CB8AC3E}">
        <p14:creationId xmlns:p14="http://schemas.microsoft.com/office/powerpoint/2010/main" val="30162542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B31BD88-2E55-47C3-87A8-38C95A7A174D}" type="slidenum">
              <a:rPr lang="en-US" sz="1200">
                <a:latin typeface="Calibri" pitchFamily="34" charset="0"/>
              </a:rPr>
              <a:pPr algn="r"/>
              <a:t>2</a:t>
            </a:fld>
            <a:endParaRPr lang="en-US" sz="1200">
              <a:latin typeface="Calibri" pitchFamily="34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vi-VN" smtClean="0"/>
          </a:p>
        </p:txBody>
      </p:sp>
    </p:spTree>
    <p:extLst>
      <p:ext uri="{BB962C8B-B14F-4D97-AF65-F5344CB8AC3E}">
        <p14:creationId xmlns:p14="http://schemas.microsoft.com/office/powerpoint/2010/main" val="13704518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5B4CF0-80DC-4B59-AD74-FB0DEFCFE365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9075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704C06-B8BA-4819-BC8D-B12C4E2FB192}" type="datetimeFigureOut">
              <a:rPr lang="en-US" smtClean="0"/>
              <a:pPr>
                <a:defRPr/>
              </a:pPr>
              <a:t>4/26/2021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1DC44B-2969-4909-B374-B6D7C63A736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634140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4908E9F-8C48-44D6-8AE3-0FC0AF2B8F57}" type="datetimeFigureOut">
              <a:rPr lang="en-US" smtClean="0"/>
              <a:pPr>
                <a:defRPr/>
              </a:pPr>
              <a:t>4/26/2021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BC56D4-8259-45F7-969D-85712FD1AAA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610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4908E9F-8C48-44D6-8AE3-0FC0AF2B8F57}" type="datetimeFigureOut">
              <a:rPr lang="en-US" smtClean="0"/>
              <a:pPr>
                <a:defRPr/>
              </a:pPr>
              <a:t>4/26/2021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BC56D4-8259-45F7-969D-85712FD1AAA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86779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4908E9F-8C48-44D6-8AE3-0FC0AF2B8F57}" type="datetimeFigureOut">
              <a:rPr lang="en-US" smtClean="0"/>
              <a:pPr>
                <a:defRPr/>
              </a:pPr>
              <a:t>4/26/2021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BC56D4-8259-45F7-969D-85712FD1AAA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6809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4908E9F-8C48-44D6-8AE3-0FC0AF2B8F57}" type="datetimeFigureOut">
              <a:rPr lang="en-US" smtClean="0"/>
              <a:pPr>
                <a:defRPr/>
              </a:pPr>
              <a:t>4/26/2021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BC56D4-8259-45F7-969D-85712FD1AAA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93448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4908E9F-8C48-44D6-8AE3-0FC0AF2B8F57}" type="datetimeFigureOut">
              <a:rPr lang="en-US" smtClean="0"/>
              <a:pPr>
                <a:defRPr/>
              </a:pPr>
              <a:t>4/26/2021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BC56D4-8259-45F7-969D-85712FD1AAA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2762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9FF10B1-E4DD-4EC3-A8D6-9057FCA28187}" type="datetimeFigureOut">
              <a:rPr lang="en-US" smtClean="0"/>
              <a:pPr>
                <a:defRPr/>
              </a:pPr>
              <a:t>4/26/2021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ACDC1D-D3B1-4F62-9467-DA93ADC5C72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2945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30CA86-0E16-4FB8-9E11-8D3AF0C9B375}" type="datetimeFigureOut">
              <a:rPr lang="en-US" smtClean="0"/>
              <a:pPr>
                <a:defRPr/>
              </a:pPr>
              <a:t>4/26/2021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6324DD-C2B2-4B98-A147-AF1F88C7D26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26760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6FDA149-F15F-4EC6-BC0A-6EDCFBE9F088}" type="datetimeFigureOut">
              <a:rPr lang="en-US" smtClean="0"/>
              <a:pPr>
                <a:defRPr/>
              </a:pPr>
              <a:t>4/26/2021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AE7166-33DD-44C7-B917-F9382988C41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587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D215342-2992-4925-8F6A-2A806371BAF5}" type="datetimeFigureOut">
              <a:rPr lang="en-US" smtClean="0"/>
              <a:pPr>
                <a:defRPr/>
              </a:pPr>
              <a:t>4/26/2021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58A4B1-79CA-4E9E-9A6F-1C3F8CD1020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83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7AA22B-F0ED-464D-9E96-113ED0281675}" type="datetimeFigureOut">
              <a:rPr lang="en-US" smtClean="0"/>
              <a:pPr>
                <a:defRPr/>
              </a:pPr>
              <a:t>4/26/2021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B2080B-F820-45D8-BD65-8256FA42147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613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617624-B3D5-4FF8-8E84-BC42DE305B17}" type="datetimeFigureOut">
              <a:rPr lang="en-US" smtClean="0"/>
              <a:pPr>
                <a:defRPr/>
              </a:pPr>
              <a:t>4/26/2021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0FEDDC-CE73-4AFE-860E-8208EE35AD1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319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9BF54EA-DB50-461C-88CA-6499FA9721B8}" type="datetimeFigureOut">
              <a:rPr lang="en-US" smtClean="0"/>
              <a:pPr>
                <a:defRPr/>
              </a:pPr>
              <a:t>4/26/2021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72D7FC-468A-44D5-A95A-5C7A409323E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573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3CF8C35-ABBF-4A6E-92A1-49E4542678F7}" type="datetimeFigureOut">
              <a:rPr lang="en-US" smtClean="0"/>
              <a:pPr>
                <a:defRPr/>
              </a:pPr>
              <a:t>4/26/2021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89B3D9-CBFE-403D-8B85-E8E425D1BBF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496337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D0B0E8-C800-4770-B489-363C03D590D6}" type="datetimeFigureOut">
              <a:rPr lang="en-US" smtClean="0"/>
              <a:pPr>
                <a:defRPr/>
              </a:pPr>
              <a:t>4/26/2021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147471-AEF1-422F-8944-6F81CBCDB16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077869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A2AE878-6D3C-47BD-8CC7-8837C4464A66}" type="datetimeFigureOut">
              <a:rPr lang="en-US" smtClean="0"/>
              <a:pPr>
                <a:defRPr/>
              </a:pPr>
              <a:t>4/26/2021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F775E7-6277-49B2-9E54-99DC822FCC6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014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4908E9F-8C48-44D6-8AE3-0FC0AF2B8F57}" type="datetimeFigureOut">
              <a:rPr lang="en-US" smtClean="0"/>
              <a:pPr>
                <a:defRPr/>
              </a:pPr>
              <a:t>4/26/2021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56BC56D4-8259-45F7-969D-85712FD1AAA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693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  <p:sldLayoutId id="2147483715" r:id="rId14"/>
    <p:sldLayoutId id="2147483716" r:id="rId15"/>
    <p:sldLayoutId id="214748371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audio" Target="../media/audio2.wav"/><Relationship Id="rId13" Type="http://schemas.openxmlformats.org/officeDocument/2006/relationships/slide" Target="slide19.xml"/><Relationship Id="rId3" Type="http://schemas.openxmlformats.org/officeDocument/2006/relationships/control" Target="../activeX/activeX2.xml"/><Relationship Id="rId7" Type="http://schemas.openxmlformats.org/officeDocument/2006/relationships/slide" Target="slide14.xml"/><Relationship Id="rId12" Type="http://schemas.openxmlformats.org/officeDocument/2006/relationships/slide" Target="slide18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openxmlformats.org/officeDocument/2006/relationships/slide" Target="slide20.xml"/><Relationship Id="rId11" Type="http://schemas.openxmlformats.org/officeDocument/2006/relationships/slide" Target="slide17.xml"/><Relationship Id="rId5" Type="http://schemas.openxmlformats.org/officeDocument/2006/relationships/image" Target="../media/image2.png"/><Relationship Id="rId15" Type="http://schemas.openxmlformats.org/officeDocument/2006/relationships/image" Target="../media/image13.wmf"/><Relationship Id="rId10" Type="http://schemas.openxmlformats.org/officeDocument/2006/relationships/slide" Target="slide16.xml"/><Relationship Id="rId4" Type="http://schemas.openxmlformats.org/officeDocument/2006/relationships/slideLayout" Target="../slideLayouts/slideLayout2.xml"/><Relationship Id="rId9" Type="http://schemas.openxmlformats.org/officeDocument/2006/relationships/slide" Target="slide15.xml"/><Relationship Id="rId14" Type="http://schemas.openxmlformats.org/officeDocument/2006/relationships/image" Target="../media/image12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slide" Target="slide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slide" Target="slide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slide" Target="slide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slide" Target="slide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4.png"/><Relationship Id="rId4" Type="http://schemas.openxmlformats.org/officeDocument/2006/relationships/slide" Target="slide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emf"/><Relationship Id="rId5" Type="http://schemas.openxmlformats.org/officeDocument/2006/relationships/customXml" Target="../ink/ink1.xml"/><Relationship Id="rId4" Type="http://schemas.openxmlformats.org/officeDocument/2006/relationships/slide" Target="slide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1.gi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slideLayout" Target="../slideLayouts/slideLayout2.xml"/><Relationship Id="rId1" Type="http://schemas.openxmlformats.org/officeDocument/2006/relationships/audio" Target="file:///G:\B&#233;%20B&#224;o%20Ng&#432;%20&#8211;%20S&#7855;p%20&#272;&#7871;n%20T&#7871;t%20R&#7891;i%20.mp3" TargetMode="External"/><Relationship Id="rId5" Type="http://schemas.openxmlformats.org/officeDocument/2006/relationships/image" Target="../media/image16.png"/><Relationship Id="rId4" Type="http://schemas.openxmlformats.org/officeDocument/2006/relationships/image" Target="../media/image15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80" name="Text Box 4"/>
          <p:cNvSpPr txBox="1">
            <a:spLocks noChangeArrowheads="1"/>
          </p:cNvSpPr>
          <p:nvPr/>
        </p:nvSpPr>
        <p:spPr bwMode="auto">
          <a:xfrm>
            <a:off x="2526145" y="2419350"/>
            <a:ext cx="3886200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tx2"/>
                </a:solidFill>
                <a:latin typeface="Times New Roman" pitchFamily="18" charset="0"/>
                <a:cs typeface="+mn-cs"/>
              </a:rPr>
              <a:t>  MÔN</a:t>
            </a:r>
            <a:r>
              <a:rPr lang="en-US" sz="3200" b="1" dirty="0">
                <a:solidFill>
                  <a:srgbClr val="000099"/>
                </a:solidFill>
                <a:latin typeface="Times New Roman" pitchFamily="18" charset="0"/>
                <a:cs typeface="+mn-cs"/>
              </a:rPr>
              <a:t>  </a:t>
            </a:r>
            <a:r>
              <a:rPr lang="en-US" sz="3200" b="1" dirty="0">
                <a:solidFill>
                  <a:srgbClr val="009900"/>
                </a:solidFill>
                <a:latin typeface="Times New Roman" pitchFamily="18" charset="0"/>
                <a:cs typeface="+mn-cs"/>
              </a:rPr>
              <a:t>TIN </a:t>
            </a:r>
            <a:r>
              <a:rPr lang="en-US" sz="3200" b="1" dirty="0" smtClean="0">
                <a:solidFill>
                  <a:srgbClr val="009900"/>
                </a:solidFill>
                <a:latin typeface="Times New Roman" pitchFamily="18" charset="0"/>
                <a:cs typeface="+mn-cs"/>
              </a:rPr>
              <a:t>HỌC Lớp 5</a:t>
            </a:r>
            <a:endParaRPr lang="en-US" sz="3200" b="1" dirty="0">
              <a:solidFill>
                <a:srgbClr val="009900"/>
              </a:solidFill>
              <a:latin typeface="Times New Roman" pitchFamily="18" charset="0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rgbClr val="FF6600"/>
                </a:solidFill>
                <a:latin typeface="Times New Roman" pitchFamily="18" charset="0"/>
                <a:cs typeface="+mn-cs"/>
              </a:rPr>
              <a:t>			                	    </a:t>
            </a:r>
            <a:endParaRPr lang="en-US" sz="3200" b="1" dirty="0">
              <a:solidFill>
                <a:srgbClr val="FF66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+mn-cs"/>
            </a:endParaRPr>
          </a:p>
        </p:txBody>
      </p:sp>
      <p:pic>
        <p:nvPicPr>
          <p:cNvPr id="3079" name="Picture 7" descr="SMILE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4782" y="753630"/>
            <a:ext cx="47466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8" descr="SMILE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0" y="5457681"/>
            <a:ext cx="47466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Picture 9" descr="SMILE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4953000"/>
            <a:ext cx="47466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7" descr="SMILE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0"/>
            <a:ext cx="47466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7" descr="SMILE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9445" y="555914"/>
            <a:ext cx="47466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7" descr="SMILE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44668" y="5909975"/>
            <a:ext cx="47466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626538" y="3682425"/>
            <a:ext cx="785733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tx2"/>
                </a:solidFill>
                <a:latin typeface="Times New Roman" pitchFamily="18" charset="0"/>
                <a:cs typeface="+mn-cs"/>
              </a:rPr>
              <a:t>  </a:t>
            </a:r>
            <a:r>
              <a:rPr lang="en-US" sz="3200" b="1" dirty="0" err="1" smtClean="0">
                <a:solidFill>
                  <a:schemeClr val="tx2"/>
                </a:solidFill>
                <a:latin typeface="Times New Roman" pitchFamily="18" charset="0"/>
                <a:cs typeface="+mn-cs"/>
              </a:rPr>
              <a:t>Bài</a:t>
            </a:r>
            <a:r>
              <a:rPr lang="en-US" sz="3200" b="1" dirty="0" smtClean="0">
                <a:solidFill>
                  <a:schemeClr val="tx2"/>
                </a:solidFill>
                <a:latin typeface="Times New Roman" pitchFamily="18" charset="0"/>
                <a:cs typeface="+mn-cs"/>
              </a:rPr>
              <a:t> 2: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+mn-cs"/>
              </a:rPr>
              <a:t>CÂU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+mn-cs"/>
              </a:rPr>
              <a:t>LỆNH LẶP LỒNG NHAU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+mn-cs"/>
              </a:rPr>
              <a:t> </a:t>
            </a:r>
            <a:endParaRPr lang="en-US" sz="3200" b="1" dirty="0">
              <a:solidFill>
                <a:srgbClr val="FF66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0056974"/>
      </p:ext>
    </p:extLst>
  </p:cSld>
  <p:clrMapOvr>
    <a:masterClrMapping/>
  </p:clrMapOvr>
  <p:transition advTm="63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57" name="Picture 3" descr="nen5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9053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762000" y="1851519"/>
            <a:ext cx="7924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en-US" dirty="0" smtClean="0">
                <a:solidFill>
                  <a:schemeClr val="bg1"/>
                </a:solidFill>
              </a:rPr>
              <a:t>Sử dụng câu lệnh lặp lồng nhau có thể cho ra nhiều hình giống nhau.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2367415"/>
            <a:ext cx="1806737" cy="166668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2263" y="2376525"/>
            <a:ext cx="1806737" cy="156288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8703" y="4493960"/>
            <a:ext cx="1749640" cy="16666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9245" y="4473470"/>
            <a:ext cx="1731368" cy="1620688"/>
          </a:xfrm>
          <a:prstGeom prst="rect">
            <a:avLst/>
          </a:prstGeom>
        </p:spPr>
      </p:pic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919681" y="4095086"/>
            <a:ext cx="3429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en-US" sz="1400" b="1" dirty="0" smtClean="0">
                <a:solidFill>
                  <a:schemeClr val="bg1"/>
                </a:solidFill>
              </a:rPr>
              <a:t>Repeat 6[ Repeat 6[</a:t>
            </a:r>
            <a:r>
              <a:rPr lang="en-US" sz="1400" b="1" dirty="0" err="1" smtClean="0">
                <a:solidFill>
                  <a:schemeClr val="bg1"/>
                </a:solidFill>
              </a:rPr>
              <a:t>fd</a:t>
            </a:r>
            <a:r>
              <a:rPr lang="en-US" sz="1400" b="1" dirty="0" smtClean="0">
                <a:solidFill>
                  <a:schemeClr val="bg1"/>
                </a:solidFill>
              </a:rPr>
              <a:t> 50 </a:t>
            </a:r>
            <a:r>
              <a:rPr lang="en-US" sz="1400" b="1" dirty="0" err="1" smtClean="0">
                <a:solidFill>
                  <a:schemeClr val="bg1"/>
                </a:solidFill>
              </a:rPr>
              <a:t>rt</a:t>
            </a:r>
            <a:r>
              <a:rPr lang="en-US" sz="1400" b="1" dirty="0" smtClean="0">
                <a:solidFill>
                  <a:schemeClr val="bg1"/>
                </a:solidFill>
              </a:rPr>
              <a:t> 60] </a:t>
            </a:r>
            <a:r>
              <a:rPr lang="en-US" sz="1400" b="1" dirty="0" err="1" smtClean="0">
                <a:solidFill>
                  <a:schemeClr val="bg1"/>
                </a:solidFill>
              </a:rPr>
              <a:t>rt</a:t>
            </a:r>
            <a:r>
              <a:rPr lang="en-US" sz="1400" b="1" dirty="0" smtClean="0">
                <a:solidFill>
                  <a:schemeClr val="bg1"/>
                </a:solidFill>
              </a:rPr>
              <a:t> 60]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683867" y="3992938"/>
            <a:ext cx="329824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en-US" sz="1400" b="1" dirty="0" smtClean="0">
                <a:solidFill>
                  <a:schemeClr val="bg1"/>
                </a:solidFill>
              </a:rPr>
              <a:t>Repeat 6[ Repeat 5[</a:t>
            </a:r>
            <a:r>
              <a:rPr lang="en-US" sz="1400" b="1" dirty="0" err="1" smtClean="0">
                <a:solidFill>
                  <a:schemeClr val="bg1"/>
                </a:solidFill>
              </a:rPr>
              <a:t>fd</a:t>
            </a:r>
            <a:r>
              <a:rPr lang="en-US" sz="1400" b="1" dirty="0" smtClean="0">
                <a:solidFill>
                  <a:schemeClr val="bg1"/>
                </a:solidFill>
              </a:rPr>
              <a:t> 50 </a:t>
            </a:r>
            <a:r>
              <a:rPr lang="en-US" sz="1400" b="1" dirty="0" err="1" smtClean="0">
                <a:solidFill>
                  <a:schemeClr val="bg1"/>
                </a:solidFill>
              </a:rPr>
              <a:t>rt</a:t>
            </a:r>
            <a:r>
              <a:rPr lang="en-US" sz="1400" b="1" dirty="0" smtClean="0">
                <a:solidFill>
                  <a:schemeClr val="bg1"/>
                </a:solidFill>
              </a:rPr>
              <a:t> 72] </a:t>
            </a:r>
            <a:r>
              <a:rPr lang="en-US" sz="1400" b="1" dirty="0" err="1" smtClean="0">
                <a:solidFill>
                  <a:schemeClr val="bg1"/>
                </a:solidFill>
              </a:rPr>
              <a:t>rt</a:t>
            </a:r>
            <a:r>
              <a:rPr lang="en-US" sz="1400" b="1" dirty="0" smtClean="0">
                <a:solidFill>
                  <a:schemeClr val="bg1"/>
                </a:solidFill>
              </a:rPr>
              <a:t> 60]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525579" y="6203356"/>
            <a:ext cx="421720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en-US" sz="1400" b="1" dirty="0" smtClean="0">
                <a:solidFill>
                  <a:schemeClr val="bg1"/>
                </a:solidFill>
              </a:rPr>
              <a:t>Repeat 6[ </a:t>
            </a:r>
            <a:r>
              <a:rPr lang="en-US" sz="1400" b="1" dirty="0" err="1" smtClean="0">
                <a:solidFill>
                  <a:schemeClr val="bg1"/>
                </a:solidFill>
              </a:rPr>
              <a:t>fd</a:t>
            </a:r>
            <a:r>
              <a:rPr lang="en-US" sz="1400" b="1" dirty="0" smtClean="0">
                <a:solidFill>
                  <a:schemeClr val="bg1"/>
                </a:solidFill>
              </a:rPr>
              <a:t> 50 Repeat 4[</a:t>
            </a:r>
            <a:r>
              <a:rPr lang="en-US" sz="1400" b="1" dirty="0" err="1" smtClean="0">
                <a:solidFill>
                  <a:schemeClr val="bg1"/>
                </a:solidFill>
              </a:rPr>
              <a:t>fd</a:t>
            </a:r>
            <a:r>
              <a:rPr lang="en-US" sz="1400" b="1" dirty="0" smtClean="0">
                <a:solidFill>
                  <a:schemeClr val="bg1"/>
                </a:solidFill>
              </a:rPr>
              <a:t> 50 </a:t>
            </a:r>
            <a:r>
              <a:rPr lang="en-US" sz="1400" b="1" dirty="0" err="1" smtClean="0">
                <a:solidFill>
                  <a:schemeClr val="bg1"/>
                </a:solidFill>
              </a:rPr>
              <a:t>rt</a:t>
            </a:r>
            <a:r>
              <a:rPr lang="en-US" sz="1400" b="1" dirty="0" smtClean="0">
                <a:solidFill>
                  <a:schemeClr val="bg1"/>
                </a:solidFill>
              </a:rPr>
              <a:t> 90] </a:t>
            </a:r>
            <a:r>
              <a:rPr lang="en-US" sz="1400" b="1" dirty="0" err="1" smtClean="0">
                <a:solidFill>
                  <a:schemeClr val="bg1"/>
                </a:solidFill>
              </a:rPr>
              <a:t>bk</a:t>
            </a:r>
            <a:r>
              <a:rPr lang="en-US" sz="1400" b="1" dirty="0" smtClean="0">
                <a:solidFill>
                  <a:schemeClr val="bg1"/>
                </a:solidFill>
              </a:rPr>
              <a:t> 50 </a:t>
            </a:r>
            <a:r>
              <a:rPr lang="en-US" sz="1400" b="1" dirty="0" err="1" smtClean="0">
                <a:solidFill>
                  <a:schemeClr val="bg1"/>
                </a:solidFill>
              </a:rPr>
              <a:t>rt</a:t>
            </a:r>
            <a:r>
              <a:rPr lang="en-US" sz="1400" b="1" dirty="0" smtClean="0">
                <a:solidFill>
                  <a:schemeClr val="bg1"/>
                </a:solidFill>
              </a:rPr>
              <a:t> 60]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4643341" y="6203356"/>
            <a:ext cx="33031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en-US" sz="1400" b="1" dirty="0" smtClean="0">
                <a:solidFill>
                  <a:schemeClr val="bg1"/>
                </a:solidFill>
              </a:rPr>
              <a:t>Repeat 8[ Repeat 24[</a:t>
            </a:r>
            <a:r>
              <a:rPr lang="en-US" sz="1400" b="1" dirty="0" err="1" smtClean="0">
                <a:solidFill>
                  <a:schemeClr val="bg1"/>
                </a:solidFill>
              </a:rPr>
              <a:t>fd</a:t>
            </a:r>
            <a:r>
              <a:rPr lang="en-US" sz="1400" b="1" dirty="0" smtClean="0">
                <a:solidFill>
                  <a:schemeClr val="bg1"/>
                </a:solidFill>
              </a:rPr>
              <a:t> 5 </a:t>
            </a:r>
            <a:r>
              <a:rPr lang="en-US" sz="1400" b="1" dirty="0" err="1" smtClean="0">
                <a:solidFill>
                  <a:schemeClr val="bg1"/>
                </a:solidFill>
              </a:rPr>
              <a:t>rt</a:t>
            </a:r>
            <a:r>
              <a:rPr lang="en-US" sz="1400" b="1" dirty="0" smtClean="0">
                <a:solidFill>
                  <a:schemeClr val="bg1"/>
                </a:solidFill>
              </a:rPr>
              <a:t> 15] </a:t>
            </a:r>
            <a:r>
              <a:rPr lang="en-US" sz="1400" b="1" dirty="0" err="1" smtClean="0">
                <a:solidFill>
                  <a:schemeClr val="bg1"/>
                </a:solidFill>
              </a:rPr>
              <a:t>rt</a:t>
            </a:r>
            <a:r>
              <a:rPr lang="en-US" sz="1400" b="1" dirty="0" smtClean="0">
                <a:solidFill>
                  <a:schemeClr val="bg1"/>
                </a:solidFill>
              </a:rPr>
              <a:t> 45]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52600" y="370276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</a:t>
            </a:r>
            <a:endParaRPr lang="vi-VN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5558547" y="360736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2</a:t>
            </a:r>
            <a:endParaRPr lang="vi-VN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1688703" y="576166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3</a:t>
            </a:r>
            <a:endParaRPr lang="vi-VN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5558547" y="570272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4</a:t>
            </a:r>
            <a:endParaRPr lang="vi-VN" b="1" dirty="0"/>
          </a:p>
        </p:txBody>
      </p:sp>
    </p:spTree>
    <p:extLst>
      <p:ext uri="{BB962C8B-B14F-4D97-AF65-F5344CB8AC3E}">
        <p14:creationId xmlns:p14="http://schemas.microsoft.com/office/powerpoint/2010/main" val="1483964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7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7" grpId="0"/>
      <p:bldP spid="18" grpId="0"/>
      <p:bldP spid="19" grpId="0"/>
      <p:bldP spid="2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4157" name="Picture 3" descr="nen5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053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33400" y="2344559"/>
            <a:ext cx="8153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 1. </a:t>
            </a:r>
            <a:r>
              <a:rPr lang="en-US" b="1" dirty="0" smtClean="0">
                <a:solidFill>
                  <a:schemeClr val="bg1"/>
                </a:solidFill>
              </a:rPr>
              <a:t>Viết lệnh điều khiển Rùa thực hiện: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914400" y="2838271"/>
            <a:ext cx="7543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solidFill>
                  <a:schemeClr val="bg1"/>
                </a:solidFill>
              </a:rPr>
              <a:t>Lặp lại 4 lần, trong mỗi lần vẽ một hình vuông cạnh dài 50 bước, vẽ xong quay một góc 90 độ.</a:t>
            </a:r>
          </a:p>
          <a:p>
            <a:pPr algn="just"/>
            <a:endParaRPr lang="en-US" dirty="0" smtClean="0">
              <a:solidFill>
                <a:schemeClr val="bg1"/>
              </a:solidFill>
            </a:endParaRPr>
          </a:p>
          <a:p>
            <a:pPr algn="just"/>
            <a:r>
              <a:rPr lang="en-US" dirty="0" smtClean="0">
                <a:solidFill>
                  <a:schemeClr val="bg1"/>
                </a:solidFill>
              </a:rPr>
              <a:t>……………………………………………………………………………………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150887" y="3640693"/>
            <a:ext cx="14899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b="1" dirty="0" smtClean="0">
                <a:solidFill>
                  <a:srgbClr val="00B0F0"/>
                </a:solidFill>
              </a:rPr>
              <a:t>REPEAT 4[                 </a:t>
            </a:r>
          </a:p>
        </p:txBody>
      </p:sp>
      <p:sp>
        <p:nvSpPr>
          <p:cNvPr id="2" name="Rectangle 1"/>
          <p:cNvSpPr/>
          <p:nvPr/>
        </p:nvSpPr>
        <p:spPr>
          <a:xfrm>
            <a:off x="3397442" y="3642539"/>
            <a:ext cx="28349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REPEAT </a:t>
            </a:r>
            <a:r>
              <a:rPr lang="en-US" b="1" dirty="0">
                <a:solidFill>
                  <a:srgbClr val="FFFF00"/>
                </a:solidFill>
              </a:rPr>
              <a:t>4[FD 50 RT </a:t>
            </a:r>
            <a:r>
              <a:rPr lang="en-US" b="1" dirty="0" smtClean="0">
                <a:solidFill>
                  <a:srgbClr val="FFFF00"/>
                </a:solidFill>
              </a:rPr>
              <a:t>90] </a:t>
            </a:r>
            <a:endParaRPr lang="vi-VN" dirty="0">
              <a:solidFill>
                <a:srgbClr val="FFFF00"/>
              </a:solidFill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5901030" y="3635018"/>
            <a:ext cx="110937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b="1" dirty="0" smtClean="0">
                <a:solidFill>
                  <a:srgbClr val="00B0F0"/>
                </a:solidFill>
              </a:rPr>
              <a:t>  RT 90]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57200" y="1824335"/>
            <a:ext cx="5257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400" dirty="0" smtClean="0">
                <a:solidFill>
                  <a:srgbClr val="FF0000"/>
                </a:solidFill>
                <a:latin typeface="Vni-ariston" pitchFamily="2" charset="0"/>
              </a:rPr>
              <a:t>B. </a:t>
            </a:r>
            <a:r>
              <a:rPr lang="en-US" sz="2400" dirty="0" err="1" smtClean="0">
                <a:solidFill>
                  <a:srgbClr val="FF0000"/>
                </a:solidFill>
                <a:latin typeface="Vni-ariston" pitchFamily="2" charset="0"/>
              </a:rPr>
              <a:t>Hoạt</a:t>
            </a:r>
            <a:r>
              <a:rPr lang="en-US" sz="2400" dirty="0" smtClean="0">
                <a:solidFill>
                  <a:srgbClr val="FF0000"/>
                </a:solidFill>
                <a:latin typeface="Vni-ariston" pitchFamily="2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Vni-ariston" pitchFamily="2" charset="0"/>
              </a:rPr>
              <a:t>động</a:t>
            </a:r>
            <a:r>
              <a:rPr lang="en-US" sz="2400" dirty="0" smtClean="0">
                <a:solidFill>
                  <a:srgbClr val="FF0000"/>
                </a:solidFill>
                <a:latin typeface="Vni-ariston" pitchFamily="2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Vni-ariston" pitchFamily="2" charset="0"/>
              </a:rPr>
              <a:t>thực</a:t>
            </a:r>
            <a:r>
              <a:rPr lang="en-US" sz="2400" dirty="0" smtClean="0">
                <a:solidFill>
                  <a:srgbClr val="FF0000"/>
                </a:solidFill>
                <a:latin typeface="Vni-ariston" pitchFamily="2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Vni-ariston" pitchFamily="2" charset="0"/>
              </a:rPr>
              <a:t>hành</a:t>
            </a:r>
            <a:endParaRPr lang="en-US" sz="2400" dirty="0">
              <a:solidFill>
                <a:srgbClr val="FF0000"/>
              </a:solidFill>
              <a:latin typeface="Vni-ariston" pitchFamily="2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998560" y="3151496"/>
            <a:ext cx="1336344" cy="0"/>
          </a:xfrm>
          <a:prstGeom prst="line">
            <a:avLst/>
          </a:prstGeom>
          <a:ln w="28575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020494" y="3152634"/>
            <a:ext cx="3962400" cy="0"/>
          </a:xfrm>
          <a:prstGeom prst="line">
            <a:avLst/>
          </a:prstGeom>
          <a:ln w="28575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559256" y="3429000"/>
            <a:ext cx="2022144" cy="0"/>
          </a:xfrm>
          <a:prstGeom prst="line">
            <a:avLst/>
          </a:prstGeom>
          <a:ln w="28575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8" name="Rectangle: Rounded Corners 3">
            <a:extLst>
              <a:ext uri="{FF2B5EF4-FFF2-40B4-BE49-F238E27FC236}">
                <a16:creationId xmlns:a16="http://schemas.microsoft.com/office/drawing/2014/main" xmlns="" id="{4303BB96-E468-4FF9-973A-AD6A9412E807}"/>
              </a:ext>
            </a:extLst>
          </p:cNvPr>
          <p:cNvSpPr/>
          <p:nvPr/>
        </p:nvSpPr>
        <p:spPr>
          <a:xfrm>
            <a:off x="3810000" y="4800600"/>
            <a:ext cx="1668310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THỜI GIAN</a:t>
            </a:r>
          </a:p>
        </p:txBody>
      </p:sp>
      <p:sp>
        <p:nvSpPr>
          <p:cNvPr id="329" name="Rectangle: Rounded Corners 64">
            <a:extLst>
              <a:ext uri="{FF2B5EF4-FFF2-40B4-BE49-F238E27FC236}">
                <a16:creationId xmlns:a16="http://schemas.microsoft.com/office/drawing/2014/main" xmlns="" id="{7A5B0E33-3262-4457-AA6D-BF58D4E5BC34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 : 00</a:t>
            </a:r>
          </a:p>
        </p:txBody>
      </p:sp>
      <p:sp>
        <p:nvSpPr>
          <p:cNvPr id="330" name="Rectangle: Rounded Corners 65">
            <a:extLst>
              <a:ext uri="{FF2B5EF4-FFF2-40B4-BE49-F238E27FC236}">
                <a16:creationId xmlns:a16="http://schemas.microsoft.com/office/drawing/2014/main" xmlns="" id="{2714492A-1420-4772-A683-7D92EBD9669B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59</a:t>
            </a:r>
          </a:p>
        </p:txBody>
      </p:sp>
      <p:sp>
        <p:nvSpPr>
          <p:cNvPr id="331" name="Rectangle: Rounded Corners 66">
            <a:extLst>
              <a:ext uri="{FF2B5EF4-FFF2-40B4-BE49-F238E27FC236}">
                <a16:creationId xmlns:a16="http://schemas.microsoft.com/office/drawing/2014/main" xmlns="" id="{340B2935-9CE3-49E3-BFDA-0C250EE081F6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58</a:t>
            </a:r>
          </a:p>
        </p:txBody>
      </p:sp>
      <p:sp>
        <p:nvSpPr>
          <p:cNvPr id="332" name="Rectangle: Rounded Corners 67">
            <a:extLst>
              <a:ext uri="{FF2B5EF4-FFF2-40B4-BE49-F238E27FC236}">
                <a16:creationId xmlns:a16="http://schemas.microsoft.com/office/drawing/2014/main" xmlns="" id="{1FCE88C4-E661-48BB-BAE3-469B0922E6FA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57</a:t>
            </a:r>
          </a:p>
        </p:txBody>
      </p:sp>
      <p:sp>
        <p:nvSpPr>
          <p:cNvPr id="333" name="Rectangle: Rounded Corners 68">
            <a:extLst>
              <a:ext uri="{FF2B5EF4-FFF2-40B4-BE49-F238E27FC236}">
                <a16:creationId xmlns:a16="http://schemas.microsoft.com/office/drawing/2014/main" xmlns="" id="{720AE6EC-FEF0-4B42-897D-D7FCA6EDE0C9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56</a:t>
            </a:r>
          </a:p>
        </p:txBody>
      </p:sp>
      <p:sp>
        <p:nvSpPr>
          <p:cNvPr id="334" name="Rectangle: Rounded Corners 69">
            <a:extLst>
              <a:ext uri="{FF2B5EF4-FFF2-40B4-BE49-F238E27FC236}">
                <a16:creationId xmlns:a16="http://schemas.microsoft.com/office/drawing/2014/main" xmlns="" id="{19428F19-7DEA-4B42-813A-48B6DAC0D8E5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55</a:t>
            </a:r>
          </a:p>
        </p:txBody>
      </p:sp>
      <p:sp>
        <p:nvSpPr>
          <p:cNvPr id="335" name="Rectangle: Rounded Corners 70">
            <a:extLst>
              <a:ext uri="{FF2B5EF4-FFF2-40B4-BE49-F238E27FC236}">
                <a16:creationId xmlns:a16="http://schemas.microsoft.com/office/drawing/2014/main" xmlns="" id="{275AC1DB-1F5C-4F5C-9F66-E5A0A602F81D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54</a:t>
            </a:r>
          </a:p>
        </p:txBody>
      </p:sp>
      <p:sp>
        <p:nvSpPr>
          <p:cNvPr id="336" name="Rectangle: Rounded Corners 71">
            <a:extLst>
              <a:ext uri="{FF2B5EF4-FFF2-40B4-BE49-F238E27FC236}">
                <a16:creationId xmlns:a16="http://schemas.microsoft.com/office/drawing/2014/main" xmlns="" id="{DDD7923C-F91D-4B7D-9BFE-C9F382647393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53</a:t>
            </a:r>
          </a:p>
        </p:txBody>
      </p:sp>
      <p:sp>
        <p:nvSpPr>
          <p:cNvPr id="337" name="Rectangle: Rounded Corners 72">
            <a:extLst>
              <a:ext uri="{FF2B5EF4-FFF2-40B4-BE49-F238E27FC236}">
                <a16:creationId xmlns:a16="http://schemas.microsoft.com/office/drawing/2014/main" xmlns="" id="{5291E4A7-3B12-4B5F-B8F4-2B01C4F449A9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52</a:t>
            </a:r>
          </a:p>
        </p:txBody>
      </p:sp>
      <p:sp>
        <p:nvSpPr>
          <p:cNvPr id="338" name="Rectangle: Rounded Corners 73">
            <a:extLst>
              <a:ext uri="{FF2B5EF4-FFF2-40B4-BE49-F238E27FC236}">
                <a16:creationId xmlns:a16="http://schemas.microsoft.com/office/drawing/2014/main" xmlns="" id="{0DD2865F-99BC-4A41-AC04-0EB534084D04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51</a:t>
            </a:r>
          </a:p>
        </p:txBody>
      </p:sp>
      <p:sp>
        <p:nvSpPr>
          <p:cNvPr id="339" name="Rectangle: Rounded Corners 74">
            <a:extLst>
              <a:ext uri="{FF2B5EF4-FFF2-40B4-BE49-F238E27FC236}">
                <a16:creationId xmlns:a16="http://schemas.microsoft.com/office/drawing/2014/main" xmlns="" id="{F94F86B1-1ABD-446F-B4A2-FB34F803862F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50</a:t>
            </a:r>
          </a:p>
        </p:txBody>
      </p:sp>
      <p:sp>
        <p:nvSpPr>
          <p:cNvPr id="340" name="Rectangle: Rounded Corners 75">
            <a:extLst>
              <a:ext uri="{FF2B5EF4-FFF2-40B4-BE49-F238E27FC236}">
                <a16:creationId xmlns:a16="http://schemas.microsoft.com/office/drawing/2014/main" xmlns="" id="{E17E13E0-31FF-460A-80C1-88C95976B170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49</a:t>
            </a:r>
          </a:p>
        </p:txBody>
      </p:sp>
      <p:sp>
        <p:nvSpPr>
          <p:cNvPr id="341" name="Rectangle: Rounded Corners 76">
            <a:extLst>
              <a:ext uri="{FF2B5EF4-FFF2-40B4-BE49-F238E27FC236}">
                <a16:creationId xmlns:a16="http://schemas.microsoft.com/office/drawing/2014/main" xmlns="" id="{0E8834AE-AB54-442E-B75A-649F89D6DBDE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48</a:t>
            </a:r>
          </a:p>
        </p:txBody>
      </p:sp>
      <p:sp>
        <p:nvSpPr>
          <p:cNvPr id="342" name="Rectangle: Rounded Corners 77">
            <a:extLst>
              <a:ext uri="{FF2B5EF4-FFF2-40B4-BE49-F238E27FC236}">
                <a16:creationId xmlns:a16="http://schemas.microsoft.com/office/drawing/2014/main" xmlns="" id="{EF961AA6-B693-4367-B2CB-C5A0E7DC0AEA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47</a:t>
            </a:r>
          </a:p>
        </p:txBody>
      </p:sp>
      <p:sp>
        <p:nvSpPr>
          <p:cNvPr id="343" name="Rectangle: Rounded Corners 78">
            <a:extLst>
              <a:ext uri="{FF2B5EF4-FFF2-40B4-BE49-F238E27FC236}">
                <a16:creationId xmlns:a16="http://schemas.microsoft.com/office/drawing/2014/main" xmlns="" id="{7F600EF4-4543-4C6C-8374-EE1F646BD33D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46</a:t>
            </a:r>
          </a:p>
        </p:txBody>
      </p:sp>
      <p:sp>
        <p:nvSpPr>
          <p:cNvPr id="344" name="Rectangle: Rounded Corners 79">
            <a:extLst>
              <a:ext uri="{FF2B5EF4-FFF2-40B4-BE49-F238E27FC236}">
                <a16:creationId xmlns:a16="http://schemas.microsoft.com/office/drawing/2014/main" xmlns="" id="{AFCB6EC1-25F9-4A78-9639-2D746F1A1E70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45</a:t>
            </a:r>
          </a:p>
        </p:txBody>
      </p:sp>
      <p:sp>
        <p:nvSpPr>
          <p:cNvPr id="345" name="Rectangle: Rounded Corners 80">
            <a:extLst>
              <a:ext uri="{FF2B5EF4-FFF2-40B4-BE49-F238E27FC236}">
                <a16:creationId xmlns:a16="http://schemas.microsoft.com/office/drawing/2014/main" xmlns="" id="{E39CD754-0F77-4266-90C5-DF5EB86620D0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44</a:t>
            </a:r>
          </a:p>
        </p:txBody>
      </p:sp>
      <p:sp>
        <p:nvSpPr>
          <p:cNvPr id="346" name="Rectangle: Rounded Corners 81">
            <a:extLst>
              <a:ext uri="{FF2B5EF4-FFF2-40B4-BE49-F238E27FC236}">
                <a16:creationId xmlns:a16="http://schemas.microsoft.com/office/drawing/2014/main" xmlns="" id="{83B89D81-8EC1-4EFB-9A7F-93D0B9ECAF9C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43</a:t>
            </a:r>
          </a:p>
        </p:txBody>
      </p:sp>
      <p:sp>
        <p:nvSpPr>
          <p:cNvPr id="347" name="Rectangle: Rounded Corners 82">
            <a:extLst>
              <a:ext uri="{FF2B5EF4-FFF2-40B4-BE49-F238E27FC236}">
                <a16:creationId xmlns:a16="http://schemas.microsoft.com/office/drawing/2014/main" xmlns="" id="{98EE7F9B-4FA1-4FCC-8515-B8E1AF68FBBB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42</a:t>
            </a:r>
          </a:p>
        </p:txBody>
      </p:sp>
      <p:sp>
        <p:nvSpPr>
          <p:cNvPr id="348" name="Rectangle: Rounded Corners 83">
            <a:extLst>
              <a:ext uri="{FF2B5EF4-FFF2-40B4-BE49-F238E27FC236}">
                <a16:creationId xmlns:a16="http://schemas.microsoft.com/office/drawing/2014/main" xmlns="" id="{5A13486C-058F-4660-B696-6EA0B6E4C107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41</a:t>
            </a:r>
          </a:p>
        </p:txBody>
      </p:sp>
      <p:sp>
        <p:nvSpPr>
          <p:cNvPr id="349" name="Rectangle: Rounded Corners 84">
            <a:extLst>
              <a:ext uri="{FF2B5EF4-FFF2-40B4-BE49-F238E27FC236}">
                <a16:creationId xmlns:a16="http://schemas.microsoft.com/office/drawing/2014/main" xmlns="" id="{A4C944CD-3A33-4CF6-813F-762A23F58C37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40</a:t>
            </a:r>
          </a:p>
        </p:txBody>
      </p:sp>
      <p:sp>
        <p:nvSpPr>
          <p:cNvPr id="350" name="Rectangle: Rounded Corners 85">
            <a:extLst>
              <a:ext uri="{FF2B5EF4-FFF2-40B4-BE49-F238E27FC236}">
                <a16:creationId xmlns:a16="http://schemas.microsoft.com/office/drawing/2014/main" xmlns="" id="{16462FB6-4297-4F0B-985C-A20A20FFA6C3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39</a:t>
            </a:r>
          </a:p>
        </p:txBody>
      </p:sp>
      <p:sp>
        <p:nvSpPr>
          <p:cNvPr id="351" name="Rectangle: Rounded Corners 86">
            <a:extLst>
              <a:ext uri="{FF2B5EF4-FFF2-40B4-BE49-F238E27FC236}">
                <a16:creationId xmlns:a16="http://schemas.microsoft.com/office/drawing/2014/main" xmlns="" id="{2C5A4AE4-75DE-48F0-AEBA-00899F139D84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38</a:t>
            </a:r>
          </a:p>
        </p:txBody>
      </p:sp>
      <p:sp>
        <p:nvSpPr>
          <p:cNvPr id="352" name="Rectangle: Rounded Corners 87">
            <a:extLst>
              <a:ext uri="{FF2B5EF4-FFF2-40B4-BE49-F238E27FC236}">
                <a16:creationId xmlns:a16="http://schemas.microsoft.com/office/drawing/2014/main" xmlns="" id="{0EEC99C7-F0C3-49F7-B147-E88E3ADBE6BE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37</a:t>
            </a:r>
          </a:p>
        </p:txBody>
      </p:sp>
      <p:sp>
        <p:nvSpPr>
          <p:cNvPr id="353" name="Rectangle: Rounded Corners 88">
            <a:extLst>
              <a:ext uri="{FF2B5EF4-FFF2-40B4-BE49-F238E27FC236}">
                <a16:creationId xmlns:a16="http://schemas.microsoft.com/office/drawing/2014/main" xmlns="" id="{CC742F3F-A637-46F7-8CFC-BB76860A34C1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36</a:t>
            </a:r>
          </a:p>
        </p:txBody>
      </p:sp>
      <p:sp>
        <p:nvSpPr>
          <p:cNvPr id="354" name="Rectangle: Rounded Corners 89">
            <a:extLst>
              <a:ext uri="{FF2B5EF4-FFF2-40B4-BE49-F238E27FC236}">
                <a16:creationId xmlns:a16="http://schemas.microsoft.com/office/drawing/2014/main" xmlns="" id="{C9D01B6E-0E1D-4B85-A587-CE51D6FB6D16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35</a:t>
            </a:r>
          </a:p>
        </p:txBody>
      </p:sp>
      <p:sp>
        <p:nvSpPr>
          <p:cNvPr id="355" name="Rectangle: Rounded Corners 90">
            <a:extLst>
              <a:ext uri="{FF2B5EF4-FFF2-40B4-BE49-F238E27FC236}">
                <a16:creationId xmlns:a16="http://schemas.microsoft.com/office/drawing/2014/main" xmlns="" id="{EBF1371E-9F15-4FCB-9430-EE2AFA3C8D13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34</a:t>
            </a:r>
          </a:p>
        </p:txBody>
      </p:sp>
      <p:sp>
        <p:nvSpPr>
          <p:cNvPr id="356" name="Rectangle: Rounded Corners 91">
            <a:extLst>
              <a:ext uri="{FF2B5EF4-FFF2-40B4-BE49-F238E27FC236}">
                <a16:creationId xmlns:a16="http://schemas.microsoft.com/office/drawing/2014/main" xmlns="" id="{1235F28E-1FE9-4609-9197-BDB44E34AA77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33</a:t>
            </a:r>
          </a:p>
        </p:txBody>
      </p:sp>
      <p:sp>
        <p:nvSpPr>
          <p:cNvPr id="357" name="Rectangle: Rounded Corners 92">
            <a:extLst>
              <a:ext uri="{FF2B5EF4-FFF2-40B4-BE49-F238E27FC236}">
                <a16:creationId xmlns:a16="http://schemas.microsoft.com/office/drawing/2014/main" xmlns="" id="{7663402F-F095-4CB0-8E55-C8911D07D1EA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32</a:t>
            </a:r>
          </a:p>
        </p:txBody>
      </p:sp>
      <p:sp>
        <p:nvSpPr>
          <p:cNvPr id="358" name="Rectangle: Rounded Corners 93">
            <a:extLst>
              <a:ext uri="{FF2B5EF4-FFF2-40B4-BE49-F238E27FC236}">
                <a16:creationId xmlns:a16="http://schemas.microsoft.com/office/drawing/2014/main" xmlns="" id="{6AAAE16D-A965-46F2-9469-32FFD35CCC6E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31</a:t>
            </a:r>
          </a:p>
        </p:txBody>
      </p:sp>
      <p:sp>
        <p:nvSpPr>
          <p:cNvPr id="359" name="Rectangle: Rounded Corners 94">
            <a:extLst>
              <a:ext uri="{FF2B5EF4-FFF2-40B4-BE49-F238E27FC236}">
                <a16:creationId xmlns:a16="http://schemas.microsoft.com/office/drawing/2014/main" xmlns="" id="{56B66775-BAD0-4F02-8BF5-011B33BC01F5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30</a:t>
            </a:r>
          </a:p>
        </p:txBody>
      </p:sp>
      <p:sp>
        <p:nvSpPr>
          <p:cNvPr id="360" name="Rectangle: Rounded Corners 95">
            <a:extLst>
              <a:ext uri="{FF2B5EF4-FFF2-40B4-BE49-F238E27FC236}">
                <a16:creationId xmlns:a16="http://schemas.microsoft.com/office/drawing/2014/main" xmlns="" id="{2DD28BD2-70EF-4140-9EE0-7A88BAD177FC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29</a:t>
            </a:r>
          </a:p>
        </p:txBody>
      </p:sp>
      <p:sp>
        <p:nvSpPr>
          <p:cNvPr id="361" name="Rectangle: Rounded Corners 96">
            <a:extLst>
              <a:ext uri="{FF2B5EF4-FFF2-40B4-BE49-F238E27FC236}">
                <a16:creationId xmlns:a16="http://schemas.microsoft.com/office/drawing/2014/main" xmlns="" id="{4BCD449D-ADEC-46B7-A749-B10C07CB9C84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28</a:t>
            </a:r>
          </a:p>
        </p:txBody>
      </p:sp>
      <p:sp>
        <p:nvSpPr>
          <p:cNvPr id="362" name="Rectangle: Rounded Corners 97">
            <a:extLst>
              <a:ext uri="{FF2B5EF4-FFF2-40B4-BE49-F238E27FC236}">
                <a16:creationId xmlns:a16="http://schemas.microsoft.com/office/drawing/2014/main" xmlns="" id="{8BFD0B61-3A69-4A69-B6A3-92533F7A5BC6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27</a:t>
            </a:r>
          </a:p>
        </p:txBody>
      </p:sp>
      <p:sp>
        <p:nvSpPr>
          <p:cNvPr id="363" name="Rectangle: Rounded Corners 98">
            <a:extLst>
              <a:ext uri="{FF2B5EF4-FFF2-40B4-BE49-F238E27FC236}">
                <a16:creationId xmlns:a16="http://schemas.microsoft.com/office/drawing/2014/main" xmlns="" id="{DADC6DA3-036B-42E4-B4DC-70BC0A5BBE9A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26</a:t>
            </a:r>
          </a:p>
        </p:txBody>
      </p:sp>
      <p:sp>
        <p:nvSpPr>
          <p:cNvPr id="364" name="Rectangle: Rounded Corners 99">
            <a:extLst>
              <a:ext uri="{FF2B5EF4-FFF2-40B4-BE49-F238E27FC236}">
                <a16:creationId xmlns:a16="http://schemas.microsoft.com/office/drawing/2014/main" xmlns="" id="{425B2372-7157-4333-B60D-07DED6F9C5CB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25</a:t>
            </a:r>
          </a:p>
        </p:txBody>
      </p:sp>
      <p:sp>
        <p:nvSpPr>
          <p:cNvPr id="365" name="Rectangle: Rounded Corners 100">
            <a:extLst>
              <a:ext uri="{FF2B5EF4-FFF2-40B4-BE49-F238E27FC236}">
                <a16:creationId xmlns:a16="http://schemas.microsoft.com/office/drawing/2014/main" xmlns="" id="{979AC170-B0A5-4475-961E-7F567EDF0FFA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24</a:t>
            </a:r>
          </a:p>
        </p:txBody>
      </p:sp>
      <p:sp>
        <p:nvSpPr>
          <p:cNvPr id="366" name="Rectangle: Rounded Corners 101">
            <a:extLst>
              <a:ext uri="{FF2B5EF4-FFF2-40B4-BE49-F238E27FC236}">
                <a16:creationId xmlns:a16="http://schemas.microsoft.com/office/drawing/2014/main" xmlns="" id="{B93A3DBD-A6B8-464F-8225-A5F69424D56D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23</a:t>
            </a:r>
          </a:p>
        </p:txBody>
      </p:sp>
      <p:sp>
        <p:nvSpPr>
          <p:cNvPr id="367" name="Rectangle: Rounded Corners 102">
            <a:extLst>
              <a:ext uri="{FF2B5EF4-FFF2-40B4-BE49-F238E27FC236}">
                <a16:creationId xmlns:a16="http://schemas.microsoft.com/office/drawing/2014/main" xmlns="" id="{6DBBCA6F-8B92-47B1-A4EC-A73AC72249FA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22</a:t>
            </a:r>
          </a:p>
        </p:txBody>
      </p:sp>
      <p:sp>
        <p:nvSpPr>
          <p:cNvPr id="368" name="Rectangle: Rounded Corners 103">
            <a:extLst>
              <a:ext uri="{FF2B5EF4-FFF2-40B4-BE49-F238E27FC236}">
                <a16:creationId xmlns:a16="http://schemas.microsoft.com/office/drawing/2014/main" xmlns="" id="{6F16E111-ED6D-4B2C-804C-61091CB2B529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21</a:t>
            </a:r>
          </a:p>
        </p:txBody>
      </p:sp>
      <p:sp>
        <p:nvSpPr>
          <p:cNvPr id="369" name="Rectangle: Rounded Corners 104">
            <a:extLst>
              <a:ext uri="{FF2B5EF4-FFF2-40B4-BE49-F238E27FC236}">
                <a16:creationId xmlns:a16="http://schemas.microsoft.com/office/drawing/2014/main" xmlns="" id="{581AFCFC-4478-46B5-8467-3239E5480F90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20</a:t>
            </a:r>
          </a:p>
        </p:txBody>
      </p:sp>
      <p:sp>
        <p:nvSpPr>
          <p:cNvPr id="370" name="Rectangle: Rounded Corners 105">
            <a:extLst>
              <a:ext uri="{FF2B5EF4-FFF2-40B4-BE49-F238E27FC236}">
                <a16:creationId xmlns:a16="http://schemas.microsoft.com/office/drawing/2014/main" xmlns="" id="{E7D6436C-14D6-48D7-A5E6-C56563FFC26B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19</a:t>
            </a:r>
          </a:p>
        </p:txBody>
      </p:sp>
      <p:sp>
        <p:nvSpPr>
          <p:cNvPr id="371" name="Rectangle: Rounded Corners 106">
            <a:extLst>
              <a:ext uri="{FF2B5EF4-FFF2-40B4-BE49-F238E27FC236}">
                <a16:creationId xmlns:a16="http://schemas.microsoft.com/office/drawing/2014/main" xmlns="" id="{0A6832B7-5DE1-41CA-A9CF-792249944CA4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18</a:t>
            </a:r>
          </a:p>
        </p:txBody>
      </p:sp>
      <p:sp>
        <p:nvSpPr>
          <p:cNvPr id="372" name="Rectangle: Rounded Corners 107">
            <a:extLst>
              <a:ext uri="{FF2B5EF4-FFF2-40B4-BE49-F238E27FC236}">
                <a16:creationId xmlns:a16="http://schemas.microsoft.com/office/drawing/2014/main" xmlns="" id="{9520D2E0-738F-4D09-91E2-6BFECF7D39B2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17</a:t>
            </a:r>
          </a:p>
        </p:txBody>
      </p:sp>
      <p:sp>
        <p:nvSpPr>
          <p:cNvPr id="373" name="Rectangle: Rounded Corners 108">
            <a:extLst>
              <a:ext uri="{FF2B5EF4-FFF2-40B4-BE49-F238E27FC236}">
                <a16:creationId xmlns:a16="http://schemas.microsoft.com/office/drawing/2014/main" xmlns="" id="{9854B76B-FE58-41E1-8FC8-EEC39A8425B2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16</a:t>
            </a:r>
          </a:p>
        </p:txBody>
      </p:sp>
      <p:sp>
        <p:nvSpPr>
          <p:cNvPr id="374" name="Rectangle: Rounded Corners 109">
            <a:extLst>
              <a:ext uri="{FF2B5EF4-FFF2-40B4-BE49-F238E27FC236}">
                <a16:creationId xmlns:a16="http://schemas.microsoft.com/office/drawing/2014/main" xmlns="" id="{6EF475BF-1F06-4F35-A10F-F23234CB8976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15</a:t>
            </a:r>
          </a:p>
        </p:txBody>
      </p:sp>
      <p:sp>
        <p:nvSpPr>
          <p:cNvPr id="375" name="Rectangle: Rounded Corners 110">
            <a:extLst>
              <a:ext uri="{FF2B5EF4-FFF2-40B4-BE49-F238E27FC236}">
                <a16:creationId xmlns:a16="http://schemas.microsoft.com/office/drawing/2014/main" xmlns="" id="{F38CAC2B-0FBD-49DA-9A8A-6031CA567B4B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14</a:t>
            </a:r>
          </a:p>
        </p:txBody>
      </p:sp>
      <p:sp>
        <p:nvSpPr>
          <p:cNvPr id="376" name="Rectangle: Rounded Corners 111">
            <a:extLst>
              <a:ext uri="{FF2B5EF4-FFF2-40B4-BE49-F238E27FC236}">
                <a16:creationId xmlns:a16="http://schemas.microsoft.com/office/drawing/2014/main" xmlns="" id="{7ABE033D-126B-41C1-B1E5-FE94F28DD935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13</a:t>
            </a:r>
          </a:p>
        </p:txBody>
      </p:sp>
      <p:sp>
        <p:nvSpPr>
          <p:cNvPr id="377" name="Rectangle: Rounded Corners 112">
            <a:extLst>
              <a:ext uri="{FF2B5EF4-FFF2-40B4-BE49-F238E27FC236}">
                <a16:creationId xmlns:a16="http://schemas.microsoft.com/office/drawing/2014/main" xmlns="" id="{5AD3546E-39F9-4CCF-87BD-E03C83359FAC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12</a:t>
            </a:r>
          </a:p>
        </p:txBody>
      </p:sp>
      <p:sp>
        <p:nvSpPr>
          <p:cNvPr id="378" name="Rectangle: Rounded Corners 113">
            <a:extLst>
              <a:ext uri="{FF2B5EF4-FFF2-40B4-BE49-F238E27FC236}">
                <a16:creationId xmlns:a16="http://schemas.microsoft.com/office/drawing/2014/main" xmlns="" id="{E36FCB8F-D24C-4BE6-8BA0-7C2AB472C0E6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11</a:t>
            </a:r>
          </a:p>
        </p:txBody>
      </p:sp>
      <p:sp>
        <p:nvSpPr>
          <p:cNvPr id="379" name="Rectangle: Rounded Corners 114">
            <a:extLst>
              <a:ext uri="{FF2B5EF4-FFF2-40B4-BE49-F238E27FC236}">
                <a16:creationId xmlns:a16="http://schemas.microsoft.com/office/drawing/2014/main" xmlns="" id="{47850E9D-0D34-4F37-A117-24B164992AFF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10</a:t>
            </a:r>
          </a:p>
        </p:txBody>
      </p:sp>
      <p:sp>
        <p:nvSpPr>
          <p:cNvPr id="380" name="Rectangle: Rounded Corners 115">
            <a:extLst>
              <a:ext uri="{FF2B5EF4-FFF2-40B4-BE49-F238E27FC236}">
                <a16:creationId xmlns:a16="http://schemas.microsoft.com/office/drawing/2014/main" xmlns="" id="{0C839A7C-BFD7-48F1-9E84-D79F865810A8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09</a:t>
            </a:r>
          </a:p>
        </p:txBody>
      </p:sp>
      <p:sp>
        <p:nvSpPr>
          <p:cNvPr id="381" name="Rectangle: Rounded Corners 116">
            <a:extLst>
              <a:ext uri="{FF2B5EF4-FFF2-40B4-BE49-F238E27FC236}">
                <a16:creationId xmlns:a16="http://schemas.microsoft.com/office/drawing/2014/main" xmlns="" id="{D09F946D-26C7-4C0C-A9EF-379011192D64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08</a:t>
            </a:r>
          </a:p>
        </p:txBody>
      </p:sp>
      <p:sp>
        <p:nvSpPr>
          <p:cNvPr id="382" name="Rectangle: Rounded Corners 117">
            <a:extLst>
              <a:ext uri="{FF2B5EF4-FFF2-40B4-BE49-F238E27FC236}">
                <a16:creationId xmlns:a16="http://schemas.microsoft.com/office/drawing/2014/main" xmlns="" id="{D8B5A074-3E9E-413D-A5EE-4191B4AFCE19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07</a:t>
            </a:r>
          </a:p>
        </p:txBody>
      </p:sp>
      <p:sp>
        <p:nvSpPr>
          <p:cNvPr id="383" name="Rectangle: Rounded Corners 118">
            <a:extLst>
              <a:ext uri="{FF2B5EF4-FFF2-40B4-BE49-F238E27FC236}">
                <a16:creationId xmlns:a16="http://schemas.microsoft.com/office/drawing/2014/main" xmlns="" id="{045F8BD9-09FC-4F31-8615-DF70AA70DEC1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06</a:t>
            </a:r>
          </a:p>
        </p:txBody>
      </p:sp>
      <p:sp>
        <p:nvSpPr>
          <p:cNvPr id="384" name="Rectangle: Rounded Corners 119">
            <a:extLst>
              <a:ext uri="{FF2B5EF4-FFF2-40B4-BE49-F238E27FC236}">
                <a16:creationId xmlns:a16="http://schemas.microsoft.com/office/drawing/2014/main" xmlns="" id="{6033B4AF-5A97-4354-A082-60906A7323AD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05</a:t>
            </a:r>
          </a:p>
        </p:txBody>
      </p:sp>
      <p:sp>
        <p:nvSpPr>
          <p:cNvPr id="385" name="Rectangle: Rounded Corners 120">
            <a:extLst>
              <a:ext uri="{FF2B5EF4-FFF2-40B4-BE49-F238E27FC236}">
                <a16:creationId xmlns:a16="http://schemas.microsoft.com/office/drawing/2014/main" xmlns="" id="{0C47BE9A-3E31-44F9-B8E5-DD96F1D0C95E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04</a:t>
            </a:r>
          </a:p>
        </p:txBody>
      </p:sp>
      <p:sp>
        <p:nvSpPr>
          <p:cNvPr id="386" name="Rectangle: Rounded Corners 121">
            <a:extLst>
              <a:ext uri="{FF2B5EF4-FFF2-40B4-BE49-F238E27FC236}">
                <a16:creationId xmlns:a16="http://schemas.microsoft.com/office/drawing/2014/main" xmlns="" id="{59CF9923-AA2A-4FB9-BC25-3092A2789D2F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03</a:t>
            </a:r>
          </a:p>
        </p:txBody>
      </p:sp>
      <p:sp>
        <p:nvSpPr>
          <p:cNvPr id="387" name="Rectangle: Rounded Corners 122">
            <a:extLst>
              <a:ext uri="{FF2B5EF4-FFF2-40B4-BE49-F238E27FC236}">
                <a16:creationId xmlns:a16="http://schemas.microsoft.com/office/drawing/2014/main" xmlns="" id="{0BB7749A-F808-4666-89F0-2A87378E7FC3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02</a:t>
            </a:r>
          </a:p>
        </p:txBody>
      </p:sp>
      <p:sp>
        <p:nvSpPr>
          <p:cNvPr id="388" name="Rectangle: Rounded Corners 123">
            <a:extLst>
              <a:ext uri="{FF2B5EF4-FFF2-40B4-BE49-F238E27FC236}">
                <a16:creationId xmlns:a16="http://schemas.microsoft.com/office/drawing/2014/main" xmlns="" id="{C745544E-4F5B-4696-8760-C31F052B6CBD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01</a:t>
            </a:r>
          </a:p>
        </p:txBody>
      </p:sp>
      <p:sp>
        <p:nvSpPr>
          <p:cNvPr id="389" name="Rectangle: Rounded Corners 124">
            <a:extLst>
              <a:ext uri="{FF2B5EF4-FFF2-40B4-BE49-F238E27FC236}">
                <a16:creationId xmlns:a16="http://schemas.microsoft.com/office/drawing/2014/main" xmlns="" id="{7CFD3903-C8DA-4B2F-8842-521D41CD86CA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00</a:t>
            </a:r>
          </a:p>
        </p:txBody>
      </p:sp>
      <p:sp>
        <p:nvSpPr>
          <p:cNvPr id="390" name="Rectangle: Rounded Corners 125">
            <a:extLst>
              <a:ext uri="{FF2B5EF4-FFF2-40B4-BE49-F238E27FC236}">
                <a16:creationId xmlns:a16="http://schemas.microsoft.com/office/drawing/2014/main" xmlns="" id="{9469AECA-7C3A-4DAA-A37F-BEC486AB3E10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59</a:t>
            </a:r>
          </a:p>
        </p:txBody>
      </p:sp>
      <p:sp>
        <p:nvSpPr>
          <p:cNvPr id="391" name="Rectangle: Rounded Corners 126">
            <a:extLst>
              <a:ext uri="{FF2B5EF4-FFF2-40B4-BE49-F238E27FC236}">
                <a16:creationId xmlns:a16="http://schemas.microsoft.com/office/drawing/2014/main" xmlns="" id="{2AACBEEA-41FC-449B-9579-7BE8431678FC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58</a:t>
            </a:r>
          </a:p>
        </p:txBody>
      </p:sp>
      <p:sp>
        <p:nvSpPr>
          <p:cNvPr id="392" name="Rectangle: Rounded Corners 127">
            <a:extLst>
              <a:ext uri="{FF2B5EF4-FFF2-40B4-BE49-F238E27FC236}">
                <a16:creationId xmlns:a16="http://schemas.microsoft.com/office/drawing/2014/main" xmlns="" id="{1DA8B4BC-958C-4AC7-A069-A3A5AE75FE5C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57</a:t>
            </a:r>
          </a:p>
        </p:txBody>
      </p:sp>
      <p:sp>
        <p:nvSpPr>
          <p:cNvPr id="393" name="Rectangle: Rounded Corners 128">
            <a:extLst>
              <a:ext uri="{FF2B5EF4-FFF2-40B4-BE49-F238E27FC236}">
                <a16:creationId xmlns:a16="http://schemas.microsoft.com/office/drawing/2014/main" xmlns="" id="{C3435C5A-E89F-4488-8E44-EF960205E485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56</a:t>
            </a:r>
          </a:p>
        </p:txBody>
      </p:sp>
      <p:sp>
        <p:nvSpPr>
          <p:cNvPr id="394" name="Rectangle: Rounded Corners 129">
            <a:extLst>
              <a:ext uri="{FF2B5EF4-FFF2-40B4-BE49-F238E27FC236}">
                <a16:creationId xmlns:a16="http://schemas.microsoft.com/office/drawing/2014/main" xmlns="" id="{C5B7E97D-343D-4290-B5BE-8C0E766B1D0F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55</a:t>
            </a:r>
          </a:p>
        </p:txBody>
      </p:sp>
      <p:sp>
        <p:nvSpPr>
          <p:cNvPr id="395" name="Rectangle: Rounded Corners 130">
            <a:extLst>
              <a:ext uri="{FF2B5EF4-FFF2-40B4-BE49-F238E27FC236}">
                <a16:creationId xmlns:a16="http://schemas.microsoft.com/office/drawing/2014/main" xmlns="" id="{489E9D00-8E24-486A-90EC-5B538BD38C8F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54</a:t>
            </a:r>
          </a:p>
        </p:txBody>
      </p:sp>
      <p:sp>
        <p:nvSpPr>
          <p:cNvPr id="396" name="Rectangle: Rounded Corners 131">
            <a:extLst>
              <a:ext uri="{FF2B5EF4-FFF2-40B4-BE49-F238E27FC236}">
                <a16:creationId xmlns:a16="http://schemas.microsoft.com/office/drawing/2014/main" xmlns="" id="{46A8485B-BB1A-46D4-84D0-8553E186C05B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53</a:t>
            </a:r>
          </a:p>
        </p:txBody>
      </p:sp>
      <p:sp>
        <p:nvSpPr>
          <p:cNvPr id="397" name="Rectangle: Rounded Corners 132">
            <a:extLst>
              <a:ext uri="{FF2B5EF4-FFF2-40B4-BE49-F238E27FC236}">
                <a16:creationId xmlns:a16="http://schemas.microsoft.com/office/drawing/2014/main" xmlns="" id="{BF2506A6-948A-4054-964F-CCECFC2BE50E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52</a:t>
            </a:r>
          </a:p>
        </p:txBody>
      </p:sp>
      <p:sp>
        <p:nvSpPr>
          <p:cNvPr id="398" name="Rectangle: Rounded Corners 133">
            <a:extLst>
              <a:ext uri="{FF2B5EF4-FFF2-40B4-BE49-F238E27FC236}">
                <a16:creationId xmlns:a16="http://schemas.microsoft.com/office/drawing/2014/main" xmlns="" id="{16E25A96-3EF2-4AB4-B74A-0E22026B494A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51</a:t>
            </a:r>
          </a:p>
        </p:txBody>
      </p:sp>
      <p:sp>
        <p:nvSpPr>
          <p:cNvPr id="399" name="Rectangle: Rounded Corners 134">
            <a:extLst>
              <a:ext uri="{FF2B5EF4-FFF2-40B4-BE49-F238E27FC236}">
                <a16:creationId xmlns:a16="http://schemas.microsoft.com/office/drawing/2014/main" xmlns="" id="{9A828F1B-0036-4D71-A052-121100917129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50</a:t>
            </a:r>
          </a:p>
        </p:txBody>
      </p:sp>
      <p:sp>
        <p:nvSpPr>
          <p:cNvPr id="400" name="Rectangle: Rounded Corners 135">
            <a:extLst>
              <a:ext uri="{FF2B5EF4-FFF2-40B4-BE49-F238E27FC236}">
                <a16:creationId xmlns:a16="http://schemas.microsoft.com/office/drawing/2014/main" xmlns="" id="{5C86D274-946D-4BC5-8976-A391DED16B59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49</a:t>
            </a:r>
          </a:p>
        </p:txBody>
      </p:sp>
      <p:sp>
        <p:nvSpPr>
          <p:cNvPr id="401" name="Rectangle: Rounded Corners 136">
            <a:extLst>
              <a:ext uri="{FF2B5EF4-FFF2-40B4-BE49-F238E27FC236}">
                <a16:creationId xmlns:a16="http://schemas.microsoft.com/office/drawing/2014/main" xmlns="" id="{2567616E-784E-4FCC-85C5-C49D60A2AF2F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48</a:t>
            </a:r>
          </a:p>
        </p:txBody>
      </p:sp>
      <p:sp>
        <p:nvSpPr>
          <p:cNvPr id="402" name="Rectangle: Rounded Corners 137">
            <a:extLst>
              <a:ext uri="{FF2B5EF4-FFF2-40B4-BE49-F238E27FC236}">
                <a16:creationId xmlns:a16="http://schemas.microsoft.com/office/drawing/2014/main" xmlns="" id="{830A6B62-21C5-4294-8EDA-7F5A374797A3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47</a:t>
            </a:r>
          </a:p>
        </p:txBody>
      </p:sp>
      <p:sp>
        <p:nvSpPr>
          <p:cNvPr id="403" name="Rectangle: Rounded Corners 138">
            <a:extLst>
              <a:ext uri="{FF2B5EF4-FFF2-40B4-BE49-F238E27FC236}">
                <a16:creationId xmlns:a16="http://schemas.microsoft.com/office/drawing/2014/main" xmlns="" id="{5ECB8C42-A78A-44EC-BAC8-FEC246B57FF5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46</a:t>
            </a:r>
          </a:p>
        </p:txBody>
      </p:sp>
      <p:sp>
        <p:nvSpPr>
          <p:cNvPr id="404" name="Rectangle: Rounded Corners 139">
            <a:extLst>
              <a:ext uri="{FF2B5EF4-FFF2-40B4-BE49-F238E27FC236}">
                <a16:creationId xmlns:a16="http://schemas.microsoft.com/office/drawing/2014/main" xmlns="" id="{7E9FEDD3-D963-4400-8591-5C849A3A78E5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45</a:t>
            </a:r>
          </a:p>
        </p:txBody>
      </p:sp>
      <p:sp>
        <p:nvSpPr>
          <p:cNvPr id="405" name="Rectangle: Rounded Corners 140">
            <a:extLst>
              <a:ext uri="{FF2B5EF4-FFF2-40B4-BE49-F238E27FC236}">
                <a16:creationId xmlns:a16="http://schemas.microsoft.com/office/drawing/2014/main" xmlns="" id="{2E0AE397-4337-4357-9CD2-3CF8B2A39502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44</a:t>
            </a:r>
          </a:p>
        </p:txBody>
      </p:sp>
      <p:sp>
        <p:nvSpPr>
          <p:cNvPr id="406" name="Rectangle: Rounded Corners 141">
            <a:extLst>
              <a:ext uri="{FF2B5EF4-FFF2-40B4-BE49-F238E27FC236}">
                <a16:creationId xmlns:a16="http://schemas.microsoft.com/office/drawing/2014/main" xmlns="" id="{04DC9D4A-2A7F-4FF1-A964-1863D6F42742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43</a:t>
            </a:r>
          </a:p>
        </p:txBody>
      </p:sp>
      <p:sp>
        <p:nvSpPr>
          <p:cNvPr id="407" name="Rectangle: Rounded Corners 142">
            <a:extLst>
              <a:ext uri="{FF2B5EF4-FFF2-40B4-BE49-F238E27FC236}">
                <a16:creationId xmlns:a16="http://schemas.microsoft.com/office/drawing/2014/main" xmlns="" id="{C62DE3EA-2071-4762-BCAA-11F2AE2A359E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42</a:t>
            </a:r>
          </a:p>
        </p:txBody>
      </p:sp>
      <p:sp>
        <p:nvSpPr>
          <p:cNvPr id="408" name="Rectangle: Rounded Corners 143">
            <a:extLst>
              <a:ext uri="{FF2B5EF4-FFF2-40B4-BE49-F238E27FC236}">
                <a16:creationId xmlns:a16="http://schemas.microsoft.com/office/drawing/2014/main" xmlns="" id="{FF98C424-72B7-4270-BE55-875C31C749E6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41</a:t>
            </a:r>
          </a:p>
        </p:txBody>
      </p:sp>
      <p:sp>
        <p:nvSpPr>
          <p:cNvPr id="409" name="Rectangle: Rounded Corners 144">
            <a:extLst>
              <a:ext uri="{FF2B5EF4-FFF2-40B4-BE49-F238E27FC236}">
                <a16:creationId xmlns:a16="http://schemas.microsoft.com/office/drawing/2014/main" xmlns="" id="{EC5557A4-DD93-4F65-903C-3F9FED8FFA69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40</a:t>
            </a:r>
          </a:p>
        </p:txBody>
      </p:sp>
      <p:sp>
        <p:nvSpPr>
          <p:cNvPr id="410" name="Rectangle: Rounded Corners 145">
            <a:extLst>
              <a:ext uri="{FF2B5EF4-FFF2-40B4-BE49-F238E27FC236}">
                <a16:creationId xmlns:a16="http://schemas.microsoft.com/office/drawing/2014/main" xmlns="" id="{920A8483-E618-44CD-A323-AB00AB749BEB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39</a:t>
            </a:r>
          </a:p>
        </p:txBody>
      </p:sp>
      <p:sp>
        <p:nvSpPr>
          <p:cNvPr id="411" name="Rectangle: Rounded Corners 146">
            <a:extLst>
              <a:ext uri="{FF2B5EF4-FFF2-40B4-BE49-F238E27FC236}">
                <a16:creationId xmlns:a16="http://schemas.microsoft.com/office/drawing/2014/main" xmlns="" id="{5347BA59-A685-499B-A3A0-423A8A1FF14B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38</a:t>
            </a:r>
          </a:p>
        </p:txBody>
      </p:sp>
      <p:sp>
        <p:nvSpPr>
          <p:cNvPr id="412" name="Rectangle: Rounded Corners 147">
            <a:extLst>
              <a:ext uri="{FF2B5EF4-FFF2-40B4-BE49-F238E27FC236}">
                <a16:creationId xmlns:a16="http://schemas.microsoft.com/office/drawing/2014/main" xmlns="" id="{0D0F3284-250B-4DB0-BECE-075683084855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37</a:t>
            </a:r>
          </a:p>
        </p:txBody>
      </p:sp>
      <p:sp>
        <p:nvSpPr>
          <p:cNvPr id="413" name="Rectangle: Rounded Corners 148">
            <a:extLst>
              <a:ext uri="{FF2B5EF4-FFF2-40B4-BE49-F238E27FC236}">
                <a16:creationId xmlns:a16="http://schemas.microsoft.com/office/drawing/2014/main" xmlns="" id="{7F7FEBF4-A581-42CC-BE08-C1F563FBCB0F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36</a:t>
            </a:r>
          </a:p>
        </p:txBody>
      </p:sp>
      <p:sp>
        <p:nvSpPr>
          <p:cNvPr id="414" name="Rectangle: Rounded Corners 149">
            <a:extLst>
              <a:ext uri="{FF2B5EF4-FFF2-40B4-BE49-F238E27FC236}">
                <a16:creationId xmlns:a16="http://schemas.microsoft.com/office/drawing/2014/main" xmlns="" id="{D86169BE-2383-48F5-9C09-37D04D4731CB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35</a:t>
            </a:r>
          </a:p>
        </p:txBody>
      </p:sp>
      <p:sp>
        <p:nvSpPr>
          <p:cNvPr id="415" name="Rectangle: Rounded Corners 150">
            <a:extLst>
              <a:ext uri="{FF2B5EF4-FFF2-40B4-BE49-F238E27FC236}">
                <a16:creationId xmlns:a16="http://schemas.microsoft.com/office/drawing/2014/main" xmlns="" id="{BE771E9C-73F2-453E-A9EF-CDFF3076D17E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34</a:t>
            </a:r>
          </a:p>
        </p:txBody>
      </p:sp>
      <p:sp>
        <p:nvSpPr>
          <p:cNvPr id="416" name="Rectangle: Rounded Corners 151">
            <a:extLst>
              <a:ext uri="{FF2B5EF4-FFF2-40B4-BE49-F238E27FC236}">
                <a16:creationId xmlns:a16="http://schemas.microsoft.com/office/drawing/2014/main" xmlns="" id="{968C1B66-28C9-4070-B6AA-4715CBE06B7B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43</a:t>
            </a:r>
          </a:p>
        </p:txBody>
      </p:sp>
      <p:sp>
        <p:nvSpPr>
          <p:cNvPr id="417" name="Rectangle: Rounded Corners 152">
            <a:extLst>
              <a:ext uri="{FF2B5EF4-FFF2-40B4-BE49-F238E27FC236}">
                <a16:creationId xmlns:a16="http://schemas.microsoft.com/office/drawing/2014/main" xmlns="" id="{8A5001A9-7B40-4F56-959D-755EB293FA07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32</a:t>
            </a:r>
          </a:p>
        </p:txBody>
      </p:sp>
      <p:sp>
        <p:nvSpPr>
          <p:cNvPr id="418" name="Rectangle: Rounded Corners 153">
            <a:extLst>
              <a:ext uri="{FF2B5EF4-FFF2-40B4-BE49-F238E27FC236}">
                <a16:creationId xmlns:a16="http://schemas.microsoft.com/office/drawing/2014/main" xmlns="" id="{814FDA04-0BB1-479F-BD6A-6A3C87494CD8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31</a:t>
            </a:r>
          </a:p>
        </p:txBody>
      </p:sp>
      <p:sp>
        <p:nvSpPr>
          <p:cNvPr id="419" name="Rectangle: Rounded Corners 154">
            <a:extLst>
              <a:ext uri="{FF2B5EF4-FFF2-40B4-BE49-F238E27FC236}">
                <a16:creationId xmlns:a16="http://schemas.microsoft.com/office/drawing/2014/main" xmlns="" id="{5DEE4CEB-E13F-4E54-9CAB-8082B7CE536A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30</a:t>
            </a:r>
          </a:p>
        </p:txBody>
      </p:sp>
      <p:sp>
        <p:nvSpPr>
          <p:cNvPr id="420" name="Rectangle: Rounded Corners 155">
            <a:extLst>
              <a:ext uri="{FF2B5EF4-FFF2-40B4-BE49-F238E27FC236}">
                <a16:creationId xmlns:a16="http://schemas.microsoft.com/office/drawing/2014/main" xmlns="" id="{B341448D-0B2C-4AFD-AA4E-8CC6050E422E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29</a:t>
            </a:r>
          </a:p>
        </p:txBody>
      </p:sp>
      <p:sp>
        <p:nvSpPr>
          <p:cNvPr id="421" name="Rectangle: Rounded Corners 156">
            <a:extLst>
              <a:ext uri="{FF2B5EF4-FFF2-40B4-BE49-F238E27FC236}">
                <a16:creationId xmlns:a16="http://schemas.microsoft.com/office/drawing/2014/main" xmlns="" id="{0D7F1BF5-CF44-4984-93AE-4CFF6E886034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28</a:t>
            </a:r>
          </a:p>
        </p:txBody>
      </p:sp>
      <p:sp>
        <p:nvSpPr>
          <p:cNvPr id="422" name="Rectangle: Rounded Corners 157">
            <a:extLst>
              <a:ext uri="{FF2B5EF4-FFF2-40B4-BE49-F238E27FC236}">
                <a16:creationId xmlns:a16="http://schemas.microsoft.com/office/drawing/2014/main" xmlns="" id="{6E3BC4C4-823B-441E-A0BB-9E7E2B272607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27</a:t>
            </a:r>
          </a:p>
        </p:txBody>
      </p:sp>
      <p:sp>
        <p:nvSpPr>
          <p:cNvPr id="423" name="Rectangle: Rounded Corners 158">
            <a:extLst>
              <a:ext uri="{FF2B5EF4-FFF2-40B4-BE49-F238E27FC236}">
                <a16:creationId xmlns:a16="http://schemas.microsoft.com/office/drawing/2014/main" xmlns="" id="{88793236-B96A-4072-BE01-1AD05643F334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26</a:t>
            </a:r>
          </a:p>
        </p:txBody>
      </p:sp>
      <p:sp>
        <p:nvSpPr>
          <p:cNvPr id="424" name="Rectangle: Rounded Corners 159">
            <a:extLst>
              <a:ext uri="{FF2B5EF4-FFF2-40B4-BE49-F238E27FC236}">
                <a16:creationId xmlns:a16="http://schemas.microsoft.com/office/drawing/2014/main" xmlns="" id="{BC8857BE-A132-4784-AC9E-DAF6C404D9CB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25</a:t>
            </a:r>
          </a:p>
        </p:txBody>
      </p:sp>
      <p:sp>
        <p:nvSpPr>
          <p:cNvPr id="425" name="Rectangle: Rounded Corners 160">
            <a:extLst>
              <a:ext uri="{FF2B5EF4-FFF2-40B4-BE49-F238E27FC236}">
                <a16:creationId xmlns:a16="http://schemas.microsoft.com/office/drawing/2014/main" xmlns="" id="{686B9027-29E9-4024-938E-43D222270C95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24</a:t>
            </a:r>
          </a:p>
        </p:txBody>
      </p:sp>
      <p:sp>
        <p:nvSpPr>
          <p:cNvPr id="426" name="Rectangle: Rounded Corners 161">
            <a:extLst>
              <a:ext uri="{FF2B5EF4-FFF2-40B4-BE49-F238E27FC236}">
                <a16:creationId xmlns:a16="http://schemas.microsoft.com/office/drawing/2014/main" xmlns="" id="{113214FA-CCEC-44B9-AB7B-04B9495DBC83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23</a:t>
            </a:r>
          </a:p>
        </p:txBody>
      </p:sp>
      <p:sp>
        <p:nvSpPr>
          <p:cNvPr id="427" name="Rectangle: Rounded Corners 162">
            <a:extLst>
              <a:ext uri="{FF2B5EF4-FFF2-40B4-BE49-F238E27FC236}">
                <a16:creationId xmlns:a16="http://schemas.microsoft.com/office/drawing/2014/main" xmlns="" id="{C0B71CE7-26B1-4AB8-8849-F5D19A608F6B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22</a:t>
            </a:r>
          </a:p>
        </p:txBody>
      </p:sp>
      <p:sp>
        <p:nvSpPr>
          <p:cNvPr id="428" name="Rectangle: Rounded Corners 163">
            <a:extLst>
              <a:ext uri="{FF2B5EF4-FFF2-40B4-BE49-F238E27FC236}">
                <a16:creationId xmlns:a16="http://schemas.microsoft.com/office/drawing/2014/main" xmlns="" id="{4F517DE3-294F-4F4B-B100-095C056E80E3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21</a:t>
            </a:r>
          </a:p>
        </p:txBody>
      </p:sp>
      <p:sp>
        <p:nvSpPr>
          <p:cNvPr id="429" name="Rectangle: Rounded Corners 164">
            <a:extLst>
              <a:ext uri="{FF2B5EF4-FFF2-40B4-BE49-F238E27FC236}">
                <a16:creationId xmlns:a16="http://schemas.microsoft.com/office/drawing/2014/main" xmlns="" id="{56EE57BA-F071-465B-A36D-330D9653E571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20</a:t>
            </a:r>
          </a:p>
        </p:txBody>
      </p:sp>
      <p:sp>
        <p:nvSpPr>
          <p:cNvPr id="430" name="Rectangle: Rounded Corners 165">
            <a:extLst>
              <a:ext uri="{FF2B5EF4-FFF2-40B4-BE49-F238E27FC236}">
                <a16:creationId xmlns:a16="http://schemas.microsoft.com/office/drawing/2014/main" xmlns="" id="{DBA8F11A-01F2-42AE-B4C7-224205CFE01B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19</a:t>
            </a:r>
          </a:p>
        </p:txBody>
      </p:sp>
      <p:sp>
        <p:nvSpPr>
          <p:cNvPr id="431" name="Rectangle: Rounded Corners 166">
            <a:extLst>
              <a:ext uri="{FF2B5EF4-FFF2-40B4-BE49-F238E27FC236}">
                <a16:creationId xmlns:a16="http://schemas.microsoft.com/office/drawing/2014/main" xmlns="" id="{68F97C3A-BC6D-4838-AA2E-B8D4EA0DD163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18</a:t>
            </a:r>
          </a:p>
        </p:txBody>
      </p:sp>
      <p:sp>
        <p:nvSpPr>
          <p:cNvPr id="432" name="Rectangle: Rounded Corners 167">
            <a:extLst>
              <a:ext uri="{FF2B5EF4-FFF2-40B4-BE49-F238E27FC236}">
                <a16:creationId xmlns:a16="http://schemas.microsoft.com/office/drawing/2014/main" xmlns="" id="{499B0D9E-C4E4-46EF-9FE6-463564972FF6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17</a:t>
            </a:r>
          </a:p>
        </p:txBody>
      </p:sp>
      <p:sp>
        <p:nvSpPr>
          <p:cNvPr id="433" name="Rectangle: Rounded Corners 168">
            <a:extLst>
              <a:ext uri="{FF2B5EF4-FFF2-40B4-BE49-F238E27FC236}">
                <a16:creationId xmlns:a16="http://schemas.microsoft.com/office/drawing/2014/main" xmlns="" id="{1231150D-3145-4F76-B57B-BC7C636068D6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16</a:t>
            </a:r>
          </a:p>
        </p:txBody>
      </p:sp>
      <p:sp>
        <p:nvSpPr>
          <p:cNvPr id="434" name="Rectangle: Rounded Corners 169">
            <a:extLst>
              <a:ext uri="{FF2B5EF4-FFF2-40B4-BE49-F238E27FC236}">
                <a16:creationId xmlns:a16="http://schemas.microsoft.com/office/drawing/2014/main" xmlns="" id="{0B91E6A0-8D6E-49C5-B10B-BB1CF37B81AD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15</a:t>
            </a:r>
          </a:p>
        </p:txBody>
      </p:sp>
      <p:sp>
        <p:nvSpPr>
          <p:cNvPr id="435" name="Rectangle: Rounded Corners 170">
            <a:extLst>
              <a:ext uri="{FF2B5EF4-FFF2-40B4-BE49-F238E27FC236}">
                <a16:creationId xmlns:a16="http://schemas.microsoft.com/office/drawing/2014/main" xmlns="" id="{38026127-711B-435B-94DE-DB6E149DC71C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14</a:t>
            </a:r>
          </a:p>
        </p:txBody>
      </p:sp>
      <p:sp>
        <p:nvSpPr>
          <p:cNvPr id="436" name="Rectangle: Rounded Corners 171">
            <a:extLst>
              <a:ext uri="{FF2B5EF4-FFF2-40B4-BE49-F238E27FC236}">
                <a16:creationId xmlns:a16="http://schemas.microsoft.com/office/drawing/2014/main" xmlns="" id="{C14C8319-0B3A-487C-9EE4-F983C356254E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13</a:t>
            </a:r>
          </a:p>
        </p:txBody>
      </p:sp>
      <p:sp>
        <p:nvSpPr>
          <p:cNvPr id="437" name="Rectangle: Rounded Corners 172">
            <a:extLst>
              <a:ext uri="{FF2B5EF4-FFF2-40B4-BE49-F238E27FC236}">
                <a16:creationId xmlns:a16="http://schemas.microsoft.com/office/drawing/2014/main" xmlns="" id="{E9E2E2C0-B1DF-479D-9546-086E854B4CDE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12</a:t>
            </a:r>
          </a:p>
        </p:txBody>
      </p:sp>
      <p:sp>
        <p:nvSpPr>
          <p:cNvPr id="438" name="Rectangle: Rounded Corners 173">
            <a:extLst>
              <a:ext uri="{FF2B5EF4-FFF2-40B4-BE49-F238E27FC236}">
                <a16:creationId xmlns:a16="http://schemas.microsoft.com/office/drawing/2014/main" xmlns="" id="{9C4BF873-A821-4628-97A8-D059937CAAF3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11</a:t>
            </a:r>
          </a:p>
        </p:txBody>
      </p:sp>
      <p:sp>
        <p:nvSpPr>
          <p:cNvPr id="439" name="Rectangle: Rounded Corners 174">
            <a:extLst>
              <a:ext uri="{FF2B5EF4-FFF2-40B4-BE49-F238E27FC236}">
                <a16:creationId xmlns:a16="http://schemas.microsoft.com/office/drawing/2014/main" xmlns="" id="{52691D40-8C0E-4667-A610-1C54EA7D9EE2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10</a:t>
            </a:r>
          </a:p>
        </p:txBody>
      </p:sp>
      <p:sp>
        <p:nvSpPr>
          <p:cNvPr id="440" name="Rectangle: Rounded Corners 175">
            <a:extLst>
              <a:ext uri="{FF2B5EF4-FFF2-40B4-BE49-F238E27FC236}">
                <a16:creationId xmlns:a16="http://schemas.microsoft.com/office/drawing/2014/main" xmlns="" id="{93E9F58F-BEA1-46C8-883A-2E2D092369EB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09</a:t>
            </a:r>
          </a:p>
        </p:txBody>
      </p:sp>
      <p:sp>
        <p:nvSpPr>
          <p:cNvPr id="441" name="Rectangle: Rounded Corners 176">
            <a:extLst>
              <a:ext uri="{FF2B5EF4-FFF2-40B4-BE49-F238E27FC236}">
                <a16:creationId xmlns:a16="http://schemas.microsoft.com/office/drawing/2014/main" xmlns="" id="{23D056EC-DD40-48B3-8FE2-2B7113C71C14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08</a:t>
            </a:r>
          </a:p>
        </p:txBody>
      </p:sp>
      <p:sp>
        <p:nvSpPr>
          <p:cNvPr id="442" name="Rectangle: Rounded Corners 177">
            <a:extLst>
              <a:ext uri="{FF2B5EF4-FFF2-40B4-BE49-F238E27FC236}">
                <a16:creationId xmlns:a16="http://schemas.microsoft.com/office/drawing/2014/main" xmlns="" id="{90370E08-2678-4A2F-B297-15FB23DDD29B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07</a:t>
            </a:r>
          </a:p>
        </p:txBody>
      </p:sp>
      <p:sp>
        <p:nvSpPr>
          <p:cNvPr id="443" name="Rectangle: Rounded Corners 178">
            <a:extLst>
              <a:ext uri="{FF2B5EF4-FFF2-40B4-BE49-F238E27FC236}">
                <a16:creationId xmlns:a16="http://schemas.microsoft.com/office/drawing/2014/main" xmlns="" id="{68B8FE45-45C7-4981-AAA5-E349D81F3027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06</a:t>
            </a:r>
          </a:p>
        </p:txBody>
      </p:sp>
      <p:sp>
        <p:nvSpPr>
          <p:cNvPr id="444" name="Rectangle: Rounded Corners 179">
            <a:extLst>
              <a:ext uri="{FF2B5EF4-FFF2-40B4-BE49-F238E27FC236}">
                <a16:creationId xmlns:a16="http://schemas.microsoft.com/office/drawing/2014/main" xmlns="" id="{3F153729-FDBD-4EB4-AE34-FE8FDA2B9D22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05</a:t>
            </a:r>
          </a:p>
        </p:txBody>
      </p:sp>
      <p:sp>
        <p:nvSpPr>
          <p:cNvPr id="445" name="Rectangle: Rounded Corners 180">
            <a:extLst>
              <a:ext uri="{FF2B5EF4-FFF2-40B4-BE49-F238E27FC236}">
                <a16:creationId xmlns:a16="http://schemas.microsoft.com/office/drawing/2014/main" xmlns="" id="{C504947B-95BA-4E4E-806B-E6908ED53E70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04</a:t>
            </a:r>
          </a:p>
        </p:txBody>
      </p:sp>
      <p:sp>
        <p:nvSpPr>
          <p:cNvPr id="446" name="Rectangle: Rounded Corners 181">
            <a:extLst>
              <a:ext uri="{FF2B5EF4-FFF2-40B4-BE49-F238E27FC236}">
                <a16:creationId xmlns:a16="http://schemas.microsoft.com/office/drawing/2014/main" xmlns="" id="{FA2AE9AA-DF6C-4198-8070-BE28C33BC93B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03</a:t>
            </a:r>
          </a:p>
        </p:txBody>
      </p:sp>
      <p:sp>
        <p:nvSpPr>
          <p:cNvPr id="447" name="Rectangle: Rounded Corners 182">
            <a:extLst>
              <a:ext uri="{FF2B5EF4-FFF2-40B4-BE49-F238E27FC236}">
                <a16:creationId xmlns:a16="http://schemas.microsoft.com/office/drawing/2014/main" xmlns="" id="{5574E918-FCCF-4F5A-8338-F0195D48D322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02</a:t>
            </a:r>
          </a:p>
        </p:txBody>
      </p:sp>
      <p:sp>
        <p:nvSpPr>
          <p:cNvPr id="448" name="Rectangle: Rounded Corners 183">
            <a:extLst>
              <a:ext uri="{FF2B5EF4-FFF2-40B4-BE49-F238E27FC236}">
                <a16:creationId xmlns:a16="http://schemas.microsoft.com/office/drawing/2014/main" xmlns="" id="{84498586-260B-44AC-9119-279CD8106F7A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01</a:t>
            </a:r>
          </a:p>
        </p:txBody>
      </p:sp>
      <p:sp>
        <p:nvSpPr>
          <p:cNvPr id="449" name="Rectangle: Rounded Corners 184">
            <a:extLst>
              <a:ext uri="{FF2B5EF4-FFF2-40B4-BE49-F238E27FC236}">
                <a16:creationId xmlns:a16="http://schemas.microsoft.com/office/drawing/2014/main" xmlns="" id="{07059D34-D489-4C48-9C01-029A2E8240D4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00</a:t>
            </a:r>
          </a:p>
        </p:txBody>
      </p:sp>
      <p:sp>
        <p:nvSpPr>
          <p:cNvPr id="450" name="Rectangle: Rounded Corners 186">
            <a:extLst>
              <a:ext uri="{FF2B5EF4-FFF2-40B4-BE49-F238E27FC236}">
                <a16:creationId xmlns:a16="http://schemas.microsoft.com/office/drawing/2014/main" xmlns="" id="{09BD8570-F3EE-4550-91DC-3636FF64E440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HẾT GIỜ</a:t>
            </a:r>
          </a:p>
        </p:txBody>
      </p:sp>
      <p:sp>
        <p:nvSpPr>
          <p:cNvPr id="451" name="Rectangle: Rounded Corners 3">
            <a:extLst>
              <a:ext uri="{FF2B5EF4-FFF2-40B4-BE49-F238E27FC236}">
                <a16:creationId xmlns:a16="http://schemas.microsoft.com/office/drawing/2014/main" xmlns="" id="{4303BB96-E468-4FF9-973A-AD6A9412E807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THỜI GIAN</a:t>
            </a:r>
          </a:p>
        </p:txBody>
      </p:sp>
      <p:sp>
        <p:nvSpPr>
          <p:cNvPr id="452" name="Rectangle: Rounded Corners 124">
            <a:extLst>
              <a:ext uri="{FF2B5EF4-FFF2-40B4-BE49-F238E27FC236}">
                <a16:creationId xmlns:a16="http://schemas.microsoft.com/office/drawing/2014/main" xmlns="" id="{7CFD3903-C8DA-4B2F-8842-521D41CD86CA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00</a:t>
            </a:r>
          </a:p>
        </p:txBody>
      </p:sp>
      <p:sp>
        <p:nvSpPr>
          <p:cNvPr id="453" name="Rectangle: Rounded Corners 125">
            <a:extLst>
              <a:ext uri="{FF2B5EF4-FFF2-40B4-BE49-F238E27FC236}">
                <a16:creationId xmlns:a16="http://schemas.microsoft.com/office/drawing/2014/main" xmlns="" id="{9469AECA-7C3A-4DAA-A37F-BEC486AB3E10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59</a:t>
            </a:r>
          </a:p>
        </p:txBody>
      </p:sp>
      <p:sp>
        <p:nvSpPr>
          <p:cNvPr id="454" name="Rectangle: Rounded Corners 126">
            <a:extLst>
              <a:ext uri="{FF2B5EF4-FFF2-40B4-BE49-F238E27FC236}">
                <a16:creationId xmlns:a16="http://schemas.microsoft.com/office/drawing/2014/main" xmlns="" id="{2AACBEEA-41FC-449B-9579-7BE8431678FC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58</a:t>
            </a:r>
          </a:p>
        </p:txBody>
      </p:sp>
      <p:sp>
        <p:nvSpPr>
          <p:cNvPr id="455" name="Rectangle: Rounded Corners 127">
            <a:extLst>
              <a:ext uri="{FF2B5EF4-FFF2-40B4-BE49-F238E27FC236}">
                <a16:creationId xmlns:a16="http://schemas.microsoft.com/office/drawing/2014/main" xmlns="" id="{1DA8B4BC-958C-4AC7-A069-A3A5AE75FE5C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57</a:t>
            </a:r>
          </a:p>
        </p:txBody>
      </p:sp>
      <p:sp>
        <p:nvSpPr>
          <p:cNvPr id="456" name="Rectangle: Rounded Corners 128">
            <a:extLst>
              <a:ext uri="{FF2B5EF4-FFF2-40B4-BE49-F238E27FC236}">
                <a16:creationId xmlns:a16="http://schemas.microsoft.com/office/drawing/2014/main" xmlns="" id="{C3435C5A-E89F-4488-8E44-EF960205E485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56</a:t>
            </a:r>
          </a:p>
        </p:txBody>
      </p:sp>
      <p:sp>
        <p:nvSpPr>
          <p:cNvPr id="457" name="Rectangle: Rounded Corners 129">
            <a:extLst>
              <a:ext uri="{FF2B5EF4-FFF2-40B4-BE49-F238E27FC236}">
                <a16:creationId xmlns:a16="http://schemas.microsoft.com/office/drawing/2014/main" xmlns="" id="{C5B7E97D-343D-4290-B5BE-8C0E766B1D0F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55</a:t>
            </a:r>
          </a:p>
        </p:txBody>
      </p:sp>
      <p:sp>
        <p:nvSpPr>
          <p:cNvPr id="458" name="Rectangle: Rounded Corners 130">
            <a:extLst>
              <a:ext uri="{FF2B5EF4-FFF2-40B4-BE49-F238E27FC236}">
                <a16:creationId xmlns:a16="http://schemas.microsoft.com/office/drawing/2014/main" xmlns="" id="{489E9D00-8E24-486A-90EC-5B538BD38C8F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54</a:t>
            </a:r>
          </a:p>
        </p:txBody>
      </p:sp>
      <p:sp>
        <p:nvSpPr>
          <p:cNvPr id="459" name="Rectangle: Rounded Corners 131">
            <a:extLst>
              <a:ext uri="{FF2B5EF4-FFF2-40B4-BE49-F238E27FC236}">
                <a16:creationId xmlns:a16="http://schemas.microsoft.com/office/drawing/2014/main" xmlns="" id="{46A8485B-BB1A-46D4-84D0-8553E186C05B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53</a:t>
            </a:r>
          </a:p>
        </p:txBody>
      </p:sp>
      <p:sp>
        <p:nvSpPr>
          <p:cNvPr id="460" name="Rectangle: Rounded Corners 132">
            <a:extLst>
              <a:ext uri="{FF2B5EF4-FFF2-40B4-BE49-F238E27FC236}">
                <a16:creationId xmlns:a16="http://schemas.microsoft.com/office/drawing/2014/main" xmlns="" id="{BF2506A6-948A-4054-964F-CCECFC2BE50E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52</a:t>
            </a:r>
          </a:p>
        </p:txBody>
      </p:sp>
      <p:sp>
        <p:nvSpPr>
          <p:cNvPr id="461" name="Rectangle: Rounded Corners 133">
            <a:extLst>
              <a:ext uri="{FF2B5EF4-FFF2-40B4-BE49-F238E27FC236}">
                <a16:creationId xmlns:a16="http://schemas.microsoft.com/office/drawing/2014/main" xmlns="" id="{16E25A96-3EF2-4AB4-B74A-0E22026B494A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51</a:t>
            </a:r>
          </a:p>
        </p:txBody>
      </p:sp>
      <p:sp>
        <p:nvSpPr>
          <p:cNvPr id="462" name="Rectangle: Rounded Corners 134">
            <a:extLst>
              <a:ext uri="{FF2B5EF4-FFF2-40B4-BE49-F238E27FC236}">
                <a16:creationId xmlns:a16="http://schemas.microsoft.com/office/drawing/2014/main" xmlns="" id="{9A828F1B-0036-4D71-A052-121100917129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50</a:t>
            </a:r>
          </a:p>
        </p:txBody>
      </p:sp>
      <p:sp>
        <p:nvSpPr>
          <p:cNvPr id="463" name="Rectangle: Rounded Corners 135">
            <a:extLst>
              <a:ext uri="{FF2B5EF4-FFF2-40B4-BE49-F238E27FC236}">
                <a16:creationId xmlns:a16="http://schemas.microsoft.com/office/drawing/2014/main" xmlns="" id="{5C86D274-946D-4BC5-8976-A391DED16B59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49</a:t>
            </a:r>
          </a:p>
        </p:txBody>
      </p:sp>
      <p:sp>
        <p:nvSpPr>
          <p:cNvPr id="464" name="Rectangle: Rounded Corners 136">
            <a:extLst>
              <a:ext uri="{FF2B5EF4-FFF2-40B4-BE49-F238E27FC236}">
                <a16:creationId xmlns:a16="http://schemas.microsoft.com/office/drawing/2014/main" xmlns="" id="{2567616E-784E-4FCC-85C5-C49D60A2AF2F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48</a:t>
            </a:r>
          </a:p>
        </p:txBody>
      </p:sp>
      <p:sp>
        <p:nvSpPr>
          <p:cNvPr id="465" name="Rectangle: Rounded Corners 137">
            <a:extLst>
              <a:ext uri="{FF2B5EF4-FFF2-40B4-BE49-F238E27FC236}">
                <a16:creationId xmlns:a16="http://schemas.microsoft.com/office/drawing/2014/main" xmlns="" id="{830A6B62-21C5-4294-8EDA-7F5A374797A3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47</a:t>
            </a:r>
          </a:p>
        </p:txBody>
      </p:sp>
      <p:sp>
        <p:nvSpPr>
          <p:cNvPr id="466" name="Rectangle: Rounded Corners 138">
            <a:extLst>
              <a:ext uri="{FF2B5EF4-FFF2-40B4-BE49-F238E27FC236}">
                <a16:creationId xmlns:a16="http://schemas.microsoft.com/office/drawing/2014/main" xmlns="" id="{5ECB8C42-A78A-44EC-BAC8-FEC246B57FF5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46</a:t>
            </a:r>
          </a:p>
        </p:txBody>
      </p:sp>
      <p:sp>
        <p:nvSpPr>
          <p:cNvPr id="467" name="Rectangle: Rounded Corners 139">
            <a:extLst>
              <a:ext uri="{FF2B5EF4-FFF2-40B4-BE49-F238E27FC236}">
                <a16:creationId xmlns:a16="http://schemas.microsoft.com/office/drawing/2014/main" xmlns="" id="{7E9FEDD3-D963-4400-8591-5C849A3A78E5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45</a:t>
            </a:r>
          </a:p>
        </p:txBody>
      </p:sp>
      <p:sp>
        <p:nvSpPr>
          <p:cNvPr id="468" name="Rectangle: Rounded Corners 140">
            <a:extLst>
              <a:ext uri="{FF2B5EF4-FFF2-40B4-BE49-F238E27FC236}">
                <a16:creationId xmlns:a16="http://schemas.microsoft.com/office/drawing/2014/main" xmlns="" id="{2E0AE397-4337-4357-9CD2-3CF8B2A39502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44</a:t>
            </a:r>
          </a:p>
        </p:txBody>
      </p:sp>
      <p:sp>
        <p:nvSpPr>
          <p:cNvPr id="469" name="Rectangle: Rounded Corners 141">
            <a:extLst>
              <a:ext uri="{FF2B5EF4-FFF2-40B4-BE49-F238E27FC236}">
                <a16:creationId xmlns:a16="http://schemas.microsoft.com/office/drawing/2014/main" xmlns="" id="{04DC9D4A-2A7F-4FF1-A964-1863D6F42742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43</a:t>
            </a:r>
          </a:p>
        </p:txBody>
      </p:sp>
      <p:sp>
        <p:nvSpPr>
          <p:cNvPr id="470" name="Rectangle: Rounded Corners 142">
            <a:extLst>
              <a:ext uri="{FF2B5EF4-FFF2-40B4-BE49-F238E27FC236}">
                <a16:creationId xmlns:a16="http://schemas.microsoft.com/office/drawing/2014/main" xmlns="" id="{C62DE3EA-2071-4762-BCAA-11F2AE2A359E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42</a:t>
            </a:r>
          </a:p>
        </p:txBody>
      </p:sp>
      <p:sp>
        <p:nvSpPr>
          <p:cNvPr id="471" name="Rectangle: Rounded Corners 143">
            <a:extLst>
              <a:ext uri="{FF2B5EF4-FFF2-40B4-BE49-F238E27FC236}">
                <a16:creationId xmlns:a16="http://schemas.microsoft.com/office/drawing/2014/main" xmlns="" id="{FF98C424-72B7-4270-BE55-875C31C749E6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41</a:t>
            </a:r>
          </a:p>
        </p:txBody>
      </p:sp>
      <p:sp>
        <p:nvSpPr>
          <p:cNvPr id="472" name="Rectangle: Rounded Corners 144">
            <a:extLst>
              <a:ext uri="{FF2B5EF4-FFF2-40B4-BE49-F238E27FC236}">
                <a16:creationId xmlns:a16="http://schemas.microsoft.com/office/drawing/2014/main" xmlns="" id="{EC5557A4-DD93-4F65-903C-3F9FED8FFA69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40</a:t>
            </a:r>
          </a:p>
        </p:txBody>
      </p:sp>
      <p:sp>
        <p:nvSpPr>
          <p:cNvPr id="473" name="Rectangle: Rounded Corners 145">
            <a:extLst>
              <a:ext uri="{FF2B5EF4-FFF2-40B4-BE49-F238E27FC236}">
                <a16:creationId xmlns:a16="http://schemas.microsoft.com/office/drawing/2014/main" xmlns="" id="{920A8483-E618-44CD-A323-AB00AB749BEB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39</a:t>
            </a:r>
          </a:p>
        </p:txBody>
      </p:sp>
      <p:sp>
        <p:nvSpPr>
          <p:cNvPr id="474" name="Rectangle: Rounded Corners 146">
            <a:extLst>
              <a:ext uri="{FF2B5EF4-FFF2-40B4-BE49-F238E27FC236}">
                <a16:creationId xmlns:a16="http://schemas.microsoft.com/office/drawing/2014/main" xmlns="" id="{5347BA59-A685-499B-A3A0-423A8A1FF14B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38</a:t>
            </a:r>
          </a:p>
        </p:txBody>
      </p:sp>
      <p:sp>
        <p:nvSpPr>
          <p:cNvPr id="475" name="Rectangle: Rounded Corners 147">
            <a:extLst>
              <a:ext uri="{FF2B5EF4-FFF2-40B4-BE49-F238E27FC236}">
                <a16:creationId xmlns:a16="http://schemas.microsoft.com/office/drawing/2014/main" xmlns="" id="{0D0F3284-250B-4DB0-BECE-075683084855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37</a:t>
            </a:r>
          </a:p>
        </p:txBody>
      </p:sp>
      <p:sp>
        <p:nvSpPr>
          <p:cNvPr id="476" name="Rectangle: Rounded Corners 148">
            <a:extLst>
              <a:ext uri="{FF2B5EF4-FFF2-40B4-BE49-F238E27FC236}">
                <a16:creationId xmlns:a16="http://schemas.microsoft.com/office/drawing/2014/main" xmlns="" id="{7F7FEBF4-A581-42CC-BE08-C1F563FBCB0F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36</a:t>
            </a:r>
          </a:p>
        </p:txBody>
      </p:sp>
      <p:sp>
        <p:nvSpPr>
          <p:cNvPr id="477" name="Rectangle: Rounded Corners 149">
            <a:extLst>
              <a:ext uri="{FF2B5EF4-FFF2-40B4-BE49-F238E27FC236}">
                <a16:creationId xmlns:a16="http://schemas.microsoft.com/office/drawing/2014/main" xmlns="" id="{D86169BE-2383-48F5-9C09-37D04D4731CB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35</a:t>
            </a:r>
          </a:p>
        </p:txBody>
      </p:sp>
      <p:sp>
        <p:nvSpPr>
          <p:cNvPr id="478" name="Rectangle: Rounded Corners 150">
            <a:extLst>
              <a:ext uri="{FF2B5EF4-FFF2-40B4-BE49-F238E27FC236}">
                <a16:creationId xmlns:a16="http://schemas.microsoft.com/office/drawing/2014/main" xmlns="" id="{BE771E9C-73F2-453E-A9EF-CDFF3076D17E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34</a:t>
            </a:r>
          </a:p>
        </p:txBody>
      </p:sp>
      <p:sp>
        <p:nvSpPr>
          <p:cNvPr id="479" name="Rectangle: Rounded Corners 151">
            <a:extLst>
              <a:ext uri="{FF2B5EF4-FFF2-40B4-BE49-F238E27FC236}">
                <a16:creationId xmlns:a16="http://schemas.microsoft.com/office/drawing/2014/main" xmlns="" id="{968C1B66-28C9-4070-B6AA-4715CBE06B7B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43</a:t>
            </a:r>
          </a:p>
        </p:txBody>
      </p:sp>
      <p:sp>
        <p:nvSpPr>
          <p:cNvPr id="480" name="Rectangle: Rounded Corners 152">
            <a:extLst>
              <a:ext uri="{FF2B5EF4-FFF2-40B4-BE49-F238E27FC236}">
                <a16:creationId xmlns:a16="http://schemas.microsoft.com/office/drawing/2014/main" xmlns="" id="{8A5001A9-7B40-4F56-959D-755EB293FA07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32</a:t>
            </a:r>
          </a:p>
        </p:txBody>
      </p:sp>
      <p:sp>
        <p:nvSpPr>
          <p:cNvPr id="481" name="Rectangle: Rounded Corners 153">
            <a:extLst>
              <a:ext uri="{FF2B5EF4-FFF2-40B4-BE49-F238E27FC236}">
                <a16:creationId xmlns:a16="http://schemas.microsoft.com/office/drawing/2014/main" xmlns="" id="{814FDA04-0BB1-479F-BD6A-6A3C87494CD8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31</a:t>
            </a:r>
          </a:p>
        </p:txBody>
      </p:sp>
      <p:sp>
        <p:nvSpPr>
          <p:cNvPr id="482" name="Rectangle: Rounded Corners 154">
            <a:extLst>
              <a:ext uri="{FF2B5EF4-FFF2-40B4-BE49-F238E27FC236}">
                <a16:creationId xmlns:a16="http://schemas.microsoft.com/office/drawing/2014/main" xmlns="" id="{5DEE4CEB-E13F-4E54-9CAB-8082B7CE536A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30</a:t>
            </a:r>
          </a:p>
        </p:txBody>
      </p:sp>
      <p:sp>
        <p:nvSpPr>
          <p:cNvPr id="483" name="Rectangle: Rounded Corners 155">
            <a:extLst>
              <a:ext uri="{FF2B5EF4-FFF2-40B4-BE49-F238E27FC236}">
                <a16:creationId xmlns:a16="http://schemas.microsoft.com/office/drawing/2014/main" xmlns="" id="{B341448D-0B2C-4AFD-AA4E-8CC6050E422E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29</a:t>
            </a:r>
          </a:p>
        </p:txBody>
      </p:sp>
      <p:sp>
        <p:nvSpPr>
          <p:cNvPr id="484" name="Rectangle: Rounded Corners 156">
            <a:extLst>
              <a:ext uri="{FF2B5EF4-FFF2-40B4-BE49-F238E27FC236}">
                <a16:creationId xmlns:a16="http://schemas.microsoft.com/office/drawing/2014/main" xmlns="" id="{0D7F1BF5-CF44-4984-93AE-4CFF6E886034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28</a:t>
            </a:r>
          </a:p>
        </p:txBody>
      </p:sp>
      <p:sp>
        <p:nvSpPr>
          <p:cNvPr id="485" name="Rectangle: Rounded Corners 157">
            <a:extLst>
              <a:ext uri="{FF2B5EF4-FFF2-40B4-BE49-F238E27FC236}">
                <a16:creationId xmlns:a16="http://schemas.microsoft.com/office/drawing/2014/main" xmlns="" id="{6E3BC4C4-823B-441E-A0BB-9E7E2B272607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27</a:t>
            </a:r>
          </a:p>
        </p:txBody>
      </p:sp>
      <p:sp>
        <p:nvSpPr>
          <p:cNvPr id="486" name="Rectangle: Rounded Corners 158">
            <a:extLst>
              <a:ext uri="{FF2B5EF4-FFF2-40B4-BE49-F238E27FC236}">
                <a16:creationId xmlns:a16="http://schemas.microsoft.com/office/drawing/2014/main" xmlns="" id="{88793236-B96A-4072-BE01-1AD05643F334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26</a:t>
            </a:r>
          </a:p>
        </p:txBody>
      </p:sp>
      <p:sp>
        <p:nvSpPr>
          <p:cNvPr id="487" name="Rectangle: Rounded Corners 159">
            <a:extLst>
              <a:ext uri="{FF2B5EF4-FFF2-40B4-BE49-F238E27FC236}">
                <a16:creationId xmlns:a16="http://schemas.microsoft.com/office/drawing/2014/main" xmlns="" id="{BC8857BE-A132-4784-AC9E-DAF6C404D9CB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25</a:t>
            </a:r>
          </a:p>
        </p:txBody>
      </p:sp>
      <p:sp>
        <p:nvSpPr>
          <p:cNvPr id="488" name="Rectangle: Rounded Corners 160">
            <a:extLst>
              <a:ext uri="{FF2B5EF4-FFF2-40B4-BE49-F238E27FC236}">
                <a16:creationId xmlns:a16="http://schemas.microsoft.com/office/drawing/2014/main" xmlns="" id="{686B9027-29E9-4024-938E-43D222270C95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24</a:t>
            </a:r>
          </a:p>
        </p:txBody>
      </p:sp>
      <p:sp>
        <p:nvSpPr>
          <p:cNvPr id="489" name="Rectangle: Rounded Corners 161">
            <a:extLst>
              <a:ext uri="{FF2B5EF4-FFF2-40B4-BE49-F238E27FC236}">
                <a16:creationId xmlns:a16="http://schemas.microsoft.com/office/drawing/2014/main" xmlns="" id="{113214FA-CCEC-44B9-AB7B-04B9495DBC83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23</a:t>
            </a:r>
          </a:p>
        </p:txBody>
      </p:sp>
      <p:sp>
        <p:nvSpPr>
          <p:cNvPr id="490" name="Rectangle: Rounded Corners 162">
            <a:extLst>
              <a:ext uri="{FF2B5EF4-FFF2-40B4-BE49-F238E27FC236}">
                <a16:creationId xmlns:a16="http://schemas.microsoft.com/office/drawing/2014/main" xmlns="" id="{C0B71CE7-26B1-4AB8-8849-F5D19A608F6B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22</a:t>
            </a:r>
          </a:p>
        </p:txBody>
      </p:sp>
      <p:sp>
        <p:nvSpPr>
          <p:cNvPr id="491" name="Rectangle: Rounded Corners 163">
            <a:extLst>
              <a:ext uri="{FF2B5EF4-FFF2-40B4-BE49-F238E27FC236}">
                <a16:creationId xmlns:a16="http://schemas.microsoft.com/office/drawing/2014/main" xmlns="" id="{4F517DE3-294F-4F4B-B100-095C056E80E3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21</a:t>
            </a:r>
          </a:p>
        </p:txBody>
      </p:sp>
      <p:sp>
        <p:nvSpPr>
          <p:cNvPr id="492" name="Rectangle: Rounded Corners 164">
            <a:extLst>
              <a:ext uri="{FF2B5EF4-FFF2-40B4-BE49-F238E27FC236}">
                <a16:creationId xmlns:a16="http://schemas.microsoft.com/office/drawing/2014/main" xmlns="" id="{56EE57BA-F071-465B-A36D-330D9653E571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20</a:t>
            </a:r>
          </a:p>
        </p:txBody>
      </p:sp>
      <p:sp>
        <p:nvSpPr>
          <p:cNvPr id="493" name="Rectangle: Rounded Corners 165">
            <a:extLst>
              <a:ext uri="{FF2B5EF4-FFF2-40B4-BE49-F238E27FC236}">
                <a16:creationId xmlns:a16="http://schemas.microsoft.com/office/drawing/2014/main" xmlns="" id="{DBA8F11A-01F2-42AE-B4C7-224205CFE01B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19</a:t>
            </a:r>
          </a:p>
        </p:txBody>
      </p:sp>
      <p:sp>
        <p:nvSpPr>
          <p:cNvPr id="494" name="Rectangle: Rounded Corners 166">
            <a:extLst>
              <a:ext uri="{FF2B5EF4-FFF2-40B4-BE49-F238E27FC236}">
                <a16:creationId xmlns:a16="http://schemas.microsoft.com/office/drawing/2014/main" xmlns="" id="{68F97C3A-BC6D-4838-AA2E-B8D4EA0DD163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18</a:t>
            </a:r>
          </a:p>
        </p:txBody>
      </p:sp>
      <p:sp>
        <p:nvSpPr>
          <p:cNvPr id="495" name="Rectangle: Rounded Corners 167">
            <a:extLst>
              <a:ext uri="{FF2B5EF4-FFF2-40B4-BE49-F238E27FC236}">
                <a16:creationId xmlns:a16="http://schemas.microsoft.com/office/drawing/2014/main" xmlns="" id="{499B0D9E-C4E4-46EF-9FE6-463564972FF6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17</a:t>
            </a:r>
          </a:p>
        </p:txBody>
      </p:sp>
      <p:sp>
        <p:nvSpPr>
          <p:cNvPr id="496" name="Rectangle: Rounded Corners 168">
            <a:extLst>
              <a:ext uri="{FF2B5EF4-FFF2-40B4-BE49-F238E27FC236}">
                <a16:creationId xmlns:a16="http://schemas.microsoft.com/office/drawing/2014/main" xmlns="" id="{1231150D-3145-4F76-B57B-BC7C636068D6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16</a:t>
            </a:r>
          </a:p>
        </p:txBody>
      </p:sp>
      <p:sp>
        <p:nvSpPr>
          <p:cNvPr id="497" name="Rectangle: Rounded Corners 169">
            <a:extLst>
              <a:ext uri="{FF2B5EF4-FFF2-40B4-BE49-F238E27FC236}">
                <a16:creationId xmlns:a16="http://schemas.microsoft.com/office/drawing/2014/main" xmlns="" id="{0B91E6A0-8D6E-49C5-B10B-BB1CF37B81AD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15</a:t>
            </a:r>
          </a:p>
        </p:txBody>
      </p:sp>
      <p:sp>
        <p:nvSpPr>
          <p:cNvPr id="498" name="Rectangle: Rounded Corners 170">
            <a:extLst>
              <a:ext uri="{FF2B5EF4-FFF2-40B4-BE49-F238E27FC236}">
                <a16:creationId xmlns:a16="http://schemas.microsoft.com/office/drawing/2014/main" xmlns="" id="{38026127-711B-435B-94DE-DB6E149DC71C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14</a:t>
            </a:r>
          </a:p>
        </p:txBody>
      </p:sp>
      <p:sp>
        <p:nvSpPr>
          <p:cNvPr id="499" name="Rectangle: Rounded Corners 171">
            <a:extLst>
              <a:ext uri="{FF2B5EF4-FFF2-40B4-BE49-F238E27FC236}">
                <a16:creationId xmlns:a16="http://schemas.microsoft.com/office/drawing/2014/main" xmlns="" id="{C14C8319-0B3A-487C-9EE4-F983C356254E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13</a:t>
            </a:r>
          </a:p>
        </p:txBody>
      </p:sp>
      <p:sp>
        <p:nvSpPr>
          <p:cNvPr id="500" name="Rectangle: Rounded Corners 172">
            <a:extLst>
              <a:ext uri="{FF2B5EF4-FFF2-40B4-BE49-F238E27FC236}">
                <a16:creationId xmlns:a16="http://schemas.microsoft.com/office/drawing/2014/main" xmlns="" id="{E9E2E2C0-B1DF-479D-9546-086E854B4CDE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12</a:t>
            </a:r>
          </a:p>
        </p:txBody>
      </p:sp>
      <p:sp>
        <p:nvSpPr>
          <p:cNvPr id="501" name="Rectangle: Rounded Corners 173">
            <a:extLst>
              <a:ext uri="{FF2B5EF4-FFF2-40B4-BE49-F238E27FC236}">
                <a16:creationId xmlns:a16="http://schemas.microsoft.com/office/drawing/2014/main" xmlns="" id="{9C4BF873-A821-4628-97A8-D059937CAAF3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11</a:t>
            </a:r>
          </a:p>
        </p:txBody>
      </p:sp>
      <p:sp>
        <p:nvSpPr>
          <p:cNvPr id="502" name="Rectangle: Rounded Corners 174">
            <a:extLst>
              <a:ext uri="{FF2B5EF4-FFF2-40B4-BE49-F238E27FC236}">
                <a16:creationId xmlns:a16="http://schemas.microsoft.com/office/drawing/2014/main" xmlns="" id="{52691D40-8C0E-4667-A610-1C54EA7D9EE2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10</a:t>
            </a:r>
          </a:p>
        </p:txBody>
      </p:sp>
      <p:sp>
        <p:nvSpPr>
          <p:cNvPr id="503" name="Rectangle: Rounded Corners 175">
            <a:extLst>
              <a:ext uri="{FF2B5EF4-FFF2-40B4-BE49-F238E27FC236}">
                <a16:creationId xmlns:a16="http://schemas.microsoft.com/office/drawing/2014/main" xmlns="" id="{93E9F58F-BEA1-46C8-883A-2E2D092369EB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09</a:t>
            </a:r>
          </a:p>
        </p:txBody>
      </p:sp>
      <p:sp>
        <p:nvSpPr>
          <p:cNvPr id="504" name="Rectangle: Rounded Corners 176">
            <a:extLst>
              <a:ext uri="{FF2B5EF4-FFF2-40B4-BE49-F238E27FC236}">
                <a16:creationId xmlns:a16="http://schemas.microsoft.com/office/drawing/2014/main" xmlns="" id="{23D056EC-DD40-48B3-8FE2-2B7113C71C14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08</a:t>
            </a:r>
          </a:p>
        </p:txBody>
      </p:sp>
      <p:sp>
        <p:nvSpPr>
          <p:cNvPr id="505" name="Rectangle: Rounded Corners 177">
            <a:extLst>
              <a:ext uri="{FF2B5EF4-FFF2-40B4-BE49-F238E27FC236}">
                <a16:creationId xmlns:a16="http://schemas.microsoft.com/office/drawing/2014/main" xmlns="" id="{90370E08-2678-4A2F-B297-15FB23DDD29B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07</a:t>
            </a:r>
          </a:p>
        </p:txBody>
      </p:sp>
      <p:sp>
        <p:nvSpPr>
          <p:cNvPr id="506" name="Rectangle: Rounded Corners 178">
            <a:extLst>
              <a:ext uri="{FF2B5EF4-FFF2-40B4-BE49-F238E27FC236}">
                <a16:creationId xmlns:a16="http://schemas.microsoft.com/office/drawing/2014/main" xmlns="" id="{68B8FE45-45C7-4981-AAA5-E349D81F3027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06</a:t>
            </a:r>
          </a:p>
        </p:txBody>
      </p:sp>
      <p:sp>
        <p:nvSpPr>
          <p:cNvPr id="507" name="Rectangle: Rounded Corners 179">
            <a:extLst>
              <a:ext uri="{FF2B5EF4-FFF2-40B4-BE49-F238E27FC236}">
                <a16:creationId xmlns:a16="http://schemas.microsoft.com/office/drawing/2014/main" xmlns="" id="{3F153729-FDBD-4EB4-AE34-FE8FDA2B9D22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05</a:t>
            </a:r>
          </a:p>
        </p:txBody>
      </p:sp>
      <p:sp>
        <p:nvSpPr>
          <p:cNvPr id="508" name="Rectangle: Rounded Corners 180">
            <a:extLst>
              <a:ext uri="{FF2B5EF4-FFF2-40B4-BE49-F238E27FC236}">
                <a16:creationId xmlns:a16="http://schemas.microsoft.com/office/drawing/2014/main" xmlns="" id="{C504947B-95BA-4E4E-806B-E6908ED53E70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04</a:t>
            </a:r>
          </a:p>
        </p:txBody>
      </p:sp>
      <p:sp>
        <p:nvSpPr>
          <p:cNvPr id="509" name="Rectangle: Rounded Corners 181">
            <a:extLst>
              <a:ext uri="{FF2B5EF4-FFF2-40B4-BE49-F238E27FC236}">
                <a16:creationId xmlns:a16="http://schemas.microsoft.com/office/drawing/2014/main" xmlns="" id="{FA2AE9AA-DF6C-4198-8070-BE28C33BC93B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03</a:t>
            </a:r>
          </a:p>
        </p:txBody>
      </p:sp>
      <p:sp>
        <p:nvSpPr>
          <p:cNvPr id="510" name="Rectangle: Rounded Corners 182">
            <a:extLst>
              <a:ext uri="{FF2B5EF4-FFF2-40B4-BE49-F238E27FC236}">
                <a16:creationId xmlns:a16="http://schemas.microsoft.com/office/drawing/2014/main" xmlns="" id="{5574E918-FCCF-4F5A-8338-F0195D48D322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02</a:t>
            </a:r>
          </a:p>
        </p:txBody>
      </p:sp>
      <p:sp>
        <p:nvSpPr>
          <p:cNvPr id="511" name="Rectangle: Rounded Corners 183">
            <a:extLst>
              <a:ext uri="{FF2B5EF4-FFF2-40B4-BE49-F238E27FC236}">
                <a16:creationId xmlns:a16="http://schemas.microsoft.com/office/drawing/2014/main" xmlns="" id="{84498586-260B-44AC-9119-279CD8106F7A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01</a:t>
            </a:r>
          </a:p>
        </p:txBody>
      </p:sp>
      <p:sp>
        <p:nvSpPr>
          <p:cNvPr id="512" name="Rectangle: Rounded Corners 184">
            <a:extLst>
              <a:ext uri="{FF2B5EF4-FFF2-40B4-BE49-F238E27FC236}">
                <a16:creationId xmlns:a16="http://schemas.microsoft.com/office/drawing/2014/main" xmlns="" id="{07059D34-D489-4C48-9C01-029A2E8240D4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00</a:t>
            </a:r>
          </a:p>
        </p:txBody>
      </p:sp>
      <p:sp>
        <p:nvSpPr>
          <p:cNvPr id="513" name="Rectangle: Rounded Corners 186">
            <a:extLst>
              <a:ext uri="{FF2B5EF4-FFF2-40B4-BE49-F238E27FC236}">
                <a16:creationId xmlns:a16="http://schemas.microsoft.com/office/drawing/2014/main" xmlns="" id="{09BD8570-F3EE-4550-91DC-3636FF64E440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HẾT GIỜ</a:t>
            </a:r>
          </a:p>
        </p:txBody>
      </p:sp>
    </p:spTree>
    <p:extLst>
      <p:ext uri="{BB962C8B-B14F-4D97-AF65-F5344CB8AC3E}">
        <p14:creationId xmlns:p14="http://schemas.microsoft.com/office/powerpoint/2010/main" val="1959200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3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0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300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6000"/>
                            </p:stCondLst>
                            <p:childTnLst>
                              <p:par>
                                <p:cTn id="7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7000"/>
                            </p:stCondLst>
                            <p:childTnLst>
                              <p:par>
                                <p:cTn id="7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8000"/>
                            </p:stCondLst>
                            <p:childTnLst>
                              <p:par>
                                <p:cTn id="7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9000"/>
                            </p:stCondLst>
                            <p:childTnLst>
                              <p:par>
                                <p:cTn id="8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0"/>
                            </p:stCondLst>
                            <p:childTnLst>
                              <p:par>
                                <p:cTn id="8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1000"/>
                            </p:stCondLst>
                            <p:childTnLst>
                              <p:par>
                                <p:cTn id="8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2000"/>
                            </p:stCondLst>
                            <p:childTnLst>
                              <p:par>
                                <p:cTn id="9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3000"/>
                            </p:stCondLst>
                            <p:childTnLst>
                              <p:par>
                                <p:cTn id="9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4000"/>
                            </p:stCondLst>
                            <p:childTnLst>
                              <p:par>
                                <p:cTn id="9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5000"/>
                            </p:stCondLst>
                            <p:childTnLst>
                              <p:par>
                                <p:cTn id="10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6000"/>
                            </p:stCondLst>
                            <p:childTnLst>
                              <p:par>
                                <p:cTn id="10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7000"/>
                            </p:stCondLst>
                            <p:childTnLst>
                              <p:par>
                                <p:cTn id="10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8000"/>
                            </p:stCondLst>
                            <p:childTnLst>
                              <p:par>
                                <p:cTn id="10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9000"/>
                            </p:stCondLst>
                            <p:childTnLst>
                              <p:par>
                                <p:cTn id="1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20000"/>
                            </p:stCondLst>
                            <p:childTnLst>
                              <p:par>
                                <p:cTn id="1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21000"/>
                            </p:stCondLst>
                            <p:childTnLst>
                              <p:par>
                                <p:cTn id="1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22000"/>
                            </p:stCondLst>
                            <p:childTnLst>
                              <p:par>
                                <p:cTn id="1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23000"/>
                            </p:stCondLst>
                            <p:childTnLst>
                              <p:par>
                                <p:cTn id="1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24000"/>
                            </p:stCondLst>
                            <p:childTnLst>
                              <p:par>
                                <p:cTn id="1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25000"/>
                            </p:stCondLst>
                            <p:childTnLst>
                              <p:par>
                                <p:cTn id="1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26000"/>
                            </p:stCondLst>
                            <p:childTnLst>
                              <p:par>
                                <p:cTn id="1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27000"/>
                            </p:stCondLst>
                            <p:childTnLst>
                              <p:par>
                                <p:cTn id="1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28000"/>
                            </p:stCondLst>
                            <p:childTnLst>
                              <p:par>
                                <p:cTn id="1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29000"/>
                            </p:stCondLst>
                            <p:childTnLst>
                              <p:par>
                                <p:cTn id="1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30000"/>
                            </p:stCondLst>
                            <p:childTnLst>
                              <p:par>
                                <p:cTn id="1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31000"/>
                            </p:stCondLst>
                            <p:childTnLst>
                              <p:par>
                                <p:cTn id="1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32000"/>
                            </p:stCondLst>
                            <p:childTnLst>
                              <p:par>
                                <p:cTn id="1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33000"/>
                            </p:stCondLst>
                            <p:childTnLst>
                              <p:par>
                                <p:cTn id="1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34000"/>
                            </p:stCondLst>
                            <p:childTnLst>
                              <p:par>
                                <p:cTn id="1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35000"/>
                            </p:stCondLst>
                            <p:childTnLst>
                              <p:par>
                                <p:cTn id="16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36000"/>
                            </p:stCondLst>
                            <p:childTnLst>
                              <p:par>
                                <p:cTn id="1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37000"/>
                            </p:stCondLst>
                            <p:childTnLst>
                              <p:par>
                                <p:cTn id="1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38000"/>
                            </p:stCondLst>
                            <p:childTnLst>
                              <p:par>
                                <p:cTn id="1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39000"/>
                            </p:stCondLst>
                            <p:childTnLst>
                              <p:par>
                                <p:cTn id="17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40000"/>
                            </p:stCondLst>
                            <p:childTnLst>
                              <p:par>
                                <p:cTn id="17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41000"/>
                            </p:stCondLst>
                            <p:childTnLst>
                              <p:par>
                                <p:cTn id="17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42000"/>
                            </p:stCondLst>
                            <p:childTnLst>
                              <p:par>
                                <p:cTn id="18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43000"/>
                            </p:stCondLst>
                            <p:childTnLst>
                              <p:par>
                                <p:cTn id="18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44000"/>
                            </p:stCondLst>
                            <p:childTnLst>
                              <p:par>
                                <p:cTn id="18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45000"/>
                            </p:stCondLst>
                            <p:childTnLst>
                              <p:par>
                                <p:cTn id="19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46000"/>
                            </p:stCondLst>
                            <p:childTnLst>
                              <p:par>
                                <p:cTn id="19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47000"/>
                            </p:stCondLst>
                            <p:childTnLst>
                              <p:par>
                                <p:cTn id="19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>
                            <p:stCondLst>
                              <p:cond delay="48000"/>
                            </p:stCondLst>
                            <p:childTnLst>
                              <p:par>
                                <p:cTn id="19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49000"/>
                            </p:stCondLst>
                            <p:childTnLst>
                              <p:par>
                                <p:cTn id="20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>
                            <p:stCondLst>
                              <p:cond delay="50000"/>
                            </p:stCondLst>
                            <p:childTnLst>
                              <p:par>
                                <p:cTn id="20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51000"/>
                            </p:stCondLst>
                            <p:childTnLst>
                              <p:par>
                                <p:cTn id="20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52000"/>
                            </p:stCondLst>
                            <p:childTnLst>
                              <p:par>
                                <p:cTn id="2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>
                            <p:stCondLst>
                              <p:cond delay="53000"/>
                            </p:stCondLst>
                            <p:childTnLst>
                              <p:par>
                                <p:cTn id="2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>
                            <p:stCondLst>
                              <p:cond delay="54000"/>
                            </p:stCondLst>
                            <p:childTnLst>
                              <p:par>
                                <p:cTn id="2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>
                            <p:stCondLst>
                              <p:cond delay="55000"/>
                            </p:stCondLst>
                            <p:childTnLst>
                              <p:par>
                                <p:cTn id="2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>
                            <p:stCondLst>
                              <p:cond delay="56000"/>
                            </p:stCondLst>
                            <p:childTnLst>
                              <p:par>
                                <p:cTn id="2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5" fill="hold">
                            <p:stCondLst>
                              <p:cond delay="57000"/>
                            </p:stCondLst>
                            <p:childTnLst>
                              <p:par>
                                <p:cTn id="2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>
                            <p:stCondLst>
                              <p:cond delay="58000"/>
                            </p:stCondLst>
                            <p:childTnLst>
                              <p:par>
                                <p:cTn id="2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1" fill="hold">
                            <p:stCondLst>
                              <p:cond delay="59000"/>
                            </p:stCondLst>
                            <p:childTnLst>
                              <p:par>
                                <p:cTn id="2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4" fill="hold">
                            <p:stCondLst>
                              <p:cond delay="60000"/>
                            </p:stCondLst>
                            <p:childTnLst>
                              <p:par>
                                <p:cTn id="2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7" fill="hold">
                            <p:stCondLst>
                              <p:cond delay="61000"/>
                            </p:stCondLst>
                            <p:childTnLst>
                              <p:par>
                                <p:cTn id="2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0" fill="hold">
                            <p:stCondLst>
                              <p:cond delay="62000"/>
                            </p:stCondLst>
                            <p:childTnLst>
                              <p:par>
                                <p:cTn id="2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3" fill="hold">
                            <p:stCondLst>
                              <p:cond delay="63000"/>
                            </p:stCondLst>
                            <p:childTnLst>
                              <p:par>
                                <p:cTn id="2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6" fill="hold">
                            <p:stCondLst>
                              <p:cond delay="64000"/>
                            </p:stCondLst>
                            <p:childTnLst>
                              <p:par>
                                <p:cTn id="2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9" fill="hold">
                            <p:stCondLst>
                              <p:cond delay="65000"/>
                            </p:stCondLst>
                            <p:childTnLst>
                              <p:par>
                                <p:cTn id="2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2" fill="hold">
                            <p:stCondLst>
                              <p:cond delay="66000"/>
                            </p:stCondLst>
                            <p:childTnLst>
                              <p:par>
                                <p:cTn id="2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>
                            <p:stCondLst>
                              <p:cond delay="67000"/>
                            </p:stCondLst>
                            <p:childTnLst>
                              <p:par>
                                <p:cTn id="2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8" fill="hold">
                            <p:stCondLst>
                              <p:cond delay="68000"/>
                            </p:stCondLst>
                            <p:childTnLst>
                              <p:par>
                                <p:cTn id="2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1" fill="hold">
                            <p:stCondLst>
                              <p:cond delay="69000"/>
                            </p:stCondLst>
                            <p:childTnLst>
                              <p:par>
                                <p:cTn id="2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4" fill="hold">
                            <p:stCondLst>
                              <p:cond delay="70000"/>
                            </p:stCondLst>
                            <p:childTnLst>
                              <p:par>
                                <p:cTn id="2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7" fill="hold">
                            <p:stCondLst>
                              <p:cond delay="71000"/>
                            </p:stCondLst>
                            <p:childTnLst>
                              <p:par>
                                <p:cTn id="26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0" fill="hold">
                            <p:stCondLst>
                              <p:cond delay="72000"/>
                            </p:stCondLst>
                            <p:childTnLst>
                              <p:par>
                                <p:cTn id="2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3" fill="hold">
                            <p:stCondLst>
                              <p:cond delay="73000"/>
                            </p:stCondLst>
                            <p:childTnLst>
                              <p:par>
                                <p:cTn id="2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6" fill="hold">
                            <p:stCondLst>
                              <p:cond delay="74000"/>
                            </p:stCondLst>
                            <p:childTnLst>
                              <p:par>
                                <p:cTn id="2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9" fill="hold">
                            <p:stCondLst>
                              <p:cond delay="75000"/>
                            </p:stCondLst>
                            <p:childTnLst>
                              <p:par>
                                <p:cTn id="28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2" fill="hold">
                            <p:stCondLst>
                              <p:cond delay="76000"/>
                            </p:stCondLst>
                            <p:childTnLst>
                              <p:par>
                                <p:cTn id="28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5" fill="hold">
                            <p:stCondLst>
                              <p:cond delay="77000"/>
                            </p:stCondLst>
                            <p:childTnLst>
                              <p:par>
                                <p:cTn id="28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8" fill="hold">
                            <p:stCondLst>
                              <p:cond delay="78000"/>
                            </p:stCondLst>
                            <p:childTnLst>
                              <p:par>
                                <p:cTn id="28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1" fill="hold">
                            <p:stCondLst>
                              <p:cond delay="79000"/>
                            </p:stCondLst>
                            <p:childTnLst>
                              <p:par>
                                <p:cTn id="29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4" fill="hold">
                            <p:stCondLst>
                              <p:cond delay="80000"/>
                            </p:stCondLst>
                            <p:childTnLst>
                              <p:par>
                                <p:cTn id="29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7" fill="hold">
                            <p:stCondLst>
                              <p:cond delay="81000"/>
                            </p:stCondLst>
                            <p:childTnLst>
                              <p:par>
                                <p:cTn id="29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0" fill="hold">
                            <p:stCondLst>
                              <p:cond delay="82000"/>
                            </p:stCondLst>
                            <p:childTnLst>
                              <p:par>
                                <p:cTn id="30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3" fill="hold">
                            <p:stCondLst>
                              <p:cond delay="83000"/>
                            </p:stCondLst>
                            <p:childTnLst>
                              <p:par>
                                <p:cTn id="30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6" fill="hold">
                            <p:stCondLst>
                              <p:cond delay="84000"/>
                            </p:stCondLst>
                            <p:childTnLst>
                              <p:par>
                                <p:cTn id="30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9" fill="hold">
                            <p:stCondLst>
                              <p:cond delay="85000"/>
                            </p:stCondLst>
                            <p:childTnLst>
                              <p:par>
                                <p:cTn id="3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2" fill="hold">
                            <p:stCondLst>
                              <p:cond delay="86000"/>
                            </p:stCondLst>
                            <p:childTnLst>
                              <p:par>
                                <p:cTn id="3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5" fill="hold">
                            <p:stCondLst>
                              <p:cond delay="87000"/>
                            </p:stCondLst>
                            <p:childTnLst>
                              <p:par>
                                <p:cTn id="3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8" fill="hold">
                            <p:stCondLst>
                              <p:cond delay="88000"/>
                            </p:stCondLst>
                            <p:childTnLst>
                              <p:par>
                                <p:cTn id="3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1" fill="hold">
                            <p:stCondLst>
                              <p:cond delay="89000"/>
                            </p:stCondLst>
                            <p:childTnLst>
                              <p:par>
                                <p:cTn id="3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4" fill="hold">
                            <p:stCondLst>
                              <p:cond delay="90000"/>
                            </p:stCondLst>
                            <p:childTnLst>
                              <p:par>
                                <p:cTn id="3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7" fill="hold">
                            <p:stCondLst>
                              <p:cond delay="91000"/>
                            </p:stCondLst>
                            <p:childTnLst>
                              <p:par>
                                <p:cTn id="3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0" fill="hold">
                            <p:stCondLst>
                              <p:cond delay="92000"/>
                            </p:stCondLst>
                            <p:childTnLst>
                              <p:par>
                                <p:cTn id="3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3" fill="hold">
                            <p:stCondLst>
                              <p:cond delay="93000"/>
                            </p:stCondLst>
                            <p:childTnLst>
                              <p:par>
                                <p:cTn id="3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6" fill="hold">
                            <p:stCondLst>
                              <p:cond delay="94000"/>
                            </p:stCondLst>
                            <p:childTnLst>
                              <p:par>
                                <p:cTn id="3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9" fill="hold">
                            <p:stCondLst>
                              <p:cond delay="95000"/>
                            </p:stCondLst>
                            <p:childTnLst>
                              <p:par>
                                <p:cTn id="3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2" fill="hold">
                            <p:stCondLst>
                              <p:cond delay="96000"/>
                            </p:stCondLst>
                            <p:childTnLst>
                              <p:par>
                                <p:cTn id="3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5" fill="hold">
                            <p:stCondLst>
                              <p:cond delay="97000"/>
                            </p:stCondLst>
                            <p:childTnLst>
                              <p:par>
                                <p:cTn id="3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8" fill="hold">
                            <p:stCondLst>
                              <p:cond delay="98000"/>
                            </p:stCondLst>
                            <p:childTnLst>
                              <p:par>
                                <p:cTn id="3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1" fill="hold">
                            <p:stCondLst>
                              <p:cond delay="99000"/>
                            </p:stCondLst>
                            <p:childTnLst>
                              <p:par>
                                <p:cTn id="3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4" fill="hold">
                            <p:stCondLst>
                              <p:cond delay="100000"/>
                            </p:stCondLst>
                            <p:childTnLst>
                              <p:par>
                                <p:cTn id="3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7" fill="hold">
                            <p:stCondLst>
                              <p:cond delay="101000"/>
                            </p:stCondLst>
                            <p:childTnLst>
                              <p:par>
                                <p:cTn id="3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0" fill="hold">
                            <p:stCondLst>
                              <p:cond delay="102000"/>
                            </p:stCondLst>
                            <p:childTnLst>
                              <p:par>
                                <p:cTn id="3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3" fill="hold">
                            <p:stCondLst>
                              <p:cond delay="103000"/>
                            </p:stCondLst>
                            <p:childTnLst>
                              <p:par>
                                <p:cTn id="3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6" fill="hold">
                            <p:stCondLst>
                              <p:cond delay="104000"/>
                            </p:stCondLst>
                            <p:childTnLst>
                              <p:par>
                                <p:cTn id="3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9" fill="hold">
                            <p:stCondLst>
                              <p:cond delay="105000"/>
                            </p:stCondLst>
                            <p:childTnLst>
                              <p:par>
                                <p:cTn id="3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2" fill="hold">
                            <p:stCondLst>
                              <p:cond delay="106000"/>
                            </p:stCondLst>
                            <p:childTnLst>
                              <p:par>
                                <p:cTn id="37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5" fill="hold">
                            <p:stCondLst>
                              <p:cond delay="107000"/>
                            </p:stCondLst>
                            <p:childTnLst>
                              <p:par>
                                <p:cTn id="37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8" fill="hold">
                            <p:stCondLst>
                              <p:cond delay="108000"/>
                            </p:stCondLst>
                            <p:childTnLst>
                              <p:par>
                                <p:cTn id="37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1" fill="hold">
                            <p:stCondLst>
                              <p:cond delay="109000"/>
                            </p:stCondLst>
                            <p:childTnLst>
                              <p:par>
                                <p:cTn id="38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4" fill="hold">
                            <p:stCondLst>
                              <p:cond delay="110000"/>
                            </p:stCondLst>
                            <p:childTnLst>
                              <p:par>
                                <p:cTn id="38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7" fill="hold">
                            <p:stCondLst>
                              <p:cond delay="111000"/>
                            </p:stCondLst>
                            <p:childTnLst>
                              <p:par>
                                <p:cTn id="38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0" fill="hold">
                            <p:stCondLst>
                              <p:cond delay="112000"/>
                            </p:stCondLst>
                            <p:childTnLst>
                              <p:par>
                                <p:cTn id="39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3" fill="hold">
                            <p:stCondLst>
                              <p:cond delay="113000"/>
                            </p:stCondLst>
                            <p:childTnLst>
                              <p:par>
                                <p:cTn id="39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6" fill="hold">
                            <p:stCondLst>
                              <p:cond delay="114000"/>
                            </p:stCondLst>
                            <p:childTnLst>
                              <p:par>
                                <p:cTn id="39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9" fill="hold">
                            <p:stCondLst>
                              <p:cond delay="115000"/>
                            </p:stCondLst>
                            <p:childTnLst>
                              <p:par>
                                <p:cTn id="40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2" fill="hold">
                            <p:stCondLst>
                              <p:cond delay="116000"/>
                            </p:stCondLst>
                            <p:childTnLst>
                              <p:par>
                                <p:cTn id="40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5" fill="hold">
                            <p:stCondLst>
                              <p:cond delay="117000"/>
                            </p:stCondLst>
                            <p:childTnLst>
                              <p:par>
                                <p:cTn id="40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8" fill="hold">
                            <p:stCondLst>
                              <p:cond delay="118000"/>
                            </p:stCondLst>
                            <p:childTnLst>
                              <p:par>
                                <p:cTn id="40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1" fill="hold">
                            <p:stCondLst>
                              <p:cond delay="119000"/>
                            </p:stCondLst>
                            <p:childTnLst>
                              <p:par>
                                <p:cTn id="4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4" fill="hold">
                            <p:stCondLst>
                              <p:cond delay="120000"/>
                            </p:stCondLst>
                            <p:childTnLst>
                              <p:par>
                                <p:cTn id="4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7" fill="hold">
                            <p:stCondLst>
                              <p:cond delay="121000"/>
                            </p:stCondLst>
                            <p:childTnLst>
                              <p:par>
                                <p:cTn id="4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larm clo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8"/>
                  </p:tgtEl>
                </p:cond>
              </p:nextCondLst>
            </p:seq>
            <p:seq concurrent="1" nextAc="seek">
              <p:cTn id="420" restart="whenNotActive" fill="hold" evtFilter="cancelBubble" nodeType="interactiveSeq">
                <p:stCondLst>
                  <p:cond evt="onClick" delay="0">
                    <p:tgtEl>
                      <p:spTgt spid="4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1" fill="hold">
                      <p:stCondLst>
                        <p:cond delay="0"/>
                      </p:stCondLst>
                      <p:childTnLst>
                        <p:par>
                          <p:cTn id="422" fill="hold">
                            <p:stCondLst>
                              <p:cond delay="0"/>
                            </p:stCondLst>
                            <p:childTnLst>
                              <p:par>
                                <p:cTn id="4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5" fill="hold">
                            <p:stCondLst>
                              <p:cond delay="1000"/>
                            </p:stCondLst>
                            <p:childTnLst>
                              <p:par>
                                <p:cTn id="4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8" fill="hold">
                            <p:stCondLst>
                              <p:cond delay="2000"/>
                            </p:stCondLst>
                            <p:childTnLst>
                              <p:par>
                                <p:cTn id="4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1" fill="hold">
                            <p:stCondLst>
                              <p:cond delay="3000"/>
                            </p:stCondLst>
                            <p:childTnLst>
                              <p:par>
                                <p:cTn id="4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4" fill="hold">
                            <p:stCondLst>
                              <p:cond delay="4000"/>
                            </p:stCondLst>
                            <p:childTnLst>
                              <p:par>
                                <p:cTn id="4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7" fill="hold">
                            <p:stCondLst>
                              <p:cond delay="5000"/>
                            </p:stCondLst>
                            <p:childTnLst>
                              <p:par>
                                <p:cTn id="4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3" fill="hold">
                            <p:stCondLst>
                              <p:cond delay="7000"/>
                            </p:stCondLst>
                            <p:childTnLst>
                              <p:par>
                                <p:cTn id="4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6" fill="hold">
                            <p:stCondLst>
                              <p:cond delay="8000"/>
                            </p:stCondLst>
                            <p:childTnLst>
                              <p:par>
                                <p:cTn id="4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9" fill="hold">
                            <p:stCondLst>
                              <p:cond delay="9000"/>
                            </p:stCondLst>
                            <p:childTnLst>
                              <p:par>
                                <p:cTn id="4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2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5" fill="hold">
                            <p:stCondLst>
                              <p:cond delay="11000"/>
                            </p:stCondLst>
                            <p:childTnLst>
                              <p:par>
                                <p:cTn id="4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8" fill="hold">
                            <p:stCondLst>
                              <p:cond delay="12000"/>
                            </p:stCondLst>
                            <p:childTnLst>
                              <p:par>
                                <p:cTn id="4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1" fill="hold">
                            <p:stCondLst>
                              <p:cond delay="13000"/>
                            </p:stCondLst>
                            <p:childTnLst>
                              <p:par>
                                <p:cTn id="4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4" fill="hold">
                            <p:stCondLst>
                              <p:cond delay="14000"/>
                            </p:stCondLst>
                            <p:childTnLst>
                              <p:par>
                                <p:cTn id="4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7" fill="hold">
                            <p:stCondLst>
                              <p:cond delay="15000"/>
                            </p:stCondLst>
                            <p:childTnLst>
                              <p:par>
                                <p:cTn id="46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0" fill="hold">
                            <p:stCondLst>
                              <p:cond delay="16000"/>
                            </p:stCondLst>
                            <p:childTnLst>
                              <p:par>
                                <p:cTn id="4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3" fill="hold">
                            <p:stCondLst>
                              <p:cond delay="17000"/>
                            </p:stCondLst>
                            <p:childTnLst>
                              <p:par>
                                <p:cTn id="4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6" fill="hold">
                            <p:stCondLst>
                              <p:cond delay="18000"/>
                            </p:stCondLst>
                            <p:childTnLst>
                              <p:par>
                                <p:cTn id="4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9" fill="hold">
                            <p:stCondLst>
                              <p:cond delay="19000"/>
                            </p:stCondLst>
                            <p:childTnLst>
                              <p:par>
                                <p:cTn id="48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2" fill="hold">
                            <p:stCondLst>
                              <p:cond delay="20000"/>
                            </p:stCondLst>
                            <p:childTnLst>
                              <p:par>
                                <p:cTn id="48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5" fill="hold">
                            <p:stCondLst>
                              <p:cond delay="21000"/>
                            </p:stCondLst>
                            <p:childTnLst>
                              <p:par>
                                <p:cTn id="48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8" fill="hold">
                            <p:stCondLst>
                              <p:cond delay="22000"/>
                            </p:stCondLst>
                            <p:childTnLst>
                              <p:par>
                                <p:cTn id="48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1" fill="hold">
                            <p:stCondLst>
                              <p:cond delay="23000"/>
                            </p:stCondLst>
                            <p:childTnLst>
                              <p:par>
                                <p:cTn id="49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4" fill="hold">
                            <p:stCondLst>
                              <p:cond delay="24000"/>
                            </p:stCondLst>
                            <p:childTnLst>
                              <p:par>
                                <p:cTn id="49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7" fill="hold">
                            <p:stCondLst>
                              <p:cond delay="25000"/>
                            </p:stCondLst>
                            <p:childTnLst>
                              <p:par>
                                <p:cTn id="49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0" fill="hold">
                            <p:stCondLst>
                              <p:cond delay="26000"/>
                            </p:stCondLst>
                            <p:childTnLst>
                              <p:par>
                                <p:cTn id="50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3" fill="hold">
                            <p:stCondLst>
                              <p:cond delay="27000"/>
                            </p:stCondLst>
                            <p:childTnLst>
                              <p:par>
                                <p:cTn id="50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6" fill="hold">
                            <p:stCondLst>
                              <p:cond delay="28000"/>
                            </p:stCondLst>
                            <p:childTnLst>
                              <p:par>
                                <p:cTn id="50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9" fill="hold">
                            <p:stCondLst>
                              <p:cond delay="29000"/>
                            </p:stCondLst>
                            <p:childTnLst>
                              <p:par>
                                <p:cTn id="5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2" fill="hold">
                            <p:stCondLst>
                              <p:cond delay="30000"/>
                            </p:stCondLst>
                            <p:childTnLst>
                              <p:par>
                                <p:cTn id="5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5" fill="hold">
                            <p:stCondLst>
                              <p:cond delay="31000"/>
                            </p:stCondLst>
                            <p:childTnLst>
                              <p:par>
                                <p:cTn id="5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8" fill="hold">
                            <p:stCondLst>
                              <p:cond delay="32000"/>
                            </p:stCondLst>
                            <p:childTnLst>
                              <p:par>
                                <p:cTn id="5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1" fill="hold">
                            <p:stCondLst>
                              <p:cond delay="33000"/>
                            </p:stCondLst>
                            <p:childTnLst>
                              <p:par>
                                <p:cTn id="5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4" fill="hold">
                            <p:stCondLst>
                              <p:cond delay="34000"/>
                            </p:stCondLst>
                            <p:childTnLst>
                              <p:par>
                                <p:cTn id="5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7" fill="hold">
                            <p:stCondLst>
                              <p:cond delay="35000"/>
                            </p:stCondLst>
                            <p:childTnLst>
                              <p:par>
                                <p:cTn id="5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0" fill="hold">
                            <p:stCondLst>
                              <p:cond delay="36000"/>
                            </p:stCondLst>
                            <p:childTnLst>
                              <p:par>
                                <p:cTn id="5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3" fill="hold">
                            <p:stCondLst>
                              <p:cond delay="37000"/>
                            </p:stCondLst>
                            <p:childTnLst>
                              <p:par>
                                <p:cTn id="5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6" fill="hold">
                            <p:stCondLst>
                              <p:cond delay="38000"/>
                            </p:stCondLst>
                            <p:childTnLst>
                              <p:par>
                                <p:cTn id="5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9" fill="hold">
                            <p:stCondLst>
                              <p:cond delay="39000"/>
                            </p:stCondLst>
                            <p:childTnLst>
                              <p:par>
                                <p:cTn id="5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2" fill="hold">
                            <p:stCondLst>
                              <p:cond delay="40000"/>
                            </p:stCondLst>
                            <p:childTnLst>
                              <p:par>
                                <p:cTn id="5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5" fill="hold">
                            <p:stCondLst>
                              <p:cond delay="41000"/>
                            </p:stCondLst>
                            <p:childTnLst>
                              <p:par>
                                <p:cTn id="5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8" fill="hold">
                            <p:stCondLst>
                              <p:cond delay="42000"/>
                            </p:stCondLst>
                            <p:childTnLst>
                              <p:par>
                                <p:cTn id="5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1" fill="hold">
                            <p:stCondLst>
                              <p:cond delay="43000"/>
                            </p:stCondLst>
                            <p:childTnLst>
                              <p:par>
                                <p:cTn id="5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4" fill="hold">
                            <p:stCondLst>
                              <p:cond delay="44000"/>
                            </p:stCondLst>
                            <p:childTnLst>
                              <p:par>
                                <p:cTn id="5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7" fill="hold">
                            <p:stCondLst>
                              <p:cond delay="45000"/>
                            </p:stCondLst>
                            <p:childTnLst>
                              <p:par>
                                <p:cTn id="5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0" fill="hold">
                            <p:stCondLst>
                              <p:cond delay="46000"/>
                            </p:stCondLst>
                            <p:childTnLst>
                              <p:par>
                                <p:cTn id="5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3" fill="hold">
                            <p:stCondLst>
                              <p:cond delay="47000"/>
                            </p:stCondLst>
                            <p:childTnLst>
                              <p:par>
                                <p:cTn id="5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6" fill="hold">
                            <p:stCondLst>
                              <p:cond delay="48000"/>
                            </p:stCondLst>
                            <p:childTnLst>
                              <p:par>
                                <p:cTn id="5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9" fill="hold">
                            <p:stCondLst>
                              <p:cond delay="49000"/>
                            </p:stCondLst>
                            <p:childTnLst>
                              <p:par>
                                <p:cTn id="5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2" fill="hold">
                            <p:stCondLst>
                              <p:cond delay="50000"/>
                            </p:stCondLst>
                            <p:childTnLst>
                              <p:par>
                                <p:cTn id="57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5" fill="hold">
                            <p:stCondLst>
                              <p:cond delay="51000"/>
                            </p:stCondLst>
                            <p:childTnLst>
                              <p:par>
                                <p:cTn id="57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8" fill="hold">
                            <p:stCondLst>
                              <p:cond delay="52000"/>
                            </p:stCondLst>
                            <p:childTnLst>
                              <p:par>
                                <p:cTn id="57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1" fill="hold">
                            <p:stCondLst>
                              <p:cond delay="53000"/>
                            </p:stCondLst>
                            <p:childTnLst>
                              <p:par>
                                <p:cTn id="58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4" fill="hold">
                            <p:stCondLst>
                              <p:cond delay="54000"/>
                            </p:stCondLst>
                            <p:childTnLst>
                              <p:par>
                                <p:cTn id="58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7" fill="hold">
                            <p:stCondLst>
                              <p:cond delay="55000"/>
                            </p:stCondLst>
                            <p:childTnLst>
                              <p:par>
                                <p:cTn id="58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0" fill="hold">
                            <p:stCondLst>
                              <p:cond delay="56000"/>
                            </p:stCondLst>
                            <p:childTnLst>
                              <p:par>
                                <p:cTn id="59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3" fill="hold">
                            <p:stCondLst>
                              <p:cond delay="57000"/>
                            </p:stCondLst>
                            <p:childTnLst>
                              <p:par>
                                <p:cTn id="59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6" fill="hold">
                            <p:stCondLst>
                              <p:cond delay="58000"/>
                            </p:stCondLst>
                            <p:childTnLst>
                              <p:par>
                                <p:cTn id="59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9" fill="hold">
                            <p:stCondLst>
                              <p:cond delay="59000"/>
                            </p:stCondLst>
                            <p:childTnLst>
                              <p:par>
                                <p:cTn id="60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2" fill="hold">
                            <p:stCondLst>
                              <p:cond delay="60000"/>
                            </p:stCondLst>
                            <p:childTnLst>
                              <p:par>
                                <p:cTn id="60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5" fill="hold">
                            <p:stCondLst>
                              <p:cond delay="61000"/>
                            </p:stCondLst>
                            <p:childTnLst>
                              <p:par>
                                <p:cTn id="60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larm clo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1"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  <p:bldP spid="2" grpId="0"/>
      <p:bldP spid="14" grpId="0"/>
      <p:bldP spid="328" grpId="0" animBg="1"/>
      <p:bldP spid="329" grpId="0" animBg="1"/>
      <p:bldP spid="330" grpId="0" animBg="1"/>
      <p:bldP spid="331" grpId="0" animBg="1"/>
      <p:bldP spid="332" grpId="0" animBg="1"/>
      <p:bldP spid="333" grpId="0" animBg="1"/>
      <p:bldP spid="334" grpId="0" animBg="1"/>
      <p:bldP spid="335" grpId="0" animBg="1"/>
      <p:bldP spid="336" grpId="0" animBg="1"/>
      <p:bldP spid="337" grpId="0" animBg="1"/>
      <p:bldP spid="338" grpId="0" animBg="1"/>
      <p:bldP spid="339" grpId="0" animBg="1"/>
      <p:bldP spid="340" grpId="0" animBg="1"/>
      <p:bldP spid="341" grpId="0" animBg="1"/>
      <p:bldP spid="342" grpId="0" animBg="1"/>
      <p:bldP spid="343" grpId="0" animBg="1"/>
      <p:bldP spid="344" grpId="0" animBg="1"/>
      <p:bldP spid="345" grpId="0" animBg="1"/>
      <p:bldP spid="346" grpId="0" animBg="1"/>
      <p:bldP spid="347" grpId="0" animBg="1"/>
      <p:bldP spid="348" grpId="0" animBg="1"/>
      <p:bldP spid="349" grpId="0" animBg="1"/>
      <p:bldP spid="350" grpId="0" animBg="1"/>
      <p:bldP spid="351" grpId="0" animBg="1"/>
      <p:bldP spid="352" grpId="0" animBg="1"/>
      <p:bldP spid="353" grpId="0" animBg="1"/>
      <p:bldP spid="354" grpId="0" animBg="1"/>
      <p:bldP spid="355" grpId="0" animBg="1"/>
      <p:bldP spid="356" grpId="0" animBg="1"/>
      <p:bldP spid="357" grpId="0" animBg="1"/>
      <p:bldP spid="358" grpId="0" animBg="1"/>
      <p:bldP spid="359" grpId="0" animBg="1"/>
      <p:bldP spid="360" grpId="0" animBg="1"/>
      <p:bldP spid="361" grpId="0" animBg="1"/>
      <p:bldP spid="362" grpId="0" animBg="1"/>
      <p:bldP spid="363" grpId="0" animBg="1"/>
      <p:bldP spid="364" grpId="0" animBg="1"/>
      <p:bldP spid="365" grpId="0" animBg="1"/>
      <p:bldP spid="366" grpId="0" animBg="1"/>
      <p:bldP spid="367" grpId="0" animBg="1"/>
      <p:bldP spid="368" grpId="0" animBg="1"/>
      <p:bldP spid="369" grpId="0" animBg="1"/>
      <p:bldP spid="370" grpId="0" animBg="1"/>
      <p:bldP spid="371" grpId="0" animBg="1"/>
      <p:bldP spid="372" grpId="0" animBg="1"/>
      <p:bldP spid="373" grpId="0" animBg="1"/>
      <p:bldP spid="374" grpId="0" animBg="1"/>
      <p:bldP spid="375" grpId="0" animBg="1"/>
      <p:bldP spid="376" grpId="0" animBg="1"/>
      <p:bldP spid="377" grpId="0" animBg="1"/>
      <p:bldP spid="378" grpId="0" animBg="1"/>
      <p:bldP spid="379" grpId="0" animBg="1"/>
      <p:bldP spid="380" grpId="0" animBg="1"/>
      <p:bldP spid="381" grpId="0" animBg="1"/>
      <p:bldP spid="382" grpId="0" animBg="1"/>
      <p:bldP spid="383" grpId="0" animBg="1"/>
      <p:bldP spid="384" grpId="0" animBg="1"/>
      <p:bldP spid="385" grpId="0" animBg="1"/>
      <p:bldP spid="386" grpId="0" animBg="1"/>
      <p:bldP spid="387" grpId="0" animBg="1"/>
      <p:bldP spid="388" grpId="0" animBg="1"/>
      <p:bldP spid="389" grpId="0" animBg="1"/>
      <p:bldP spid="390" grpId="0" animBg="1"/>
      <p:bldP spid="391" grpId="0" animBg="1"/>
      <p:bldP spid="392" grpId="0" animBg="1"/>
      <p:bldP spid="393" grpId="0" animBg="1"/>
      <p:bldP spid="394" grpId="0" animBg="1"/>
      <p:bldP spid="395" grpId="0" animBg="1"/>
      <p:bldP spid="396" grpId="0" animBg="1"/>
      <p:bldP spid="397" grpId="0" animBg="1"/>
      <p:bldP spid="398" grpId="0" animBg="1"/>
      <p:bldP spid="399" grpId="0" animBg="1"/>
      <p:bldP spid="400" grpId="0" animBg="1"/>
      <p:bldP spid="401" grpId="0" animBg="1"/>
      <p:bldP spid="402" grpId="0" animBg="1"/>
      <p:bldP spid="403" grpId="0" animBg="1"/>
      <p:bldP spid="404" grpId="0" animBg="1"/>
      <p:bldP spid="405" grpId="0" animBg="1"/>
      <p:bldP spid="406" grpId="0" animBg="1"/>
      <p:bldP spid="407" grpId="0" animBg="1"/>
      <p:bldP spid="408" grpId="0" animBg="1"/>
      <p:bldP spid="409" grpId="0" animBg="1"/>
      <p:bldP spid="410" grpId="0" animBg="1"/>
      <p:bldP spid="411" grpId="0" animBg="1"/>
      <p:bldP spid="412" grpId="0" animBg="1"/>
      <p:bldP spid="413" grpId="0" animBg="1"/>
      <p:bldP spid="414" grpId="0" animBg="1"/>
      <p:bldP spid="415" grpId="0" animBg="1"/>
      <p:bldP spid="416" grpId="0" animBg="1"/>
      <p:bldP spid="417" grpId="0" animBg="1"/>
      <p:bldP spid="418" grpId="0" animBg="1"/>
      <p:bldP spid="419" grpId="0" animBg="1"/>
      <p:bldP spid="420" grpId="0" animBg="1"/>
      <p:bldP spid="421" grpId="0" animBg="1"/>
      <p:bldP spid="422" grpId="0" animBg="1"/>
      <p:bldP spid="423" grpId="0" animBg="1"/>
      <p:bldP spid="424" grpId="0" animBg="1"/>
      <p:bldP spid="425" grpId="0" animBg="1"/>
      <p:bldP spid="426" grpId="0" animBg="1"/>
      <p:bldP spid="427" grpId="0" animBg="1"/>
      <p:bldP spid="428" grpId="0" animBg="1"/>
      <p:bldP spid="429" grpId="0" animBg="1"/>
      <p:bldP spid="430" grpId="0" animBg="1"/>
      <p:bldP spid="431" grpId="0" animBg="1"/>
      <p:bldP spid="432" grpId="0" animBg="1"/>
      <p:bldP spid="433" grpId="0" animBg="1"/>
      <p:bldP spid="434" grpId="0" animBg="1"/>
      <p:bldP spid="435" grpId="0" animBg="1"/>
      <p:bldP spid="436" grpId="0" animBg="1"/>
      <p:bldP spid="437" grpId="0" animBg="1"/>
      <p:bldP spid="438" grpId="0" animBg="1"/>
      <p:bldP spid="439" grpId="0" animBg="1"/>
      <p:bldP spid="440" grpId="0" animBg="1"/>
      <p:bldP spid="441" grpId="0" animBg="1"/>
      <p:bldP spid="442" grpId="0" animBg="1"/>
      <p:bldP spid="443" grpId="0" animBg="1"/>
      <p:bldP spid="444" grpId="0" animBg="1"/>
      <p:bldP spid="445" grpId="0" animBg="1"/>
      <p:bldP spid="446" grpId="0" animBg="1"/>
      <p:bldP spid="447" grpId="0" animBg="1"/>
      <p:bldP spid="448" grpId="0" animBg="1"/>
      <p:bldP spid="449" grpId="0" animBg="1"/>
      <p:bldP spid="450" grpId="0" animBg="1"/>
      <p:bldP spid="451" grpId="0" animBg="1"/>
      <p:bldP spid="452" grpId="0" animBg="1"/>
      <p:bldP spid="453" grpId="0" animBg="1"/>
      <p:bldP spid="454" grpId="0" animBg="1"/>
      <p:bldP spid="455" grpId="0" animBg="1"/>
      <p:bldP spid="456" grpId="0" animBg="1"/>
      <p:bldP spid="457" grpId="0" animBg="1"/>
      <p:bldP spid="458" grpId="0" animBg="1"/>
      <p:bldP spid="459" grpId="0" animBg="1"/>
      <p:bldP spid="460" grpId="0" animBg="1"/>
      <p:bldP spid="461" grpId="0" animBg="1"/>
      <p:bldP spid="462" grpId="0" animBg="1"/>
      <p:bldP spid="463" grpId="0" animBg="1"/>
      <p:bldP spid="464" grpId="0" animBg="1"/>
      <p:bldP spid="465" grpId="0" animBg="1"/>
      <p:bldP spid="466" grpId="0" animBg="1"/>
      <p:bldP spid="467" grpId="0" animBg="1"/>
      <p:bldP spid="468" grpId="0" animBg="1"/>
      <p:bldP spid="469" grpId="0" animBg="1"/>
      <p:bldP spid="470" grpId="0" animBg="1"/>
      <p:bldP spid="471" grpId="0" animBg="1"/>
      <p:bldP spid="472" grpId="0" animBg="1"/>
      <p:bldP spid="473" grpId="0" animBg="1"/>
      <p:bldP spid="474" grpId="0" animBg="1"/>
      <p:bldP spid="475" grpId="0" animBg="1"/>
      <p:bldP spid="476" grpId="0" animBg="1"/>
      <p:bldP spid="477" grpId="0" animBg="1"/>
      <p:bldP spid="478" grpId="0" animBg="1"/>
      <p:bldP spid="479" grpId="0" animBg="1"/>
      <p:bldP spid="480" grpId="0" animBg="1"/>
      <p:bldP spid="481" grpId="0" animBg="1"/>
      <p:bldP spid="482" grpId="0" animBg="1"/>
      <p:bldP spid="483" grpId="0" animBg="1"/>
      <p:bldP spid="484" grpId="0" animBg="1"/>
      <p:bldP spid="485" grpId="0" animBg="1"/>
      <p:bldP spid="486" grpId="0" animBg="1"/>
      <p:bldP spid="487" grpId="0" animBg="1"/>
      <p:bldP spid="488" grpId="0" animBg="1"/>
      <p:bldP spid="489" grpId="0" animBg="1"/>
      <p:bldP spid="490" grpId="0" animBg="1"/>
      <p:bldP spid="491" grpId="0" animBg="1"/>
      <p:bldP spid="492" grpId="0" animBg="1"/>
      <p:bldP spid="493" grpId="0" animBg="1"/>
      <p:bldP spid="494" grpId="0" animBg="1"/>
      <p:bldP spid="495" grpId="0" animBg="1"/>
      <p:bldP spid="496" grpId="0" animBg="1"/>
      <p:bldP spid="497" grpId="0" animBg="1"/>
      <p:bldP spid="498" grpId="0" animBg="1"/>
      <p:bldP spid="499" grpId="0" animBg="1"/>
      <p:bldP spid="500" grpId="0" animBg="1"/>
      <p:bldP spid="501" grpId="0" animBg="1"/>
      <p:bldP spid="502" grpId="0" animBg="1"/>
      <p:bldP spid="503" grpId="0" animBg="1"/>
      <p:bldP spid="504" grpId="0" animBg="1"/>
      <p:bldP spid="505" grpId="0" animBg="1"/>
      <p:bldP spid="506" grpId="0" animBg="1"/>
      <p:bldP spid="507" grpId="0" animBg="1"/>
      <p:bldP spid="508" grpId="0" animBg="1"/>
      <p:bldP spid="509" grpId="0" animBg="1"/>
      <p:bldP spid="510" grpId="0" animBg="1"/>
      <p:bldP spid="511" grpId="0" animBg="1"/>
      <p:bldP spid="512" grpId="0" animBg="1"/>
      <p:bldP spid="5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57" name="Picture 3" descr="nen5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9053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33400" y="2344559"/>
            <a:ext cx="8153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 2.</a:t>
            </a:r>
            <a:r>
              <a:rPr lang="en-US" b="1" dirty="0" smtClean="0">
                <a:solidFill>
                  <a:schemeClr val="bg1"/>
                </a:solidFill>
              </a:rPr>
              <a:t> Viết lệnh điều khiển Rùa vẽ hình sau: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62000" y="2838271"/>
            <a:ext cx="4648200" cy="1338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>
                <a:solidFill>
                  <a:schemeClr val="bg1"/>
                </a:solidFill>
              </a:rPr>
              <a:t>………………………………………………….……………………………………........................................................................................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8830" y="2529225"/>
            <a:ext cx="2340444" cy="2321048"/>
          </a:xfrm>
          <a:prstGeom prst="rect">
            <a:avLst/>
          </a:prstGeom>
        </p:spPr>
      </p:pic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733425" y="2873349"/>
            <a:ext cx="170539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b="1" dirty="0" smtClean="0">
                <a:solidFill>
                  <a:srgbClr val="00B0F0"/>
                </a:solidFill>
              </a:rPr>
              <a:t>REPEAT 6[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979980" y="2875195"/>
            <a:ext cx="28349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REPEAT </a:t>
            </a:r>
            <a:r>
              <a:rPr lang="en-US" b="1" dirty="0">
                <a:solidFill>
                  <a:srgbClr val="FFFF00"/>
                </a:solidFill>
              </a:rPr>
              <a:t>4[FD 50 RT </a:t>
            </a:r>
            <a:r>
              <a:rPr lang="en-US" b="1" dirty="0" smtClean="0">
                <a:solidFill>
                  <a:srgbClr val="FFFF00"/>
                </a:solidFill>
              </a:rPr>
              <a:t>90] </a:t>
            </a:r>
            <a:endParaRPr lang="vi-VN" dirty="0">
              <a:solidFill>
                <a:srgbClr val="FFFF00"/>
              </a:solidFill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378064" y="2873349"/>
            <a:ext cx="155299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b="1" dirty="0" smtClean="0">
                <a:solidFill>
                  <a:srgbClr val="00B0F0"/>
                </a:solidFill>
              </a:rPr>
              <a:t>   </a:t>
            </a:r>
            <a:r>
              <a:rPr lang="en-US" b="1" dirty="0">
                <a:solidFill>
                  <a:srgbClr val="00B0F0"/>
                </a:solidFill>
              </a:rPr>
              <a:t> </a:t>
            </a:r>
            <a:r>
              <a:rPr lang="en-US" b="1" dirty="0" smtClean="0">
                <a:solidFill>
                  <a:srgbClr val="00B0F0"/>
                </a:solidFill>
              </a:rPr>
              <a:t>RT 60]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562990" y="28194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FF00"/>
                </a:solidFill>
              </a:rPr>
              <a:t>1</a:t>
            </a:r>
            <a:endParaRPr lang="en-US" b="1" dirty="0">
              <a:solidFill>
                <a:srgbClr val="00FF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840494" y="37454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FF00"/>
                </a:solidFill>
              </a:rPr>
              <a:t>2</a:t>
            </a:r>
            <a:endParaRPr lang="en-US" b="1" dirty="0">
              <a:solidFill>
                <a:srgbClr val="00FF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086600" y="45074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FF00"/>
                </a:solidFill>
              </a:rPr>
              <a:t>3</a:t>
            </a:r>
            <a:endParaRPr lang="en-US" b="1" dirty="0">
              <a:solidFill>
                <a:srgbClr val="00FF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019800" y="41910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FF00"/>
                </a:solidFill>
              </a:rPr>
              <a:t>4</a:t>
            </a:r>
            <a:endParaRPr lang="en-US" b="1" dirty="0">
              <a:solidFill>
                <a:srgbClr val="00FF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791200" y="32766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FF00"/>
                </a:solidFill>
              </a:rPr>
              <a:t>5</a:t>
            </a:r>
            <a:endParaRPr lang="en-US" b="1" dirty="0">
              <a:solidFill>
                <a:srgbClr val="00FF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531592" y="247934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FF00"/>
                </a:solidFill>
              </a:rPr>
              <a:t>6</a:t>
            </a:r>
            <a:endParaRPr lang="en-US" b="1" dirty="0">
              <a:solidFill>
                <a:srgbClr val="00FF00"/>
              </a:solidFill>
            </a:endParaRPr>
          </a:p>
        </p:txBody>
      </p:sp>
      <p:sp>
        <p:nvSpPr>
          <p:cNvPr id="86" name="Rectangle: Rounded Corners 3">
            <a:extLst>
              <a:ext uri="{FF2B5EF4-FFF2-40B4-BE49-F238E27FC236}">
                <a16:creationId xmlns:a16="http://schemas.microsoft.com/office/drawing/2014/main" xmlns="" id="{4303BB96-E468-4FF9-973A-AD6A9412E807}"/>
              </a:ext>
            </a:extLst>
          </p:cNvPr>
          <p:cNvSpPr/>
          <p:nvPr/>
        </p:nvSpPr>
        <p:spPr>
          <a:xfrm>
            <a:off x="3810000" y="4800600"/>
            <a:ext cx="1668310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THỜI GIAN</a:t>
            </a:r>
          </a:p>
        </p:txBody>
      </p:sp>
      <p:sp>
        <p:nvSpPr>
          <p:cNvPr id="87" name="Rectangle: Rounded Corners 64">
            <a:extLst>
              <a:ext uri="{FF2B5EF4-FFF2-40B4-BE49-F238E27FC236}">
                <a16:creationId xmlns:a16="http://schemas.microsoft.com/office/drawing/2014/main" xmlns="" id="{7A5B0E33-3262-4457-AA6D-BF58D4E5BC34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 : 00</a:t>
            </a:r>
          </a:p>
        </p:txBody>
      </p:sp>
      <p:sp>
        <p:nvSpPr>
          <p:cNvPr id="88" name="Rectangle: Rounded Corners 65">
            <a:extLst>
              <a:ext uri="{FF2B5EF4-FFF2-40B4-BE49-F238E27FC236}">
                <a16:creationId xmlns:a16="http://schemas.microsoft.com/office/drawing/2014/main" xmlns="" id="{2714492A-1420-4772-A683-7D92EBD9669B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59</a:t>
            </a:r>
          </a:p>
        </p:txBody>
      </p:sp>
      <p:sp>
        <p:nvSpPr>
          <p:cNvPr id="89" name="Rectangle: Rounded Corners 66">
            <a:extLst>
              <a:ext uri="{FF2B5EF4-FFF2-40B4-BE49-F238E27FC236}">
                <a16:creationId xmlns:a16="http://schemas.microsoft.com/office/drawing/2014/main" xmlns="" id="{340B2935-9CE3-49E3-BFDA-0C250EE081F6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58</a:t>
            </a:r>
          </a:p>
        </p:txBody>
      </p:sp>
      <p:sp>
        <p:nvSpPr>
          <p:cNvPr id="90" name="Rectangle: Rounded Corners 67">
            <a:extLst>
              <a:ext uri="{FF2B5EF4-FFF2-40B4-BE49-F238E27FC236}">
                <a16:creationId xmlns:a16="http://schemas.microsoft.com/office/drawing/2014/main" xmlns="" id="{1FCE88C4-E661-48BB-BAE3-469B0922E6FA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57</a:t>
            </a:r>
          </a:p>
        </p:txBody>
      </p:sp>
      <p:sp>
        <p:nvSpPr>
          <p:cNvPr id="91" name="Rectangle: Rounded Corners 68">
            <a:extLst>
              <a:ext uri="{FF2B5EF4-FFF2-40B4-BE49-F238E27FC236}">
                <a16:creationId xmlns:a16="http://schemas.microsoft.com/office/drawing/2014/main" xmlns="" id="{720AE6EC-FEF0-4B42-897D-D7FCA6EDE0C9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56</a:t>
            </a:r>
          </a:p>
        </p:txBody>
      </p:sp>
      <p:sp>
        <p:nvSpPr>
          <p:cNvPr id="92" name="Rectangle: Rounded Corners 69">
            <a:extLst>
              <a:ext uri="{FF2B5EF4-FFF2-40B4-BE49-F238E27FC236}">
                <a16:creationId xmlns:a16="http://schemas.microsoft.com/office/drawing/2014/main" xmlns="" id="{19428F19-7DEA-4B42-813A-48B6DAC0D8E5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55</a:t>
            </a:r>
          </a:p>
        </p:txBody>
      </p:sp>
      <p:sp>
        <p:nvSpPr>
          <p:cNvPr id="93" name="Rectangle: Rounded Corners 70">
            <a:extLst>
              <a:ext uri="{FF2B5EF4-FFF2-40B4-BE49-F238E27FC236}">
                <a16:creationId xmlns:a16="http://schemas.microsoft.com/office/drawing/2014/main" xmlns="" id="{275AC1DB-1F5C-4F5C-9F66-E5A0A602F81D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54</a:t>
            </a:r>
          </a:p>
        </p:txBody>
      </p:sp>
      <p:sp>
        <p:nvSpPr>
          <p:cNvPr id="94" name="Rectangle: Rounded Corners 71">
            <a:extLst>
              <a:ext uri="{FF2B5EF4-FFF2-40B4-BE49-F238E27FC236}">
                <a16:creationId xmlns:a16="http://schemas.microsoft.com/office/drawing/2014/main" xmlns="" id="{DDD7923C-F91D-4B7D-9BFE-C9F382647393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53</a:t>
            </a:r>
          </a:p>
        </p:txBody>
      </p:sp>
      <p:sp>
        <p:nvSpPr>
          <p:cNvPr id="95" name="Rectangle: Rounded Corners 72">
            <a:extLst>
              <a:ext uri="{FF2B5EF4-FFF2-40B4-BE49-F238E27FC236}">
                <a16:creationId xmlns:a16="http://schemas.microsoft.com/office/drawing/2014/main" xmlns="" id="{5291E4A7-3B12-4B5F-B8F4-2B01C4F449A9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52</a:t>
            </a:r>
          </a:p>
        </p:txBody>
      </p:sp>
      <p:sp>
        <p:nvSpPr>
          <p:cNvPr id="96" name="Rectangle: Rounded Corners 73">
            <a:extLst>
              <a:ext uri="{FF2B5EF4-FFF2-40B4-BE49-F238E27FC236}">
                <a16:creationId xmlns:a16="http://schemas.microsoft.com/office/drawing/2014/main" xmlns="" id="{0DD2865F-99BC-4A41-AC04-0EB534084D04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51</a:t>
            </a:r>
          </a:p>
        </p:txBody>
      </p:sp>
      <p:sp>
        <p:nvSpPr>
          <p:cNvPr id="97" name="Rectangle: Rounded Corners 74">
            <a:extLst>
              <a:ext uri="{FF2B5EF4-FFF2-40B4-BE49-F238E27FC236}">
                <a16:creationId xmlns:a16="http://schemas.microsoft.com/office/drawing/2014/main" xmlns="" id="{F94F86B1-1ABD-446F-B4A2-FB34F803862F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50</a:t>
            </a:r>
          </a:p>
        </p:txBody>
      </p:sp>
      <p:sp>
        <p:nvSpPr>
          <p:cNvPr id="98" name="Rectangle: Rounded Corners 75">
            <a:extLst>
              <a:ext uri="{FF2B5EF4-FFF2-40B4-BE49-F238E27FC236}">
                <a16:creationId xmlns:a16="http://schemas.microsoft.com/office/drawing/2014/main" xmlns="" id="{E17E13E0-31FF-460A-80C1-88C95976B170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49</a:t>
            </a:r>
          </a:p>
        </p:txBody>
      </p:sp>
      <p:sp>
        <p:nvSpPr>
          <p:cNvPr id="99" name="Rectangle: Rounded Corners 76">
            <a:extLst>
              <a:ext uri="{FF2B5EF4-FFF2-40B4-BE49-F238E27FC236}">
                <a16:creationId xmlns:a16="http://schemas.microsoft.com/office/drawing/2014/main" xmlns="" id="{0E8834AE-AB54-442E-B75A-649F89D6DBDE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48</a:t>
            </a:r>
          </a:p>
        </p:txBody>
      </p:sp>
      <p:sp>
        <p:nvSpPr>
          <p:cNvPr id="100" name="Rectangle: Rounded Corners 77">
            <a:extLst>
              <a:ext uri="{FF2B5EF4-FFF2-40B4-BE49-F238E27FC236}">
                <a16:creationId xmlns:a16="http://schemas.microsoft.com/office/drawing/2014/main" xmlns="" id="{EF961AA6-B693-4367-B2CB-C5A0E7DC0AEA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47</a:t>
            </a:r>
          </a:p>
        </p:txBody>
      </p:sp>
      <p:sp>
        <p:nvSpPr>
          <p:cNvPr id="101" name="Rectangle: Rounded Corners 78">
            <a:extLst>
              <a:ext uri="{FF2B5EF4-FFF2-40B4-BE49-F238E27FC236}">
                <a16:creationId xmlns:a16="http://schemas.microsoft.com/office/drawing/2014/main" xmlns="" id="{7F600EF4-4543-4C6C-8374-EE1F646BD33D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46</a:t>
            </a:r>
          </a:p>
        </p:txBody>
      </p:sp>
      <p:sp>
        <p:nvSpPr>
          <p:cNvPr id="102" name="Rectangle: Rounded Corners 79">
            <a:extLst>
              <a:ext uri="{FF2B5EF4-FFF2-40B4-BE49-F238E27FC236}">
                <a16:creationId xmlns:a16="http://schemas.microsoft.com/office/drawing/2014/main" xmlns="" id="{AFCB6EC1-25F9-4A78-9639-2D746F1A1E70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45</a:t>
            </a:r>
          </a:p>
        </p:txBody>
      </p:sp>
      <p:sp>
        <p:nvSpPr>
          <p:cNvPr id="103" name="Rectangle: Rounded Corners 80">
            <a:extLst>
              <a:ext uri="{FF2B5EF4-FFF2-40B4-BE49-F238E27FC236}">
                <a16:creationId xmlns:a16="http://schemas.microsoft.com/office/drawing/2014/main" xmlns="" id="{E39CD754-0F77-4266-90C5-DF5EB86620D0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44</a:t>
            </a:r>
          </a:p>
        </p:txBody>
      </p:sp>
      <p:sp>
        <p:nvSpPr>
          <p:cNvPr id="104" name="Rectangle: Rounded Corners 81">
            <a:extLst>
              <a:ext uri="{FF2B5EF4-FFF2-40B4-BE49-F238E27FC236}">
                <a16:creationId xmlns:a16="http://schemas.microsoft.com/office/drawing/2014/main" xmlns="" id="{83B89D81-8EC1-4EFB-9A7F-93D0B9ECAF9C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43</a:t>
            </a:r>
          </a:p>
        </p:txBody>
      </p:sp>
      <p:sp>
        <p:nvSpPr>
          <p:cNvPr id="105" name="Rectangle: Rounded Corners 82">
            <a:extLst>
              <a:ext uri="{FF2B5EF4-FFF2-40B4-BE49-F238E27FC236}">
                <a16:creationId xmlns:a16="http://schemas.microsoft.com/office/drawing/2014/main" xmlns="" id="{98EE7F9B-4FA1-4FCC-8515-B8E1AF68FBBB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42</a:t>
            </a:r>
          </a:p>
        </p:txBody>
      </p:sp>
      <p:sp>
        <p:nvSpPr>
          <p:cNvPr id="106" name="Rectangle: Rounded Corners 83">
            <a:extLst>
              <a:ext uri="{FF2B5EF4-FFF2-40B4-BE49-F238E27FC236}">
                <a16:creationId xmlns:a16="http://schemas.microsoft.com/office/drawing/2014/main" xmlns="" id="{5A13486C-058F-4660-B696-6EA0B6E4C107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41</a:t>
            </a:r>
          </a:p>
        </p:txBody>
      </p:sp>
      <p:sp>
        <p:nvSpPr>
          <p:cNvPr id="107" name="Rectangle: Rounded Corners 84">
            <a:extLst>
              <a:ext uri="{FF2B5EF4-FFF2-40B4-BE49-F238E27FC236}">
                <a16:creationId xmlns:a16="http://schemas.microsoft.com/office/drawing/2014/main" xmlns="" id="{A4C944CD-3A33-4CF6-813F-762A23F58C37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40</a:t>
            </a:r>
          </a:p>
        </p:txBody>
      </p:sp>
      <p:sp>
        <p:nvSpPr>
          <p:cNvPr id="108" name="Rectangle: Rounded Corners 85">
            <a:extLst>
              <a:ext uri="{FF2B5EF4-FFF2-40B4-BE49-F238E27FC236}">
                <a16:creationId xmlns:a16="http://schemas.microsoft.com/office/drawing/2014/main" xmlns="" id="{16462FB6-4297-4F0B-985C-A20A20FFA6C3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39</a:t>
            </a:r>
          </a:p>
        </p:txBody>
      </p:sp>
      <p:sp>
        <p:nvSpPr>
          <p:cNvPr id="109" name="Rectangle: Rounded Corners 86">
            <a:extLst>
              <a:ext uri="{FF2B5EF4-FFF2-40B4-BE49-F238E27FC236}">
                <a16:creationId xmlns:a16="http://schemas.microsoft.com/office/drawing/2014/main" xmlns="" id="{2C5A4AE4-75DE-48F0-AEBA-00899F139D84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38</a:t>
            </a:r>
          </a:p>
        </p:txBody>
      </p:sp>
      <p:sp>
        <p:nvSpPr>
          <p:cNvPr id="110" name="Rectangle: Rounded Corners 87">
            <a:extLst>
              <a:ext uri="{FF2B5EF4-FFF2-40B4-BE49-F238E27FC236}">
                <a16:creationId xmlns:a16="http://schemas.microsoft.com/office/drawing/2014/main" xmlns="" id="{0EEC99C7-F0C3-49F7-B147-E88E3ADBE6BE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37</a:t>
            </a:r>
          </a:p>
        </p:txBody>
      </p:sp>
      <p:sp>
        <p:nvSpPr>
          <p:cNvPr id="111" name="Rectangle: Rounded Corners 88">
            <a:extLst>
              <a:ext uri="{FF2B5EF4-FFF2-40B4-BE49-F238E27FC236}">
                <a16:creationId xmlns:a16="http://schemas.microsoft.com/office/drawing/2014/main" xmlns="" id="{CC742F3F-A637-46F7-8CFC-BB76860A34C1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36</a:t>
            </a:r>
          </a:p>
        </p:txBody>
      </p:sp>
      <p:sp>
        <p:nvSpPr>
          <p:cNvPr id="112" name="Rectangle: Rounded Corners 89">
            <a:extLst>
              <a:ext uri="{FF2B5EF4-FFF2-40B4-BE49-F238E27FC236}">
                <a16:creationId xmlns:a16="http://schemas.microsoft.com/office/drawing/2014/main" xmlns="" id="{C9D01B6E-0E1D-4B85-A587-CE51D6FB6D16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35</a:t>
            </a:r>
          </a:p>
        </p:txBody>
      </p:sp>
      <p:sp>
        <p:nvSpPr>
          <p:cNvPr id="113" name="Rectangle: Rounded Corners 90">
            <a:extLst>
              <a:ext uri="{FF2B5EF4-FFF2-40B4-BE49-F238E27FC236}">
                <a16:creationId xmlns:a16="http://schemas.microsoft.com/office/drawing/2014/main" xmlns="" id="{EBF1371E-9F15-4FCB-9430-EE2AFA3C8D13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34</a:t>
            </a:r>
          </a:p>
        </p:txBody>
      </p:sp>
      <p:sp>
        <p:nvSpPr>
          <p:cNvPr id="114" name="Rectangle: Rounded Corners 91">
            <a:extLst>
              <a:ext uri="{FF2B5EF4-FFF2-40B4-BE49-F238E27FC236}">
                <a16:creationId xmlns:a16="http://schemas.microsoft.com/office/drawing/2014/main" xmlns="" id="{1235F28E-1FE9-4609-9197-BDB44E34AA77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33</a:t>
            </a:r>
          </a:p>
        </p:txBody>
      </p:sp>
      <p:sp>
        <p:nvSpPr>
          <p:cNvPr id="115" name="Rectangle: Rounded Corners 92">
            <a:extLst>
              <a:ext uri="{FF2B5EF4-FFF2-40B4-BE49-F238E27FC236}">
                <a16:creationId xmlns:a16="http://schemas.microsoft.com/office/drawing/2014/main" xmlns="" id="{7663402F-F095-4CB0-8E55-C8911D07D1EA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32</a:t>
            </a:r>
          </a:p>
        </p:txBody>
      </p:sp>
      <p:sp>
        <p:nvSpPr>
          <p:cNvPr id="116" name="Rectangle: Rounded Corners 93">
            <a:extLst>
              <a:ext uri="{FF2B5EF4-FFF2-40B4-BE49-F238E27FC236}">
                <a16:creationId xmlns:a16="http://schemas.microsoft.com/office/drawing/2014/main" xmlns="" id="{6AAAE16D-A965-46F2-9469-32FFD35CCC6E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31</a:t>
            </a:r>
          </a:p>
        </p:txBody>
      </p:sp>
      <p:sp>
        <p:nvSpPr>
          <p:cNvPr id="117" name="Rectangle: Rounded Corners 94">
            <a:extLst>
              <a:ext uri="{FF2B5EF4-FFF2-40B4-BE49-F238E27FC236}">
                <a16:creationId xmlns:a16="http://schemas.microsoft.com/office/drawing/2014/main" xmlns="" id="{56B66775-BAD0-4F02-8BF5-011B33BC01F5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30</a:t>
            </a:r>
          </a:p>
        </p:txBody>
      </p:sp>
      <p:sp>
        <p:nvSpPr>
          <p:cNvPr id="118" name="Rectangle: Rounded Corners 95">
            <a:extLst>
              <a:ext uri="{FF2B5EF4-FFF2-40B4-BE49-F238E27FC236}">
                <a16:creationId xmlns:a16="http://schemas.microsoft.com/office/drawing/2014/main" xmlns="" id="{2DD28BD2-70EF-4140-9EE0-7A88BAD177FC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29</a:t>
            </a:r>
          </a:p>
        </p:txBody>
      </p:sp>
      <p:sp>
        <p:nvSpPr>
          <p:cNvPr id="119" name="Rectangle: Rounded Corners 96">
            <a:extLst>
              <a:ext uri="{FF2B5EF4-FFF2-40B4-BE49-F238E27FC236}">
                <a16:creationId xmlns:a16="http://schemas.microsoft.com/office/drawing/2014/main" xmlns="" id="{4BCD449D-ADEC-46B7-A749-B10C07CB9C84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28</a:t>
            </a:r>
          </a:p>
        </p:txBody>
      </p:sp>
      <p:sp>
        <p:nvSpPr>
          <p:cNvPr id="120" name="Rectangle: Rounded Corners 97">
            <a:extLst>
              <a:ext uri="{FF2B5EF4-FFF2-40B4-BE49-F238E27FC236}">
                <a16:creationId xmlns:a16="http://schemas.microsoft.com/office/drawing/2014/main" xmlns="" id="{8BFD0B61-3A69-4A69-B6A3-92533F7A5BC6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27</a:t>
            </a:r>
          </a:p>
        </p:txBody>
      </p:sp>
      <p:sp>
        <p:nvSpPr>
          <p:cNvPr id="121" name="Rectangle: Rounded Corners 98">
            <a:extLst>
              <a:ext uri="{FF2B5EF4-FFF2-40B4-BE49-F238E27FC236}">
                <a16:creationId xmlns:a16="http://schemas.microsoft.com/office/drawing/2014/main" xmlns="" id="{DADC6DA3-036B-42E4-B4DC-70BC0A5BBE9A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26</a:t>
            </a:r>
          </a:p>
        </p:txBody>
      </p:sp>
      <p:sp>
        <p:nvSpPr>
          <p:cNvPr id="122" name="Rectangle: Rounded Corners 99">
            <a:extLst>
              <a:ext uri="{FF2B5EF4-FFF2-40B4-BE49-F238E27FC236}">
                <a16:creationId xmlns:a16="http://schemas.microsoft.com/office/drawing/2014/main" xmlns="" id="{425B2372-7157-4333-B60D-07DED6F9C5CB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25</a:t>
            </a:r>
          </a:p>
        </p:txBody>
      </p:sp>
      <p:sp>
        <p:nvSpPr>
          <p:cNvPr id="123" name="Rectangle: Rounded Corners 100">
            <a:extLst>
              <a:ext uri="{FF2B5EF4-FFF2-40B4-BE49-F238E27FC236}">
                <a16:creationId xmlns:a16="http://schemas.microsoft.com/office/drawing/2014/main" xmlns="" id="{979AC170-B0A5-4475-961E-7F567EDF0FFA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24</a:t>
            </a:r>
          </a:p>
        </p:txBody>
      </p:sp>
      <p:sp>
        <p:nvSpPr>
          <p:cNvPr id="124" name="Rectangle: Rounded Corners 101">
            <a:extLst>
              <a:ext uri="{FF2B5EF4-FFF2-40B4-BE49-F238E27FC236}">
                <a16:creationId xmlns:a16="http://schemas.microsoft.com/office/drawing/2014/main" xmlns="" id="{B93A3DBD-A6B8-464F-8225-A5F69424D56D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23</a:t>
            </a:r>
          </a:p>
        </p:txBody>
      </p:sp>
      <p:sp>
        <p:nvSpPr>
          <p:cNvPr id="125" name="Rectangle: Rounded Corners 102">
            <a:extLst>
              <a:ext uri="{FF2B5EF4-FFF2-40B4-BE49-F238E27FC236}">
                <a16:creationId xmlns:a16="http://schemas.microsoft.com/office/drawing/2014/main" xmlns="" id="{6DBBCA6F-8B92-47B1-A4EC-A73AC72249FA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22</a:t>
            </a:r>
          </a:p>
        </p:txBody>
      </p:sp>
      <p:sp>
        <p:nvSpPr>
          <p:cNvPr id="126" name="Rectangle: Rounded Corners 103">
            <a:extLst>
              <a:ext uri="{FF2B5EF4-FFF2-40B4-BE49-F238E27FC236}">
                <a16:creationId xmlns:a16="http://schemas.microsoft.com/office/drawing/2014/main" xmlns="" id="{6F16E111-ED6D-4B2C-804C-61091CB2B529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21</a:t>
            </a:r>
          </a:p>
        </p:txBody>
      </p:sp>
      <p:sp>
        <p:nvSpPr>
          <p:cNvPr id="127" name="Rectangle: Rounded Corners 104">
            <a:extLst>
              <a:ext uri="{FF2B5EF4-FFF2-40B4-BE49-F238E27FC236}">
                <a16:creationId xmlns:a16="http://schemas.microsoft.com/office/drawing/2014/main" xmlns="" id="{581AFCFC-4478-46B5-8467-3239E5480F90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20</a:t>
            </a:r>
          </a:p>
        </p:txBody>
      </p:sp>
      <p:sp>
        <p:nvSpPr>
          <p:cNvPr id="128" name="Rectangle: Rounded Corners 105">
            <a:extLst>
              <a:ext uri="{FF2B5EF4-FFF2-40B4-BE49-F238E27FC236}">
                <a16:creationId xmlns:a16="http://schemas.microsoft.com/office/drawing/2014/main" xmlns="" id="{E7D6436C-14D6-48D7-A5E6-C56563FFC26B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19</a:t>
            </a:r>
          </a:p>
        </p:txBody>
      </p:sp>
      <p:sp>
        <p:nvSpPr>
          <p:cNvPr id="129" name="Rectangle: Rounded Corners 106">
            <a:extLst>
              <a:ext uri="{FF2B5EF4-FFF2-40B4-BE49-F238E27FC236}">
                <a16:creationId xmlns:a16="http://schemas.microsoft.com/office/drawing/2014/main" xmlns="" id="{0A6832B7-5DE1-41CA-A9CF-792249944CA4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18</a:t>
            </a:r>
          </a:p>
        </p:txBody>
      </p:sp>
      <p:sp>
        <p:nvSpPr>
          <p:cNvPr id="130" name="Rectangle: Rounded Corners 107">
            <a:extLst>
              <a:ext uri="{FF2B5EF4-FFF2-40B4-BE49-F238E27FC236}">
                <a16:creationId xmlns:a16="http://schemas.microsoft.com/office/drawing/2014/main" xmlns="" id="{9520D2E0-738F-4D09-91E2-6BFECF7D39B2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17</a:t>
            </a:r>
          </a:p>
        </p:txBody>
      </p:sp>
      <p:sp>
        <p:nvSpPr>
          <p:cNvPr id="131" name="Rectangle: Rounded Corners 108">
            <a:extLst>
              <a:ext uri="{FF2B5EF4-FFF2-40B4-BE49-F238E27FC236}">
                <a16:creationId xmlns:a16="http://schemas.microsoft.com/office/drawing/2014/main" xmlns="" id="{9854B76B-FE58-41E1-8FC8-EEC39A8425B2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16</a:t>
            </a:r>
          </a:p>
        </p:txBody>
      </p:sp>
      <p:sp>
        <p:nvSpPr>
          <p:cNvPr id="132" name="Rectangle: Rounded Corners 109">
            <a:extLst>
              <a:ext uri="{FF2B5EF4-FFF2-40B4-BE49-F238E27FC236}">
                <a16:creationId xmlns:a16="http://schemas.microsoft.com/office/drawing/2014/main" xmlns="" id="{6EF475BF-1F06-4F35-A10F-F23234CB8976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15</a:t>
            </a:r>
          </a:p>
        </p:txBody>
      </p:sp>
      <p:sp>
        <p:nvSpPr>
          <p:cNvPr id="133" name="Rectangle: Rounded Corners 110">
            <a:extLst>
              <a:ext uri="{FF2B5EF4-FFF2-40B4-BE49-F238E27FC236}">
                <a16:creationId xmlns:a16="http://schemas.microsoft.com/office/drawing/2014/main" xmlns="" id="{F38CAC2B-0FBD-49DA-9A8A-6031CA567B4B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14</a:t>
            </a:r>
          </a:p>
        </p:txBody>
      </p:sp>
      <p:sp>
        <p:nvSpPr>
          <p:cNvPr id="134" name="Rectangle: Rounded Corners 111">
            <a:extLst>
              <a:ext uri="{FF2B5EF4-FFF2-40B4-BE49-F238E27FC236}">
                <a16:creationId xmlns:a16="http://schemas.microsoft.com/office/drawing/2014/main" xmlns="" id="{7ABE033D-126B-41C1-B1E5-FE94F28DD935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13</a:t>
            </a:r>
          </a:p>
        </p:txBody>
      </p:sp>
      <p:sp>
        <p:nvSpPr>
          <p:cNvPr id="135" name="Rectangle: Rounded Corners 112">
            <a:extLst>
              <a:ext uri="{FF2B5EF4-FFF2-40B4-BE49-F238E27FC236}">
                <a16:creationId xmlns:a16="http://schemas.microsoft.com/office/drawing/2014/main" xmlns="" id="{5AD3546E-39F9-4CCF-87BD-E03C83359FAC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12</a:t>
            </a:r>
          </a:p>
        </p:txBody>
      </p:sp>
      <p:sp>
        <p:nvSpPr>
          <p:cNvPr id="136" name="Rectangle: Rounded Corners 113">
            <a:extLst>
              <a:ext uri="{FF2B5EF4-FFF2-40B4-BE49-F238E27FC236}">
                <a16:creationId xmlns:a16="http://schemas.microsoft.com/office/drawing/2014/main" xmlns="" id="{E36FCB8F-D24C-4BE6-8BA0-7C2AB472C0E6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11</a:t>
            </a:r>
          </a:p>
        </p:txBody>
      </p:sp>
      <p:sp>
        <p:nvSpPr>
          <p:cNvPr id="137" name="Rectangle: Rounded Corners 114">
            <a:extLst>
              <a:ext uri="{FF2B5EF4-FFF2-40B4-BE49-F238E27FC236}">
                <a16:creationId xmlns:a16="http://schemas.microsoft.com/office/drawing/2014/main" xmlns="" id="{47850E9D-0D34-4F37-A117-24B164992AFF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10</a:t>
            </a:r>
          </a:p>
        </p:txBody>
      </p:sp>
      <p:sp>
        <p:nvSpPr>
          <p:cNvPr id="138" name="Rectangle: Rounded Corners 115">
            <a:extLst>
              <a:ext uri="{FF2B5EF4-FFF2-40B4-BE49-F238E27FC236}">
                <a16:creationId xmlns:a16="http://schemas.microsoft.com/office/drawing/2014/main" xmlns="" id="{0C839A7C-BFD7-48F1-9E84-D79F865810A8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09</a:t>
            </a:r>
          </a:p>
        </p:txBody>
      </p:sp>
      <p:sp>
        <p:nvSpPr>
          <p:cNvPr id="139" name="Rectangle: Rounded Corners 116">
            <a:extLst>
              <a:ext uri="{FF2B5EF4-FFF2-40B4-BE49-F238E27FC236}">
                <a16:creationId xmlns:a16="http://schemas.microsoft.com/office/drawing/2014/main" xmlns="" id="{D09F946D-26C7-4C0C-A9EF-379011192D64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08</a:t>
            </a:r>
          </a:p>
        </p:txBody>
      </p:sp>
      <p:sp>
        <p:nvSpPr>
          <p:cNvPr id="140" name="Rectangle: Rounded Corners 117">
            <a:extLst>
              <a:ext uri="{FF2B5EF4-FFF2-40B4-BE49-F238E27FC236}">
                <a16:creationId xmlns:a16="http://schemas.microsoft.com/office/drawing/2014/main" xmlns="" id="{D8B5A074-3E9E-413D-A5EE-4191B4AFCE19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07</a:t>
            </a:r>
          </a:p>
        </p:txBody>
      </p:sp>
      <p:sp>
        <p:nvSpPr>
          <p:cNvPr id="141" name="Rectangle: Rounded Corners 118">
            <a:extLst>
              <a:ext uri="{FF2B5EF4-FFF2-40B4-BE49-F238E27FC236}">
                <a16:creationId xmlns:a16="http://schemas.microsoft.com/office/drawing/2014/main" xmlns="" id="{045F8BD9-09FC-4F31-8615-DF70AA70DEC1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06</a:t>
            </a:r>
          </a:p>
        </p:txBody>
      </p:sp>
      <p:sp>
        <p:nvSpPr>
          <p:cNvPr id="142" name="Rectangle: Rounded Corners 119">
            <a:extLst>
              <a:ext uri="{FF2B5EF4-FFF2-40B4-BE49-F238E27FC236}">
                <a16:creationId xmlns:a16="http://schemas.microsoft.com/office/drawing/2014/main" xmlns="" id="{6033B4AF-5A97-4354-A082-60906A7323AD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05</a:t>
            </a:r>
          </a:p>
        </p:txBody>
      </p:sp>
      <p:sp>
        <p:nvSpPr>
          <p:cNvPr id="143" name="Rectangle: Rounded Corners 120">
            <a:extLst>
              <a:ext uri="{FF2B5EF4-FFF2-40B4-BE49-F238E27FC236}">
                <a16:creationId xmlns:a16="http://schemas.microsoft.com/office/drawing/2014/main" xmlns="" id="{0C47BE9A-3E31-44F9-B8E5-DD96F1D0C95E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04</a:t>
            </a:r>
          </a:p>
        </p:txBody>
      </p:sp>
      <p:sp>
        <p:nvSpPr>
          <p:cNvPr id="144" name="Rectangle: Rounded Corners 121">
            <a:extLst>
              <a:ext uri="{FF2B5EF4-FFF2-40B4-BE49-F238E27FC236}">
                <a16:creationId xmlns:a16="http://schemas.microsoft.com/office/drawing/2014/main" xmlns="" id="{59CF9923-AA2A-4FB9-BC25-3092A2789D2F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03</a:t>
            </a:r>
          </a:p>
        </p:txBody>
      </p:sp>
      <p:sp>
        <p:nvSpPr>
          <p:cNvPr id="145" name="Rectangle: Rounded Corners 122">
            <a:extLst>
              <a:ext uri="{FF2B5EF4-FFF2-40B4-BE49-F238E27FC236}">
                <a16:creationId xmlns:a16="http://schemas.microsoft.com/office/drawing/2014/main" xmlns="" id="{0BB7749A-F808-4666-89F0-2A87378E7FC3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02</a:t>
            </a:r>
          </a:p>
        </p:txBody>
      </p:sp>
      <p:sp>
        <p:nvSpPr>
          <p:cNvPr id="146" name="Rectangle: Rounded Corners 123">
            <a:extLst>
              <a:ext uri="{FF2B5EF4-FFF2-40B4-BE49-F238E27FC236}">
                <a16:creationId xmlns:a16="http://schemas.microsoft.com/office/drawing/2014/main" xmlns="" id="{C745544E-4F5B-4696-8760-C31F052B6CBD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01</a:t>
            </a:r>
          </a:p>
        </p:txBody>
      </p:sp>
      <p:sp>
        <p:nvSpPr>
          <p:cNvPr id="147" name="Rectangle: Rounded Corners 124">
            <a:extLst>
              <a:ext uri="{FF2B5EF4-FFF2-40B4-BE49-F238E27FC236}">
                <a16:creationId xmlns:a16="http://schemas.microsoft.com/office/drawing/2014/main" xmlns="" id="{7CFD3903-C8DA-4B2F-8842-521D41CD86CA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00</a:t>
            </a:r>
          </a:p>
        </p:txBody>
      </p:sp>
      <p:sp>
        <p:nvSpPr>
          <p:cNvPr id="148" name="Rectangle: Rounded Corners 125">
            <a:extLst>
              <a:ext uri="{FF2B5EF4-FFF2-40B4-BE49-F238E27FC236}">
                <a16:creationId xmlns:a16="http://schemas.microsoft.com/office/drawing/2014/main" xmlns="" id="{9469AECA-7C3A-4DAA-A37F-BEC486AB3E10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59</a:t>
            </a:r>
          </a:p>
        </p:txBody>
      </p:sp>
      <p:sp>
        <p:nvSpPr>
          <p:cNvPr id="149" name="Rectangle: Rounded Corners 126">
            <a:extLst>
              <a:ext uri="{FF2B5EF4-FFF2-40B4-BE49-F238E27FC236}">
                <a16:creationId xmlns:a16="http://schemas.microsoft.com/office/drawing/2014/main" xmlns="" id="{2AACBEEA-41FC-449B-9579-7BE8431678FC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58</a:t>
            </a:r>
          </a:p>
        </p:txBody>
      </p:sp>
      <p:sp>
        <p:nvSpPr>
          <p:cNvPr id="150" name="Rectangle: Rounded Corners 127">
            <a:extLst>
              <a:ext uri="{FF2B5EF4-FFF2-40B4-BE49-F238E27FC236}">
                <a16:creationId xmlns:a16="http://schemas.microsoft.com/office/drawing/2014/main" xmlns="" id="{1DA8B4BC-958C-4AC7-A069-A3A5AE75FE5C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57</a:t>
            </a:r>
          </a:p>
        </p:txBody>
      </p:sp>
      <p:sp>
        <p:nvSpPr>
          <p:cNvPr id="151" name="Rectangle: Rounded Corners 128">
            <a:extLst>
              <a:ext uri="{FF2B5EF4-FFF2-40B4-BE49-F238E27FC236}">
                <a16:creationId xmlns:a16="http://schemas.microsoft.com/office/drawing/2014/main" xmlns="" id="{C3435C5A-E89F-4488-8E44-EF960205E485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56</a:t>
            </a:r>
          </a:p>
        </p:txBody>
      </p:sp>
      <p:sp>
        <p:nvSpPr>
          <p:cNvPr id="152" name="Rectangle: Rounded Corners 129">
            <a:extLst>
              <a:ext uri="{FF2B5EF4-FFF2-40B4-BE49-F238E27FC236}">
                <a16:creationId xmlns:a16="http://schemas.microsoft.com/office/drawing/2014/main" xmlns="" id="{C5B7E97D-343D-4290-B5BE-8C0E766B1D0F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55</a:t>
            </a:r>
          </a:p>
        </p:txBody>
      </p:sp>
      <p:sp>
        <p:nvSpPr>
          <p:cNvPr id="153" name="Rectangle: Rounded Corners 130">
            <a:extLst>
              <a:ext uri="{FF2B5EF4-FFF2-40B4-BE49-F238E27FC236}">
                <a16:creationId xmlns:a16="http://schemas.microsoft.com/office/drawing/2014/main" xmlns="" id="{489E9D00-8E24-486A-90EC-5B538BD38C8F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54</a:t>
            </a:r>
          </a:p>
        </p:txBody>
      </p:sp>
      <p:sp>
        <p:nvSpPr>
          <p:cNvPr id="154" name="Rectangle: Rounded Corners 131">
            <a:extLst>
              <a:ext uri="{FF2B5EF4-FFF2-40B4-BE49-F238E27FC236}">
                <a16:creationId xmlns:a16="http://schemas.microsoft.com/office/drawing/2014/main" xmlns="" id="{46A8485B-BB1A-46D4-84D0-8553E186C05B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53</a:t>
            </a:r>
          </a:p>
        </p:txBody>
      </p:sp>
      <p:sp>
        <p:nvSpPr>
          <p:cNvPr id="155" name="Rectangle: Rounded Corners 132">
            <a:extLst>
              <a:ext uri="{FF2B5EF4-FFF2-40B4-BE49-F238E27FC236}">
                <a16:creationId xmlns:a16="http://schemas.microsoft.com/office/drawing/2014/main" xmlns="" id="{BF2506A6-948A-4054-964F-CCECFC2BE50E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52</a:t>
            </a:r>
          </a:p>
        </p:txBody>
      </p:sp>
      <p:sp>
        <p:nvSpPr>
          <p:cNvPr id="156" name="Rectangle: Rounded Corners 133">
            <a:extLst>
              <a:ext uri="{FF2B5EF4-FFF2-40B4-BE49-F238E27FC236}">
                <a16:creationId xmlns:a16="http://schemas.microsoft.com/office/drawing/2014/main" xmlns="" id="{16E25A96-3EF2-4AB4-B74A-0E22026B494A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51</a:t>
            </a:r>
          </a:p>
        </p:txBody>
      </p:sp>
      <p:sp>
        <p:nvSpPr>
          <p:cNvPr id="157" name="Rectangle: Rounded Corners 134">
            <a:extLst>
              <a:ext uri="{FF2B5EF4-FFF2-40B4-BE49-F238E27FC236}">
                <a16:creationId xmlns:a16="http://schemas.microsoft.com/office/drawing/2014/main" xmlns="" id="{9A828F1B-0036-4D71-A052-121100917129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50</a:t>
            </a:r>
          </a:p>
        </p:txBody>
      </p:sp>
      <p:sp>
        <p:nvSpPr>
          <p:cNvPr id="158" name="Rectangle: Rounded Corners 135">
            <a:extLst>
              <a:ext uri="{FF2B5EF4-FFF2-40B4-BE49-F238E27FC236}">
                <a16:creationId xmlns:a16="http://schemas.microsoft.com/office/drawing/2014/main" xmlns="" id="{5C86D274-946D-4BC5-8976-A391DED16B59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49</a:t>
            </a:r>
          </a:p>
        </p:txBody>
      </p:sp>
      <p:sp>
        <p:nvSpPr>
          <p:cNvPr id="159" name="Rectangle: Rounded Corners 136">
            <a:extLst>
              <a:ext uri="{FF2B5EF4-FFF2-40B4-BE49-F238E27FC236}">
                <a16:creationId xmlns:a16="http://schemas.microsoft.com/office/drawing/2014/main" xmlns="" id="{2567616E-784E-4FCC-85C5-C49D60A2AF2F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48</a:t>
            </a:r>
          </a:p>
        </p:txBody>
      </p:sp>
      <p:sp>
        <p:nvSpPr>
          <p:cNvPr id="160" name="Rectangle: Rounded Corners 137">
            <a:extLst>
              <a:ext uri="{FF2B5EF4-FFF2-40B4-BE49-F238E27FC236}">
                <a16:creationId xmlns:a16="http://schemas.microsoft.com/office/drawing/2014/main" xmlns="" id="{830A6B62-21C5-4294-8EDA-7F5A374797A3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47</a:t>
            </a:r>
          </a:p>
        </p:txBody>
      </p:sp>
      <p:sp>
        <p:nvSpPr>
          <p:cNvPr id="161" name="Rectangle: Rounded Corners 138">
            <a:extLst>
              <a:ext uri="{FF2B5EF4-FFF2-40B4-BE49-F238E27FC236}">
                <a16:creationId xmlns:a16="http://schemas.microsoft.com/office/drawing/2014/main" xmlns="" id="{5ECB8C42-A78A-44EC-BAC8-FEC246B57FF5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46</a:t>
            </a:r>
          </a:p>
        </p:txBody>
      </p:sp>
      <p:sp>
        <p:nvSpPr>
          <p:cNvPr id="162" name="Rectangle: Rounded Corners 139">
            <a:extLst>
              <a:ext uri="{FF2B5EF4-FFF2-40B4-BE49-F238E27FC236}">
                <a16:creationId xmlns:a16="http://schemas.microsoft.com/office/drawing/2014/main" xmlns="" id="{7E9FEDD3-D963-4400-8591-5C849A3A78E5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45</a:t>
            </a:r>
          </a:p>
        </p:txBody>
      </p:sp>
      <p:sp>
        <p:nvSpPr>
          <p:cNvPr id="163" name="Rectangle: Rounded Corners 140">
            <a:extLst>
              <a:ext uri="{FF2B5EF4-FFF2-40B4-BE49-F238E27FC236}">
                <a16:creationId xmlns:a16="http://schemas.microsoft.com/office/drawing/2014/main" xmlns="" id="{2E0AE397-4337-4357-9CD2-3CF8B2A39502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44</a:t>
            </a:r>
          </a:p>
        </p:txBody>
      </p:sp>
      <p:sp>
        <p:nvSpPr>
          <p:cNvPr id="164" name="Rectangle: Rounded Corners 141">
            <a:extLst>
              <a:ext uri="{FF2B5EF4-FFF2-40B4-BE49-F238E27FC236}">
                <a16:creationId xmlns:a16="http://schemas.microsoft.com/office/drawing/2014/main" xmlns="" id="{04DC9D4A-2A7F-4FF1-A964-1863D6F42742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43</a:t>
            </a:r>
          </a:p>
        </p:txBody>
      </p:sp>
      <p:sp>
        <p:nvSpPr>
          <p:cNvPr id="165" name="Rectangle: Rounded Corners 142">
            <a:extLst>
              <a:ext uri="{FF2B5EF4-FFF2-40B4-BE49-F238E27FC236}">
                <a16:creationId xmlns:a16="http://schemas.microsoft.com/office/drawing/2014/main" xmlns="" id="{C62DE3EA-2071-4762-BCAA-11F2AE2A359E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42</a:t>
            </a:r>
          </a:p>
        </p:txBody>
      </p:sp>
      <p:sp>
        <p:nvSpPr>
          <p:cNvPr id="166" name="Rectangle: Rounded Corners 143">
            <a:extLst>
              <a:ext uri="{FF2B5EF4-FFF2-40B4-BE49-F238E27FC236}">
                <a16:creationId xmlns:a16="http://schemas.microsoft.com/office/drawing/2014/main" xmlns="" id="{FF98C424-72B7-4270-BE55-875C31C749E6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41</a:t>
            </a:r>
          </a:p>
        </p:txBody>
      </p:sp>
      <p:sp>
        <p:nvSpPr>
          <p:cNvPr id="167" name="Rectangle: Rounded Corners 144">
            <a:extLst>
              <a:ext uri="{FF2B5EF4-FFF2-40B4-BE49-F238E27FC236}">
                <a16:creationId xmlns:a16="http://schemas.microsoft.com/office/drawing/2014/main" xmlns="" id="{EC5557A4-DD93-4F65-903C-3F9FED8FFA69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40</a:t>
            </a:r>
          </a:p>
        </p:txBody>
      </p:sp>
      <p:sp>
        <p:nvSpPr>
          <p:cNvPr id="168" name="Rectangle: Rounded Corners 145">
            <a:extLst>
              <a:ext uri="{FF2B5EF4-FFF2-40B4-BE49-F238E27FC236}">
                <a16:creationId xmlns:a16="http://schemas.microsoft.com/office/drawing/2014/main" xmlns="" id="{920A8483-E618-44CD-A323-AB00AB749BEB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39</a:t>
            </a:r>
          </a:p>
        </p:txBody>
      </p:sp>
      <p:sp>
        <p:nvSpPr>
          <p:cNvPr id="169" name="Rectangle: Rounded Corners 146">
            <a:extLst>
              <a:ext uri="{FF2B5EF4-FFF2-40B4-BE49-F238E27FC236}">
                <a16:creationId xmlns:a16="http://schemas.microsoft.com/office/drawing/2014/main" xmlns="" id="{5347BA59-A685-499B-A3A0-423A8A1FF14B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38</a:t>
            </a:r>
          </a:p>
        </p:txBody>
      </p:sp>
      <p:sp>
        <p:nvSpPr>
          <p:cNvPr id="170" name="Rectangle: Rounded Corners 147">
            <a:extLst>
              <a:ext uri="{FF2B5EF4-FFF2-40B4-BE49-F238E27FC236}">
                <a16:creationId xmlns:a16="http://schemas.microsoft.com/office/drawing/2014/main" xmlns="" id="{0D0F3284-250B-4DB0-BECE-075683084855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37</a:t>
            </a:r>
          </a:p>
        </p:txBody>
      </p:sp>
      <p:sp>
        <p:nvSpPr>
          <p:cNvPr id="171" name="Rectangle: Rounded Corners 148">
            <a:extLst>
              <a:ext uri="{FF2B5EF4-FFF2-40B4-BE49-F238E27FC236}">
                <a16:creationId xmlns:a16="http://schemas.microsoft.com/office/drawing/2014/main" xmlns="" id="{7F7FEBF4-A581-42CC-BE08-C1F563FBCB0F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36</a:t>
            </a:r>
          </a:p>
        </p:txBody>
      </p:sp>
      <p:sp>
        <p:nvSpPr>
          <p:cNvPr id="172" name="Rectangle: Rounded Corners 149">
            <a:extLst>
              <a:ext uri="{FF2B5EF4-FFF2-40B4-BE49-F238E27FC236}">
                <a16:creationId xmlns:a16="http://schemas.microsoft.com/office/drawing/2014/main" xmlns="" id="{D86169BE-2383-48F5-9C09-37D04D4731CB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35</a:t>
            </a:r>
          </a:p>
        </p:txBody>
      </p:sp>
      <p:sp>
        <p:nvSpPr>
          <p:cNvPr id="173" name="Rectangle: Rounded Corners 150">
            <a:extLst>
              <a:ext uri="{FF2B5EF4-FFF2-40B4-BE49-F238E27FC236}">
                <a16:creationId xmlns:a16="http://schemas.microsoft.com/office/drawing/2014/main" xmlns="" id="{BE771E9C-73F2-453E-A9EF-CDFF3076D17E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34</a:t>
            </a:r>
          </a:p>
        </p:txBody>
      </p:sp>
      <p:sp>
        <p:nvSpPr>
          <p:cNvPr id="174" name="Rectangle: Rounded Corners 151">
            <a:extLst>
              <a:ext uri="{FF2B5EF4-FFF2-40B4-BE49-F238E27FC236}">
                <a16:creationId xmlns:a16="http://schemas.microsoft.com/office/drawing/2014/main" xmlns="" id="{968C1B66-28C9-4070-B6AA-4715CBE06B7B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43</a:t>
            </a:r>
          </a:p>
        </p:txBody>
      </p:sp>
      <p:sp>
        <p:nvSpPr>
          <p:cNvPr id="175" name="Rectangle: Rounded Corners 152">
            <a:extLst>
              <a:ext uri="{FF2B5EF4-FFF2-40B4-BE49-F238E27FC236}">
                <a16:creationId xmlns:a16="http://schemas.microsoft.com/office/drawing/2014/main" xmlns="" id="{8A5001A9-7B40-4F56-959D-755EB293FA07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32</a:t>
            </a:r>
          </a:p>
        </p:txBody>
      </p:sp>
      <p:sp>
        <p:nvSpPr>
          <p:cNvPr id="176" name="Rectangle: Rounded Corners 153">
            <a:extLst>
              <a:ext uri="{FF2B5EF4-FFF2-40B4-BE49-F238E27FC236}">
                <a16:creationId xmlns:a16="http://schemas.microsoft.com/office/drawing/2014/main" xmlns="" id="{814FDA04-0BB1-479F-BD6A-6A3C87494CD8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31</a:t>
            </a:r>
          </a:p>
        </p:txBody>
      </p:sp>
      <p:sp>
        <p:nvSpPr>
          <p:cNvPr id="177" name="Rectangle: Rounded Corners 154">
            <a:extLst>
              <a:ext uri="{FF2B5EF4-FFF2-40B4-BE49-F238E27FC236}">
                <a16:creationId xmlns:a16="http://schemas.microsoft.com/office/drawing/2014/main" xmlns="" id="{5DEE4CEB-E13F-4E54-9CAB-8082B7CE536A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30</a:t>
            </a:r>
          </a:p>
        </p:txBody>
      </p:sp>
      <p:sp>
        <p:nvSpPr>
          <p:cNvPr id="178" name="Rectangle: Rounded Corners 155">
            <a:extLst>
              <a:ext uri="{FF2B5EF4-FFF2-40B4-BE49-F238E27FC236}">
                <a16:creationId xmlns:a16="http://schemas.microsoft.com/office/drawing/2014/main" xmlns="" id="{B341448D-0B2C-4AFD-AA4E-8CC6050E422E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29</a:t>
            </a:r>
          </a:p>
        </p:txBody>
      </p:sp>
      <p:sp>
        <p:nvSpPr>
          <p:cNvPr id="179" name="Rectangle: Rounded Corners 156">
            <a:extLst>
              <a:ext uri="{FF2B5EF4-FFF2-40B4-BE49-F238E27FC236}">
                <a16:creationId xmlns:a16="http://schemas.microsoft.com/office/drawing/2014/main" xmlns="" id="{0D7F1BF5-CF44-4984-93AE-4CFF6E886034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28</a:t>
            </a:r>
          </a:p>
        </p:txBody>
      </p:sp>
      <p:sp>
        <p:nvSpPr>
          <p:cNvPr id="180" name="Rectangle: Rounded Corners 157">
            <a:extLst>
              <a:ext uri="{FF2B5EF4-FFF2-40B4-BE49-F238E27FC236}">
                <a16:creationId xmlns:a16="http://schemas.microsoft.com/office/drawing/2014/main" xmlns="" id="{6E3BC4C4-823B-441E-A0BB-9E7E2B272607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27</a:t>
            </a:r>
          </a:p>
        </p:txBody>
      </p:sp>
      <p:sp>
        <p:nvSpPr>
          <p:cNvPr id="181" name="Rectangle: Rounded Corners 158">
            <a:extLst>
              <a:ext uri="{FF2B5EF4-FFF2-40B4-BE49-F238E27FC236}">
                <a16:creationId xmlns:a16="http://schemas.microsoft.com/office/drawing/2014/main" xmlns="" id="{88793236-B96A-4072-BE01-1AD05643F334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26</a:t>
            </a:r>
          </a:p>
        </p:txBody>
      </p:sp>
      <p:sp>
        <p:nvSpPr>
          <p:cNvPr id="182" name="Rectangle: Rounded Corners 159">
            <a:extLst>
              <a:ext uri="{FF2B5EF4-FFF2-40B4-BE49-F238E27FC236}">
                <a16:creationId xmlns:a16="http://schemas.microsoft.com/office/drawing/2014/main" xmlns="" id="{BC8857BE-A132-4784-AC9E-DAF6C404D9CB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25</a:t>
            </a:r>
          </a:p>
        </p:txBody>
      </p:sp>
      <p:sp>
        <p:nvSpPr>
          <p:cNvPr id="183" name="Rectangle: Rounded Corners 160">
            <a:extLst>
              <a:ext uri="{FF2B5EF4-FFF2-40B4-BE49-F238E27FC236}">
                <a16:creationId xmlns:a16="http://schemas.microsoft.com/office/drawing/2014/main" xmlns="" id="{686B9027-29E9-4024-938E-43D222270C95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24</a:t>
            </a:r>
          </a:p>
        </p:txBody>
      </p:sp>
      <p:sp>
        <p:nvSpPr>
          <p:cNvPr id="184" name="Rectangle: Rounded Corners 161">
            <a:extLst>
              <a:ext uri="{FF2B5EF4-FFF2-40B4-BE49-F238E27FC236}">
                <a16:creationId xmlns:a16="http://schemas.microsoft.com/office/drawing/2014/main" xmlns="" id="{113214FA-CCEC-44B9-AB7B-04B9495DBC83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23</a:t>
            </a:r>
          </a:p>
        </p:txBody>
      </p:sp>
      <p:sp>
        <p:nvSpPr>
          <p:cNvPr id="185" name="Rectangle: Rounded Corners 162">
            <a:extLst>
              <a:ext uri="{FF2B5EF4-FFF2-40B4-BE49-F238E27FC236}">
                <a16:creationId xmlns:a16="http://schemas.microsoft.com/office/drawing/2014/main" xmlns="" id="{C0B71CE7-26B1-4AB8-8849-F5D19A608F6B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22</a:t>
            </a:r>
          </a:p>
        </p:txBody>
      </p:sp>
      <p:sp>
        <p:nvSpPr>
          <p:cNvPr id="186" name="Rectangle: Rounded Corners 163">
            <a:extLst>
              <a:ext uri="{FF2B5EF4-FFF2-40B4-BE49-F238E27FC236}">
                <a16:creationId xmlns:a16="http://schemas.microsoft.com/office/drawing/2014/main" xmlns="" id="{4F517DE3-294F-4F4B-B100-095C056E80E3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21</a:t>
            </a:r>
          </a:p>
        </p:txBody>
      </p:sp>
      <p:sp>
        <p:nvSpPr>
          <p:cNvPr id="187" name="Rectangle: Rounded Corners 164">
            <a:extLst>
              <a:ext uri="{FF2B5EF4-FFF2-40B4-BE49-F238E27FC236}">
                <a16:creationId xmlns:a16="http://schemas.microsoft.com/office/drawing/2014/main" xmlns="" id="{56EE57BA-F071-465B-A36D-330D9653E571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20</a:t>
            </a:r>
          </a:p>
        </p:txBody>
      </p:sp>
      <p:sp>
        <p:nvSpPr>
          <p:cNvPr id="188" name="Rectangle: Rounded Corners 165">
            <a:extLst>
              <a:ext uri="{FF2B5EF4-FFF2-40B4-BE49-F238E27FC236}">
                <a16:creationId xmlns:a16="http://schemas.microsoft.com/office/drawing/2014/main" xmlns="" id="{DBA8F11A-01F2-42AE-B4C7-224205CFE01B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19</a:t>
            </a:r>
          </a:p>
        </p:txBody>
      </p:sp>
      <p:sp>
        <p:nvSpPr>
          <p:cNvPr id="189" name="Rectangle: Rounded Corners 166">
            <a:extLst>
              <a:ext uri="{FF2B5EF4-FFF2-40B4-BE49-F238E27FC236}">
                <a16:creationId xmlns:a16="http://schemas.microsoft.com/office/drawing/2014/main" xmlns="" id="{68F97C3A-BC6D-4838-AA2E-B8D4EA0DD163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18</a:t>
            </a:r>
          </a:p>
        </p:txBody>
      </p:sp>
      <p:sp>
        <p:nvSpPr>
          <p:cNvPr id="190" name="Rectangle: Rounded Corners 167">
            <a:extLst>
              <a:ext uri="{FF2B5EF4-FFF2-40B4-BE49-F238E27FC236}">
                <a16:creationId xmlns:a16="http://schemas.microsoft.com/office/drawing/2014/main" xmlns="" id="{499B0D9E-C4E4-46EF-9FE6-463564972FF6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17</a:t>
            </a:r>
          </a:p>
        </p:txBody>
      </p:sp>
      <p:sp>
        <p:nvSpPr>
          <p:cNvPr id="191" name="Rectangle: Rounded Corners 168">
            <a:extLst>
              <a:ext uri="{FF2B5EF4-FFF2-40B4-BE49-F238E27FC236}">
                <a16:creationId xmlns:a16="http://schemas.microsoft.com/office/drawing/2014/main" xmlns="" id="{1231150D-3145-4F76-B57B-BC7C636068D6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16</a:t>
            </a:r>
          </a:p>
        </p:txBody>
      </p:sp>
      <p:sp>
        <p:nvSpPr>
          <p:cNvPr id="192" name="Rectangle: Rounded Corners 169">
            <a:extLst>
              <a:ext uri="{FF2B5EF4-FFF2-40B4-BE49-F238E27FC236}">
                <a16:creationId xmlns:a16="http://schemas.microsoft.com/office/drawing/2014/main" xmlns="" id="{0B91E6A0-8D6E-49C5-B10B-BB1CF37B81AD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15</a:t>
            </a:r>
          </a:p>
        </p:txBody>
      </p:sp>
      <p:sp>
        <p:nvSpPr>
          <p:cNvPr id="193" name="Rectangle: Rounded Corners 170">
            <a:extLst>
              <a:ext uri="{FF2B5EF4-FFF2-40B4-BE49-F238E27FC236}">
                <a16:creationId xmlns:a16="http://schemas.microsoft.com/office/drawing/2014/main" xmlns="" id="{38026127-711B-435B-94DE-DB6E149DC71C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14</a:t>
            </a:r>
          </a:p>
        </p:txBody>
      </p:sp>
      <p:sp>
        <p:nvSpPr>
          <p:cNvPr id="194" name="Rectangle: Rounded Corners 171">
            <a:extLst>
              <a:ext uri="{FF2B5EF4-FFF2-40B4-BE49-F238E27FC236}">
                <a16:creationId xmlns:a16="http://schemas.microsoft.com/office/drawing/2014/main" xmlns="" id="{C14C8319-0B3A-487C-9EE4-F983C356254E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13</a:t>
            </a:r>
          </a:p>
        </p:txBody>
      </p:sp>
      <p:sp>
        <p:nvSpPr>
          <p:cNvPr id="195" name="Rectangle: Rounded Corners 172">
            <a:extLst>
              <a:ext uri="{FF2B5EF4-FFF2-40B4-BE49-F238E27FC236}">
                <a16:creationId xmlns:a16="http://schemas.microsoft.com/office/drawing/2014/main" xmlns="" id="{E9E2E2C0-B1DF-479D-9546-086E854B4CDE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12</a:t>
            </a:r>
          </a:p>
        </p:txBody>
      </p:sp>
      <p:sp>
        <p:nvSpPr>
          <p:cNvPr id="196" name="Rectangle: Rounded Corners 173">
            <a:extLst>
              <a:ext uri="{FF2B5EF4-FFF2-40B4-BE49-F238E27FC236}">
                <a16:creationId xmlns:a16="http://schemas.microsoft.com/office/drawing/2014/main" xmlns="" id="{9C4BF873-A821-4628-97A8-D059937CAAF3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11</a:t>
            </a:r>
          </a:p>
        </p:txBody>
      </p:sp>
      <p:sp>
        <p:nvSpPr>
          <p:cNvPr id="197" name="Rectangle: Rounded Corners 174">
            <a:extLst>
              <a:ext uri="{FF2B5EF4-FFF2-40B4-BE49-F238E27FC236}">
                <a16:creationId xmlns:a16="http://schemas.microsoft.com/office/drawing/2014/main" xmlns="" id="{52691D40-8C0E-4667-A610-1C54EA7D9EE2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10</a:t>
            </a:r>
          </a:p>
        </p:txBody>
      </p:sp>
      <p:sp>
        <p:nvSpPr>
          <p:cNvPr id="198" name="Rectangle: Rounded Corners 175">
            <a:extLst>
              <a:ext uri="{FF2B5EF4-FFF2-40B4-BE49-F238E27FC236}">
                <a16:creationId xmlns:a16="http://schemas.microsoft.com/office/drawing/2014/main" xmlns="" id="{93E9F58F-BEA1-46C8-883A-2E2D092369EB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09</a:t>
            </a:r>
          </a:p>
        </p:txBody>
      </p:sp>
      <p:sp>
        <p:nvSpPr>
          <p:cNvPr id="199" name="Rectangle: Rounded Corners 176">
            <a:extLst>
              <a:ext uri="{FF2B5EF4-FFF2-40B4-BE49-F238E27FC236}">
                <a16:creationId xmlns:a16="http://schemas.microsoft.com/office/drawing/2014/main" xmlns="" id="{23D056EC-DD40-48B3-8FE2-2B7113C71C14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08</a:t>
            </a:r>
          </a:p>
        </p:txBody>
      </p:sp>
      <p:sp>
        <p:nvSpPr>
          <p:cNvPr id="200" name="Rectangle: Rounded Corners 177">
            <a:extLst>
              <a:ext uri="{FF2B5EF4-FFF2-40B4-BE49-F238E27FC236}">
                <a16:creationId xmlns:a16="http://schemas.microsoft.com/office/drawing/2014/main" xmlns="" id="{90370E08-2678-4A2F-B297-15FB23DDD29B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07</a:t>
            </a:r>
          </a:p>
        </p:txBody>
      </p:sp>
      <p:sp>
        <p:nvSpPr>
          <p:cNvPr id="201" name="Rectangle: Rounded Corners 178">
            <a:extLst>
              <a:ext uri="{FF2B5EF4-FFF2-40B4-BE49-F238E27FC236}">
                <a16:creationId xmlns:a16="http://schemas.microsoft.com/office/drawing/2014/main" xmlns="" id="{68B8FE45-45C7-4981-AAA5-E349D81F3027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06</a:t>
            </a:r>
          </a:p>
        </p:txBody>
      </p:sp>
      <p:sp>
        <p:nvSpPr>
          <p:cNvPr id="202" name="Rectangle: Rounded Corners 179">
            <a:extLst>
              <a:ext uri="{FF2B5EF4-FFF2-40B4-BE49-F238E27FC236}">
                <a16:creationId xmlns:a16="http://schemas.microsoft.com/office/drawing/2014/main" xmlns="" id="{3F153729-FDBD-4EB4-AE34-FE8FDA2B9D22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05</a:t>
            </a:r>
          </a:p>
        </p:txBody>
      </p:sp>
      <p:sp>
        <p:nvSpPr>
          <p:cNvPr id="203" name="Rectangle: Rounded Corners 180">
            <a:extLst>
              <a:ext uri="{FF2B5EF4-FFF2-40B4-BE49-F238E27FC236}">
                <a16:creationId xmlns:a16="http://schemas.microsoft.com/office/drawing/2014/main" xmlns="" id="{C504947B-95BA-4E4E-806B-E6908ED53E70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04</a:t>
            </a:r>
          </a:p>
        </p:txBody>
      </p:sp>
      <p:sp>
        <p:nvSpPr>
          <p:cNvPr id="204" name="Rectangle: Rounded Corners 181">
            <a:extLst>
              <a:ext uri="{FF2B5EF4-FFF2-40B4-BE49-F238E27FC236}">
                <a16:creationId xmlns:a16="http://schemas.microsoft.com/office/drawing/2014/main" xmlns="" id="{FA2AE9AA-DF6C-4198-8070-BE28C33BC93B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03</a:t>
            </a:r>
          </a:p>
        </p:txBody>
      </p:sp>
      <p:sp>
        <p:nvSpPr>
          <p:cNvPr id="205" name="Rectangle: Rounded Corners 182">
            <a:extLst>
              <a:ext uri="{FF2B5EF4-FFF2-40B4-BE49-F238E27FC236}">
                <a16:creationId xmlns:a16="http://schemas.microsoft.com/office/drawing/2014/main" xmlns="" id="{5574E918-FCCF-4F5A-8338-F0195D48D322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02</a:t>
            </a:r>
          </a:p>
        </p:txBody>
      </p:sp>
      <p:sp>
        <p:nvSpPr>
          <p:cNvPr id="206" name="Rectangle: Rounded Corners 183">
            <a:extLst>
              <a:ext uri="{FF2B5EF4-FFF2-40B4-BE49-F238E27FC236}">
                <a16:creationId xmlns:a16="http://schemas.microsoft.com/office/drawing/2014/main" xmlns="" id="{84498586-260B-44AC-9119-279CD8106F7A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01</a:t>
            </a:r>
          </a:p>
        </p:txBody>
      </p:sp>
      <p:sp>
        <p:nvSpPr>
          <p:cNvPr id="207" name="Rectangle: Rounded Corners 184">
            <a:extLst>
              <a:ext uri="{FF2B5EF4-FFF2-40B4-BE49-F238E27FC236}">
                <a16:creationId xmlns:a16="http://schemas.microsoft.com/office/drawing/2014/main" xmlns="" id="{07059D34-D489-4C48-9C01-029A2E8240D4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00</a:t>
            </a:r>
          </a:p>
        </p:txBody>
      </p:sp>
      <p:sp>
        <p:nvSpPr>
          <p:cNvPr id="208" name="Rectangle: Rounded Corners 186">
            <a:extLst>
              <a:ext uri="{FF2B5EF4-FFF2-40B4-BE49-F238E27FC236}">
                <a16:creationId xmlns:a16="http://schemas.microsoft.com/office/drawing/2014/main" xmlns="" id="{09BD8570-F3EE-4550-91DC-3636FF64E440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HẾT GIỜ</a:t>
            </a:r>
          </a:p>
        </p:txBody>
      </p:sp>
      <p:sp>
        <p:nvSpPr>
          <p:cNvPr id="209" name="Rectangle: Rounded Corners 3">
            <a:extLst>
              <a:ext uri="{FF2B5EF4-FFF2-40B4-BE49-F238E27FC236}">
                <a16:creationId xmlns:a16="http://schemas.microsoft.com/office/drawing/2014/main" xmlns="" id="{4303BB96-E468-4FF9-973A-AD6A9412E807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THỜI GIAN</a:t>
            </a:r>
          </a:p>
        </p:txBody>
      </p:sp>
      <p:sp>
        <p:nvSpPr>
          <p:cNvPr id="210" name="Rectangle: Rounded Corners 124">
            <a:extLst>
              <a:ext uri="{FF2B5EF4-FFF2-40B4-BE49-F238E27FC236}">
                <a16:creationId xmlns:a16="http://schemas.microsoft.com/office/drawing/2014/main" xmlns="" id="{7CFD3903-C8DA-4B2F-8842-521D41CD86CA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00</a:t>
            </a:r>
          </a:p>
        </p:txBody>
      </p:sp>
      <p:sp>
        <p:nvSpPr>
          <p:cNvPr id="211" name="Rectangle: Rounded Corners 125">
            <a:extLst>
              <a:ext uri="{FF2B5EF4-FFF2-40B4-BE49-F238E27FC236}">
                <a16:creationId xmlns:a16="http://schemas.microsoft.com/office/drawing/2014/main" xmlns="" id="{9469AECA-7C3A-4DAA-A37F-BEC486AB3E10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59</a:t>
            </a:r>
          </a:p>
        </p:txBody>
      </p:sp>
      <p:sp>
        <p:nvSpPr>
          <p:cNvPr id="212" name="Rectangle: Rounded Corners 126">
            <a:extLst>
              <a:ext uri="{FF2B5EF4-FFF2-40B4-BE49-F238E27FC236}">
                <a16:creationId xmlns:a16="http://schemas.microsoft.com/office/drawing/2014/main" xmlns="" id="{2AACBEEA-41FC-449B-9579-7BE8431678FC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58</a:t>
            </a:r>
          </a:p>
        </p:txBody>
      </p:sp>
      <p:sp>
        <p:nvSpPr>
          <p:cNvPr id="213" name="Rectangle: Rounded Corners 127">
            <a:extLst>
              <a:ext uri="{FF2B5EF4-FFF2-40B4-BE49-F238E27FC236}">
                <a16:creationId xmlns:a16="http://schemas.microsoft.com/office/drawing/2014/main" xmlns="" id="{1DA8B4BC-958C-4AC7-A069-A3A5AE75FE5C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57</a:t>
            </a:r>
          </a:p>
        </p:txBody>
      </p:sp>
      <p:sp>
        <p:nvSpPr>
          <p:cNvPr id="214" name="Rectangle: Rounded Corners 128">
            <a:extLst>
              <a:ext uri="{FF2B5EF4-FFF2-40B4-BE49-F238E27FC236}">
                <a16:creationId xmlns:a16="http://schemas.microsoft.com/office/drawing/2014/main" xmlns="" id="{C3435C5A-E89F-4488-8E44-EF960205E485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56</a:t>
            </a:r>
          </a:p>
        </p:txBody>
      </p:sp>
      <p:sp>
        <p:nvSpPr>
          <p:cNvPr id="215" name="Rectangle: Rounded Corners 129">
            <a:extLst>
              <a:ext uri="{FF2B5EF4-FFF2-40B4-BE49-F238E27FC236}">
                <a16:creationId xmlns:a16="http://schemas.microsoft.com/office/drawing/2014/main" xmlns="" id="{C5B7E97D-343D-4290-B5BE-8C0E766B1D0F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55</a:t>
            </a:r>
          </a:p>
        </p:txBody>
      </p:sp>
      <p:sp>
        <p:nvSpPr>
          <p:cNvPr id="216" name="Rectangle: Rounded Corners 130">
            <a:extLst>
              <a:ext uri="{FF2B5EF4-FFF2-40B4-BE49-F238E27FC236}">
                <a16:creationId xmlns:a16="http://schemas.microsoft.com/office/drawing/2014/main" xmlns="" id="{489E9D00-8E24-486A-90EC-5B538BD38C8F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54</a:t>
            </a:r>
          </a:p>
        </p:txBody>
      </p:sp>
      <p:sp>
        <p:nvSpPr>
          <p:cNvPr id="217" name="Rectangle: Rounded Corners 131">
            <a:extLst>
              <a:ext uri="{FF2B5EF4-FFF2-40B4-BE49-F238E27FC236}">
                <a16:creationId xmlns:a16="http://schemas.microsoft.com/office/drawing/2014/main" xmlns="" id="{46A8485B-BB1A-46D4-84D0-8553E186C05B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53</a:t>
            </a:r>
          </a:p>
        </p:txBody>
      </p:sp>
      <p:sp>
        <p:nvSpPr>
          <p:cNvPr id="218" name="Rectangle: Rounded Corners 132">
            <a:extLst>
              <a:ext uri="{FF2B5EF4-FFF2-40B4-BE49-F238E27FC236}">
                <a16:creationId xmlns:a16="http://schemas.microsoft.com/office/drawing/2014/main" xmlns="" id="{BF2506A6-948A-4054-964F-CCECFC2BE50E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52</a:t>
            </a:r>
          </a:p>
        </p:txBody>
      </p:sp>
      <p:sp>
        <p:nvSpPr>
          <p:cNvPr id="219" name="Rectangle: Rounded Corners 133">
            <a:extLst>
              <a:ext uri="{FF2B5EF4-FFF2-40B4-BE49-F238E27FC236}">
                <a16:creationId xmlns:a16="http://schemas.microsoft.com/office/drawing/2014/main" xmlns="" id="{16E25A96-3EF2-4AB4-B74A-0E22026B494A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51</a:t>
            </a:r>
          </a:p>
        </p:txBody>
      </p:sp>
      <p:sp>
        <p:nvSpPr>
          <p:cNvPr id="220" name="Rectangle: Rounded Corners 134">
            <a:extLst>
              <a:ext uri="{FF2B5EF4-FFF2-40B4-BE49-F238E27FC236}">
                <a16:creationId xmlns:a16="http://schemas.microsoft.com/office/drawing/2014/main" xmlns="" id="{9A828F1B-0036-4D71-A052-121100917129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50</a:t>
            </a:r>
          </a:p>
        </p:txBody>
      </p:sp>
      <p:sp>
        <p:nvSpPr>
          <p:cNvPr id="221" name="Rectangle: Rounded Corners 135">
            <a:extLst>
              <a:ext uri="{FF2B5EF4-FFF2-40B4-BE49-F238E27FC236}">
                <a16:creationId xmlns:a16="http://schemas.microsoft.com/office/drawing/2014/main" xmlns="" id="{5C86D274-946D-4BC5-8976-A391DED16B59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49</a:t>
            </a:r>
          </a:p>
        </p:txBody>
      </p:sp>
      <p:sp>
        <p:nvSpPr>
          <p:cNvPr id="222" name="Rectangle: Rounded Corners 136">
            <a:extLst>
              <a:ext uri="{FF2B5EF4-FFF2-40B4-BE49-F238E27FC236}">
                <a16:creationId xmlns:a16="http://schemas.microsoft.com/office/drawing/2014/main" xmlns="" id="{2567616E-784E-4FCC-85C5-C49D60A2AF2F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48</a:t>
            </a:r>
          </a:p>
        </p:txBody>
      </p:sp>
      <p:sp>
        <p:nvSpPr>
          <p:cNvPr id="223" name="Rectangle: Rounded Corners 137">
            <a:extLst>
              <a:ext uri="{FF2B5EF4-FFF2-40B4-BE49-F238E27FC236}">
                <a16:creationId xmlns:a16="http://schemas.microsoft.com/office/drawing/2014/main" xmlns="" id="{830A6B62-21C5-4294-8EDA-7F5A374797A3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47</a:t>
            </a:r>
          </a:p>
        </p:txBody>
      </p:sp>
      <p:sp>
        <p:nvSpPr>
          <p:cNvPr id="224" name="Rectangle: Rounded Corners 138">
            <a:extLst>
              <a:ext uri="{FF2B5EF4-FFF2-40B4-BE49-F238E27FC236}">
                <a16:creationId xmlns:a16="http://schemas.microsoft.com/office/drawing/2014/main" xmlns="" id="{5ECB8C42-A78A-44EC-BAC8-FEC246B57FF5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46</a:t>
            </a:r>
          </a:p>
        </p:txBody>
      </p:sp>
      <p:sp>
        <p:nvSpPr>
          <p:cNvPr id="225" name="Rectangle: Rounded Corners 139">
            <a:extLst>
              <a:ext uri="{FF2B5EF4-FFF2-40B4-BE49-F238E27FC236}">
                <a16:creationId xmlns:a16="http://schemas.microsoft.com/office/drawing/2014/main" xmlns="" id="{7E9FEDD3-D963-4400-8591-5C849A3A78E5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45</a:t>
            </a:r>
          </a:p>
        </p:txBody>
      </p:sp>
      <p:sp>
        <p:nvSpPr>
          <p:cNvPr id="226" name="Rectangle: Rounded Corners 140">
            <a:extLst>
              <a:ext uri="{FF2B5EF4-FFF2-40B4-BE49-F238E27FC236}">
                <a16:creationId xmlns:a16="http://schemas.microsoft.com/office/drawing/2014/main" xmlns="" id="{2E0AE397-4337-4357-9CD2-3CF8B2A39502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44</a:t>
            </a:r>
          </a:p>
        </p:txBody>
      </p:sp>
      <p:sp>
        <p:nvSpPr>
          <p:cNvPr id="227" name="Rectangle: Rounded Corners 141">
            <a:extLst>
              <a:ext uri="{FF2B5EF4-FFF2-40B4-BE49-F238E27FC236}">
                <a16:creationId xmlns:a16="http://schemas.microsoft.com/office/drawing/2014/main" xmlns="" id="{04DC9D4A-2A7F-4FF1-A964-1863D6F42742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43</a:t>
            </a:r>
          </a:p>
        </p:txBody>
      </p:sp>
      <p:sp>
        <p:nvSpPr>
          <p:cNvPr id="228" name="Rectangle: Rounded Corners 142">
            <a:extLst>
              <a:ext uri="{FF2B5EF4-FFF2-40B4-BE49-F238E27FC236}">
                <a16:creationId xmlns:a16="http://schemas.microsoft.com/office/drawing/2014/main" xmlns="" id="{C62DE3EA-2071-4762-BCAA-11F2AE2A359E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42</a:t>
            </a:r>
          </a:p>
        </p:txBody>
      </p:sp>
      <p:sp>
        <p:nvSpPr>
          <p:cNvPr id="229" name="Rectangle: Rounded Corners 143">
            <a:extLst>
              <a:ext uri="{FF2B5EF4-FFF2-40B4-BE49-F238E27FC236}">
                <a16:creationId xmlns:a16="http://schemas.microsoft.com/office/drawing/2014/main" xmlns="" id="{FF98C424-72B7-4270-BE55-875C31C749E6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41</a:t>
            </a:r>
          </a:p>
        </p:txBody>
      </p:sp>
      <p:sp>
        <p:nvSpPr>
          <p:cNvPr id="230" name="Rectangle: Rounded Corners 144">
            <a:extLst>
              <a:ext uri="{FF2B5EF4-FFF2-40B4-BE49-F238E27FC236}">
                <a16:creationId xmlns:a16="http://schemas.microsoft.com/office/drawing/2014/main" xmlns="" id="{EC5557A4-DD93-4F65-903C-3F9FED8FFA69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40</a:t>
            </a:r>
          </a:p>
        </p:txBody>
      </p:sp>
      <p:sp>
        <p:nvSpPr>
          <p:cNvPr id="231" name="Rectangle: Rounded Corners 145">
            <a:extLst>
              <a:ext uri="{FF2B5EF4-FFF2-40B4-BE49-F238E27FC236}">
                <a16:creationId xmlns:a16="http://schemas.microsoft.com/office/drawing/2014/main" xmlns="" id="{920A8483-E618-44CD-A323-AB00AB749BEB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39</a:t>
            </a:r>
          </a:p>
        </p:txBody>
      </p:sp>
      <p:sp>
        <p:nvSpPr>
          <p:cNvPr id="232" name="Rectangle: Rounded Corners 146">
            <a:extLst>
              <a:ext uri="{FF2B5EF4-FFF2-40B4-BE49-F238E27FC236}">
                <a16:creationId xmlns:a16="http://schemas.microsoft.com/office/drawing/2014/main" xmlns="" id="{5347BA59-A685-499B-A3A0-423A8A1FF14B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38</a:t>
            </a:r>
          </a:p>
        </p:txBody>
      </p:sp>
      <p:sp>
        <p:nvSpPr>
          <p:cNvPr id="233" name="Rectangle: Rounded Corners 147">
            <a:extLst>
              <a:ext uri="{FF2B5EF4-FFF2-40B4-BE49-F238E27FC236}">
                <a16:creationId xmlns:a16="http://schemas.microsoft.com/office/drawing/2014/main" xmlns="" id="{0D0F3284-250B-4DB0-BECE-075683084855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37</a:t>
            </a:r>
          </a:p>
        </p:txBody>
      </p:sp>
      <p:sp>
        <p:nvSpPr>
          <p:cNvPr id="234" name="Rectangle: Rounded Corners 148">
            <a:extLst>
              <a:ext uri="{FF2B5EF4-FFF2-40B4-BE49-F238E27FC236}">
                <a16:creationId xmlns:a16="http://schemas.microsoft.com/office/drawing/2014/main" xmlns="" id="{7F7FEBF4-A581-42CC-BE08-C1F563FBCB0F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36</a:t>
            </a:r>
          </a:p>
        </p:txBody>
      </p:sp>
      <p:sp>
        <p:nvSpPr>
          <p:cNvPr id="235" name="Rectangle: Rounded Corners 149">
            <a:extLst>
              <a:ext uri="{FF2B5EF4-FFF2-40B4-BE49-F238E27FC236}">
                <a16:creationId xmlns:a16="http://schemas.microsoft.com/office/drawing/2014/main" xmlns="" id="{D86169BE-2383-48F5-9C09-37D04D4731CB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35</a:t>
            </a:r>
          </a:p>
        </p:txBody>
      </p:sp>
      <p:sp>
        <p:nvSpPr>
          <p:cNvPr id="236" name="Rectangle: Rounded Corners 150">
            <a:extLst>
              <a:ext uri="{FF2B5EF4-FFF2-40B4-BE49-F238E27FC236}">
                <a16:creationId xmlns:a16="http://schemas.microsoft.com/office/drawing/2014/main" xmlns="" id="{BE771E9C-73F2-453E-A9EF-CDFF3076D17E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34</a:t>
            </a:r>
          </a:p>
        </p:txBody>
      </p:sp>
      <p:sp>
        <p:nvSpPr>
          <p:cNvPr id="237" name="Rectangle: Rounded Corners 151">
            <a:extLst>
              <a:ext uri="{FF2B5EF4-FFF2-40B4-BE49-F238E27FC236}">
                <a16:creationId xmlns:a16="http://schemas.microsoft.com/office/drawing/2014/main" xmlns="" id="{968C1B66-28C9-4070-B6AA-4715CBE06B7B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43</a:t>
            </a:r>
          </a:p>
        </p:txBody>
      </p:sp>
      <p:sp>
        <p:nvSpPr>
          <p:cNvPr id="238" name="Rectangle: Rounded Corners 152">
            <a:extLst>
              <a:ext uri="{FF2B5EF4-FFF2-40B4-BE49-F238E27FC236}">
                <a16:creationId xmlns:a16="http://schemas.microsoft.com/office/drawing/2014/main" xmlns="" id="{8A5001A9-7B40-4F56-959D-755EB293FA07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32</a:t>
            </a:r>
          </a:p>
        </p:txBody>
      </p:sp>
      <p:sp>
        <p:nvSpPr>
          <p:cNvPr id="239" name="Rectangle: Rounded Corners 153">
            <a:extLst>
              <a:ext uri="{FF2B5EF4-FFF2-40B4-BE49-F238E27FC236}">
                <a16:creationId xmlns:a16="http://schemas.microsoft.com/office/drawing/2014/main" xmlns="" id="{814FDA04-0BB1-479F-BD6A-6A3C87494CD8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31</a:t>
            </a:r>
          </a:p>
        </p:txBody>
      </p:sp>
      <p:sp>
        <p:nvSpPr>
          <p:cNvPr id="240" name="Rectangle: Rounded Corners 154">
            <a:extLst>
              <a:ext uri="{FF2B5EF4-FFF2-40B4-BE49-F238E27FC236}">
                <a16:creationId xmlns:a16="http://schemas.microsoft.com/office/drawing/2014/main" xmlns="" id="{5DEE4CEB-E13F-4E54-9CAB-8082B7CE536A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30</a:t>
            </a:r>
          </a:p>
        </p:txBody>
      </p:sp>
      <p:sp>
        <p:nvSpPr>
          <p:cNvPr id="241" name="Rectangle: Rounded Corners 155">
            <a:extLst>
              <a:ext uri="{FF2B5EF4-FFF2-40B4-BE49-F238E27FC236}">
                <a16:creationId xmlns:a16="http://schemas.microsoft.com/office/drawing/2014/main" xmlns="" id="{B341448D-0B2C-4AFD-AA4E-8CC6050E422E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29</a:t>
            </a:r>
          </a:p>
        </p:txBody>
      </p:sp>
      <p:sp>
        <p:nvSpPr>
          <p:cNvPr id="242" name="Rectangle: Rounded Corners 156">
            <a:extLst>
              <a:ext uri="{FF2B5EF4-FFF2-40B4-BE49-F238E27FC236}">
                <a16:creationId xmlns:a16="http://schemas.microsoft.com/office/drawing/2014/main" xmlns="" id="{0D7F1BF5-CF44-4984-93AE-4CFF6E886034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28</a:t>
            </a:r>
          </a:p>
        </p:txBody>
      </p:sp>
      <p:sp>
        <p:nvSpPr>
          <p:cNvPr id="243" name="Rectangle: Rounded Corners 157">
            <a:extLst>
              <a:ext uri="{FF2B5EF4-FFF2-40B4-BE49-F238E27FC236}">
                <a16:creationId xmlns:a16="http://schemas.microsoft.com/office/drawing/2014/main" xmlns="" id="{6E3BC4C4-823B-441E-A0BB-9E7E2B272607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27</a:t>
            </a:r>
          </a:p>
        </p:txBody>
      </p:sp>
      <p:sp>
        <p:nvSpPr>
          <p:cNvPr id="244" name="Rectangle: Rounded Corners 158">
            <a:extLst>
              <a:ext uri="{FF2B5EF4-FFF2-40B4-BE49-F238E27FC236}">
                <a16:creationId xmlns:a16="http://schemas.microsoft.com/office/drawing/2014/main" xmlns="" id="{88793236-B96A-4072-BE01-1AD05643F334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26</a:t>
            </a:r>
          </a:p>
        </p:txBody>
      </p:sp>
      <p:sp>
        <p:nvSpPr>
          <p:cNvPr id="245" name="Rectangle: Rounded Corners 159">
            <a:extLst>
              <a:ext uri="{FF2B5EF4-FFF2-40B4-BE49-F238E27FC236}">
                <a16:creationId xmlns:a16="http://schemas.microsoft.com/office/drawing/2014/main" xmlns="" id="{BC8857BE-A132-4784-AC9E-DAF6C404D9CB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25</a:t>
            </a:r>
          </a:p>
        </p:txBody>
      </p:sp>
      <p:sp>
        <p:nvSpPr>
          <p:cNvPr id="246" name="Rectangle: Rounded Corners 160">
            <a:extLst>
              <a:ext uri="{FF2B5EF4-FFF2-40B4-BE49-F238E27FC236}">
                <a16:creationId xmlns:a16="http://schemas.microsoft.com/office/drawing/2014/main" xmlns="" id="{686B9027-29E9-4024-938E-43D222270C95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24</a:t>
            </a:r>
          </a:p>
        </p:txBody>
      </p:sp>
      <p:sp>
        <p:nvSpPr>
          <p:cNvPr id="247" name="Rectangle: Rounded Corners 161">
            <a:extLst>
              <a:ext uri="{FF2B5EF4-FFF2-40B4-BE49-F238E27FC236}">
                <a16:creationId xmlns:a16="http://schemas.microsoft.com/office/drawing/2014/main" xmlns="" id="{113214FA-CCEC-44B9-AB7B-04B9495DBC83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23</a:t>
            </a:r>
          </a:p>
        </p:txBody>
      </p:sp>
      <p:sp>
        <p:nvSpPr>
          <p:cNvPr id="248" name="Rectangle: Rounded Corners 162">
            <a:extLst>
              <a:ext uri="{FF2B5EF4-FFF2-40B4-BE49-F238E27FC236}">
                <a16:creationId xmlns:a16="http://schemas.microsoft.com/office/drawing/2014/main" xmlns="" id="{C0B71CE7-26B1-4AB8-8849-F5D19A608F6B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22</a:t>
            </a:r>
          </a:p>
        </p:txBody>
      </p:sp>
      <p:sp>
        <p:nvSpPr>
          <p:cNvPr id="249" name="Rectangle: Rounded Corners 163">
            <a:extLst>
              <a:ext uri="{FF2B5EF4-FFF2-40B4-BE49-F238E27FC236}">
                <a16:creationId xmlns:a16="http://schemas.microsoft.com/office/drawing/2014/main" xmlns="" id="{4F517DE3-294F-4F4B-B100-095C056E80E3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21</a:t>
            </a:r>
          </a:p>
        </p:txBody>
      </p:sp>
      <p:sp>
        <p:nvSpPr>
          <p:cNvPr id="250" name="Rectangle: Rounded Corners 164">
            <a:extLst>
              <a:ext uri="{FF2B5EF4-FFF2-40B4-BE49-F238E27FC236}">
                <a16:creationId xmlns:a16="http://schemas.microsoft.com/office/drawing/2014/main" xmlns="" id="{56EE57BA-F071-465B-A36D-330D9653E571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20</a:t>
            </a:r>
          </a:p>
        </p:txBody>
      </p:sp>
      <p:sp>
        <p:nvSpPr>
          <p:cNvPr id="251" name="Rectangle: Rounded Corners 165">
            <a:extLst>
              <a:ext uri="{FF2B5EF4-FFF2-40B4-BE49-F238E27FC236}">
                <a16:creationId xmlns:a16="http://schemas.microsoft.com/office/drawing/2014/main" xmlns="" id="{DBA8F11A-01F2-42AE-B4C7-224205CFE01B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19</a:t>
            </a:r>
          </a:p>
        </p:txBody>
      </p:sp>
      <p:sp>
        <p:nvSpPr>
          <p:cNvPr id="252" name="Rectangle: Rounded Corners 166">
            <a:extLst>
              <a:ext uri="{FF2B5EF4-FFF2-40B4-BE49-F238E27FC236}">
                <a16:creationId xmlns:a16="http://schemas.microsoft.com/office/drawing/2014/main" xmlns="" id="{68F97C3A-BC6D-4838-AA2E-B8D4EA0DD163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18</a:t>
            </a:r>
          </a:p>
        </p:txBody>
      </p:sp>
      <p:sp>
        <p:nvSpPr>
          <p:cNvPr id="253" name="Rectangle: Rounded Corners 167">
            <a:extLst>
              <a:ext uri="{FF2B5EF4-FFF2-40B4-BE49-F238E27FC236}">
                <a16:creationId xmlns:a16="http://schemas.microsoft.com/office/drawing/2014/main" xmlns="" id="{499B0D9E-C4E4-46EF-9FE6-463564972FF6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17</a:t>
            </a:r>
          </a:p>
        </p:txBody>
      </p:sp>
      <p:sp>
        <p:nvSpPr>
          <p:cNvPr id="254" name="Rectangle: Rounded Corners 168">
            <a:extLst>
              <a:ext uri="{FF2B5EF4-FFF2-40B4-BE49-F238E27FC236}">
                <a16:creationId xmlns:a16="http://schemas.microsoft.com/office/drawing/2014/main" xmlns="" id="{1231150D-3145-4F76-B57B-BC7C636068D6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16</a:t>
            </a:r>
          </a:p>
        </p:txBody>
      </p:sp>
      <p:sp>
        <p:nvSpPr>
          <p:cNvPr id="255" name="Rectangle: Rounded Corners 169">
            <a:extLst>
              <a:ext uri="{FF2B5EF4-FFF2-40B4-BE49-F238E27FC236}">
                <a16:creationId xmlns:a16="http://schemas.microsoft.com/office/drawing/2014/main" xmlns="" id="{0B91E6A0-8D6E-49C5-B10B-BB1CF37B81AD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15</a:t>
            </a:r>
          </a:p>
        </p:txBody>
      </p:sp>
      <p:sp>
        <p:nvSpPr>
          <p:cNvPr id="256" name="Rectangle: Rounded Corners 170">
            <a:extLst>
              <a:ext uri="{FF2B5EF4-FFF2-40B4-BE49-F238E27FC236}">
                <a16:creationId xmlns:a16="http://schemas.microsoft.com/office/drawing/2014/main" xmlns="" id="{38026127-711B-435B-94DE-DB6E149DC71C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14</a:t>
            </a:r>
          </a:p>
        </p:txBody>
      </p:sp>
      <p:sp>
        <p:nvSpPr>
          <p:cNvPr id="257" name="Rectangle: Rounded Corners 171">
            <a:extLst>
              <a:ext uri="{FF2B5EF4-FFF2-40B4-BE49-F238E27FC236}">
                <a16:creationId xmlns:a16="http://schemas.microsoft.com/office/drawing/2014/main" xmlns="" id="{C14C8319-0B3A-487C-9EE4-F983C356254E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13</a:t>
            </a:r>
          </a:p>
        </p:txBody>
      </p:sp>
      <p:sp>
        <p:nvSpPr>
          <p:cNvPr id="258" name="Rectangle: Rounded Corners 172">
            <a:extLst>
              <a:ext uri="{FF2B5EF4-FFF2-40B4-BE49-F238E27FC236}">
                <a16:creationId xmlns:a16="http://schemas.microsoft.com/office/drawing/2014/main" xmlns="" id="{E9E2E2C0-B1DF-479D-9546-086E854B4CDE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12</a:t>
            </a:r>
          </a:p>
        </p:txBody>
      </p:sp>
      <p:sp>
        <p:nvSpPr>
          <p:cNvPr id="259" name="Rectangle: Rounded Corners 173">
            <a:extLst>
              <a:ext uri="{FF2B5EF4-FFF2-40B4-BE49-F238E27FC236}">
                <a16:creationId xmlns:a16="http://schemas.microsoft.com/office/drawing/2014/main" xmlns="" id="{9C4BF873-A821-4628-97A8-D059937CAAF3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11</a:t>
            </a:r>
          </a:p>
        </p:txBody>
      </p:sp>
      <p:sp>
        <p:nvSpPr>
          <p:cNvPr id="260" name="Rectangle: Rounded Corners 174">
            <a:extLst>
              <a:ext uri="{FF2B5EF4-FFF2-40B4-BE49-F238E27FC236}">
                <a16:creationId xmlns:a16="http://schemas.microsoft.com/office/drawing/2014/main" xmlns="" id="{52691D40-8C0E-4667-A610-1C54EA7D9EE2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10</a:t>
            </a:r>
          </a:p>
        </p:txBody>
      </p:sp>
      <p:sp>
        <p:nvSpPr>
          <p:cNvPr id="261" name="Rectangle: Rounded Corners 175">
            <a:extLst>
              <a:ext uri="{FF2B5EF4-FFF2-40B4-BE49-F238E27FC236}">
                <a16:creationId xmlns:a16="http://schemas.microsoft.com/office/drawing/2014/main" xmlns="" id="{93E9F58F-BEA1-46C8-883A-2E2D092369EB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09</a:t>
            </a:r>
          </a:p>
        </p:txBody>
      </p:sp>
      <p:sp>
        <p:nvSpPr>
          <p:cNvPr id="262" name="Rectangle: Rounded Corners 176">
            <a:extLst>
              <a:ext uri="{FF2B5EF4-FFF2-40B4-BE49-F238E27FC236}">
                <a16:creationId xmlns:a16="http://schemas.microsoft.com/office/drawing/2014/main" xmlns="" id="{23D056EC-DD40-48B3-8FE2-2B7113C71C14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08</a:t>
            </a:r>
          </a:p>
        </p:txBody>
      </p:sp>
      <p:sp>
        <p:nvSpPr>
          <p:cNvPr id="263" name="Rectangle: Rounded Corners 177">
            <a:extLst>
              <a:ext uri="{FF2B5EF4-FFF2-40B4-BE49-F238E27FC236}">
                <a16:creationId xmlns:a16="http://schemas.microsoft.com/office/drawing/2014/main" xmlns="" id="{90370E08-2678-4A2F-B297-15FB23DDD29B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07</a:t>
            </a:r>
          </a:p>
        </p:txBody>
      </p:sp>
      <p:sp>
        <p:nvSpPr>
          <p:cNvPr id="264" name="Rectangle: Rounded Corners 178">
            <a:extLst>
              <a:ext uri="{FF2B5EF4-FFF2-40B4-BE49-F238E27FC236}">
                <a16:creationId xmlns:a16="http://schemas.microsoft.com/office/drawing/2014/main" xmlns="" id="{68B8FE45-45C7-4981-AAA5-E349D81F3027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06</a:t>
            </a:r>
          </a:p>
        </p:txBody>
      </p:sp>
      <p:sp>
        <p:nvSpPr>
          <p:cNvPr id="265" name="Rectangle: Rounded Corners 179">
            <a:extLst>
              <a:ext uri="{FF2B5EF4-FFF2-40B4-BE49-F238E27FC236}">
                <a16:creationId xmlns:a16="http://schemas.microsoft.com/office/drawing/2014/main" xmlns="" id="{3F153729-FDBD-4EB4-AE34-FE8FDA2B9D22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05</a:t>
            </a:r>
          </a:p>
        </p:txBody>
      </p:sp>
      <p:sp>
        <p:nvSpPr>
          <p:cNvPr id="266" name="Rectangle: Rounded Corners 180">
            <a:extLst>
              <a:ext uri="{FF2B5EF4-FFF2-40B4-BE49-F238E27FC236}">
                <a16:creationId xmlns:a16="http://schemas.microsoft.com/office/drawing/2014/main" xmlns="" id="{C504947B-95BA-4E4E-806B-E6908ED53E70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04</a:t>
            </a:r>
          </a:p>
        </p:txBody>
      </p:sp>
      <p:sp>
        <p:nvSpPr>
          <p:cNvPr id="267" name="Rectangle: Rounded Corners 181">
            <a:extLst>
              <a:ext uri="{FF2B5EF4-FFF2-40B4-BE49-F238E27FC236}">
                <a16:creationId xmlns:a16="http://schemas.microsoft.com/office/drawing/2014/main" xmlns="" id="{FA2AE9AA-DF6C-4198-8070-BE28C33BC93B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03</a:t>
            </a:r>
          </a:p>
        </p:txBody>
      </p:sp>
      <p:sp>
        <p:nvSpPr>
          <p:cNvPr id="268" name="Rectangle: Rounded Corners 182">
            <a:extLst>
              <a:ext uri="{FF2B5EF4-FFF2-40B4-BE49-F238E27FC236}">
                <a16:creationId xmlns:a16="http://schemas.microsoft.com/office/drawing/2014/main" xmlns="" id="{5574E918-FCCF-4F5A-8338-F0195D48D322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02</a:t>
            </a:r>
          </a:p>
        </p:txBody>
      </p:sp>
      <p:sp>
        <p:nvSpPr>
          <p:cNvPr id="269" name="Rectangle: Rounded Corners 183">
            <a:extLst>
              <a:ext uri="{FF2B5EF4-FFF2-40B4-BE49-F238E27FC236}">
                <a16:creationId xmlns:a16="http://schemas.microsoft.com/office/drawing/2014/main" xmlns="" id="{84498586-260B-44AC-9119-279CD8106F7A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01</a:t>
            </a:r>
          </a:p>
        </p:txBody>
      </p:sp>
      <p:sp>
        <p:nvSpPr>
          <p:cNvPr id="270" name="Rectangle: Rounded Corners 184">
            <a:extLst>
              <a:ext uri="{FF2B5EF4-FFF2-40B4-BE49-F238E27FC236}">
                <a16:creationId xmlns:a16="http://schemas.microsoft.com/office/drawing/2014/main" xmlns="" id="{07059D34-D489-4C48-9C01-029A2E8240D4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00</a:t>
            </a:r>
          </a:p>
        </p:txBody>
      </p:sp>
      <p:sp>
        <p:nvSpPr>
          <p:cNvPr id="271" name="Rectangle: Rounded Corners 186">
            <a:extLst>
              <a:ext uri="{FF2B5EF4-FFF2-40B4-BE49-F238E27FC236}">
                <a16:creationId xmlns:a16="http://schemas.microsoft.com/office/drawing/2014/main" xmlns="" id="{09BD8570-F3EE-4550-91DC-3636FF64E440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HẾT GIỜ</a:t>
            </a:r>
          </a:p>
        </p:txBody>
      </p:sp>
    </p:spTree>
    <p:extLst>
      <p:ext uri="{BB962C8B-B14F-4D97-AF65-F5344CB8AC3E}">
        <p14:creationId xmlns:p14="http://schemas.microsoft.com/office/powerpoint/2010/main" val="1697059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5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3000"/>
                            </p:stCondLst>
                            <p:childTnLst>
                              <p:par>
                                <p:cTn id="7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4000"/>
                            </p:stCondLst>
                            <p:childTnLst>
                              <p:par>
                                <p:cTn id="8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0"/>
                            </p:stCondLst>
                            <p:childTnLst>
                              <p:par>
                                <p:cTn id="8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000"/>
                            </p:stCondLst>
                            <p:childTnLst>
                              <p:par>
                                <p:cTn id="8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7000"/>
                            </p:stCondLst>
                            <p:childTnLst>
                              <p:par>
                                <p:cTn id="9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8000"/>
                            </p:stCondLst>
                            <p:childTnLst>
                              <p:par>
                                <p:cTn id="9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9000"/>
                            </p:stCondLst>
                            <p:childTnLst>
                              <p:par>
                                <p:cTn id="9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0000"/>
                            </p:stCondLst>
                            <p:childTnLst>
                              <p:par>
                                <p:cTn id="9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1000"/>
                            </p:stCondLst>
                            <p:childTnLst>
                              <p:par>
                                <p:cTn id="10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2000"/>
                            </p:stCondLst>
                            <p:childTnLst>
                              <p:par>
                                <p:cTn id="10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3000"/>
                            </p:stCondLst>
                            <p:childTnLst>
                              <p:par>
                                <p:cTn id="10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4000"/>
                            </p:stCondLst>
                            <p:childTnLst>
                              <p:par>
                                <p:cTn id="1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5000"/>
                            </p:stCondLst>
                            <p:childTnLst>
                              <p:par>
                                <p:cTn id="1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6000"/>
                            </p:stCondLst>
                            <p:childTnLst>
                              <p:par>
                                <p:cTn id="1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7000"/>
                            </p:stCondLst>
                            <p:childTnLst>
                              <p:par>
                                <p:cTn id="1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8000"/>
                            </p:stCondLst>
                            <p:childTnLst>
                              <p:par>
                                <p:cTn id="1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9000"/>
                            </p:stCondLst>
                            <p:childTnLst>
                              <p:par>
                                <p:cTn id="1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20000"/>
                            </p:stCondLst>
                            <p:childTnLst>
                              <p:par>
                                <p:cTn id="1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21000"/>
                            </p:stCondLst>
                            <p:childTnLst>
                              <p:par>
                                <p:cTn id="1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22000"/>
                            </p:stCondLst>
                            <p:childTnLst>
                              <p:par>
                                <p:cTn id="1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23000"/>
                            </p:stCondLst>
                            <p:childTnLst>
                              <p:par>
                                <p:cTn id="1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24000"/>
                            </p:stCondLst>
                            <p:childTnLst>
                              <p:par>
                                <p:cTn id="1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25000"/>
                            </p:stCondLst>
                            <p:childTnLst>
                              <p:par>
                                <p:cTn id="1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26000"/>
                            </p:stCondLst>
                            <p:childTnLst>
                              <p:par>
                                <p:cTn id="1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27000"/>
                            </p:stCondLst>
                            <p:childTnLst>
                              <p:par>
                                <p:cTn id="1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28000"/>
                            </p:stCondLst>
                            <p:childTnLst>
                              <p:par>
                                <p:cTn id="1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29000"/>
                            </p:stCondLst>
                            <p:childTnLst>
                              <p:par>
                                <p:cTn id="1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30000"/>
                            </p:stCondLst>
                            <p:childTnLst>
                              <p:par>
                                <p:cTn id="1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31000"/>
                            </p:stCondLst>
                            <p:childTnLst>
                              <p:par>
                                <p:cTn id="1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32000"/>
                            </p:stCondLst>
                            <p:childTnLst>
                              <p:par>
                                <p:cTn id="1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33000"/>
                            </p:stCondLst>
                            <p:childTnLst>
                              <p:par>
                                <p:cTn id="16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34000"/>
                            </p:stCondLst>
                            <p:childTnLst>
                              <p:par>
                                <p:cTn id="1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35000"/>
                            </p:stCondLst>
                            <p:childTnLst>
                              <p:par>
                                <p:cTn id="1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36000"/>
                            </p:stCondLst>
                            <p:childTnLst>
                              <p:par>
                                <p:cTn id="1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37000"/>
                            </p:stCondLst>
                            <p:childTnLst>
                              <p:par>
                                <p:cTn id="18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38000"/>
                            </p:stCondLst>
                            <p:childTnLst>
                              <p:par>
                                <p:cTn id="18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39000"/>
                            </p:stCondLst>
                            <p:childTnLst>
                              <p:par>
                                <p:cTn id="18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40000"/>
                            </p:stCondLst>
                            <p:childTnLst>
                              <p:par>
                                <p:cTn id="18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41000"/>
                            </p:stCondLst>
                            <p:childTnLst>
                              <p:par>
                                <p:cTn id="19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42000"/>
                            </p:stCondLst>
                            <p:childTnLst>
                              <p:par>
                                <p:cTn id="19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43000"/>
                            </p:stCondLst>
                            <p:childTnLst>
                              <p:par>
                                <p:cTn id="19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44000"/>
                            </p:stCondLst>
                            <p:childTnLst>
                              <p:par>
                                <p:cTn id="20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45000"/>
                            </p:stCondLst>
                            <p:childTnLst>
                              <p:par>
                                <p:cTn id="20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46000"/>
                            </p:stCondLst>
                            <p:childTnLst>
                              <p:par>
                                <p:cTn id="20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47000"/>
                            </p:stCondLst>
                            <p:childTnLst>
                              <p:par>
                                <p:cTn id="2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48000"/>
                            </p:stCondLst>
                            <p:childTnLst>
                              <p:par>
                                <p:cTn id="2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>
                            <p:stCondLst>
                              <p:cond delay="49000"/>
                            </p:stCondLst>
                            <p:childTnLst>
                              <p:par>
                                <p:cTn id="2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>
                            <p:stCondLst>
                              <p:cond delay="50000"/>
                            </p:stCondLst>
                            <p:childTnLst>
                              <p:par>
                                <p:cTn id="2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1" fill="hold">
                            <p:stCondLst>
                              <p:cond delay="51000"/>
                            </p:stCondLst>
                            <p:childTnLst>
                              <p:par>
                                <p:cTn id="2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>
                            <p:stCondLst>
                              <p:cond delay="52000"/>
                            </p:stCondLst>
                            <p:childTnLst>
                              <p:par>
                                <p:cTn id="2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7" fill="hold">
                            <p:stCondLst>
                              <p:cond delay="53000"/>
                            </p:stCondLst>
                            <p:childTnLst>
                              <p:par>
                                <p:cTn id="2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0" fill="hold">
                            <p:stCondLst>
                              <p:cond delay="54000"/>
                            </p:stCondLst>
                            <p:childTnLst>
                              <p:par>
                                <p:cTn id="2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3" fill="hold">
                            <p:stCondLst>
                              <p:cond delay="55000"/>
                            </p:stCondLst>
                            <p:childTnLst>
                              <p:par>
                                <p:cTn id="2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6" fill="hold">
                            <p:stCondLst>
                              <p:cond delay="56000"/>
                            </p:stCondLst>
                            <p:childTnLst>
                              <p:par>
                                <p:cTn id="2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>
                            <p:stCondLst>
                              <p:cond delay="57000"/>
                            </p:stCondLst>
                            <p:childTnLst>
                              <p:par>
                                <p:cTn id="2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2" fill="hold">
                            <p:stCondLst>
                              <p:cond delay="58000"/>
                            </p:stCondLst>
                            <p:childTnLst>
                              <p:par>
                                <p:cTn id="2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5" fill="hold">
                            <p:stCondLst>
                              <p:cond delay="59000"/>
                            </p:stCondLst>
                            <p:childTnLst>
                              <p:par>
                                <p:cTn id="2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8" fill="hold">
                            <p:stCondLst>
                              <p:cond delay="60000"/>
                            </p:stCondLst>
                            <p:childTnLst>
                              <p:par>
                                <p:cTn id="2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>
                            <p:stCondLst>
                              <p:cond delay="61000"/>
                            </p:stCondLst>
                            <p:childTnLst>
                              <p:par>
                                <p:cTn id="2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4" fill="hold">
                            <p:stCondLst>
                              <p:cond delay="62000"/>
                            </p:stCondLst>
                            <p:childTnLst>
                              <p:par>
                                <p:cTn id="2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7" fill="hold">
                            <p:stCondLst>
                              <p:cond delay="63000"/>
                            </p:stCondLst>
                            <p:childTnLst>
                              <p:par>
                                <p:cTn id="2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0" fill="hold">
                            <p:stCondLst>
                              <p:cond delay="64000"/>
                            </p:stCondLst>
                            <p:childTnLst>
                              <p:par>
                                <p:cTn id="2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>
                            <p:stCondLst>
                              <p:cond delay="65000"/>
                            </p:stCondLst>
                            <p:childTnLst>
                              <p:par>
                                <p:cTn id="2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6" fill="hold">
                            <p:stCondLst>
                              <p:cond delay="66000"/>
                            </p:stCondLst>
                            <p:childTnLst>
                              <p:par>
                                <p:cTn id="2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9" fill="hold">
                            <p:stCondLst>
                              <p:cond delay="67000"/>
                            </p:stCondLst>
                            <p:childTnLst>
                              <p:par>
                                <p:cTn id="2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2" fill="hold">
                            <p:stCondLst>
                              <p:cond delay="68000"/>
                            </p:stCondLst>
                            <p:childTnLst>
                              <p:par>
                                <p:cTn id="27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5" fill="hold">
                            <p:stCondLst>
                              <p:cond delay="69000"/>
                            </p:stCondLst>
                            <p:childTnLst>
                              <p:par>
                                <p:cTn id="27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8" fill="hold">
                            <p:stCondLst>
                              <p:cond delay="70000"/>
                            </p:stCondLst>
                            <p:childTnLst>
                              <p:par>
                                <p:cTn id="27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1" fill="hold">
                            <p:stCondLst>
                              <p:cond delay="71000"/>
                            </p:stCondLst>
                            <p:childTnLst>
                              <p:par>
                                <p:cTn id="28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4" fill="hold">
                            <p:stCondLst>
                              <p:cond delay="72000"/>
                            </p:stCondLst>
                            <p:childTnLst>
                              <p:par>
                                <p:cTn id="28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7" fill="hold">
                            <p:stCondLst>
                              <p:cond delay="73000"/>
                            </p:stCondLst>
                            <p:childTnLst>
                              <p:par>
                                <p:cTn id="28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0" fill="hold">
                            <p:stCondLst>
                              <p:cond delay="74000"/>
                            </p:stCondLst>
                            <p:childTnLst>
                              <p:par>
                                <p:cTn id="29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3" fill="hold">
                            <p:stCondLst>
                              <p:cond delay="75000"/>
                            </p:stCondLst>
                            <p:childTnLst>
                              <p:par>
                                <p:cTn id="29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6" fill="hold">
                            <p:stCondLst>
                              <p:cond delay="76000"/>
                            </p:stCondLst>
                            <p:childTnLst>
                              <p:par>
                                <p:cTn id="29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9" fill="hold">
                            <p:stCondLst>
                              <p:cond delay="77000"/>
                            </p:stCondLst>
                            <p:childTnLst>
                              <p:par>
                                <p:cTn id="30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2" fill="hold">
                            <p:stCondLst>
                              <p:cond delay="78000"/>
                            </p:stCondLst>
                            <p:childTnLst>
                              <p:par>
                                <p:cTn id="30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5" fill="hold">
                            <p:stCondLst>
                              <p:cond delay="79000"/>
                            </p:stCondLst>
                            <p:childTnLst>
                              <p:par>
                                <p:cTn id="30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8" fill="hold">
                            <p:stCondLst>
                              <p:cond delay="80000"/>
                            </p:stCondLst>
                            <p:childTnLst>
                              <p:par>
                                <p:cTn id="30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1" fill="hold">
                            <p:stCondLst>
                              <p:cond delay="81000"/>
                            </p:stCondLst>
                            <p:childTnLst>
                              <p:par>
                                <p:cTn id="3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4" fill="hold">
                            <p:stCondLst>
                              <p:cond delay="82000"/>
                            </p:stCondLst>
                            <p:childTnLst>
                              <p:par>
                                <p:cTn id="3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7" fill="hold">
                            <p:stCondLst>
                              <p:cond delay="83000"/>
                            </p:stCondLst>
                            <p:childTnLst>
                              <p:par>
                                <p:cTn id="3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0" fill="hold">
                            <p:stCondLst>
                              <p:cond delay="84000"/>
                            </p:stCondLst>
                            <p:childTnLst>
                              <p:par>
                                <p:cTn id="3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3" fill="hold">
                            <p:stCondLst>
                              <p:cond delay="85000"/>
                            </p:stCondLst>
                            <p:childTnLst>
                              <p:par>
                                <p:cTn id="3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6" fill="hold">
                            <p:stCondLst>
                              <p:cond delay="86000"/>
                            </p:stCondLst>
                            <p:childTnLst>
                              <p:par>
                                <p:cTn id="3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9" fill="hold">
                            <p:stCondLst>
                              <p:cond delay="87000"/>
                            </p:stCondLst>
                            <p:childTnLst>
                              <p:par>
                                <p:cTn id="3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2" fill="hold">
                            <p:stCondLst>
                              <p:cond delay="88000"/>
                            </p:stCondLst>
                            <p:childTnLst>
                              <p:par>
                                <p:cTn id="3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5" fill="hold">
                            <p:stCondLst>
                              <p:cond delay="89000"/>
                            </p:stCondLst>
                            <p:childTnLst>
                              <p:par>
                                <p:cTn id="3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8" fill="hold">
                            <p:stCondLst>
                              <p:cond delay="90000"/>
                            </p:stCondLst>
                            <p:childTnLst>
                              <p:par>
                                <p:cTn id="3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1" fill="hold">
                            <p:stCondLst>
                              <p:cond delay="91000"/>
                            </p:stCondLst>
                            <p:childTnLst>
                              <p:par>
                                <p:cTn id="3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4" fill="hold">
                            <p:stCondLst>
                              <p:cond delay="92000"/>
                            </p:stCondLst>
                            <p:childTnLst>
                              <p:par>
                                <p:cTn id="3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7" fill="hold">
                            <p:stCondLst>
                              <p:cond delay="93000"/>
                            </p:stCondLst>
                            <p:childTnLst>
                              <p:par>
                                <p:cTn id="3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0" fill="hold">
                            <p:stCondLst>
                              <p:cond delay="94000"/>
                            </p:stCondLst>
                            <p:childTnLst>
                              <p:par>
                                <p:cTn id="3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3" fill="hold">
                            <p:stCondLst>
                              <p:cond delay="95000"/>
                            </p:stCondLst>
                            <p:childTnLst>
                              <p:par>
                                <p:cTn id="3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6" fill="hold">
                            <p:stCondLst>
                              <p:cond delay="96000"/>
                            </p:stCondLst>
                            <p:childTnLst>
                              <p:par>
                                <p:cTn id="3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9" fill="hold">
                            <p:stCondLst>
                              <p:cond delay="97000"/>
                            </p:stCondLst>
                            <p:childTnLst>
                              <p:par>
                                <p:cTn id="36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2" fill="hold">
                            <p:stCondLst>
                              <p:cond delay="98000"/>
                            </p:stCondLst>
                            <p:childTnLst>
                              <p:par>
                                <p:cTn id="3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5" fill="hold">
                            <p:stCondLst>
                              <p:cond delay="99000"/>
                            </p:stCondLst>
                            <p:childTnLst>
                              <p:par>
                                <p:cTn id="3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8" fill="hold">
                            <p:stCondLst>
                              <p:cond delay="100000"/>
                            </p:stCondLst>
                            <p:childTnLst>
                              <p:par>
                                <p:cTn id="3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1" fill="hold">
                            <p:stCondLst>
                              <p:cond delay="101000"/>
                            </p:stCondLst>
                            <p:childTnLst>
                              <p:par>
                                <p:cTn id="37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4" fill="hold">
                            <p:stCondLst>
                              <p:cond delay="102000"/>
                            </p:stCondLst>
                            <p:childTnLst>
                              <p:par>
                                <p:cTn id="37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7" fill="hold">
                            <p:stCondLst>
                              <p:cond delay="103000"/>
                            </p:stCondLst>
                            <p:childTnLst>
                              <p:par>
                                <p:cTn id="37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0" fill="hold">
                            <p:stCondLst>
                              <p:cond delay="104000"/>
                            </p:stCondLst>
                            <p:childTnLst>
                              <p:par>
                                <p:cTn id="38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3" fill="hold">
                            <p:stCondLst>
                              <p:cond delay="105000"/>
                            </p:stCondLst>
                            <p:childTnLst>
                              <p:par>
                                <p:cTn id="38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6" fill="hold">
                            <p:stCondLst>
                              <p:cond delay="106000"/>
                            </p:stCondLst>
                            <p:childTnLst>
                              <p:par>
                                <p:cTn id="38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9" fill="hold">
                            <p:stCondLst>
                              <p:cond delay="107000"/>
                            </p:stCondLst>
                            <p:childTnLst>
                              <p:par>
                                <p:cTn id="39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2" fill="hold">
                            <p:stCondLst>
                              <p:cond delay="108000"/>
                            </p:stCondLst>
                            <p:childTnLst>
                              <p:par>
                                <p:cTn id="39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5" fill="hold">
                            <p:stCondLst>
                              <p:cond delay="109000"/>
                            </p:stCondLst>
                            <p:childTnLst>
                              <p:par>
                                <p:cTn id="39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8" fill="hold">
                            <p:stCondLst>
                              <p:cond delay="110000"/>
                            </p:stCondLst>
                            <p:childTnLst>
                              <p:par>
                                <p:cTn id="39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1" fill="hold">
                            <p:stCondLst>
                              <p:cond delay="111000"/>
                            </p:stCondLst>
                            <p:childTnLst>
                              <p:par>
                                <p:cTn id="40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4" fill="hold">
                            <p:stCondLst>
                              <p:cond delay="112000"/>
                            </p:stCondLst>
                            <p:childTnLst>
                              <p:par>
                                <p:cTn id="40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7" fill="hold">
                            <p:stCondLst>
                              <p:cond delay="113000"/>
                            </p:stCondLst>
                            <p:childTnLst>
                              <p:par>
                                <p:cTn id="40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0" fill="hold">
                            <p:stCondLst>
                              <p:cond delay="114000"/>
                            </p:stCondLst>
                            <p:childTnLst>
                              <p:par>
                                <p:cTn id="4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3" fill="hold">
                            <p:stCondLst>
                              <p:cond delay="115000"/>
                            </p:stCondLst>
                            <p:childTnLst>
                              <p:par>
                                <p:cTn id="4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6" fill="hold">
                            <p:stCondLst>
                              <p:cond delay="116000"/>
                            </p:stCondLst>
                            <p:childTnLst>
                              <p:par>
                                <p:cTn id="4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9" fill="hold">
                            <p:stCondLst>
                              <p:cond delay="117000"/>
                            </p:stCondLst>
                            <p:childTnLst>
                              <p:par>
                                <p:cTn id="4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4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5" fill="hold">
                            <p:stCondLst>
                              <p:cond delay="119000"/>
                            </p:stCondLst>
                            <p:childTnLst>
                              <p:par>
                                <p:cTn id="4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8" fill="hold">
                            <p:stCondLst>
                              <p:cond delay="120000"/>
                            </p:stCondLst>
                            <p:childTnLst>
                              <p:par>
                                <p:cTn id="4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1" fill="hold">
                            <p:stCondLst>
                              <p:cond delay="121000"/>
                            </p:stCondLst>
                            <p:childTnLst>
                              <p:par>
                                <p:cTn id="4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larm clo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"/>
                  </p:tgtEl>
                </p:cond>
              </p:nextCondLst>
            </p:seq>
            <p:seq concurrent="1" nextAc="seek">
              <p:cTn id="434" restart="whenNotActive" fill="hold" evtFilter="cancelBubble" nodeType="interactiveSeq">
                <p:stCondLst>
                  <p:cond evt="onClick" delay="0">
                    <p:tgtEl>
                      <p:spTgt spid="2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5" fill="hold">
                      <p:stCondLst>
                        <p:cond delay="0"/>
                      </p:stCondLst>
                      <p:childTnLst>
                        <p:par>
                          <p:cTn id="436" fill="hold">
                            <p:stCondLst>
                              <p:cond delay="0"/>
                            </p:stCondLst>
                            <p:childTnLst>
                              <p:par>
                                <p:cTn id="4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5" fill="hold">
                            <p:stCondLst>
                              <p:cond delay="3000"/>
                            </p:stCondLst>
                            <p:childTnLst>
                              <p:par>
                                <p:cTn id="4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1" fill="hold">
                            <p:stCondLst>
                              <p:cond delay="5000"/>
                            </p:stCondLst>
                            <p:childTnLst>
                              <p:par>
                                <p:cTn id="4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4" fill="hold">
                            <p:stCondLst>
                              <p:cond delay="6000"/>
                            </p:stCondLst>
                            <p:childTnLst>
                              <p:par>
                                <p:cTn id="4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7" fill="hold">
                            <p:stCondLst>
                              <p:cond delay="7000"/>
                            </p:stCondLst>
                            <p:childTnLst>
                              <p:par>
                                <p:cTn id="4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0" fill="hold">
                            <p:stCondLst>
                              <p:cond delay="8000"/>
                            </p:stCondLst>
                            <p:childTnLst>
                              <p:par>
                                <p:cTn id="4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3" fill="hold">
                            <p:stCondLst>
                              <p:cond delay="9000"/>
                            </p:stCondLst>
                            <p:childTnLst>
                              <p:par>
                                <p:cTn id="4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6" fill="hold">
                            <p:stCondLst>
                              <p:cond delay="10000"/>
                            </p:stCondLst>
                            <p:childTnLst>
                              <p:par>
                                <p:cTn id="4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9" fill="hold">
                            <p:stCondLst>
                              <p:cond delay="11000"/>
                            </p:stCondLst>
                            <p:childTnLst>
                              <p:par>
                                <p:cTn id="4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2" fill="hold">
                            <p:stCondLst>
                              <p:cond delay="12000"/>
                            </p:stCondLst>
                            <p:childTnLst>
                              <p:par>
                                <p:cTn id="47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5" fill="hold">
                            <p:stCondLst>
                              <p:cond delay="13000"/>
                            </p:stCondLst>
                            <p:childTnLst>
                              <p:par>
                                <p:cTn id="47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8" fill="hold">
                            <p:stCondLst>
                              <p:cond delay="14000"/>
                            </p:stCondLst>
                            <p:childTnLst>
                              <p:par>
                                <p:cTn id="47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1" fill="hold">
                            <p:stCondLst>
                              <p:cond delay="15000"/>
                            </p:stCondLst>
                            <p:childTnLst>
                              <p:par>
                                <p:cTn id="48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4" fill="hold">
                            <p:stCondLst>
                              <p:cond delay="16000"/>
                            </p:stCondLst>
                            <p:childTnLst>
                              <p:par>
                                <p:cTn id="48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7" fill="hold">
                            <p:stCondLst>
                              <p:cond delay="17000"/>
                            </p:stCondLst>
                            <p:childTnLst>
                              <p:par>
                                <p:cTn id="48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0" fill="hold">
                            <p:stCondLst>
                              <p:cond delay="18000"/>
                            </p:stCondLst>
                            <p:childTnLst>
                              <p:par>
                                <p:cTn id="49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3" fill="hold">
                            <p:stCondLst>
                              <p:cond delay="19000"/>
                            </p:stCondLst>
                            <p:childTnLst>
                              <p:par>
                                <p:cTn id="49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6" fill="hold">
                            <p:stCondLst>
                              <p:cond delay="20000"/>
                            </p:stCondLst>
                            <p:childTnLst>
                              <p:par>
                                <p:cTn id="49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9" fill="hold">
                            <p:stCondLst>
                              <p:cond delay="21000"/>
                            </p:stCondLst>
                            <p:childTnLst>
                              <p:par>
                                <p:cTn id="50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2" fill="hold">
                            <p:stCondLst>
                              <p:cond delay="22000"/>
                            </p:stCondLst>
                            <p:childTnLst>
                              <p:par>
                                <p:cTn id="50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5" fill="hold">
                            <p:stCondLst>
                              <p:cond delay="23000"/>
                            </p:stCondLst>
                            <p:childTnLst>
                              <p:par>
                                <p:cTn id="50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8" fill="hold">
                            <p:stCondLst>
                              <p:cond delay="24000"/>
                            </p:stCondLst>
                            <p:childTnLst>
                              <p:par>
                                <p:cTn id="50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1" fill="hold">
                            <p:stCondLst>
                              <p:cond delay="25000"/>
                            </p:stCondLst>
                            <p:childTnLst>
                              <p:par>
                                <p:cTn id="5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4" fill="hold">
                            <p:stCondLst>
                              <p:cond delay="26000"/>
                            </p:stCondLst>
                            <p:childTnLst>
                              <p:par>
                                <p:cTn id="5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7" fill="hold">
                            <p:stCondLst>
                              <p:cond delay="27000"/>
                            </p:stCondLst>
                            <p:childTnLst>
                              <p:par>
                                <p:cTn id="5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0" fill="hold">
                            <p:stCondLst>
                              <p:cond delay="28000"/>
                            </p:stCondLst>
                            <p:childTnLst>
                              <p:par>
                                <p:cTn id="5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3" fill="hold">
                            <p:stCondLst>
                              <p:cond delay="29000"/>
                            </p:stCondLst>
                            <p:childTnLst>
                              <p:par>
                                <p:cTn id="5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6" fill="hold">
                            <p:stCondLst>
                              <p:cond delay="30000"/>
                            </p:stCondLst>
                            <p:childTnLst>
                              <p:par>
                                <p:cTn id="5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9" fill="hold">
                            <p:stCondLst>
                              <p:cond delay="31000"/>
                            </p:stCondLst>
                            <p:childTnLst>
                              <p:par>
                                <p:cTn id="5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2" fill="hold">
                            <p:stCondLst>
                              <p:cond delay="32000"/>
                            </p:stCondLst>
                            <p:childTnLst>
                              <p:par>
                                <p:cTn id="5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5" fill="hold">
                            <p:stCondLst>
                              <p:cond delay="33000"/>
                            </p:stCondLst>
                            <p:childTnLst>
                              <p:par>
                                <p:cTn id="5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8" fill="hold">
                            <p:stCondLst>
                              <p:cond delay="34000"/>
                            </p:stCondLst>
                            <p:childTnLst>
                              <p:par>
                                <p:cTn id="5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1" fill="hold">
                            <p:stCondLst>
                              <p:cond delay="35000"/>
                            </p:stCondLst>
                            <p:childTnLst>
                              <p:par>
                                <p:cTn id="5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4" fill="hold">
                            <p:stCondLst>
                              <p:cond delay="36000"/>
                            </p:stCondLst>
                            <p:childTnLst>
                              <p:par>
                                <p:cTn id="5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7" fill="hold">
                            <p:stCondLst>
                              <p:cond delay="37000"/>
                            </p:stCondLst>
                            <p:childTnLst>
                              <p:par>
                                <p:cTn id="5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0" fill="hold">
                            <p:stCondLst>
                              <p:cond delay="38000"/>
                            </p:stCondLst>
                            <p:childTnLst>
                              <p:par>
                                <p:cTn id="5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3" fill="hold">
                            <p:stCondLst>
                              <p:cond delay="39000"/>
                            </p:stCondLst>
                            <p:childTnLst>
                              <p:par>
                                <p:cTn id="5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6" fill="hold">
                            <p:stCondLst>
                              <p:cond delay="40000"/>
                            </p:stCondLst>
                            <p:childTnLst>
                              <p:par>
                                <p:cTn id="5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9" fill="hold">
                            <p:stCondLst>
                              <p:cond delay="41000"/>
                            </p:stCondLst>
                            <p:childTnLst>
                              <p:par>
                                <p:cTn id="56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2" fill="hold">
                            <p:stCondLst>
                              <p:cond delay="42000"/>
                            </p:stCondLst>
                            <p:childTnLst>
                              <p:par>
                                <p:cTn id="5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5" fill="hold">
                            <p:stCondLst>
                              <p:cond delay="43000"/>
                            </p:stCondLst>
                            <p:childTnLst>
                              <p:par>
                                <p:cTn id="5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8" fill="hold">
                            <p:stCondLst>
                              <p:cond delay="44000"/>
                            </p:stCondLst>
                            <p:childTnLst>
                              <p:par>
                                <p:cTn id="5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1" fill="hold">
                            <p:stCondLst>
                              <p:cond delay="45000"/>
                            </p:stCondLst>
                            <p:childTnLst>
                              <p:par>
                                <p:cTn id="57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4" fill="hold">
                            <p:stCondLst>
                              <p:cond delay="46000"/>
                            </p:stCondLst>
                            <p:childTnLst>
                              <p:par>
                                <p:cTn id="57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7" fill="hold">
                            <p:stCondLst>
                              <p:cond delay="47000"/>
                            </p:stCondLst>
                            <p:childTnLst>
                              <p:par>
                                <p:cTn id="57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0" fill="hold">
                            <p:stCondLst>
                              <p:cond delay="48000"/>
                            </p:stCondLst>
                            <p:childTnLst>
                              <p:par>
                                <p:cTn id="58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3" fill="hold">
                            <p:stCondLst>
                              <p:cond delay="49000"/>
                            </p:stCondLst>
                            <p:childTnLst>
                              <p:par>
                                <p:cTn id="58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6" fill="hold">
                            <p:stCondLst>
                              <p:cond delay="50000"/>
                            </p:stCondLst>
                            <p:childTnLst>
                              <p:par>
                                <p:cTn id="58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9" fill="hold">
                            <p:stCondLst>
                              <p:cond delay="51000"/>
                            </p:stCondLst>
                            <p:childTnLst>
                              <p:par>
                                <p:cTn id="59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2" fill="hold">
                            <p:stCondLst>
                              <p:cond delay="52000"/>
                            </p:stCondLst>
                            <p:childTnLst>
                              <p:par>
                                <p:cTn id="59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5" fill="hold">
                            <p:stCondLst>
                              <p:cond delay="53000"/>
                            </p:stCondLst>
                            <p:childTnLst>
                              <p:par>
                                <p:cTn id="59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8" fill="hold">
                            <p:stCondLst>
                              <p:cond delay="54000"/>
                            </p:stCondLst>
                            <p:childTnLst>
                              <p:par>
                                <p:cTn id="59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1" fill="hold">
                            <p:stCondLst>
                              <p:cond delay="55000"/>
                            </p:stCondLst>
                            <p:childTnLst>
                              <p:par>
                                <p:cTn id="60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4" fill="hold">
                            <p:stCondLst>
                              <p:cond delay="56000"/>
                            </p:stCondLst>
                            <p:childTnLst>
                              <p:par>
                                <p:cTn id="60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7" fill="hold">
                            <p:stCondLst>
                              <p:cond delay="57000"/>
                            </p:stCondLst>
                            <p:childTnLst>
                              <p:par>
                                <p:cTn id="60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0" fill="hold">
                            <p:stCondLst>
                              <p:cond delay="58000"/>
                            </p:stCondLst>
                            <p:childTnLst>
                              <p:par>
                                <p:cTn id="6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3" fill="hold">
                            <p:stCondLst>
                              <p:cond delay="59000"/>
                            </p:stCondLst>
                            <p:childTnLst>
                              <p:par>
                                <p:cTn id="6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6" fill="hold">
                            <p:stCondLst>
                              <p:cond delay="60000"/>
                            </p:stCondLst>
                            <p:childTnLst>
                              <p:par>
                                <p:cTn id="6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9" fill="hold">
                            <p:stCondLst>
                              <p:cond delay="61000"/>
                            </p:stCondLst>
                            <p:childTnLst>
                              <p:par>
                                <p:cTn id="6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larm clo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9"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  <p:bldP spid="13" grpId="0"/>
      <p:bldP spid="15" grpId="0"/>
      <p:bldP spid="3" grpId="0"/>
      <p:bldP spid="18" grpId="0"/>
      <p:bldP spid="19" grpId="0"/>
      <p:bldP spid="20" grpId="0"/>
      <p:bldP spid="21" grpId="0"/>
      <p:bldP spid="22" grpId="0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24" grpId="0" animBg="1"/>
      <p:bldP spid="125" grpId="0" animBg="1"/>
      <p:bldP spid="126" grpId="0" animBg="1"/>
      <p:bldP spid="127" grpId="0" animBg="1"/>
      <p:bldP spid="128" grpId="0" animBg="1"/>
      <p:bldP spid="129" grpId="0" animBg="1"/>
      <p:bldP spid="130" grpId="0" animBg="1"/>
      <p:bldP spid="131" grpId="0" animBg="1"/>
      <p:bldP spid="132" grpId="0" animBg="1"/>
      <p:bldP spid="133" grpId="0" animBg="1"/>
      <p:bldP spid="134" grpId="0" animBg="1"/>
      <p:bldP spid="135" grpId="0" animBg="1"/>
      <p:bldP spid="136" grpId="0" animBg="1"/>
      <p:bldP spid="137" grpId="0" animBg="1"/>
      <p:bldP spid="138" grpId="0" animBg="1"/>
      <p:bldP spid="139" grpId="0" animBg="1"/>
      <p:bldP spid="140" grpId="0" animBg="1"/>
      <p:bldP spid="141" grpId="0" animBg="1"/>
      <p:bldP spid="142" grpId="0" animBg="1"/>
      <p:bldP spid="143" grpId="0" animBg="1"/>
      <p:bldP spid="144" grpId="0" animBg="1"/>
      <p:bldP spid="145" grpId="0" animBg="1"/>
      <p:bldP spid="146" grpId="0" animBg="1"/>
      <p:bldP spid="147" grpId="0" animBg="1"/>
      <p:bldP spid="148" grpId="0" animBg="1"/>
      <p:bldP spid="149" grpId="0" animBg="1"/>
      <p:bldP spid="150" grpId="0" animBg="1"/>
      <p:bldP spid="151" grpId="0" animBg="1"/>
      <p:bldP spid="152" grpId="0" animBg="1"/>
      <p:bldP spid="153" grpId="0" animBg="1"/>
      <p:bldP spid="154" grpId="0" animBg="1"/>
      <p:bldP spid="155" grpId="0" animBg="1"/>
      <p:bldP spid="156" grpId="0" animBg="1"/>
      <p:bldP spid="157" grpId="0" animBg="1"/>
      <p:bldP spid="158" grpId="0" animBg="1"/>
      <p:bldP spid="159" grpId="0" animBg="1"/>
      <p:bldP spid="160" grpId="0" animBg="1"/>
      <p:bldP spid="161" grpId="0" animBg="1"/>
      <p:bldP spid="162" grpId="0" animBg="1"/>
      <p:bldP spid="163" grpId="0" animBg="1"/>
      <p:bldP spid="164" grpId="0" animBg="1"/>
      <p:bldP spid="165" grpId="0" animBg="1"/>
      <p:bldP spid="166" grpId="0" animBg="1"/>
      <p:bldP spid="167" grpId="0" animBg="1"/>
      <p:bldP spid="168" grpId="0" animBg="1"/>
      <p:bldP spid="169" grpId="0" animBg="1"/>
      <p:bldP spid="170" grpId="0" animBg="1"/>
      <p:bldP spid="171" grpId="0" animBg="1"/>
      <p:bldP spid="172" grpId="0" animBg="1"/>
      <p:bldP spid="173" grpId="0" animBg="1"/>
      <p:bldP spid="174" grpId="0" animBg="1"/>
      <p:bldP spid="175" grpId="0" animBg="1"/>
      <p:bldP spid="176" grpId="0" animBg="1"/>
      <p:bldP spid="177" grpId="0" animBg="1"/>
      <p:bldP spid="178" grpId="0" animBg="1"/>
      <p:bldP spid="179" grpId="0" animBg="1"/>
      <p:bldP spid="180" grpId="0" animBg="1"/>
      <p:bldP spid="181" grpId="0" animBg="1"/>
      <p:bldP spid="182" grpId="0" animBg="1"/>
      <p:bldP spid="183" grpId="0" animBg="1"/>
      <p:bldP spid="184" grpId="0" animBg="1"/>
      <p:bldP spid="185" grpId="0" animBg="1"/>
      <p:bldP spid="186" grpId="0" animBg="1"/>
      <p:bldP spid="187" grpId="0" animBg="1"/>
      <p:bldP spid="188" grpId="0" animBg="1"/>
      <p:bldP spid="189" grpId="0" animBg="1"/>
      <p:bldP spid="190" grpId="0" animBg="1"/>
      <p:bldP spid="191" grpId="0" animBg="1"/>
      <p:bldP spid="192" grpId="0" animBg="1"/>
      <p:bldP spid="193" grpId="0" animBg="1"/>
      <p:bldP spid="194" grpId="0" animBg="1"/>
      <p:bldP spid="195" grpId="0" animBg="1"/>
      <p:bldP spid="196" grpId="0" animBg="1"/>
      <p:bldP spid="197" grpId="0" animBg="1"/>
      <p:bldP spid="198" grpId="0" animBg="1"/>
      <p:bldP spid="199" grpId="0" animBg="1"/>
      <p:bldP spid="200" grpId="0" animBg="1"/>
      <p:bldP spid="201" grpId="0" animBg="1"/>
      <p:bldP spid="202" grpId="0" animBg="1"/>
      <p:bldP spid="203" grpId="0" animBg="1"/>
      <p:bldP spid="204" grpId="0" animBg="1"/>
      <p:bldP spid="205" grpId="0" animBg="1"/>
      <p:bldP spid="206" grpId="0" animBg="1"/>
      <p:bldP spid="207" grpId="0" animBg="1"/>
      <p:bldP spid="208" grpId="0" animBg="1"/>
      <p:bldP spid="209" grpId="0" animBg="1"/>
      <p:bldP spid="210" grpId="0" animBg="1"/>
      <p:bldP spid="211" grpId="0" animBg="1"/>
      <p:bldP spid="212" grpId="0" animBg="1"/>
      <p:bldP spid="213" grpId="0" animBg="1"/>
      <p:bldP spid="214" grpId="0" animBg="1"/>
      <p:bldP spid="215" grpId="0" animBg="1"/>
      <p:bldP spid="216" grpId="0" animBg="1"/>
      <p:bldP spid="217" grpId="0" animBg="1"/>
      <p:bldP spid="218" grpId="0" animBg="1"/>
      <p:bldP spid="219" grpId="0" animBg="1"/>
      <p:bldP spid="220" grpId="0" animBg="1"/>
      <p:bldP spid="221" grpId="0" animBg="1"/>
      <p:bldP spid="222" grpId="0" animBg="1"/>
      <p:bldP spid="223" grpId="0" animBg="1"/>
      <p:bldP spid="224" grpId="0" animBg="1"/>
      <p:bldP spid="225" grpId="0" animBg="1"/>
      <p:bldP spid="226" grpId="0" animBg="1"/>
      <p:bldP spid="227" grpId="0" animBg="1"/>
      <p:bldP spid="228" grpId="0" animBg="1"/>
      <p:bldP spid="229" grpId="0" animBg="1"/>
      <p:bldP spid="230" grpId="0" animBg="1"/>
      <p:bldP spid="231" grpId="0" animBg="1"/>
      <p:bldP spid="232" grpId="0" animBg="1"/>
      <p:bldP spid="233" grpId="0" animBg="1"/>
      <p:bldP spid="234" grpId="0" animBg="1"/>
      <p:bldP spid="235" grpId="0" animBg="1"/>
      <p:bldP spid="236" grpId="0" animBg="1"/>
      <p:bldP spid="237" grpId="0" animBg="1"/>
      <p:bldP spid="238" grpId="0" animBg="1"/>
      <p:bldP spid="239" grpId="0" animBg="1"/>
      <p:bldP spid="240" grpId="0" animBg="1"/>
      <p:bldP spid="241" grpId="0" animBg="1"/>
      <p:bldP spid="242" grpId="0" animBg="1"/>
      <p:bldP spid="243" grpId="0" animBg="1"/>
      <p:bldP spid="244" grpId="0" animBg="1"/>
      <p:bldP spid="245" grpId="0" animBg="1"/>
      <p:bldP spid="246" grpId="0" animBg="1"/>
      <p:bldP spid="247" grpId="0" animBg="1"/>
      <p:bldP spid="248" grpId="0" animBg="1"/>
      <p:bldP spid="249" grpId="0" animBg="1"/>
      <p:bldP spid="250" grpId="0" animBg="1"/>
      <p:bldP spid="251" grpId="0" animBg="1"/>
      <p:bldP spid="252" grpId="0" animBg="1"/>
      <p:bldP spid="253" grpId="0" animBg="1"/>
      <p:bldP spid="254" grpId="0" animBg="1"/>
      <p:bldP spid="255" grpId="0" animBg="1"/>
      <p:bldP spid="256" grpId="0" animBg="1"/>
      <p:bldP spid="257" grpId="0" animBg="1"/>
      <p:bldP spid="258" grpId="0" animBg="1"/>
      <p:bldP spid="259" grpId="0" animBg="1"/>
      <p:bldP spid="260" grpId="0" animBg="1"/>
      <p:bldP spid="261" grpId="0" animBg="1"/>
      <p:bldP spid="262" grpId="0" animBg="1"/>
      <p:bldP spid="263" grpId="0" animBg="1"/>
      <p:bldP spid="264" grpId="0" animBg="1"/>
      <p:bldP spid="265" grpId="0" animBg="1"/>
      <p:bldP spid="266" grpId="0" animBg="1"/>
      <p:bldP spid="267" grpId="0" animBg="1"/>
      <p:bldP spid="268" grpId="0" animBg="1"/>
      <p:bldP spid="269" grpId="0" animBg="1"/>
      <p:bldP spid="270" grpId="0" animBg="1"/>
      <p:bldP spid="27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vi-VN" altLang="vi-VN" smtClean="0">
              <a:latin typeface="Calibri" panose="020F0502020204030204" pitchFamily="34" charset="0"/>
            </a:endParaRPr>
          </a:p>
        </p:txBody>
      </p:sp>
      <p:pic>
        <p:nvPicPr>
          <p:cNvPr id="1029" name="Picture 3" descr="nen5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3124200" y="872145"/>
            <a:ext cx="33528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vi-VN" sz="3600" dirty="0" smtClean="0">
                <a:solidFill>
                  <a:srgbClr val="FF0000"/>
                </a:solidFill>
                <a:latin typeface="VNI-Ariston" pitchFamily="2" charset="0"/>
              </a:rPr>
              <a:t>Ô </a:t>
            </a:r>
            <a:r>
              <a:rPr lang="en-US" altLang="vi-VN" sz="3600" dirty="0" err="1" smtClean="0">
                <a:solidFill>
                  <a:srgbClr val="FF0000"/>
                </a:solidFill>
                <a:latin typeface="VNI-Ariston" pitchFamily="2" charset="0"/>
              </a:rPr>
              <a:t>cửa</a:t>
            </a:r>
            <a:r>
              <a:rPr lang="en-US" altLang="vi-VN" sz="3600" dirty="0" smtClean="0">
                <a:solidFill>
                  <a:srgbClr val="FF0000"/>
                </a:solidFill>
                <a:latin typeface="VNI-Ariston" pitchFamily="2" charset="0"/>
              </a:rPr>
              <a:t> </a:t>
            </a:r>
            <a:r>
              <a:rPr lang="en-US" altLang="vi-VN" sz="3600" dirty="0" err="1" smtClean="0">
                <a:solidFill>
                  <a:srgbClr val="FF0000"/>
                </a:solidFill>
                <a:latin typeface="VNI-Ariston" pitchFamily="2" charset="0"/>
              </a:rPr>
              <a:t>bí</a:t>
            </a:r>
            <a:r>
              <a:rPr lang="en-US" altLang="vi-VN" sz="3600" dirty="0" smtClean="0">
                <a:solidFill>
                  <a:srgbClr val="FF0000"/>
                </a:solidFill>
                <a:latin typeface="VNI-Ariston" pitchFamily="2" charset="0"/>
              </a:rPr>
              <a:t> </a:t>
            </a:r>
            <a:r>
              <a:rPr lang="en-US" altLang="vi-VN" sz="3600" dirty="0" err="1" smtClean="0">
                <a:solidFill>
                  <a:srgbClr val="FF0000"/>
                </a:solidFill>
                <a:latin typeface="VNI-Ariston" pitchFamily="2" charset="0"/>
              </a:rPr>
              <a:t>mật</a:t>
            </a:r>
            <a:endParaRPr lang="en-US" altLang="vi-VN" sz="3600" dirty="0">
              <a:solidFill>
                <a:srgbClr val="FF0000"/>
              </a:solidFill>
              <a:latin typeface="VNI-Ariston" pitchFamily="2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743200" y="5395913"/>
          <a:ext cx="3657600" cy="12334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31">
                <a:tc>
                  <a:txBody>
                    <a:bodyPr/>
                    <a:lstStyle/>
                    <a:p>
                      <a:pPr algn="ctr"/>
                      <a:r>
                        <a:rPr lang="en-US" sz="1800" smtClean="0">
                          <a:solidFill>
                            <a:srgbClr val="CC0000"/>
                          </a:solidFill>
                        </a:rPr>
                        <a:t>Đội</a:t>
                      </a:r>
                      <a:r>
                        <a:rPr lang="en-US" sz="1800" baseline="0" smtClean="0">
                          <a:solidFill>
                            <a:srgbClr val="CC0000"/>
                          </a:solidFill>
                        </a:rPr>
                        <a:t> 1</a:t>
                      </a:r>
                      <a:endParaRPr lang="en-US" sz="1800">
                        <a:solidFill>
                          <a:srgbClr val="CC0000"/>
                        </a:solidFill>
                      </a:endParaRP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smtClean="0">
                          <a:solidFill>
                            <a:srgbClr val="CC0000"/>
                          </a:solidFill>
                        </a:rPr>
                        <a:t>Đội</a:t>
                      </a:r>
                      <a:r>
                        <a:rPr lang="en-US" sz="1800" baseline="0" smtClean="0">
                          <a:solidFill>
                            <a:srgbClr val="CC0000"/>
                          </a:solidFill>
                        </a:rPr>
                        <a:t> 2</a:t>
                      </a:r>
                      <a:endParaRPr lang="en-US" sz="1800">
                        <a:solidFill>
                          <a:srgbClr val="CC0000"/>
                        </a:solidFill>
                      </a:endParaRPr>
                    </a:p>
                  </a:txBody>
                  <a:tcPr marT="45719" marB="45719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62656">
                <a:tc>
                  <a:txBody>
                    <a:bodyPr/>
                    <a:lstStyle/>
                    <a:p>
                      <a:pPr algn="ctr"/>
                      <a:endParaRPr lang="en-US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algn="ctr"/>
                      <a:endParaRPr lang="en-US" sz="1800"/>
                    </a:p>
                  </a:txBody>
                  <a:tcPr marT="45719" marB="45719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3" name="Action Button: End 2">
            <a:hlinkClick r:id="rId6" action="ppaction://hlinksldjump" highlightClick="1"/>
          </p:cNvPr>
          <p:cNvSpPr/>
          <p:nvPr/>
        </p:nvSpPr>
        <p:spPr>
          <a:xfrm>
            <a:off x="8458200" y="6324600"/>
            <a:ext cx="477838" cy="3810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AutoShape 3">
            <a:hlinkClick r:id="rId7" action="ppaction://hlinksldjump" highlightClick="1">
              <a:snd r:embed="rId8" name="breeze.wav"/>
            </a:hlinkClick>
          </p:cNvPr>
          <p:cNvSpPr>
            <a:spLocks noChangeArrowheads="1"/>
          </p:cNvSpPr>
          <p:nvPr/>
        </p:nvSpPr>
        <p:spPr bwMode="auto">
          <a:xfrm>
            <a:off x="2209800" y="2760523"/>
            <a:ext cx="762000" cy="812800"/>
          </a:xfrm>
          <a:prstGeom prst="actionButtonBlank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8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.VnTime" pitchFamily="34" charset="0"/>
              </a:rPr>
              <a:t>1</a:t>
            </a:r>
          </a:p>
        </p:txBody>
      </p:sp>
      <p:sp>
        <p:nvSpPr>
          <p:cNvPr id="17" name="AutoShape 4">
            <a:hlinkClick r:id="rId9" action="ppaction://hlinksldjump" highlightClick="1">
              <a:snd r:embed="rId8" name="breeze.wav"/>
            </a:hlinkClick>
          </p:cNvPr>
          <p:cNvSpPr>
            <a:spLocks noChangeArrowheads="1"/>
          </p:cNvSpPr>
          <p:nvPr/>
        </p:nvSpPr>
        <p:spPr bwMode="auto">
          <a:xfrm>
            <a:off x="3756830" y="2755392"/>
            <a:ext cx="725522" cy="813020"/>
          </a:xfrm>
          <a:prstGeom prst="actionButtonBlank">
            <a:avLst/>
          </a:prstGeom>
          <a:solidFill>
            <a:srgbClr val="FF0000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8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.VnTime" pitchFamily="34" charset="0"/>
              </a:rPr>
              <a:t>2</a:t>
            </a:r>
            <a:endParaRPr lang="en-US" sz="8000" dirty="0">
              <a:latin typeface=".VnTime" pitchFamily="34" charset="0"/>
            </a:endParaRPr>
          </a:p>
        </p:txBody>
      </p:sp>
      <p:sp>
        <p:nvSpPr>
          <p:cNvPr id="18" name="AutoShape 5">
            <a:hlinkClick r:id="rId10" action="ppaction://hlinksldjump" highlightClick="1">
              <a:snd r:embed="rId8" name="breeze.wav"/>
            </a:hlinkClick>
          </p:cNvPr>
          <p:cNvSpPr>
            <a:spLocks noChangeArrowheads="1"/>
          </p:cNvSpPr>
          <p:nvPr/>
        </p:nvSpPr>
        <p:spPr bwMode="auto">
          <a:xfrm>
            <a:off x="5267801" y="2755392"/>
            <a:ext cx="729149" cy="813020"/>
          </a:xfrm>
          <a:prstGeom prst="actionButtonBlank">
            <a:avLst/>
          </a:prstGeom>
          <a:solidFill>
            <a:srgbClr val="00B050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8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.VnTime" pitchFamily="34" charset="0"/>
              </a:rPr>
              <a:t>3</a:t>
            </a:r>
            <a:endParaRPr lang="en-US" sz="8000" dirty="0">
              <a:latin typeface=".VnTime" pitchFamily="34" charset="0"/>
            </a:endParaRPr>
          </a:p>
        </p:txBody>
      </p:sp>
      <p:sp>
        <p:nvSpPr>
          <p:cNvPr id="19" name="AutoShape 6">
            <a:hlinkClick r:id="rId11" action="ppaction://hlinksldjump" highlightClick="1">
              <a:snd r:embed="rId8" name="breeze.wav"/>
            </a:hlinkClick>
          </p:cNvPr>
          <p:cNvSpPr>
            <a:spLocks noChangeArrowheads="1"/>
          </p:cNvSpPr>
          <p:nvPr/>
        </p:nvSpPr>
        <p:spPr bwMode="auto">
          <a:xfrm>
            <a:off x="3039967" y="3992912"/>
            <a:ext cx="716864" cy="813529"/>
          </a:xfrm>
          <a:prstGeom prst="actionButtonBlank">
            <a:avLst/>
          </a:prstGeom>
          <a:solidFill>
            <a:schemeClr val="accent6">
              <a:lumMod val="40000"/>
              <a:lumOff val="60000"/>
            </a:schemeClr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8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.VnTime" pitchFamily="34" charset="0"/>
              </a:rPr>
              <a:t>4</a:t>
            </a:r>
          </a:p>
        </p:txBody>
      </p:sp>
      <p:sp>
        <p:nvSpPr>
          <p:cNvPr id="20" name="AutoShape 7">
            <a:hlinkClick r:id="rId12" action="ppaction://hlinksldjump" highlightClick="1">
              <a:snd r:embed="rId8" name="breeze.wav"/>
            </a:hlinkClick>
          </p:cNvPr>
          <p:cNvSpPr>
            <a:spLocks noChangeArrowheads="1"/>
          </p:cNvSpPr>
          <p:nvPr/>
        </p:nvSpPr>
        <p:spPr bwMode="auto">
          <a:xfrm>
            <a:off x="4634751" y="3999361"/>
            <a:ext cx="701921" cy="817563"/>
          </a:xfrm>
          <a:prstGeom prst="actionButtonBlank">
            <a:avLst/>
          </a:prstGeom>
          <a:solidFill>
            <a:srgbClr val="F1CFAD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8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.VnTime" pitchFamily="34" charset="0"/>
              </a:rPr>
              <a:t>5</a:t>
            </a:r>
          </a:p>
        </p:txBody>
      </p:sp>
      <p:sp>
        <p:nvSpPr>
          <p:cNvPr id="22" name="AutoShape 8">
            <a:hlinkClick r:id="rId13" action="ppaction://hlinksldjump" highlightClick="1">
              <a:snd r:embed="rId8" name="breeze.wav"/>
            </a:hlinkClick>
          </p:cNvPr>
          <p:cNvSpPr>
            <a:spLocks noChangeArrowheads="1"/>
          </p:cNvSpPr>
          <p:nvPr/>
        </p:nvSpPr>
        <p:spPr bwMode="auto">
          <a:xfrm>
            <a:off x="6112056" y="3962777"/>
            <a:ext cx="732495" cy="817563"/>
          </a:xfrm>
          <a:prstGeom prst="actionButtonBlank">
            <a:avLst/>
          </a:prstGeom>
          <a:solidFill>
            <a:srgbClr val="92D050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8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.VnTime" pitchFamily="34" charset="0"/>
              </a:rPr>
              <a:t>6</a:t>
            </a: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1138" name="ComboBox1" r:id="rId2" imgW="1143000" imgH="609480"/>
        </mc:Choice>
        <mc:Fallback>
          <p:control name="ComboBox1" r:id="rId2" imgW="1143000" imgH="609480">
            <p:pic>
              <p:nvPicPr>
                <p:cNvPr id="0" name="ComboBox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124200" y="5867400"/>
                  <a:ext cx="1143000" cy="609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39" name="ComboBox2" r:id="rId3" imgW="1143000" imgH="609480"/>
        </mc:Choice>
        <mc:Fallback>
          <p:control name="ComboBox2" r:id="rId3" imgW="1143000" imgH="609480">
            <p:pic>
              <p:nvPicPr>
                <p:cNvPr id="0" name="ComboBox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800600" y="5867400"/>
                  <a:ext cx="1143000" cy="609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2283262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3" descr="nen5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1660525" y="3289300"/>
            <a:ext cx="6340475" cy="614363"/>
            <a:chOff x="508" y="2112"/>
            <a:chExt cx="3072" cy="387"/>
          </a:xfrm>
        </p:grpSpPr>
        <p:sp>
          <p:nvSpPr>
            <p:cNvPr id="6203" name="AutoShape 12"/>
            <p:cNvSpPr>
              <a:spLocks noChangeArrowheads="1"/>
            </p:cNvSpPr>
            <p:nvPr/>
          </p:nvSpPr>
          <p:spPr bwMode="gray">
            <a:xfrm>
              <a:off x="508" y="2112"/>
              <a:ext cx="3072" cy="381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6204" name="AutoShape 13"/>
            <p:cNvSpPr>
              <a:spLocks noChangeArrowheads="1"/>
            </p:cNvSpPr>
            <p:nvPr/>
          </p:nvSpPr>
          <p:spPr bwMode="gray">
            <a:xfrm>
              <a:off x="514" y="2147"/>
              <a:ext cx="272" cy="352"/>
            </a:xfrm>
            <a:prstGeom prst="roundRect">
              <a:avLst>
                <a:gd name="adj" fmla="val 11921"/>
              </a:avLst>
            </a:prstGeom>
            <a:solidFill>
              <a:srgbClr val="002060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56" name="Freeform 14"/>
            <p:cNvSpPr>
              <a:spLocks/>
            </p:cNvSpPr>
            <p:nvPr/>
          </p:nvSpPr>
          <p:spPr bwMode="gray">
            <a:xfrm>
              <a:off x="545" y="2184"/>
              <a:ext cx="295" cy="156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tint val="42353"/>
                    <a:invGamma/>
                  </a:schemeClr>
                </a:gs>
                <a:gs pos="100000">
                  <a:schemeClr val="hlink">
                    <a:alpha val="0"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7" name="Text Box 15"/>
            <p:cNvSpPr txBox="1">
              <a:spLocks noChangeArrowheads="1"/>
            </p:cNvSpPr>
            <p:nvPr/>
          </p:nvSpPr>
          <p:spPr bwMode="gray">
            <a:xfrm>
              <a:off x="543" y="2139"/>
              <a:ext cx="189" cy="3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ahoma" pitchFamily="34" charset="0"/>
                </a:rPr>
                <a:t>A</a:t>
              </a:r>
            </a:p>
          </p:txBody>
        </p:sp>
        <p:sp>
          <p:nvSpPr>
            <p:cNvPr id="6207" name="Text Box 16"/>
            <p:cNvSpPr txBox="1">
              <a:spLocks noChangeArrowheads="1"/>
            </p:cNvSpPr>
            <p:nvPr/>
          </p:nvSpPr>
          <p:spPr bwMode="gray">
            <a:xfrm>
              <a:off x="786" y="2197"/>
              <a:ext cx="276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vi-VN" altLang="vi-VN" sz="2400" b="1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3" name="Group 37"/>
          <p:cNvGrpSpPr>
            <a:grpSpLocks/>
          </p:cNvGrpSpPr>
          <p:nvPr/>
        </p:nvGrpSpPr>
        <p:grpSpPr bwMode="auto">
          <a:xfrm rot="5400000">
            <a:off x="711994" y="3242469"/>
            <a:ext cx="854075" cy="769937"/>
            <a:chOff x="1872" y="1824"/>
            <a:chExt cx="2014" cy="1807"/>
          </a:xfrm>
        </p:grpSpPr>
        <p:sp>
          <p:nvSpPr>
            <p:cNvPr id="60" name="AutoShape 38"/>
            <p:cNvSpPr>
              <a:spLocks noChangeArrowheads="1"/>
            </p:cNvSpPr>
            <p:nvPr/>
          </p:nvSpPr>
          <p:spPr bwMode="gray">
            <a:xfrm rot="16200000" flipH="1">
              <a:off x="1820" y="2550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61" name="AutoShape 39"/>
            <p:cNvSpPr>
              <a:spLocks noChangeArrowheads="1"/>
            </p:cNvSpPr>
            <p:nvPr/>
          </p:nvSpPr>
          <p:spPr bwMode="gray">
            <a:xfrm rot="5400000" flipH="1">
              <a:off x="3628" y="2517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62" name="AutoShape 40"/>
            <p:cNvSpPr>
              <a:spLocks noChangeArrowheads="1"/>
            </p:cNvSpPr>
            <p:nvPr/>
          </p:nvSpPr>
          <p:spPr bwMode="gray">
            <a:xfrm rot="10800000" flipH="1">
              <a:off x="2726" y="3426"/>
              <a:ext cx="307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6197" name="Oval 41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198" name="Oval 42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5" name="Oval 43"/>
            <p:cNvSpPr>
              <a:spLocks noChangeArrowheads="1"/>
            </p:cNvSpPr>
            <p:nvPr/>
          </p:nvSpPr>
          <p:spPr bwMode="gray">
            <a:xfrm>
              <a:off x="2621" y="2122"/>
              <a:ext cx="528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6200" name="Oval 44"/>
            <p:cNvSpPr>
              <a:spLocks noChangeArrowheads="1"/>
            </p:cNvSpPr>
            <p:nvPr/>
          </p:nvSpPr>
          <p:spPr bwMode="gray">
            <a:xfrm>
              <a:off x="2621" y="2123"/>
              <a:ext cx="527" cy="1017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7" name="Oval 45"/>
            <p:cNvSpPr>
              <a:spLocks noChangeArrowheads="1"/>
            </p:cNvSpPr>
            <p:nvPr/>
          </p:nvSpPr>
          <p:spPr bwMode="gray">
            <a:xfrm>
              <a:off x="2336" y="2122"/>
              <a:ext cx="1097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6202" name="Oval 46"/>
            <p:cNvSpPr>
              <a:spLocks noChangeArrowheads="1"/>
            </p:cNvSpPr>
            <p:nvPr/>
          </p:nvSpPr>
          <p:spPr bwMode="gray">
            <a:xfrm>
              <a:off x="2337" y="2123"/>
              <a:ext cx="1096" cy="1017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69" name="AutoShape 17"/>
          <p:cNvSpPr>
            <a:spLocks noChangeArrowheads="1"/>
          </p:cNvSpPr>
          <p:nvPr/>
        </p:nvSpPr>
        <p:spPr bwMode="gray">
          <a:xfrm>
            <a:off x="773207" y="1981200"/>
            <a:ext cx="7456393" cy="10668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0" scaled="1"/>
          </a:gradFill>
          <a:ln w="38100" cap="rnd" algn="ctr">
            <a:solidFill>
              <a:srgbClr val="FFC000"/>
            </a:solidFill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h="12700"/>
            <a:bevelB/>
          </a:sp3d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000" b="1" smtClean="0">
              <a:solidFill>
                <a:srgbClr val="00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ahoma" pitchFamily="34" charset="0"/>
            </a:endParaRPr>
          </a:p>
        </p:txBody>
      </p:sp>
      <p:sp>
        <p:nvSpPr>
          <p:cNvPr id="6152" name="Text Box 26"/>
          <p:cNvSpPr txBox="1">
            <a:spLocks noChangeArrowheads="1"/>
          </p:cNvSpPr>
          <p:nvPr/>
        </p:nvSpPr>
        <p:spPr bwMode="gray">
          <a:xfrm>
            <a:off x="1163638" y="2281535"/>
            <a:ext cx="69897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20000"/>
              </a:spcBef>
            </a:pPr>
            <a:r>
              <a:rPr lang="en-US" altLang="vi-VN" sz="2400" b="1" dirty="0">
                <a:latin typeface="time new roman"/>
              </a:rPr>
              <a:t>   Câu 1: </a:t>
            </a:r>
            <a:r>
              <a:rPr lang="en-US" altLang="vi-VN" sz="2400" b="1" dirty="0" smtClean="0">
                <a:latin typeface="time new roman"/>
              </a:rPr>
              <a:t>Câu lệnh lặp có dạng nào?</a:t>
            </a:r>
            <a:endParaRPr lang="en-US" altLang="vi-VN" sz="2400" b="1" dirty="0">
              <a:latin typeface="time new roman"/>
            </a:endParaRPr>
          </a:p>
        </p:txBody>
      </p: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1668463" y="4264025"/>
            <a:ext cx="6484937" cy="614363"/>
            <a:chOff x="508" y="2112"/>
            <a:chExt cx="3072" cy="387"/>
          </a:xfrm>
        </p:grpSpPr>
        <p:sp>
          <p:nvSpPr>
            <p:cNvPr id="6189" name="AutoShape 12"/>
            <p:cNvSpPr>
              <a:spLocks noChangeArrowheads="1"/>
            </p:cNvSpPr>
            <p:nvPr/>
          </p:nvSpPr>
          <p:spPr bwMode="gray">
            <a:xfrm>
              <a:off x="508" y="2112"/>
              <a:ext cx="3072" cy="381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6190" name="AutoShape 13"/>
            <p:cNvSpPr>
              <a:spLocks noChangeArrowheads="1"/>
            </p:cNvSpPr>
            <p:nvPr/>
          </p:nvSpPr>
          <p:spPr bwMode="gray">
            <a:xfrm>
              <a:off x="514" y="2147"/>
              <a:ext cx="272" cy="352"/>
            </a:xfrm>
            <a:prstGeom prst="roundRect">
              <a:avLst>
                <a:gd name="adj" fmla="val 11921"/>
              </a:avLst>
            </a:prstGeom>
            <a:solidFill>
              <a:srgbClr val="002060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74" name="Freeform 14"/>
            <p:cNvSpPr>
              <a:spLocks/>
            </p:cNvSpPr>
            <p:nvPr/>
          </p:nvSpPr>
          <p:spPr bwMode="gray">
            <a:xfrm>
              <a:off x="545" y="2184"/>
              <a:ext cx="295" cy="156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tint val="42353"/>
                    <a:invGamma/>
                  </a:schemeClr>
                </a:gs>
                <a:gs pos="100000">
                  <a:schemeClr val="hlink">
                    <a:alpha val="0"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75" name="Text Box 15"/>
            <p:cNvSpPr txBox="1">
              <a:spLocks noChangeArrowheads="1"/>
            </p:cNvSpPr>
            <p:nvPr/>
          </p:nvSpPr>
          <p:spPr bwMode="gray">
            <a:xfrm>
              <a:off x="548" y="2139"/>
              <a:ext cx="202" cy="3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ahoma" pitchFamily="34" charset="0"/>
                </a:rPr>
                <a:t>B</a:t>
              </a:r>
            </a:p>
          </p:txBody>
        </p:sp>
        <p:sp>
          <p:nvSpPr>
            <p:cNvPr id="6193" name="Text Box 16"/>
            <p:cNvSpPr txBox="1">
              <a:spLocks noChangeArrowheads="1"/>
            </p:cNvSpPr>
            <p:nvPr/>
          </p:nvSpPr>
          <p:spPr bwMode="gray">
            <a:xfrm>
              <a:off x="786" y="2197"/>
              <a:ext cx="276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vi-VN" altLang="vi-VN" sz="2400" b="1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5" name="Group 37"/>
          <p:cNvGrpSpPr>
            <a:grpSpLocks/>
          </p:cNvGrpSpPr>
          <p:nvPr/>
        </p:nvGrpSpPr>
        <p:grpSpPr bwMode="auto">
          <a:xfrm rot="5400000">
            <a:off x="719931" y="4217194"/>
            <a:ext cx="854075" cy="769938"/>
            <a:chOff x="1872" y="1824"/>
            <a:chExt cx="2014" cy="1807"/>
          </a:xfrm>
        </p:grpSpPr>
        <p:sp>
          <p:nvSpPr>
            <p:cNvPr id="78" name="AutoShape 38"/>
            <p:cNvSpPr>
              <a:spLocks noChangeArrowheads="1"/>
            </p:cNvSpPr>
            <p:nvPr/>
          </p:nvSpPr>
          <p:spPr bwMode="gray">
            <a:xfrm rot="16200000" flipH="1">
              <a:off x="1820" y="2550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79" name="AutoShape 39"/>
            <p:cNvSpPr>
              <a:spLocks noChangeArrowheads="1"/>
            </p:cNvSpPr>
            <p:nvPr/>
          </p:nvSpPr>
          <p:spPr bwMode="gray">
            <a:xfrm rot="5400000" flipH="1">
              <a:off x="3628" y="2517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80" name="AutoShape 40"/>
            <p:cNvSpPr>
              <a:spLocks noChangeArrowheads="1"/>
            </p:cNvSpPr>
            <p:nvPr/>
          </p:nvSpPr>
          <p:spPr bwMode="gray">
            <a:xfrm rot="10800000" flipH="1">
              <a:off x="2726" y="3426"/>
              <a:ext cx="307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6183" name="Oval 41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184" name="Oval 42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3" name="Oval 43"/>
            <p:cNvSpPr>
              <a:spLocks noChangeArrowheads="1"/>
            </p:cNvSpPr>
            <p:nvPr/>
          </p:nvSpPr>
          <p:spPr bwMode="gray">
            <a:xfrm>
              <a:off x="2621" y="2122"/>
              <a:ext cx="528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6186" name="Oval 44"/>
            <p:cNvSpPr>
              <a:spLocks noChangeArrowheads="1"/>
            </p:cNvSpPr>
            <p:nvPr/>
          </p:nvSpPr>
          <p:spPr bwMode="gray">
            <a:xfrm>
              <a:off x="2621" y="2123"/>
              <a:ext cx="527" cy="1017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5" name="Oval 45"/>
            <p:cNvSpPr>
              <a:spLocks noChangeArrowheads="1"/>
            </p:cNvSpPr>
            <p:nvPr/>
          </p:nvSpPr>
          <p:spPr bwMode="gray">
            <a:xfrm>
              <a:off x="2336" y="2122"/>
              <a:ext cx="1097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6188" name="Oval 46"/>
            <p:cNvSpPr>
              <a:spLocks noChangeArrowheads="1"/>
            </p:cNvSpPr>
            <p:nvPr/>
          </p:nvSpPr>
          <p:spPr bwMode="gray">
            <a:xfrm>
              <a:off x="2337" y="2123"/>
              <a:ext cx="1096" cy="1017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6" name="Group 11"/>
          <p:cNvGrpSpPr>
            <a:grpSpLocks/>
          </p:cNvGrpSpPr>
          <p:nvPr/>
        </p:nvGrpSpPr>
        <p:grpSpPr bwMode="auto">
          <a:xfrm>
            <a:off x="1668463" y="5270500"/>
            <a:ext cx="6492875" cy="614363"/>
            <a:chOff x="508" y="2112"/>
            <a:chExt cx="3040" cy="387"/>
          </a:xfrm>
        </p:grpSpPr>
        <p:sp>
          <p:nvSpPr>
            <p:cNvPr id="6175" name="AutoShape 12"/>
            <p:cNvSpPr>
              <a:spLocks noChangeArrowheads="1"/>
            </p:cNvSpPr>
            <p:nvPr/>
          </p:nvSpPr>
          <p:spPr bwMode="gray">
            <a:xfrm>
              <a:off x="508" y="2112"/>
              <a:ext cx="3036" cy="381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6176" name="AutoShape 13"/>
            <p:cNvSpPr>
              <a:spLocks noChangeArrowheads="1"/>
            </p:cNvSpPr>
            <p:nvPr/>
          </p:nvSpPr>
          <p:spPr bwMode="gray">
            <a:xfrm>
              <a:off x="514" y="2147"/>
              <a:ext cx="272" cy="352"/>
            </a:xfrm>
            <a:prstGeom prst="roundRect">
              <a:avLst>
                <a:gd name="adj" fmla="val 11921"/>
              </a:avLst>
            </a:prstGeom>
            <a:solidFill>
              <a:srgbClr val="002060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0" name="Freeform 14"/>
            <p:cNvSpPr>
              <a:spLocks/>
            </p:cNvSpPr>
            <p:nvPr/>
          </p:nvSpPr>
          <p:spPr bwMode="gray">
            <a:xfrm>
              <a:off x="545" y="2184"/>
              <a:ext cx="295" cy="156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tint val="42353"/>
                    <a:invGamma/>
                  </a:schemeClr>
                </a:gs>
                <a:gs pos="100000">
                  <a:schemeClr val="hlink">
                    <a:alpha val="0"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1" name="Text Box 15"/>
            <p:cNvSpPr txBox="1">
              <a:spLocks noChangeArrowheads="1"/>
            </p:cNvSpPr>
            <p:nvPr/>
          </p:nvSpPr>
          <p:spPr bwMode="gray">
            <a:xfrm>
              <a:off x="583" y="2139"/>
              <a:ext cx="207" cy="3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ahoma" pitchFamily="34" charset="0"/>
                </a:rPr>
                <a:t>C</a:t>
              </a:r>
            </a:p>
          </p:txBody>
        </p:sp>
        <p:sp>
          <p:nvSpPr>
            <p:cNvPr id="6179" name="Text Box 16"/>
            <p:cNvSpPr txBox="1">
              <a:spLocks noChangeArrowheads="1"/>
            </p:cNvSpPr>
            <p:nvPr/>
          </p:nvSpPr>
          <p:spPr bwMode="gray">
            <a:xfrm>
              <a:off x="786" y="2197"/>
              <a:ext cx="276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vi-VN" altLang="vi-VN" sz="2400" b="1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7" name="Group 37"/>
          <p:cNvGrpSpPr>
            <a:grpSpLocks/>
          </p:cNvGrpSpPr>
          <p:nvPr/>
        </p:nvGrpSpPr>
        <p:grpSpPr bwMode="auto">
          <a:xfrm rot="5400000">
            <a:off x="719931" y="5223669"/>
            <a:ext cx="854075" cy="769938"/>
            <a:chOff x="1872" y="1824"/>
            <a:chExt cx="2014" cy="1807"/>
          </a:xfrm>
        </p:grpSpPr>
        <p:sp>
          <p:nvSpPr>
            <p:cNvPr id="94" name="AutoShape 38"/>
            <p:cNvSpPr>
              <a:spLocks noChangeArrowheads="1"/>
            </p:cNvSpPr>
            <p:nvPr/>
          </p:nvSpPr>
          <p:spPr bwMode="gray">
            <a:xfrm rot="16200000" flipH="1">
              <a:off x="1820" y="2550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5" name="AutoShape 39"/>
            <p:cNvSpPr>
              <a:spLocks noChangeArrowheads="1"/>
            </p:cNvSpPr>
            <p:nvPr/>
          </p:nvSpPr>
          <p:spPr bwMode="gray">
            <a:xfrm rot="5400000" flipH="1">
              <a:off x="3628" y="2517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6" name="AutoShape 40"/>
            <p:cNvSpPr>
              <a:spLocks noChangeArrowheads="1"/>
            </p:cNvSpPr>
            <p:nvPr/>
          </p:nvSpPr>
          <p:spPr bwMode="gray">
            <a:xfrm rot="10800000" flipH="1">
              <a:off x="2726" y="3426"/>
              <a:ext cx="307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6169" name="Oval 41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170" name="Oval 42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9" name="Oval 43"/>
            <p:cNvSpPr>
              <a:spLocks noChangeArrowheads="1"/>
            </p:cNvSpPr>
            <p:nvPr/>
          </p:nvSpPr>
          <p:spPr bwMode="gray">
            <a:xfrm>
              <a:off x="2621" y="2122"/>
              <a:ext cx="528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6172" name="Oval 44"/>
            <p:cNvSpPr>
              <a:spLocks noChangeArrowheads="1"/>
            </p:cNvSpPr>
            <p:nvPr/>
          </p:nvSpPr>
          <p:spPr bwMode="gray">
            <a:xfrm>
              <a:off x="2621" y="2123"/>
              <a:ext cx="527" cy="1017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01" name="Oval 45"/>
            <p:cNvSpPr>
              <a:spLocks noChangeArrowheads="1"/>
            </p:cNvSpPr>
            <p:nvPr/>
          </p:nvSpPr>
          <p:spPr bwMode="gray">
            <a:xfrm>
              <a:off x="2336" y="2122"/>
              <a:ext cx="1097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6174" name="Oval 46"/>
            <p:cNvSpPr>
              <a:spLocks noChangeArrowheads="1"/>
            </p:cNvSpPr>
            <p:nvPr/>
          </p:nvSpPr>
          <p:spPr bwMode="gray">
            <a:xfrm>
              <a:off x="2337" y="2123"/>
              <a:ext cx="1096" cy="1017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116" name="Oval 46"/>
          <p:cNvSpPr>
            <a:spLocks noChangeArrowheads="1"/>
          </p:cNvSpPr>
          <p:nvPr/>
        </p:nvSpPr>
        <p:spPr bwMode="gray">
          <a:xfrm rot="5400000">
            <a:off x="944630" y="3421808"/>
            <a:ext cx="465137" cy="433387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vi-VN" altLang="vi-VN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1" name="Text Box 114"/>
          <p:cNvSpPr txBox="1">
            <a:spLocks noChangeArrowheads="1"/>
          </p:cNvSpPr>
          <p:nvPr/>
        </p:nvSpPr>
        <p:spPr bwMode="auto">
          <a:xfrm>
            <a:off x="2274888" y="3352800"/>
            <a:ext cx="52689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2400" b="1" dirty="0" smtClean="0"/>
              <a:t>Repeat n[ ]</a:t>
            </a:r>
            <a:endParaRPr lang="en-US" altLang="vi-VN" sz="2400" b="1" dirty="0"/>
          </a:p>
        </p:txBody>
      </p:sp>
      <p:sp>
        <p:nvSpPr>
          <p:cNvPr id="77" name="Text Box 114"/>
          <p:cNvSpPr txBox="1">
            <a:spLocks noChangeArrowheads="1"/>
          </p:cNvSpPr>
          <p:nvPr/>
        </p:nvSpPr>
        <p:spPr bwMode="auto">
          <a:xfrm>
            <a:off x="2274888" y="4327525"/>
            <a:ext cx="48879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2400" b="1" dirty="0" smtClean="0"/>
              <a:t>FD 50 RT 90</a:t>
            </a:r>
            <a:endParaRPr lang="en-US" altLang="vi-VN" sz="2400" b="1" dirty="0"/>
          </a:p>
        </p:txBody>
      </p:sp>
      <p:sp>
        <p:nvSpPr>
          <p:cNvPr id="87" name="Text Box 114"/>
          <p:cNvSpPr txBox="1">
            <a:spLocks noChangeArrowheads="1"/>
          </p:cNvSpPr>
          <p:nvPr/>
        </p:nvSpPr>
        <p:spPr bwMode="auto">
          <a:xfrm>
            <a:off x="2286000" y="5334000"/>
            <a:ext cx="4953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2400" b="1" dirty="0" smtClean="0"/>
              <a:t>Repeat n</a:t>
            </a:r>
            <a:endParaRPr lang="en-US" altLang="vi-VN" sz="2400" b="1" dirty="0"/>
          </a:p>
        </p:txBody>
      </p:sp>
      <p:sp>
        <p:nvSpPr>
          <p:cNvPr id="8" name="Action Button: Back or Previous 7">
            <a:hlinkClick r:id="rId4" action="ppaction://hlinksldjump" highlightClick="1"/>
          </p:cNvPr>
          <p:cNvSpPr/>
          <p:nvPr/>
        </p:nvSpPr>
        <p:spPr>
          <a:xfrm>
            <a:off x="8458200" y="6324600"/>
            <a:ext cx="381000" cy="3048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817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" grpId="0" animBg="1"/>
      <p:bldP spid="71" grpId="0"/>
      <p:bldP spid="77" grpId="0"/>
      <p:bldP spid="8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3" descr="nen5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1660525" y="3289300"/>
            <a:ext cx="6492875" cy="614363"/>
            <a:chOff x="508" y="2112"/>
            <a:chExt cx="3072" cy="387"/>
          </a:xfrm>
        </p:grpSpPr>
        <p:sp>
          <p:nvSpPr>
            <p:cNvPr id="7224" name="AutoShape 12"/>
            <p:cNvSpPr>
              <a:spLocks noChangeArrowheads="1"/>
            </p:cNvSpPr>
            <p:nvPr/>
          </p:nvSpPr>
          <p:spPr bwMode="gray">
            <a:xfrm>
              <a:off x="508" y="2112"/>
              <a:ext cx="3072" cy="381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7225" name="AutoShape 13"/>
            <p:cNvSpPr>
              <a:spLocks noChangeArrowheads="1"/>
            </p:cNvSpPr>
            <p:nvPr/>
          </p:nvSpPr>
          <p:spPr bwMode="gray">
            <a:xfrm>
              <a:off x="514" y="2147"/>
              <a:ext cx="272" cy="352"/>
            </a:xfrm>
            <a:prstGeom prst="roundRect">
              <a:avLst>
                <a:gd name="adj" fmla="val 11921"/>
              </a:avLst>
            </a:prstGeom>
            <a:solidFill>
              <a:srgbClr val="002060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56" name="Freeform 14"/>
            <p:cNvSpPr>
              <a:spLocks/>
            </p:cNvSpPr>
            <p:nvPr/>
          </p:nvSpPr>
          <p:spPr bwMode="gray">
            <a:xfrm>
              <a:off x="545" y="2184"/>
              <a:ext cx="295" cy="156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tint val="42353"/>
                    <a:invGamma/>
                  </a:schemeClr>
                </a:gs>
                <a:gs pos="100000">
                  <a:schemeClr val="hlink">
                    <a:alpha val="0"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7" name="Text Box 15"/>
            <p:cNvSpPr txBox="1">
              <a:spLocks noChangeArrowheads="1"/>
            </p:cNvSpPr>
            <p:nvPr/>
          </p:nvSpPr>
          <p:spPr bwMode="gray">
            <a:xfrm>
              <a:off x="588" y="2139"/>
              <a:ext cx="189" cy="3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b="1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ahoma" pitchFamily="34" charset="0"/>
                </a:rPr>
                <a:t>A</a:t>
              </a:r>
            </a:p>
          </p:txBody>
        </p:sp>
        <p:sp>
          <p:nvSpPr>
            <p:cNvPr id="7228" name="Text Box 16"/>
            <p:cNvSpPr txBox="1">
              <a:spLocks noChangeArrowheads="1"/>
            </p:cNvSpPr>
            <p:nvPr/>
          </p:nvSpPr>
          <p:spPr bwMode="gray">
            <a:xfrm>
              <a:off x="786" y="2197"/>
              <a:ext cx="276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vi-VN" altLang="vi-VN" sz="2400" b="1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3" name="Group 37"/>
          <p:cNvGrpSpPr>
            <a:grpSpLocks/>
          </p:cNvGrpSpPr>
          <p:nvPr/>
        </p:nvGrpSpPr>
        <p:grpSpPr bwMode="auto">
          <a:xfrm rot="5400000">
            <a:off x="711994" y="3242469"/>
            <a:ext cx="854075" cy="769937"/>
            <a:chOff x="1872" y="1824"/>
            <a:chExt cx="2014" cy="1807"/>
          </a:xfrm>
        </p:grpSpPr>
        <p:sp>
          <p:nvSpPr>
            <p:cNvPr id="60" name="AutoShape 38"/>
            <p:cNvSpPr>
              <a:spLocks noChangeArrowheads="1"/>
            </p:cNvSpPr>
            <p:nvPr/>
          </p:nvSpPr>
          <p:spPr bwMode="gray">
            <a:xfrm rot="16200000" flipH="1">
              <a:off x="1820" y="2550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61" name="AutoShape 39"/>
            <p:cNvSpPr>
              <a:spLocks noChangeArrowheads="1"/>
            </p:cNvSpPr>
            <p:nvPr/>
          </p:nvSpPr>
          <p:spPr bwMode="gray">
            <a:xfrm rot="5400000" flipH="1">
              <a:off x="3628" y="2517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62" name="AutoShape 40"/>
            <p:cNvSpPr>
              <a:spLocks noChangeArrowheads="1"/>
            </p:cNvSpPr>
            <p:nvPr/>
          </p:nvSpPr>
          <p:spPr bwMode="gray">
            <a:xfrm rot="10800000" flipH="1">
              <a:off x="2726" y="3426"/>
              <a:ext cx="307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7218" name="Oval 41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7219" name="Oval 42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5" name="Oval 43"/>
            <p:cNvSpPr>
              <a:spLocks noChangeArrowheads="1"/>
            </p:cNvSpPr>
            <p:nvPr/>
          </p:nvSpPr>
          <p:spPr bwMode="gray">
            <a:xfrm>
              <a:off x="2621" y="2122"/>
              <a:ext cx="528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7221" name="Oval 44"/>
            <p:cNvSpPr>
              <a:spLocks noChangeArrowheads="1"/>
            </p:cNvSpPr>
            <p:nvPr/>
          </p:nvSpPr>
          <p:spPr bwMode="gray">
            <a:xfrm>
              <a:off x="2621" y="2123"/>
              <a:ext cx="527" cy="1017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7" name="Oval 45"/>
            <p:cNvSpPr>
              <a:spLocks noChangeArrowheads="1"/>
            </p:cNvSpPr>
            <p:nvPr/>
          </p:nvSpPr>
          <p:spPr bwMode="gray">
            <a:xfrm>
              <a:off x="2336" y="2122"/>
              <a:ext cx="1097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7223" name="Oval 46"/>
            <p:cNvSpPr>
              <a:spLocks noChangeArrowheads="1"/>
            </p:cNvSpPr>
            <p:nvPr/>
          </p:nvSpPr>
          <p:spPr bwMode="gray">
            <a:xfrm>
              <a:off x="2337" y="2123"/>
              <a:ext cx="1096" cy="1017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69" name="AutoShape 17"/>
          <p:cNvSpPr>
            <a:spLocks noChangeArrowheads="1"/>
          </p:cNvSpPr>
          <p:nvPr/>
        </p:nvSpPr>
        <p:spPr bwMode="gray">
          <a:xfrm>
            <a:off x="773207" y="1981200"/>
            <a:ext cx="7456393" cy="10668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0" scaled="1"/>
          </a:gradFill>
          <a:ln w="38100" cap="rnd" algn="ctr">
            <a:solidFill>
              <a:srgbClr val="FFC000"/>
            </a:solidFill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h="12700"/>
            <a:bevelB/>
          </a:sp3d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000" b="1" smtClean="0">
              <a:solidFill>
                <a:srgbClr val="00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ahoma" pitchFamily="34" charset="0"/>
            </a:endParaRPr>
          </a:p>
        </p:txBody>
      </p:sp>
      <p:sp>
        <p:nvSpPr>
          <p:cNvPr id="7176" name="Text Box 26"/>
          <p:cNvSpPr txBox="1">
            <a:spLocks noChangeArrowheads="1"/>
          </p:cNvSpPr>
          <p:nvPr/>
        </p:nvSpPr>
        <p:spPr bwMode="gray">
          <a:xfrm>
            <a:off x="1141413" y="2057400"/>
            <a:ext cx="698976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20000"/>
              </a:spcBef>
            </a:pPr>
            <a:r>
              <a:rPr lang="en-US" altLang="vi-VN" sz="2400" b="1" dirty="0" smtClean="0">
                <a:latin typeface="time new roman"/>
              </a:rPr>
              <a:t>Câu </a:t>
            </a:r>
            <a:r>
              <a:rPr lang="en-US" altLang="vi-VN" sz="2400" b="1" dirty="0">
                <a:latin typeface="time new roman"/>
              </a:rPr>
              <a:t>2: </a:t>
            </a:r>
            <a:r>
              <a:rPr lang="en-US" altLang="vi-VN" sz="2400" b="1" dirty="0" smtClean="0">
                <a:latin typeface="time new roman"/>
              </a:rPr>
              <a:t>Chỉ số </a:t>
            </a:r>
            <a:r>
              <a:rPr lang="en-US" altLang="vi-VN" sz="2400" b="1" dirty="0" smtClean="0">
                <a:solidFill>
                  <a:srgbClr val="00FF00"/>
                </a:solidFill>
                <a:latin typeface="time new roman"/>
              </a:rPr>
              <a:t>n</a:t>
            </a:r>
            <a:r>
              <a:rPr lang="en-US" altLang="vi-VN" sz="2400" b="1" dirty="0" smtClean="0">
                <a:latin typeface="time new roman"/>
              </a:rPr>
              <a:t> trong câu lệnh lặp </a:t>
            </a:r>
            <a:r>
              <a:rPr lang="en-US" altLang="vi-VN" sz="2400" b="1" dirty="0" smtClean="0">
                <a:solidFill>
                  <a:srgbClr val="00FF00"/>
                </a:solidFill>
                <a:latin typeface="time new roman"/>
              </a:rPr>
              <a:t>Repeat n[ ]  </a:t>
            </a:r>
            <a:r>
              <a:rPr lang="en-US" altLang="vi-VN" sz="2400" b="1" dirty="0" smtClean="0">
                <a:latin typeface="time new roman"/>
              </a:rPr>
              <a:t>cho em biết điều gì?</a:t>
            </a:r>
            <a:endParaRPr lang="en-US" altLang="vi-VN" sz="2400" b="1" dirty="0">
              <a:latin typeface="time new roman"/>
            </a:endParaRPr>
          </a:p>
        </p:txBody>
      </p: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1668463" y="4264025"/>
            <a:ext cx="6484937" cy="614363"/>
            <a:chOff x="508" y="2112"/>
            <a:chExt cx="3072" cy="387"/>
          </a:xfrm>
        </p:grpSpPr>
        <p:sp>
          <p:nvSpPr>
            <p:cNvPr id="7210" name="AutoShape 12"/>
            <p:cNvSpPr>
              <a:spLocks noChangeArrowheads="1"/>
            </p:cNvSpPr>
            <p:nvPr/>
          </p:nvSpPr>
          <p:spPr bwMode="gray">
            <a:xfrm>
              <a:off x="508" y="2112"/>
              <a:ext cx="3072" cy="381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7211" name="AutoShape 13"/>
            <p:cNvSpPr>
              <a:spLocks noChangeArrowheads="1"/>
            </p:cNvSpPr>
            <p:nvPr/>
          </p:nvSpPr>
          <p:spPr bwMode="gray">
            <a:xfrm>
              <a:off x="514" y="2147"/>
              <a:ext cx="272" cy="352"/>
            </a:xfrm>
            <a:prstGeom prst="roundRect">
              <a:avLst>
                <a:gd name="adj" fmla="val 11921"/>
              </a:avLst>
            </a:prstGeom>
            <a:solidFill>
              <a:srgbClr val="002060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74" name="Freeform 14"/>
            <p:cNvSpPr>
              <a:spLocks/>
            </p:cNvSpPr>
            <p:nvPr/>
          </p:nvSpPr>
          <p:spPr bwMode="gray">
            <a:xfrm>
              <a:off x="545" y="2184"/>
              <a:ext cx="295" cy="156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tint val="42353"/>
                    <a:invGamma/>
                  </a:schemeClr>
                </a:gs>
                <a:gs pos="100000">
                  <a:schemeClr val="hlink">
                    <a:alpha val="0"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75" name="Text Box 15"/>
            <p:cNvSpPr txBox="1">
              <a:spLocks noChangeArrowheads="1"/>
            </p:cNvSpPr>
            <p:nvPr/>
          </p:nvSpPr>
          <p:spPr bwMode="gray">
            <a:xfrm>
              <a:off x="588" y="2139"/>
              <a:ext cx="202" cy="3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b="1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ahoma" pitchFamily="34" charset="0"/>
                </a:rPr>
                <a:t>B</a:t>
              </a:r>
            </a:p>
          </p:txBody>
        </p:sp>
        <p:sp>
          <p:nvSpPr>
            <p:cNvPr id="7214" name="Text Box 16"/>
            <p:cNvSpPr txBox="1">
              <a:spLocks noChangeArrowheads="1"/>
            </p:cNvSpPr>
            <p:nvPr/>
          </p:nvSpPr>
          <p:spPr bwMode="gray">
            <a:xfrm>
              <a:off x="786" y="2197"/>
              <a:ext cx="276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vi-VN" altLang="vi-VN" sz="2400" b="1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5" name="Group 37"/>
          <p:cNvGrpSpPr>
            <a:grpSpLocks/>
          </p:cNvGrpSpPr>
          <p:nvPr/>
        </p:nvGrpSpPr>
        <p:grpSpPr bwMode="auto">
          <a:xfrm rot="5400000">
            <a:off x="719931" y="4217194"/>
            <a:ext cx="854075" cy="769938"/>
            <a:chOff x="1872" y="1824"/>
            <a:chExt cx="2014" cy="1807"/>
          </a:xfrm>
        </p:grpSpPr>
        <p:sp>
          <p:nvSpPr>
            <p:cNvPr id="78" name="AutoShape 38"/>
            <p:cNvSpPr>
              <a:spLocks noChangeArrowheads="1"/>
            </p:cNvSpPr>
            <p:nvPr/>
          </p:nvSpPr>
          <p:spPr bwMode="gray">
            <a:xfrm rot="16200000" flipH="1">
              <a:off x="1820" y="2550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79" name="AutoShape 39"/>
            <p:cNvSpPr>
              <a:spLocks noChangeArrowheads="1"/>
            </p:cNvSpPr>
            <p:nvPr/>
          </p:nvSpPr>
          <p:spPr bwMode="gray">
            <a:xfrm rot="5400000" flipH="1">
              <a:off x="3628" y="2517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80" name="AutoShape 40"/>
            <p:cNvSpPr>
              <a:spLocks noChangeArrowheads="1"/>
            </p:cNvSpPr>
            <p:nvPr/>
          </p:nvSpPr>
          <p:spPr bwMode="gray">
            <a:xfrm rot="10800000" flipH="1">
              <a:off x="2726" y="3426"/>
              <a:ext cx="307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7204" name="Oval 41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7205" name="Oval 42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3" name="Oval 43"/>
            <p:cNvSpPr>
              <a:spLocks noChangeArrowheads="1"/>
            </p:cNvSpPr>
            <p:nvPr/>
          </p:nvSpPr>
          <p:spPr bwMode="gray">
            <a:xfrm>
              <a:off x="2621" y="2122"/>
              <a:ext cx="528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7207" name="Oval 44"/>
            <p:cNvSpPr>
              <a:spLocks noChangeArrowheads="1"/>
            </p:cNvSpPr>
            <p:nvPr/>
          </p:nvSpPr>
          <p:spPr bwMode="gray">
            <a:xfrm>
              <a:off x="2621" y="2123"/>
              <a:ext cx="527" cy="1017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5" name="Oval 45"/>
            <p:cNvSpPr>
              <a:spLocks noChangeArrowheads="1"/>
            </p:cNvSpPr>
            <p:nvPr/>
          </p:nvSpPr>
          <p:spPr bwMode="gray">
            <a:xfrm>
              <a:off x="2336" y="2122"/>
              <a:ext cx="1097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7209" name="Oval 46"/>
            <p:cNvSpPr>
              <a:spLocks noChangeArrowheads="1"/>
            </p:cNvSpPr>
            <p:nvPr/>
          </p:nvSpPr>
          <p:spPr bwMode="gray">
            <a:xfrm>
              <a:off x="2337" y="2123"/>
              <a:ext cx="1096" cy="1017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6" name="Group 11"/>
          <p:cNvGrpSpPr>
            <a:grpSpLocks/>
          </p:cNvGrpSpPr>
          <p:nvPr/>
        </p:nvGrpSpPr>
        <p:grpSpPr bwMode="auto">
          <a:xfrm>
            <a:off x="1668463" y="5270500"/>
            <a:ext cx="6492875" cy="614363"/>
            <a:chOff x="508" y="2112"/>
            <a:chExt cx="3040" cy="387"/>
          </a:xfrm>
        </p:grpSpPr>
        <p:sp>
          <p:nvSpPr>
            <p:cNvPr id="7196" name="AutoShape 12"/>
            <p:cNvSpPr>
              <a:spLocks noChangeArrowheads="1"/>
            </p:cNvSpPr>
            <p:nvPr/>
          </p:nvSpPr>
          <p:spPr bwMode="gray">
            <a:xfrm>
              <a:off x="508" y="2112"/>
              <a:ext cx="3036" cy="381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7197" name="AutoShape 13"/>
            <p:cNvSpPr>
              <a:spLocks noChangeArrowheads="1"/>
            </p:cNvSpPr>
            <p:nvPr/>
          </p:nvSpPr>
          <p:spPr bwMode="gray">
            <a:xfrm>
              <a:off x="514" y="2147"/>
              <a:ext cx="272" cy="352"/>
            </a:xfrm>
            <a:prstGeom prst="roundRect">
              <a:avLst>
                <a:gd name="adj" fmla="val 11921"/>
              </a:avLst>
            </a:prstGeom>
            <a:solidFill>
              <a:srgbClr val="002060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0" name="Freeform 14"/>
            <p:cNvSpPr>
              <a:spLocks/>
            </p:cNvSpPr>
            <p:nvPr/>
          </p:nvSpPr>
          <p:spPr bwMode="gray">
            <a:xfrm>
              <a:off x="545" y="2184"/>
              <a:ext cx="295" cy="156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tint val="42353"/>
                    <a:invGamma/>
                  </a:schemeClr>
                </a:gs>
                <a:gs pos="100000">
                  <a:schemeClr val="hlink">
                    <a:alpha val="0"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1" name="Text Box 15"/>
            <p:cNvSpPr txBox="1">
              <a:spLocks noChangeArrowheads="1"/>
            </p:cNvSpPr>
            <p:nvPr/>
          </p:nvSpPr>
          <p:spPr bwMode="gray">
            <a:xfrm>
              <a:off x="588" y="2139"/>
              <a:ext cx="207" cy="3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b="1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ahoma" pitchFamily="34" charset="0"/>
                </a:rPr>
                <a:t>C</a:t>
              </a:r>
            </a:p>
          </p:txBody>
        </p:sp>
        <p:sp>
          <p:nvSpPr>
            <p:cNvPr id="7200" name="Text Box 16"/>
            <p:cNvSpPr txBox="1">
              <a:spLocks noChangeArrowheads="1"/>
            </p:cNvSpPr>
            <p:nvPr/>
          </p:nvSpPr>
          <p:spPr bwMode="gray">
            <a:xfrm>
              <a:off x="786" y="2197"/>
              <a:ext cx="276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vi-VN" altLang="vi-VN" sz="2400" b="1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7" name="Group 37"/>
          <p:cNvGrpSpPr>
            <a:grpSpLocks/>
          </p:cNvGrpSpPr>
          <p:nvPr/>
        </p:nvGrpSpPr>
        <p:grpSpPr bwMode="auto">
          <a:xfrm rot="5400000">
            <a:off x="719931" y="5223669"/>
            <a:ext cx="854075" cy="769938"/>
            <a:chOff x="1872" y="1824"/>
            <a:chExt cx="2014" cy="1807"/>
          </a:xfrm>
        </p:grpSpPr>
        <p:sp>
          <p:nvSpPr>
            <p:cNvPr id="94" name="AutoShape 38"/>
            <p:cNvSpPr>
              <a:spLocks noChangeArrowheads="1"/>
            </p:cNvSpPr>
            <p:nvPr/>
          </p:nvSpPr>
          <p:spPr bwMode="gray">
            <a:xfrm rot="16200000" flipH="1">
              <a:off x="1820" y="2550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5" name="AutoShape 39"/>
            <p:cNvSpPr>
              <a:spLocks noChangeArrowheads="1"/>
            </p:cNvSpPr>
            <p:nvPr/>
          </p:nvSpPr>
          <p:spPr bwMode="gray">
            <a:xfrm rot="5400000" flipH="1">
              <a:off x="3628" y="2517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6" name="AutoShape 40"/>
            <p:cNvSpPr>
              <a:spLocks noChangeArrowheads="1"/>
            </p:cNvSpPr>
            <p:nvPr/>
          </p:nvSpPr>
          <p:spPr bwMode="gray">
            <a:xfrm rot="10800000" flipH="1">
              <a:off x="2726" y="3426"/>
              <a:ext cx="307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7190" name="Oval 41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7191" name="Oval 42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9" name="Oval 43"/>
            <p:cNvSpPr>
              <a:spLocks noChangeArrowheads="1"/>
            </p:cNvSpPr>
            <p:nvPr/>
          </p:nvSpPr>
          <p:spPr bwMode="gray">
            <a:xfrm>
              <a:off x="2621" y="2122"/>
              <a:ext cx="528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7193" name="Oval 44"/>
            <p:cNvSpPr>
              <a:spLocks noChangeArrowheads="1"/>
            </p:cNvSpPr>
            <p:nvPr/>
          </p:nvSpPr>
          <p:spPr bwMode="gray">
            <a:xfrm>
              <a:off x="2621" y="2123"/>
              <a:ext cx="527" cy="1017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01" name="Oval 45"/>
            <p:cNvSpPr>
              <a:spLocks noChangeArrowheads="1"/>
            </p:cNvSpPr>
            <p:nvPr/>
          </p:nvSpPr>
          <p:spPr bwMode="gray">
            <a:xfrm>
              <a:off x="2336" y="2122"/>
              <a:ext cx="1097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7195" name="Oval 46"/>
            <p:cNvSpPr>
              <a:spLocks noChangeArrowheads="1"/>
            </p:cNvSpPr>
            <p:nvPr/>
          </p:nvSpPr>
          <p:spPr bwMode="gray">
            <a:xfrm>
              <a:off x="2337" y="2123"/>
              <a:ext cx="1096" cy="1017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116" name="Oval 46"/>
          <p:cNvSpPr>
            <a:spLocks noChangeArrowheads="1"/>
          </p:cNvSpPr>
          <p:nvPr/>
        </p:nvSpPr>
        <p:spPr bwMode="gray">
          <a:xfrm rot="5400000">
            <a:off x="954907" y="4393337"/>
            <a:ext cx="465137" cy="433387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vi-VN" altLang="vi-VN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1" name="Text Box 114"/>
          <p:cNvSpPr txBox="1">
            <a:spLocks noChangeArrowheads="1"/>
          </p:cNvSpPr>
          <p:nvPr/>
        </p:nvSpPr>
        <p:spPr bwMode="auto">
          <a:xfrm>
            <a:off x="2274888" y="3352800"/>
            <a:ext cx="52689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2400" b="1" dirty="0" smtClean="0"/>
              <a:t>Nơi ghi các câu lệnh</a:t>
            </a:r>
            <a:endParaRPr lang="en-US" altLang="vi-VN" sz="2400" b="1" dirty="0"/>
          </a:p>
        </p:txBody>
      </p:sp>
      <p:sp>
        <p:nvSpPr>
          <p:cNvPr id="77" name="Text Box 114"/>
          <p:cNvSpPr txBox="1">
            <a:spLocks noChangeArrowheads="1"/>
          </p:cNvSpPr>
          <p:nvPr/>
        </p:nvSpPr>
        <p:spPr bwMode="auto">
          <a:xfrm>
            <a:off x="2274888" y="4327525"/>
            <a:ext cx="48879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2400" b="1" dirty="0" smtClean="0"/>
              <a:t>Số lần lặp</a:t>
            </a:r>
            <a:endParaRPr lang="en-US" altLang="vi-VN" sz="2400" b="1" dirty="0"/>
          </a:p>
        </p:txBody>
      </p:sp>
      <p:sp>
        <p:nvSpPr>
          <p:cNvPr id="87" name="Text Box 114"/>
          <p:cNvSpPr txBox="1">
            <a:spLocks noChangeArrowheads="1"/>
          </p:cNvSpPr>
          <p:nvPr/>
        </p:nvSpPr>
        <p:spPr bwMode="auto">
          <a:xfrm>
            <a:off x="2286000" y="5334000"/>
            <a:ext cx="4953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2400" b="1" dirty="0" smtClean="0"/>
              <a:t>Số tuỳ thích</a:t>
            </a:r>
            <a:endParaRPr lang="en-US" altLang="vi-VN" sz="2400" b="1" dirty="0"/>
          </a:p>
        </p:txBody>
      </p:sp>
      <p:sp>
        <p:nvSpPr>
          <p:cNvPr id="63" name="Action Button: Back or Previous 62">
            <a:hlinkClick r:id="rId4" action="ppaction://hlinksldjump" highlightClick="1"/>
          </p:cNvPr>
          <p:cNvSpPr/>
          <p:nvPr/>
        </p:nvSpPr>
        <p:spPr>
          <a:xfrm>
            <a:off x="8458200" y="6324600"/>
            <a:ext cx="381000" cy="3048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368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" grpId="0" animBg="1"/>
      <p:bldP spid="71" grpId="0"/>
      <p:bldP spid="77" grpId="0"/>
      <p:bldP spid="8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3" descr="nen5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1660525" y="3289300"/>
            <a:ext cx="6492875" cy="815122"/>
            <a:chOff x="508" y="2112"/>
            <a:chExt cx="3072" cy="387"/>
          </a:xfrm>
        </p:grpSpPr>
        <p:sp>
          <p:nvSpPr>
            <p:cNvPr id="8248" name="AutoShape 12"/>
            <p:cNvSpPr>
              <a:spLocks noChangeArrowheads="1"/>
            </p:cNvSpPr>
            <p:nvPr/>
          </p:nvSpPr>
          <p:spPr bwMode="gray">
            <a:xfrm>
              <a:off x="508" y="2112"/>
              <a:ext cx="3072" cy="381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8249" name="AutoShape 13"/>
            <p:cNvSpPr>
              <a:spLocks noChangeArrowheads="1"/>
            </p:cNvSpPr>
            <p:nvPr/>
          </p:nvSpPr>
          <p:spPr bwMode="gray">
            <a:xfrm>
              <a:off x="514" y="2147"/>
              <a:ext cx="272" cy="352"/>
            </a:xfrm>
            <a:prstGeom prst="roundRect">
              <a:avLst>
                <a:gd name="adj" fmla="val 11921"/>
              </a:avLst>
            </a:prstGeom>
            <a:solidFill>
              <a:srgbClr val="002060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56" name="Freeform 14"/>
            <p:cNvSpPr>
              <a:spLocks/>
            </p:cNvSpPr>
            <p:nvPr/>
          </p:nvSpPr>
          <p:spPr bwMode="gray">
            <a:xfrm>
              <a:off x="545" y="2184"/>
              <a:ext cx="295" cy="156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tint val="42353"/>
                    <a:invGamma/>
                  </a:schemeClr>
                </a:gs>
                <a:gs pos="100000">
                  <a:schemeClr val="hlink">
                    <a:alpha val="0"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7" name="Text Box 15"/>
            <p:cNvSpPr txBox="1">
              <a:spLocks noChangeArrowheads="1"/>
            </p:cNvSpPr>
            <p:nvPr/>
          </p:nvSpPr>
          <p:spPr bwMode="gray">
            <a:xfrm>
              <a:off x="552" y="2139"/>
              <a:ext cx="189" cy="3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ahoma" pitchFamily="34" charset="0"/>
                </a:rPr>
                <a:t>A</a:t>
              </a:r>
            </a:p>
          </p:txBody>
        </p:sp>
        <p:sp>
          <p:nvSpPr>
            <p:cNvPr id="8252" name="Text Box 16"/>
            <p:cNvSpPr txBox="1">
              <a:spLocks noChangeArrowheads="1"/>
            </p:cNvSpPr>
            <p:nvPr/>
          </p:nvSpPr>
          <p:spPr bwMode="gray">
            <a:xfrm>
              <a:off x="786" y="2197"/>
              <a:ext cx="276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vi-VN" altLang="vi-VN" sz="2400" b="1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3" name="Group 37"/>
          <p:cNvGrpSpPr>
            <a:grpSpLocks/>
          </p:cNvGrpSpPr>
          <p:nvPr/>
        </p:nvGrpSpPr>
        <p:grpSpPr bwMode="auto">
          <a:xfrm rot="5400000">
            <a:off x="711994" y="3242469"/>
            <a:ext cx="854075" cy="769937"/>
            <a:chOff x="1872" y="1824"/>
            <a:chExt cx="2014" cy="1807"/>
          </a:xfrm>
        </p:grpSpPr>
        <p:sp>
          <p:nvSpPr>
            <p:cNvPr id="60" name="AutoShape 38"/>
            <p:cNvSpPr>
              <a:spLocks noChangeArrowheads="1"/>
            </p:cNvSpPr>
            <p:nvPr/>
          </p:nvSpPr>
          <p:spPr bwMode="gray">
            <a:xfrm rot="16200000" flipH="1">
              <a:off x="1820" y="2550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61" name="AutoShape 39"/>
            <p:cNvSpPr>
              <a:spLocks noChangeArrowheads="1"/>
            </p:cNvSpPr>
            <p:nvPr/>
          </p:nvSpPr>
          <p:spPr bwMode="gray">
            <a:xfrm rot="5400000" flipH="1">
              <a:off x="3628" y="2517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62" name="AutoShape 40"/>
            <p:cNvSpPr>
              <a:spLocks noChangeArrowheads="1"/>
            </p:cNvSpPr>
            <p:nvPr/>
          </p:nvSpPr>
          <p:spPr bwMode="gray">
            <a:xfrm rot="10800000" flipH="1">
              <a:off x="2726" y="3426"/>
              <a:ext cx="307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8242" name="Oval 41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243" name="Oval 42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5" name="Oval 43"/>
            <p:cNvSpPr>
              <a:spLocks noChangeArrowheads="1"/>
            </p:cNvSpPr>
            <p:nvPr/>
          </p:nvSpPr>
          <p:spPr bwMode="gray">
            <a:xfrm>
              <a:off x="2621" y="2122"/>
              <a:ext cx="528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8245" name="Oval 44"/>
            <p:cNvSpPr>
              <a:spLocks noChangeArrowheads="1"/>
            </p:cNvSpPr>
            <p:nvPr/>
          </p:nvSpPr>
          <p:spPr bwMode="gray">
            <a:xfrm>
              <a:off x="2621" y="2123"/>
              <a:ext cx="527" cy="1017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7" name="Oval 45"/>
            <p:cNvSpPr>
              <a:spLocks noChangeArrowheads="1"/>
            </p:cNvSpPr>
            <p:nvPr/>
          </p:nvSpPr>
          <p:spPr bwMode="gray">
            <a:xfrm>
              <a:off x="2336" y="2122"/>
              <a:ext cx="1097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8247" name="Oval 46"/>
            <p:cNvSpPr>
              <a:spLocks noChangeArrowheads="1"/>
            </p:cNvSpPr>
            <p:nvPr/>
          </p:nvSpPr>
          <p:spPr bwMode="gray">
            <a:xfrm>
              <a:off x="2337" y="2123"/>
              <a:ext cx="1096" cy="1017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69" name="AutoShape 17"/>
          <p:cNvSpPr>
            <a:spLocks noChangeArrowheads="1"/>
          </p:cNvSpPr>
          <p:nvPr/>
        </p:nvSpPr>
        <p:spPr bwMode="gray">
          <a:xfrm>
            <a:off x="773207" y="1981200"/>
            <a:ext cx="7456393" cy="10668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0" scaled="1"/>
          </a:gradFill>
          <a:ln w="38100" cap="rnd" algn="ctr">
            <a:solidFill>
              <a:srgbClr val="FFC000"/>
            </a:solidFill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h="12700"/>
            <a:bevelB/>
          </a:sp3d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000" b="1" smtClean="0">
              <a:solidFill>
                <a:srgbClr val="00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ahoma" pitchFamily="34" charset="0"/>
            </a:endParaRPr>
          </a:p>
        </p:txBody>
      </p:sp>
      <p:sp>
        <p:nvSpPr>
          <p:cNvPr id="8200" name="Text Box 26"/>
          <p:cNvSpPr txBox="1">
            <a:spLocks noChangeArrowheads="1"/>
          </p:cNvSpPr>
          <p:nvPr/>
        </p:nvSpPr>
        <p:spPr bwMode="gray">
          <a:xfrm>
            <a:off x="1141413" y="2057400"/>
            <a:ext cx="698976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20000"/>
              </a:spcBef>
            </a:pPr>
            <a:r>
              <a:rPr lang="en-US" altLang="vi-VN" sz="2400" b="1" dirty="0">
                <a:latin typeface="time new roman"/>
              </a:rPr>
              <a:t>   Câu 3: </a:t>
            </a:r>
            <a:r>
              <a:rPr lang="en-US" altLang="vi-VN" sz="2400" b="1" dirty="0" smtClean="0">
                <a:latin typeface="time new roman"/>
              </a:rPr>
              <a:t>Khi sử dụng câu lệnh lặp lồng nhau,  em có thể</a:t>
            </a:r>
            <a:endParaRPr lang="en-US" altLang="vi-VN" sz="2400" b="1" dirty="0">
              <a:latin typeface="time new roman"/>
            </a:endParaRPr>
          </a:p>
        </p:txBody>
      </p: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1668463" y="4265433"/>
            <a:ext cx="6484937" cy="800279"/>
            <a:chOff x="508" y="2112"/>
            <a:chExt cx="3072" cy="387"/>
          </a:xfrm>
        </p:grpSpPr>
        <p:sp>
          <p:nvSpPr>
            <p:cNvPr id="8234" name="AutoShape 12"/>
            <p:cNvSpPr>
              <a:spLocks noChangeArrowheads="1"/>
            </p:cNvSpPr>
            <p:nvPr/>
          </p:nvSpPr>
          <p:spPr bwMode="gray">
            <a:xfrm>
              <a:off x="508" y="2112"/>
              <a:ext cx="3072" cy="381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8235" name="AutoShape 13"/>
            <p:cNvSpPr>
              <a:spLocks noChangeArrowheads="1"/>
            </p:cNvSpPr>
            <p:nvPr/>
          </p:nvSpPr>
          <p:spPr bwMode="gray">
            <a:xfrm>
              <a:off x="514" y="2147"/>
              <a:ext cx="272" cy="352"/>
            </a:xfrm>
            <a:prstGeom prst="roundRect">
              <a:avLst>
                <a:gd name="adj" fmla="val 11921"/>
              </a:avLst>
            </a:prstGeom>
            <a:solidFill>
              <a:srgbClr val="002060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74" name="Freeform 14"/>
            <p:cNvSpPr>
              <a:spLocks/>
            </p:cNvSpPr>
            <p:nvPr/>
          </p:nvSpPr>
          <p:spPr bwMode="gray">
            <a:xfrm>
              <a:off x="545" y="2184"/>
              <a:ext cx="295" cy="156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tint val="42353"/>
                    <a:invGamma/>
                  </a:schemeClr>
                </a:gs>
                <a:gs pos="100000">
                  <a:schemeClr val="hlink">
                    <a:alpha val="0"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75" name="Text Box 15"/>
            <p:cNvSpPr txBox="1">
              <a:spLocks noChangeArrowheads="1"/>
            </p:cNvSpPr>
            <p:nvPr/>
          </p:nvSpPr>
          <p:spPr bwMode="gray">
            <a:xfrm>
              <a:off x="548" y="2139"/>
              <a:ext cx="202" cy="3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ahoma" pitchFamily="34" charset="0"/>
                </a:rPr>
                <a:t>B</a:t>
              </a:r>
            </a:p>
          </p:txBody>
        </p:sp>
        <p:sp>
          <p:nvSpPr>
            <p:cNvPr id="8238" name="Text Box 16"/>
            <p:cNvSpPr txBox="1">
              <a:spLocks noChangeArrowheads="1"/>
            </p:cNvSpPr>
            <p:nvPr/>
          </p:nvSpPr>
          <p:spPr bwMode="gray">
            <a:xfrm>
              <a:off x="786" y="2197"/>
              <a:ext cx="276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vi-VN" altLang="vi-VN" sz="2400" b="1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5" name="Group 37"/>
          <p:cNvGrpSpPr>
            <a:grpSpLocks/>
          </p:cNvGrpSpPr>
          <p:nvPr/>
        </p:nvGrpSpPr>
        <p:grpSpPr bwMode="auto">
          <a:xfrm rot="5400000">
            <a:off x="719931" y="4217194"/>
            <a:ext cx="854075" cy="769938"/>
            <a:chOff x="1872" y="1824"/>
            <a:chExt cx="2014" cy="1807"/>
          </a:xfrm>
        </p:grpSpPr>
        <p:sp>
          <p:nvSpPr>
            <p:cNvPr id="78" name="AutoShape 38"/>
            <p:cNvSpPr>
              <a:spLocks noChangeArrowheads="1"/>
            </p:cNvSpPr>
            <p:nvPr/>
          </p:nvSpPr>
          <p:spPr bwMode="gray">
            <a:xfrm rot="16200000" flipH="1">
              <a:off x="1820" y="2550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79" name="AutoShape 39"/>
            <p:cNvSpPr>
              <a:spLocks noChangeArrowheads="1"/>
            </p:cNvSpPr>
            <p:nvPr/>
          </p:nvSpPr>
          <p:spPr bwMode="gray">
            <a:xfrm rot="5400000" flipH="1">
              <a:off x="3628" y="2517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80" name="AutoShape 40"/>
            <p:cNvSpPr>
              <a:spLocks noChangeArrowheads="1"/>
            </p:cNvSpPr>
            <p:nvPr/>
          </p:nvSpPr>
          <p:spPr bwMode="gray">
            <a:xfrm rot="10800000" flipH="1">
              <a:off x="2726" y="3426"/>
              <a:ext cx="307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8228" name="Oval 41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229" name="Oval 42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3" name="Oval 43"/>
            <p:cNvSpPr>
              <a:spLocks noChangeArrowheads="1"/>
            </p:cNvSpPr>
            <p:nvPr/>
          </p:nvSpPr>
          <p:spPr bwMode="gray">
            <a:xfrm>
              <a:off x="2621" y="2122"/>
              <a:ext cx="528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8231" name="Oval 44"/>
            <p:cNvSpPr>
              <a:spLocks noChangeArrowheads="1"/>
            </p:cNvSpPr>
            <p:nvPr/>
          </p:nvSpPr>
          <p:spPr bwMode="gray">
            <a:xfrm>
              <a:off x="2621" y="2123"/>
              <a:ext cx="527" cy="1017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5" name="Oval 45"/>
            <p:cNvSpPr>
              <a:spLocks noChangeArrowheads="1"/>
            </p:cNvSpPr>
            <p:nvPr/>
          </p:nvSpPr>
          <p:spPr bwMode="gray">
            <a:xfrm>
              <a:off x="2336" y="2122"/>
              <a:ext cx="1097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8233" name="Oval 46"/>
            <p:cNvSpPr>
              <a:spLocks noChangeArrowheads="1"/>
            </p:cNvSpPr>
            <p:nvPr/>
          </p:nvSpPr>
          <p:spPr bwMode="gray">
            <a:xfrm>
              <a:off x="2337" y="2123"/>
              <a:ext cx="1096" cy="1017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6" name="Group 11"/>
          <p:cNvGrpSpPr>
            <a:grpSpLocks/>
          </p:cNvGrpSpPr>
          <p:nvPr/>
        </p:nvGrpSpPr>
        <p:grpSpPr bwMode="auto">
          <a:xfrm>
            <a:off x="1668463" y="5261447"/>
            <a:ext cx="6492875" cy="764963"/>
            <a:chOff x="508" y="2112"/>
            <a:chExt cx="3040" cy="387"/>
          </a:xfrm>
        </p:grpSpPr>
        <p:sp>
          <p:nvSpPr>
            <p:cNvPr id="8220" name="AutoShape 12"/>
            <p:cNvSpPr>
              <a:spLocks noChangeArrowheads="1"/>
            </p:cNvSpPr>
            <p:nvPr/>
          </p:nvSpPr>
          <p:spPr bwMode="gray">
            <a:xfrm>
              <a:off x="508" y="2112"/>
              <a:ext cx="3036" cy="381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8221" name="AutoShape 13"/>
            <p:cNvSpPr>
              <a:spLocks noChangeArrowheads="1"/>
            </p:cNvSpPr>
            <p:nvPr/>
          </p:nvSpPr>
          <p:spPr bwMode="gray">
            <a:xfrm>
              <a:off x="514" y="2147"/>
              <a:ext cx="272" cy="352"/>
            </a:xfrm>
            <a:prstGeom prst="roundRect">
              <a:avLst>
                <a:gd name="adj" fmla="val 11921"/>
              </a:avLst>
            </a:prstGeom>
            <a:solidFill>
              <a:srgbClr val="002060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0" name="Freeform 14"/>
            <p:cNvSpPr>
              <a:spLocks/>
            </p:cNvSpPr>
            <p:nvPr/>
          </p:nvSpPr>
          <p:spPr bwMode="gray">
            <a:xfrm>
              <a:off x="545" y="2184"/>
              <a:ext cx="295" cy="156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tint val="42353"/>
                    <a:invGamma/>
                  </a:schemeClr>
                </a:gs>
                <a:gs pos="100000">
                  <a:schemeClr val="hlink">
                    <a:alpha val="0"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1" name="Text Box 15"/>
            <p:cNvSpPr txBox="1">
              <a:spLocks noChangeArrowheads="1"/>
            </p:cNvSpPr>
            <p:nvPr/>
          </p:nvSpPr>
          <p:spPr bwMode="gray">
            <a:xfrm>
              <a:off x="547" y="2139"/>
              <a:ext cx="207" cy="3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ahoma" pitchFamily="34" charset="0"/>
                </a:rPr>
                <a:t>C</a:t>
              </a:r>
            </a:p>
          </p:txBody>
        </p:sp>
        <p:sp>
          <p:nvSpPr>
            <p:cNvPr id="8224" name="Text Box 16"/>
            <p:cNvSpPr txBox="1">
              <a:spLocks noChangeArrowheads="1"/>
            </p:cNvSpPr>
            <p:nvPr/>
          </p:nvSpPr>
          <p:spPr bwMode="gray">
            <a:xfrm>
              <a:off x="786" y="2197"/>
              <a:ext cx="276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vi-VN" altLang="vi-VN" sz="2400" b="1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7" name="Group 37"/>
          <p:cNvGrpSpPr>
            <a:grpSpLocks/>
          </p:cNvGrpSpPr>
          <p:nvPr/>
        </p:nvGrpSpPr>
        <p:grpSpPr bwMode="auto">
          <a:xfrm rot="5400000">
            <a:off x="719931" y="5223669"/>
            <a:ext cx="854075" cy="769938"/>
            <a:chOff x="1872" y="1824"/>
            <a:chExt cx="2014" cy="1807"/>
          </a:xfrm>
        </p:grpSpPr>
        <p:sp>
          <p:nvSpPr>
            <p:cNvPr id="94" name="AutoShape 38"/>
            <p:cNvSpPr>
              <a:spLocks noChangeArrowheads="1"/>
            </p:cNvSpPr>
            <p:nvPr/>
          </p:nvSpPr>
          <p:spPr bwMode="gray">
            <a:xfrm rot="16200000" flipH="1">
              <a:off x="1820" y="2550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5" name="AutoShape 39"/>
            <p:cNvSpPr>
              <a:spLocks noChangeArrowheads="1"/>
            </p:cNvSpPr>
            <p:nvPr/>
          </p:nvSpPr>
          <p:spPr bwMode="gray">
            <a:xfrm rot="5400000" flipH="1">
              <a:off x="3628" y="2517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6" name="AutoShape 40"/>
            <p:cNvSpPr>
              <a:spLocks noChangeArrowheads="1"/>
            </p:cNvSpPr>
            <p:nvPr/>
          </p:nvSpPr>
          <p:spPr bwMode="gray">
            <a:xfrm rot="10800000" flipH="1">
              <a:off x="2726" y="3426"/>
              <a:ext cx="307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8214" name="Oval 41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215" name="Oval 42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9" name="Oval 43"/>
            <p:cNvSpPr>
              <a:spLocks noChangeArrowheads="1"/>
            </p:cNvSpPr>
            <p:nvPr/>
          </p:nvSpPr>
          <p:spPr bwMode="gray">
            <a:xfrm>
              <a:off x="2621" y="2122"/>
              <a:ext cx="528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8217" name="Oval 44"/>
            <p:cNvSpPr>
              <a:spLocks noChangeArrowheads="1"/>
            </p:cNvSpPr>
            <p:nvPr/>
          </p:nvSpPr>
          <p:spPr bwMode="gray">
            <a:xfrm>
              <a:off x="2621" y="2123"/>
              <a:ext cx="527" cy="1017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01" name="Oval 45"/>
            <p:cNvSpPr>
              <a:spLocks noChangeArrowheads="1"/>
            </p:cNvSpPr>
            <p:nvPr/>
          </p:nvSpPr>
          <p:spPr bwMode="gray">
            <a:xfrm>
              <a:off x="2336" y="2122"/>
              <a:ext cx="1097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8219" name="Oval 46"/>
            <p:cNvSpPr>
              <a:spLocks noChangeArrowheads="1"/>
            </p:cNvSpPr>
            <p:nvPr/>
          </p:nvSpPr>
          <p:spPr bwMode="gray">
            <a:xfrm>
              <a:off x="2337" y="2123"/>
              <a:ext cx="1096" cy="1017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116" name="Oval 46"/>
          <p:cNvSpPr>
            <a:spLocks noChangeArrowheads="1"/>
          </p:cNvSpPr>
          <p:nvPr/>
        </p:nvSpPr>
        <p:spPr bwMode="gray">
          <a:xfrm rot="5400000">
            <a:off x="954907" y="4379572"/>
            <a:ext cx="465137" cy="433387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vi-VN" altLang="vi-VN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1" name="Text Box 114"/>
          <p:cNvSpPr txBox="1">
            <a:spLocks noChangeArrowheads="1"/>
          </p:cNvSpPr>
          <p:nvPr/>
        </p:nvSpPr>
        <p:spPr bwMode="auto">
          <a:xfrm>
            <a:off x="2274887" y="3200400"/>
            <a:ext cx="557371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vi-VN" sz="2400" b="1" dirty="0" smtClean="0"/>
              <a:t>Tạo ra các hình cơ bản như hình vuông, hình tam giác.</a:t>
            </a:r>
            <a:endParaRPr lang="en-US" altLang="vi-VN" sz="2400" b="1" dirty="0"/>
          </a:p>
        </p:txBody>
      </p:sp>
      <p:sp>
        <p:nvSpPr>
          <p:cNvPr id="77" name="Text Box 114"/>
          <p:cNvSpPr txBox="1">
            <a:spLocks noChangeArrowheads="1"/>
          </p:cNvSpPr>
          <p:nvPr/>
        </p:nvSpPr>
        <p:spPr bwMode="auto">
          <a:xfrm>
            <a:off x="2274888" y="4327525"/>
            <a:ext cx="48879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2400" b="1" dirty="0" smtClean="0"/>
              <a:t>Tạo ra nhiều hình giống nhau.</a:t>
            </a:r>
            <a:endParaRPr lang="en-US" altLang="vi-VN" sz="2400" b="1" dirty="0"/>
          </a:p>
        </p:txBody>
      </p:sp>
      <p:sp>
        <p:nvSpPr>
          <p:cNvPr id="87" name="Text Box 114"/>
          <p:cNvSpPr txBox="1">
            <a:spLocks noChangeArrowheads="1"/>
          </p:cNvSpPr>
          <p:nvPr/>
        </p:nvSpPr>
        <p:spPr bwMode="auto">
          <a:xfrm>
            <a:off x="2286000" y="5334000"/>
            <a:ext cx="4953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2400" b="1" dirty="0" smtClean="0"/>
              <a:t>Tạo ra nhiều hình khác nhau.</a:t>
            </a:r>
            <a:endParaRPr lang="en-US" altLang="vi-VN" sz="2400" b="1" dirty="0"/>
          </a:p>
        </p:txBody>
      </p:sp>
      <p:sp>
        <p:nvSpPr>
          <p:cNvPr id="63" name="Action Button: Back or Previous 62">
            <a:hlinkClick r:id="rId4" action="ppaction://hlinksldjump" highlightClick="1"/>
          </p:cNvPr>
          <p:cNvSpPr/>
          <p:nvPr/>
        </p:nvSpPr>
        <p:spPr>
          <a:xfrm>
            <a:off x="8458200" y="6324600"/>
            <a:ext cx="381000" cy="3048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439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" grpId="0" animBg="1"/>
      <p:bldP spid="71" grpId="0"/>
      <p:bldP spid="77" grpId="0"/>
      <p:bldP spid="8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3" descr="nen5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1660525" y="3289300"/>
            <a:ext cx="6797675" cy="614363"/>
            <a:chOff x="508" y="2112"/>
            <a:chExt cx="3072" cy="387"/>
          </a:xfrm>
        </p:grpSpPr>
        <p:sp>
          <p:nvSpPr>
            <p:cNvPr id="9272" name="AutoShape 12"/>
            <p:cNvSpPr>
              <a:spLocks noChangeArrowheads="1"/>
            </p:cNvSpPr>
            <p:nvPr/>
          </p:nvSpPr>
          <p:spPr bwMode="gray">
            <a:xfrm>
              <a:off x="508" y="2112"/>
              <a:ext cx="3072" cy="381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273" name="AutoShape 13"/>
            <p:cNvSpPr>
              <a:spLocks noChangeArrowheads="1"/>
            </p:cNvSpPr>
            <p:nvPr/>
          </p:nvSpPr>
          <p:spPr bwMode="gray">
            <a:xfrm>
              <a:off x="514" y="2147"/>
              <a:ext cx="272" cy="352"/>
            </a:xfrm>
            <a:prstGeom prst="roundRect">
              <a:avLst>
                <a:gd name="adj" fmla="val 11921"/>
              </a:avLst>
            </a:prstGeom>
            <a:solidFill>
              <a:srgbClr val="002060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56" name="Freeform 14"/>
            <p:cNvSpPr>
              <a:spLocks/>
            </p:cNvSpPr>
            <p:nvPr/>
          </p:nvSpPr>
          <p:spPr bwMode="gray">
            <a:xfrm>
              <a:off x="545" y="2184"/>
              <a:ext cx="295" cy="156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tint val="42353"/>
                    <a:invGamma/>
                  </a:schemeClr>
                </a:gs>
                <a:gs pos="100000">
                  <a:schemeClr val="hlink">
                    <a:alpha val="0"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7" name="Text Box 15"/>
            <p:cNvSpPr txBox="1">
              <a:spLocks noChangeArrowheads="1"/>
            </p:cNvSpPr>
            <p:nvPr/>
          </p:nvSpPr>
          <p:spPr bwMode="gray">
            <a:xfrm>
              <a:off x="588" y="2139"/>
              <a:ext cx="189" cy="3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b="1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ahoma" pitchFamily="34" charset="0"/>
                </a:rPr>
                <a:t>A</a:t>
              </a:r>
            </a:p>
          </p:txBody>
        </p:sp>
        <p:sp>
          <p:nvSpPr>
            <p:cNvPr id="9276" name="Text Box 16"/>
            <p:cNvSpPr txBox="1">
              <a:spLocks noChangeArrowheads="1"/>
            </p:cNvSpPr>
            <p:nvPr/>
          </p:nvSpPr>
          <p:spPr bwMode="gray">
            <a:xfrm>
              <a:off x="786" y="2197"/>
              <a:ext cx="276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vi-VN" altLang="vi-VN" sz="2400" b="1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3" name="Group 37"/>
          <p:cNvGrpSpPr>
            <a:grpSpLocks/>
          </p:cNvGrpSpPr>
          <p:nvPr/>
        </p:nvGrpSpPr>
        <p:grpSpPr bwMode="auto">
          <a:xfrm rot="5400000">
            <a:off x="711994" y="3242469"/>
            <a:ext cx="854075" cy="769937"/>
            <a:chOff x="1872" y="1824"/>
            <a:chExt cx="2014" cy="1807"/>
          </a:xfrm>
        </p:grpSpPr>
        <p:sp>
          <p:nvSpPr>
            <p:cNvPr id="60" name="AutoShape 38"/>
            <p:cNvSpPr>
              <a:spLocks noChangeArrowheads="1"/>
            </p:cNvSpPr>
            <p:nvPr/>
          </p:nvSpPr>
          <p:spPr bwMode="gray">
            <a:xfrm rot="16200000" flipH="1">
              <a:off x="1820" y="2550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61" name="AutoShape 39"/>
            <p:cNvSpPr>
              <a:spLocks noChangeArrowheads="1"/>
            </p:cNvSpPr>
            <p:nvPr/>
          </p:nvSpPr>
          <p:spPr bwMode="gray">
            <a:xfrm rot="5400000" flipH="1">
              <a:off x="3628" y="2517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62" name="AutoShape 40"/>
            <p:cNvSpPr>
              <a:spLocks noChangeArrowheads="1"/>
            </p:cNvSpPr>
            <p:nvPr/>
          </p:nvSpPr>
          <p:spPr bwMode="gray">
            <a:xfrm rot="10800000" flipH="1">
              <a:off x="2726" y="3426"/>
              <a:ext cx="307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266" name="Oval 41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267" name="Oval 42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5" name="Oval 43"/>
            <p:cNvSpPr>
              <a:spLocks noChangeArrowheads="1"/>
            </p:cNvSpPr>
            <p:nvPr/>
          </p:nvSpPr>
          <p:spPr bwMode="gray">
            <a:xfrm>
              <a:off x="2621" y="2122"/>
              <a:ext cx="528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269" name="Oval 44"/>
            <p:cNvSpPr>
              <a:spLocks noChangeArrowheads="1"/>
            </p:cNvSpPr>
            <p:nvPr/>
          </p:nvSpPr>
          <p:spPr bwMode="gray">
            <a:xfrm>
              <a:off x="2621" y="2123"/>
              <a:ext cx="527" cy="1017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7" name="Oval 45"/>
            <p:cNvSpPr>
              <a:spLocks noChangeArrowheads="1"/>
            </p:cNvSpPr>
            <p:nvPr/>
          </p:nvSpPr>
          <p:spPr bwMode="gray">
            <a:xfrm>
              <a:off x="2336" y="2122"/>
              <a:ext cx="1097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271" name="Oval 46"/>
            <p:cNvSpPr>
              <a:spLocks noChangeArrowheads="1"/>
            </p:cNvSpPr>
            <p:nvPr/>
          </p:nvSpPr>
          <p:spPr bwMode="gray">
            <a:xfrm>
              <a:off x="2337" y="2123"/>
              <a:ext cx="1096" cy="1017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69" name="AutoShape 17"/>
          <p:cNvSpPr>
            <a:spLocks noChangeArrowheads="1"/>
          </p:cNvSpPr>
          <p:nvPr/>
        </p:nvSpPr>
        <p:spPr bwMode="gray">
          <a:xfrm>
            <a:off x="773207" y="1524000"/>
            <a:ext cx="5398993" cy="10668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0" scaled="1"/>
          </a:gradFill>
          <a:ln w="38100" cap="rnd" algn="ctr">
            <a:solidFill>
              <a:srgbClr val="FFC000"/>
            </a:solidFill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h="12700"/>
            <a:bevelB/>
          </a:sp3d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000" b="1" smtClean="0">
              <a:solidFill>
                <a:srgbClr val="00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ahoma" pitchFamily="34" charset="0"/>
            </a:endParaRPr>
          </a:p>
        </p:txBody>
      </p:sp>
      <p:sp>
        <p:nvSpPr>
          <p:cNvPr id="9224" name="Text Box 26"/>
          <p:cNvSpPr txBox="1">
            <a:spLocks noChangeArrowheads="1"/>
          </p:cNvSpPr>
          <p:nvPr/>
        </p:nvSpPr>
        <p:spPr bwMode="gray">
          <a:xfrm>
            <a:off x="1141413" y="1600200"/>
            <a:ext cx="483044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20000"/>
              </a:spcBef>
            </a:pPr>
            <a:r>
              <a:rPr lang="en-US" altLang="vi-VN" sz="2400" b="1" dirty="0">
                <a:latin typeface="time new roman"/>
              </a:rPr>
              <a:t>   Câu 4: </a:t>
            </a:r>
            <a:r>
              <a:rPr lang="en-US" altLang="vi-VN" sz="2400" b="1" dirty="0" smtClean="0">
                <a:latin typeface="time new roman"/>
              </a:rPr>
              <a:t>Để vẽ được hình bên, em sử dụng câu lệnh lặp nào?</a:t>
            </a:r>
            <a:endParaRPr lang="en-US" altLang="vi-VN" sz="2400" b="1" dirty="0">
              <a:latin typeface="time new roman"/>
            </a:endParaRPr>
          </a:p>
        </p:txBody>
      </p: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1668463" y="4264025"/>
            <a:ext cx="6789737" cy="614363"/>
            <a:chOff x="508" y="2112"/>
            <a:chExt cx="3072" cy="387"/>
          </a:xfrm>
        </p:grpSpPr>
        <p:sp>
          <p:nvSpPr>
            <p:cNvPr id="9258" name="AutoShape 12"/>
            <p:cNvSpPr>
              <a:spLocks noChangeArrowheads="1"/>
            </p:cNvSpPr>
            <p:nvPr/>
          </p:nvSpPr>
          <p:spPr bwMode="gray">
            <a:xfrm>
              <a:off x="508" y="2112"/>
              <a:ext cx="3072" cy="381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259" name="AutoShape 13"/>
            <p:cNvSpPr>
              <a:spLocks noChangeArrowheads="1"/>
            </p:cNvSpPr>
            <p:nvPr/>
          </p:nvSpPr>
          <p:spPr bwMode="gray">
            <a:xfrm>
              <a:off x="514" y="2147"/>
              <a:ext cx="272" cy="352"/>
            </a:xfrm>
            <a:prstGeom prst="roundRect">
              <a:avLst>
                <a:gd name="adj" fmla="val 11921"/>
              </a:avLst>
            </a:prstGeom>
            <a:solidFill>
              <a:srgbClr val="002060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74" name="Freeform 14"/>
            <p:cNvSpPr>
              <a:spLocks/>
            </p:cNvSpPr>
            <p:nvPr/>
          </p:nvSpPr>
          <p:spPr bwMode="gray">
            <a:xfrm>
              <a:off x="545" y="2184"/>
              <a:ext cx="295" cy="156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tint val="42353"/>
                    <a:invGamma/>
                  </a:schemeClr>
                </a:gs>
                <a:gs pos="100000">
                  <a:schemeClr val="hlink">
                    <a:alpha val="0"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75" name="Text Box 15"/>
            <p:cNvSpPr txBox="1">
              <a:spLocks noChangeArrowheads="1"/>
            </p:cNvSpPr>
            <p:nvPr/>
          </p:nvSpPr>
          <p:spPr bwMode="gray">
            <a:xfrm>
              <a:off x="588" y="2139"/>
              <a:ext cx="202" cy="3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b="1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ahoma" pitchFamily="34" charset="0"/>
                </a:rPr>
                <a:t>B</a:t>
              </a:r>
            </a:p>
          </p:txBody>
        </p:sp>
        <p:sp>
          <p:nvSpPr>
            <p:cNvPr id="9262" name="Text Box 16"/>
            <p:cNvSpPr txBox="1">
              <a:spLocks noChangeArrowheads="1"/>
            </p:cNvSpPr>
            <p:nvPr/>
          </p:nvSpPr>
          <p:spPr bwMode="gray">
            <a:xfrm>
              <a:off x="786" y="2197"/>
              <a:ext cx="276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vi-VN" altLang="vi-VN" sz="2400" b="1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5" name="Group 37"/>
          <p:cNvGrpSpPr>
            <a:grpSpLocks/>
          </p:cNvGrpSpPr>
          <p:nvPr/>
        </p:nvGrpSpPr>
        <p:grpSpPr bwMode="auto">
          <a:xfrm rot="5400000">
            <a:off x="719931" y="4217194"/>
            <a:ext cx="854075" cy="769938"/>
            <a:chOff x="1872" y="1824"/>
            <a:chExt cx="2014" cy="1807"/>
          </a:xfrm>
        </p:grpSpPr>
        <p:sp>
          <p:nvSpPr>
            <p:cNvPr id="78" name="AutoShape 38"/>
            <p:cNvSpPr>
              <a:spLocks noChangeArrowheads="1"/>
            </p:cNvSpPr>
            <p:nvPr/>
          </p:nvSpPr>
          <p:spPr bwMode="gray">
            <a:xfrm rot="16200000" flipH="1">
              <a:off x="1820" y="2550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79" name="AutoShape 39"/>
            <p:cNvSpPr>
              <a:spLocks noChangeArrowheads="1"/>
            </p:cNvSpPr>
            <p:nvPr/>
          </p:nvSpPr>
          <p:spPr bwMode="gray">
            <a:xfrm rot="5400000" flipH="1">
              <a:off x="3628" y="2517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80" name="AutoShape 40"/>
            <p:cNvSpPr>
              <a:spLocks noChangeArrowheads="1"/>
            </p:cNvSpPr>
            <p:nvPr/>
          </p:nvSpPr>
          <p:spPr bwMode="gray">
            <a:xfrm rot="10800000" flipH="1">
              <a:off x="2726" y="3426"/>
              <a:ext cx="307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252" name="Oval 41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253" name="Oval 42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3" name="Oval 43"/>
            <p:cNvSpPr>
              <a:spLocks noChangeArrowheads="1"/>
            </p:cNvSpPr>
            <p:nvPr/>
          </p:nvSpPr>
          <p:spPr bwMode="gray">
            <a:xfrm>
              <a:off x="2621" y="2122"/>
              <a:ext cx="528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255" name="Oval 44"/>
            <p:cNvSpPr>
              <a:spLocks noChangeArrowheads="1"/>
            </p:cNvSpPr>
            <p:nvPr/>
          </p:nvSpPr>
          <p:spPr bwMode="gray">
            <a:xfrm>
              <a:off x="2621" y="2123"/>
              <a:ext cx="527" cy="1017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5" name="Oval 45"/>
            <p:cNvSpPr>
              <a:spLocks noChangeArrowheads="1"/>
            </p:cNvSpPr>
            <p:nvPr/>
          </p:nvSpPr>
          <p:spPr bwMode="gray">
            <a:xfrm>
              <a:off x="2336" y="2122"/>
              <a:ext cx="1097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257" name="Oval 46"/>
            <p:cNvSpPr>
              <a:spLocks noChangeArrowheads="1"/>
            </p:cNvSpPr>
            <p:nvPr/>
          </p:nvSpPr>
          <p:spPr bwMode="gray">
            <a:xfrm>
              <a:off x="2337" y="2123"/>
              <a:ext cx="1096" cy="1017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6" name="Group 11"/>
          <p:cNvGrpSpPr>
            <a:grpSpLocks/>
          </p:cNvGrpSpPr>
          <p:nvPr/>
        </p:nvGrpSpPr>
        <p:grpSpPr bwMode="auto">
          <a:xfrm>
            <a:off x="1668463" y="5270500"/>
            <a:ext cx="6789737" cy="614363"/>
            <a:chOff x="508" y="2112"/>
            <a:chExt cx="3040" cy="387"/>
          </a:xfrm>
        </p:grpSpPr>
        <p:sp>
          <p:nvSpPr>
            <p:cNvPr id="9244" name="AutoShape 12"/>
            <p:cNvSpPr>
              <a:spLocks noChangeArrowheads="1"/>
            </p:cNvSpPr>
            <p:nvPr/>
          </p:nvSpPr>
          <p:spPr bwMode="gray">
            <a:xfrm>
              <a:off x="508" y="2112"/>
              <a:ext cx="3036" cy="381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245" name="AutoShape 13"/>
            <p:cNvSpPr>
              <a:spLocks noChangeArrowheads="1"/>
            </p:cNvSpPr>
            <p:nvPr/>
          </p:nvSpPr>
          <p:spPr bwMode="gray">
            <a:xfrm>
              <a:off x="514" y="2147"/>
              <a:ext cx="272" cy="352"/>
            </a:xfrm>
            <a:prstGeom prst="roundRect">
              <a:avLst>
                <a:gd name="adj" fmla="val 11921"/>
              </a:avLst>
            </a:prstGeom>
            <a:solidFill>
              <a:srgbClr val="002060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0" name="Freeform 14"/>
            <p:cNvSpPr>
              <a:spLocks/>
            </p:cNvSpPr>
            <p:nvPr/>
          </p:nvSpPr>
          <p:spPr bwMode="gray">
            <a:xfrm>
              <a:off x="545" y="2184"/>
              <a:ext cx="295" cy="156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tint val="42353"/>
                    <a:invGamma/>
                  </a:schemeClr>
                </a:gs>
                <a:gs pos="100000">
                  <a:schemeClr val="hlink">
                    <a:alpha val="0"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1" name="Text Box 15"/>
            <p:cNvSpPr txBox="1">
              <a:spLocks noChangeArrowheads="1"/>
            </p:cNvSpPr>
            <p:nvPr/>
          </p:nvSpPr>
          <p:spPr bwMode="gray">
            <a:xfrm>
              <a:off x="588" y="2139"/>
              <a:ext cx="207" cy="3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b="1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ahoma" pitchFamily="34" charset="0"/>
                </a:rPr>
                <a:t>C</a:t>
              </a:r>
            </a:p>
          </p:txBody>
        </p:sp>
        <p:sp>
          <p:nvSpPr>
            <p:cNvPr id="9248" name="Text Box 16"/>
            <p:cNvSpPr txBox="1">
              <a:spLocks noChangeArrowheads="1"/>
            </p:cNvSpPr>
            <p:nvPr/>
          </p:nvSpPr>
          <p:spPr bwMode="gray">
            <a:xfrm>
              <a:off x="786" y="2197"/>
              <a:ext cx="276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vi-VN" altLang="vi-VN" sz="2400" b="1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7" name="Group 37"/>
          <p:cNvGrpSpPr>
            <a:grpSpLocks/>
          </p:cNvGrpSpPr>
          <p:nvPr/>
        </p:nvGrpSpPr>
        <p:grpSpPr bwMode="auto">
          <a:xfrm rot="5400000">
            <a:off x="719931" y="5223669"/>
            <a:ext cx="854075" cy="769938"/>
            <a:chOff x="1872" y="1824"/>
            <a:chExt cx="2014" cy="1807"/>
          </a:xfrm>
        </p:grpSpPr>
        <p:sp>
          <p:nvSpPr>
            <p:cNvPr id="94" name="AutoShape 38"/>
            <p:cNvSpPr>
              <a:spLocks noChangeArrowheads="1"/>
            </p:cNvSpPr>
            <p:nvPr/>
          </p:nvSpPr>
          <p:spPr bwMode="gray">
            <a:xfrm rot="16200000" flipH="1">
              <a:off x="1820" y="2550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5" name="AutoShape 39"/>
            <p:cNvSpPr>
              <a:spLocks noChangeArrowheads="1"/>
            </p:cNvSpPr>
            <p:nvPr/>
          </p:nvSpPr>
          <p:spPr bwMode="gray">
            <a:xfrm rot="5400000" flipH="1">
              <a:off x="3628" y="2517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6" name="AutoShape 40"/>
            <p:cNvSpPr>
              <a:spLocks noChangeArrowheads="1"/>
            </p:cNvSpPr>
            <p:nvPr/>
          </p:nvSpPr>
          <p:spPr bwMode="gray">
            <a:xfrm rot="10800000" flipH="1">
              <a:off x="2726" y="3426"/>
              <a:ext cx="307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238" name="Oval 41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239" name="Oval 42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9" name="Oval 43"/>
            <p:cNvSpPr>
              <a:spLocks noChangeArrowheads="1"/>
            </p:cNvSpPr>
            <p:nvPr/>
          </p:nvSpPr>
          <p:spPr bwMode="gray">
            <a:xfrm>
              <a:off x="2621" y="2122"/>
              <a:ext cx="528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241" name="Oval 44"/>
            <p:cNvSpPr>
              <a:spLocks noChangeArrowheads="1"/>
            </p:cNvSpPr>
            <p:nvPr/>
          </p:nvSpPr>
          <p:spPr bwMode="gray">
            <a:xfrm>
              <a:off x="2621" y="2123"/>
              <a:ext cx="527" cy="1017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01" name="Oval 45"/>
            <p:cNvSpPr>
              <a:spLocks noChangeArrowheads="1"/>
            </p:cNvSpPr>
            <p:nvPr/>
          </p:nvSpPr>
          <p:spPr bwMode="gray">
            <a:xfrm>
              <a:off x="2336" y="2122"/>
              <a:ext cx="1097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243" name="Oval 46"/>
            <p:cNvSpPr>
              <a:spLocks noChangeArrowheads="1"/>
            </p:cNvSpPr>
            <p:nvPr/>
          </p:nvSpPr>
          <p:spPr bwMode="gray">
            <a:xfrm>
              <a:off x="2337" y="2123"/>
              <a:ext cx="1096" cy="1017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116" name="Oval 46"/>
          <p:cNvSpPr>
            <a:spLocks noChangeArrowheads="1"/>
          </p:cNvSpPr>
          <p:nvPr/>
        </p:nvSpPr>
        <p:spPr bwMode="gray">
          <a:xfrm rot="5400000">
            <a:off x="954088" y="5383213"/>
            <a:ext cx="465137" cy="433387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vi-VN" altLang="vi-VN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1" name="Text Box 114"/>
          <p:cNvSpPr txBox="1">
            <a:spLocks noChangeArrowheads="1"/>
          </p:cNvSpPr>
          <p:nvPr/>
        </p:nvSpPr>
        <p:spPr bwMode="auto">
          <a:xfrm>
            <a:off x="2274888" y="3352800"/>
            <a:ext cx="638440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2400" b="1" dirty="0" smtClean="0"/>
              <a:t>REPEAT 4[REPEAT 5[FD 50 RT 72] RT 90]</a:t>
            </a:r>
            <a:endParaRPr lang="en-US" altLang="vi-VN" sz="2400" b="1" dirty="0"/>
          </a:p>
        </p:txBody>
      </p:sp>
      <p:sp>
        <p:nvSpPr>
          <p:cNvPr id="77" name="Text Box 114"/>
          <p:cNvSpPr txBox="1">
            <a:spLocks noChangeArrowheads="1"/>
          </p:cNvSpPr>
          <p:nvPr/>
        </p:nvSpPr>
        <p:spPr bwMode="auto">
          <a:xfrm>
            <a:off x="2274887" y="4327525"/>
            <a:ext cx="638440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2400" b="1" dirty="0" smtClean="0"/>
              <a:t>REPEAT 5[REPEAT 5[FD 50 RT 72] RT 72]</a:t>
            </a:r>
            <a:endParaRPr lang="en-US" altLang="vi-VN" sz="2400" b="1" dirty="0"/>
          </a:p>
        </p:txBody>
      </p:sp>
      <p:sp>
        <p:nvSpPr>
          <p:cNvPr id="87" name="Text Box 114"/>
          <p:cNvSpPr txBox="1">
            <a:spLocks noChangeArrowheads="1"/>
          </p:cNvSpPr>
          <p:nvPr/>
        </p:nvSpPr>
        <p:spPr bwMode="auto">
          <a:xfrm>
            <a:off x="2285999" y="5334000"/>
            <a:ext cx="625930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2400" b="1" dirty="0" smtClean="0"/>
              <a:t>REPEAT 6[REPEAT 5[FD 50 RT 72] RT 60]</a:t>
            </a:r>
            <a:endParaRPr lang="en-US" altLang="vi-VN" sz="2400" b="1" dirty="0"/>
          </a:p>
        </p:txBody>
      </p:sp>
      <p:sp>
        <p:nvSpPr>
          <p:cNvPr id="63" name="Action Button: Back or Previous 62">
            <a:hlinkClick r:id="rId4" action="ppaction://hlinksldjump" highlightClick="1"/>
          </p:cNvPr>
          <p:cNvSpPr/>
          <p:nvPr/>
        </p:nvSpPr>
        <p:spPr>
          <a:xfrm>
            <a:off x="8458200" y="6324600"/>
            <a:ext cx="381000" cy="3048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1554" y="1232280"/>
            <a:ext cx="2257740" cy="1895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166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" grpId="0" animBg="1"/>
      <p:bldP spid="71" grpId="0"/>
      <p:bldP spid="77" grpId="0"/>
      <p:bldP spid="8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3" descr="nen5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3260725" y="3213100"/>
            <a:ext cx="1750053" cy="677605"/>
            <a:chOff x="508" y="2112"/>
            <a:chExt cx="3040" cy="387"/>
          </a:xfrm>
        </p:grpSpPr>
        <p:sp>
          <p:nvSpPr>
            <p:cNvPr id="8" name="AutoShape 12"/>
            <p:cNvSpPr>
              <a:spLocks noChangeArrowheads="1"/>
            </p:cNvSpPr>
            <p:nvPr/>
          </p:nvSpPr>
          <p:spPr bwMode="gray">
            <a:xfrm>
              <a:off x="508" y="2112"/>
              <a:ext cx="1246" cy="381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0297" name="AutoShape 13"/>
            <p:cNvSpPr>
              <a:spLocks noChangeArrowheads="1"/>
            </p:cNvSpPr>
            <p:nvPr/>
          </p:nvSpPr>
          <p:spPr bwMode="gray">
            <a:xfrm>
              <a:off x="514" y="2147"/>
              <a:ext cx="1228" cy="352"/>
            </a:xfrm>
            <a:prstGeom prst="roundRect">
              <a:avLst>
                <a:gd name="adj" fmla="val 11921"/>
              </a:avLst>
            </a:prstGeom>
            <a:solidFill>
              <a:srgbClr val="002060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56" name="Freeform 14"/>
            <p:cNvSpPr>
              <a:spLocks/>
            </p:cNvSpPr>
            <p:nvPr/>
          </p:nvSpPr>
          <p:spPr bwMode="gray">
            <a:xfrm>
              <a:off x="545" y="2184"/>
              <a:ext cx="295" cy="156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tint val="42353"/>
                    <a:invGamma/>
                  </a:schemeClr>
                </a:gs>
                <a:gs pos="100000">
                  <a:schemeClr val="hlink">
                    <a:alpha val="0"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7" name="Text Box 15"/>
            <p:cNvSpPr txBox="1">
              <a:spLocks noChangeArrowheads="1"/>
            </p:cNvSpPr>
            <p:nvPr/>
          </p:nvSpPr>
          <p:spPr bwMode="gray">
            <a:xfrm>
              <a:off x="588" y="2139"/>
              <a:ext cx="804" cy="29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ahoma" pitchFamily="34" charset="0"/>
                </a:rPr>
                <a:t>A</a:t>
              </a:r>
            </a:p>
          </p:txBody>
        </p:sp>
        <p:sp>
          <p:nvSpPr>
            <p:cNvPr id="10300" name="Text Box 16"/>
            <p:cNvSpPr txBox="1">
              <a:spLocks noChangeArrowheads="1"/>
            </p:cNvSpPr>
            <p:nvPr/>
          </p:nvSpPr>
          <p:spPr bwMode="gray">
            <a:xfrm>
              <a:off x="786" y="2197"/>
              <a:ext cx="276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vi-VN" altLang="vi-VN" sz="2400" b="1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3" name="Group 37"/>
          <p:cNvGrpSpPr>
            <a:grpSpLocks/>
          </p:cNvGrpSpPr>
          <p:nvPr/>
        </p:nvGrpSpPr>
        <p:grpSpPr bwMode="auto">
          <a:xfrm rot="5400000">
            <a:off x="2312194" y="3166269"/>
            <a:ext cx="854075" cy="769937"/>
            <a:chOff x="1872" y="1824"/>
            <a:chExt cx="2014" cy="1807"/>
          </a:xfrm>
        </p:grpSpPr>
        <p:sp>
          <p:nvSpPr>
            <p:cNvPr id="60" name="AutoShape 38"/>
            <p:cNvSpPr>
              <a:spLocks noChangeArrowheads="1"/>
            </p:cNvSpPr>
            <p:nvPr/>
          </p:nvSpPr>
          <p:spPr bwMode="gray">
            <a:xfrm rot="16200000" flipH="1">
              <a:off x="1820" y="2550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61" name="AutoShape 39"/>
            <p:cNvSpPr>
              <a:spLocks noChangeArrowheads="1"/>
            </p:cNvSpPr>
            <p:nvPr/>
          </p:nvSpPr>
          <p:spPr bwMode="gray">
            <a:xfrm rot="5400000" flipH="1">
              <a:off x="3628" y="2517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62" name="AutoShape 40"/>
            <p:cNvSpPr>
              <a:spLocks noChangeArrowheads="1"/>
            </p:cNvSpPr>
            <p:nvPr/>
          </p:nvSpPr>
          <p:spPr bwMode="gray">
            <a:xfrm rot="10800000" flipH="1">
              <a:off x="2726" y="3426"/>
              <a:ext cx="307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0290" name="Oval 41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0291" name="Oval 42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5" name="Oval 43"/>
            <p:cNvSpPr>
              <a:spLocks noChangeArrowheads="1"/>
            </p:cNvSpPr>
            <p:nvPr/>
          </p:nvSpPr>
          <p:spPr bwMode="gray">
            <a:xfrm>
              <a:off x="2621" y="2122"/>
              <a:ext cx="528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0293" name="Oval 44"/>
            <p:cNvSpPr>
              <a:spLocks noChangeArrowheads="1"/>
            </p:cNvSpPr>
            <p:nvPr/>
          </p:nvSpPr>
          <p:spPr bwMode="gray">
            <a:xfrm>
              <a:off x="2621" y="2123"/>
              <a:ext cx="527" cy="1017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7" name="Oval 45"/>
            <p:cNvSpPr>
              <a:spLocks noChangeArrowheads="1"/>
            </p:cNvSpPr>
            <p:nvPr/>
          </p:nvSpPr>
          <p:spPr bwMode="gray">
            <a:xfrm>
              <a:off x="2336" y="2122"/>
              <a:ext cx="1097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0295" name="Oval 46"/>
            <p:cNvSpPr>
              <a:spLocks noChangeArrowheads="1"/>
            </p:cNvSpPr>
            <p:nvPr/>
          </p:nvSpPr>
          <p:spPr bwMode="gray">
            <a:xfrm>
              <a:off x="2337" y="2123"/>
              <a:ext cx="1096" cy="1017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69" name="AutoShape 17"/>
          <p:cNvSpPr>
            <a:spLocks noChangeArrowheads="1"/>
          </p:cNvSpPr>
          <p:nvPr/>
        </p:nvSpPr>
        <p:spPr bwMode="gray">
          <a:xfrm>
            <a:off x="773207" y="1295400"/>
            <a:ext cx="7456393" cy="1453516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0" scaled="1"/>
          </a:gradFill>
          <a:ln w="38100" cap="rnd" algn="ctr">
            <a:solidFill>
              <a:srgbClr val="FFC000"/>
            </a:solidFill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h="12700"/>
            <a:bevelB/>
          </a:sp3d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000" b="1" smtClean="0">
              <a:solidFill>
                <a:srgbClr val="00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ahoma" pitchFamily="34" charset="0"/>
            </a:endParaRPr>
          </a:p>
        </p:txBody>
      </p:sp>
      <p:sp>
        <p:nvSpPr>
          <p:cNvPr id="10248" name="Text Box 26"/>
          <p:cNvSpPr txBox="1">
            <a:spLocks noChangeArrowheads="1"/>
          </p:cNvSpPr>
          <p:nvPr/>
        </p:nvSpPr>
        <p:spPr bwMode="gray">
          <a:xfrm>
            <a:off x="1141413" y="1371600"/>
            <a:ext cx="6989762" cy="13480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20000"/>
              </a:spcBef>
            </a:pPr>
            <a:r>
              <a:rPr lang="en-US" altLang="vi-VN" sz="2400" b="1" dirty="0">
                <a:solidFill>
                  <a:srgbClr val="FFC000"/>
                </a:solidFill>
                <a:latin typeface="time new roman"/>
              </a:rPr>
              <a:t>   </a:t>
            </a:r>
            <a:r>
              <a:rPr lang="en-US" altLang="vi-VN" sz="2400" b="1" dirty="0">
                <a:latin typeface="time new roman"/>
              </a:rPr>
              <a:t>Câu 5: </a:t>
            </a:r>
            <a:r>
              <a:rPr lang="en-US" altLang="vi-VN" sz="2400" b="1" dirty="0" smtClean="0">
                <a:latin typeface="time new roman"/>
              </a:rPr>
              <a:t>Câu lệnh lặp </a:t>
            </a:r>
          </a:p>
          <a:p>
            <a:pPr algn="just" eaLnBrk="1" hangingPunct="1">
              <a:spcBef>
                <a:spcPct val="20000"/>
              </a:spcBef>
            </a:pPr>
            <a:r>
              <a:rPr lang="en-US" altLang="vi-VN" sz="2400" b="1" dirty="0" smtClean="0">
                <a:solidFill>
                  <a:schemeClr val="bg1"/>
                </a:solidFill>
                <a:latin typeface="time new roman"/>
              </a:rPr>
              <a:t>REPEAT 6[REPEAT 4[FD 50 RT 90] RT 60] </a:t>
            </a:r>
          </a:p>
          <a:p>
            <a:pPr algn="ctr" eaLnBrk="1" hangingPunct="1">
              <a:spcBef>
                <a:spcPct val="20000"/>
              </a:spcBef>
            </a:pPr>
            <a:r>
              <a:rPr lang="en-US" altLang="vi-VN" sz="2400" b="1" dirty="0" smtClean="0">
                <a:latin typeface="time new roman"/>
              </a:rPr>
              <a:t>vẽ được hình nào sau đây?</a:t>
            </a:r>
            <a:endParaRPr lang="en-US" altLang="vi-VN" sz="2400" b="1" dirty="0">
              <a:latin typeface="time new roman"/>
            </a:endParaRPr>
          </a:p>
        </p:txBody>
      </p: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3268663" y="4187825"/>
            <a:ext cx="688555" cy="614363"/>
            <a:chOff x="508" y="2112"/>
            <a:chExt cx="644" cy="387"/>
          </a:xfrm>
        </p:grpSpPr>
        <p:sp>
          <p:nvSpPr>
            <p:cNvPr id="9" name="AutoShape 12"/>
            <p:cNvSpPr>
              <a:spLocks noChangeArrowheads="1"/>
            </p:cNvSpPr>
            <p:nvPr/>
          </p:nvSpPr>
          <p:spPr bwMode="gray">
            <a:xfrm>
              <a:off x="508" y="2112"/>
              <a:ext cx="644" cy="381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0283" name="AutoShape 13"/>
            <p:cNvSpPr>
              <a:spLocks noChangeArrowheads="1"/>
            </p:cNvSpPr>
            <p:nvPr/>
          </p:nvSpPr>
          <p:spPr bwMode="gray">
            <a:xfrm>
              <a:off x="514" y="2147"/>
              <a:ext cx="638" cy="352"/>
            </a:xfrm>
            <a:prstGeom prst="roundRect">
              <a:avLst>
                <a:gd name="adj" fmla="val 11921"/>
              </a:avLst>
            </a:prstGeom>
            <a:solidFill>
              <a:srgbClr val="002060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74" name="Freeform 14"/>
            <p:cNvSpPr>
              <a:spLocks/>
            </p:cNvSpPr>
            <p:nvPr/>
          </p:nvSpPr>
          <p:spPr bwMode="gray">
            <a:xfrm>
              <a:off x="545" y="2184"/>
              <a:ext cx="295" cy="156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tint val="42353"/>
                    <a:invGamma/>
                  </a:schemeClr>
                </a:gs>
                <a:gs pos="100000">
                  <a:schemeClr val="hlink">
                    <a:alpha val="0"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75" name="Text Box 15"/>
            <p:cNvSpPr txBox="1">
              <a:spLocks noChangeArrowheads="1"/>
            </p:cNvSpPr>
            <p:nvPr/>
          </p:nvSpPr>
          <p:spPr bwMode="gray">
            <a:xfrm>
              <a:off x="588" y="2139"/>
              <a:ext cx="475" cy="3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ahoma" pitchFamily="34" charset="0"/>
                </a:rPr>
                <a:t>B</a:t>
              </a:r>
            </a:p>
          </p:txBody>
        </p:sp>
        <p:sp>
          <p:nvSpPr>
            <p:cNvPr id="10286" name="Text Box 16"/>
            <p:cNvSpPr txBox="1">
              <a:spLocks noChangeArrowheads="1"/>
            </p:cNvSpPr>
            <p:nvPr/>
          </p:nvSpPr>
          <p:spPr bwMode="gray">
            <a:xfrm>
              <a:off x="786" y="2197"/>
              <a:ext cx="19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vi-VN" altLang="vi-VN" sz="2400" b="1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5" name="Group 37"/>
          <p:cNvGrpSpPr>
            <a:grpSpLocks/>
          </p:cNvGrpSpPr>
          <p:nvPr/>
        </p:nvGrpSpPr>
        <p:grpSpPr bwMode="auto">
          <a:xfrm rot="5400000">
            <a:off x="2320131" y="4140994"/>
            <a:ext cx="854075" cy="769938"/>
            <a:chOff x="1872" y="1824"/>
            <a:chExt cx="2014" cy="1807"/>
          </a:xfrm>
        </p:grpSpPr>
        <p:sp>
          <p:nvSpPr>
            <p:cNvPr id="78" name="AutoShape 38"/>
            <p:cNvSpPr>
              <a:spLocks noChangeArrowheads="1"/>
            </p:cNvSpPr>
            <p:nvPr/>
          </p:nvSpPr>
          <p:spPr bwMode="gray">
            <a:xfrm rot="16200000" flipH="1">
              <a:off x="1820" y="2550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79" name="AutoShape 39"/>
            <p:cNvSpPr>
              <a:spLocks noChangeArrowheads="1"/>
            </p:cNvSpPr>
            <p:nvPr/>
          </p:nvSpPr>
          <p:spPr bwMode="gray">
            <a:xfrm rot="5400000" flipH="1">
              <a:off x="3628" y="2517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80" name="AutoShape 40"/>
            <p:cNvSpPr>
              <a:spLocks noChangeArrowheads="1"/>
            </p:cNvSpPr>
            <p:nvPr/>
          </p:nvSpPr>
          <p:spPr bwMode="gray">
            <a:xfrm rot="10800000" flipH="1">
              <a:off x="2726" y="3426"/>
              <a:ext cx="307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0276" name="Oval 41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0277" name="Oval 42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3" name="Oval 43"/>
            <p:cNvSpPr>
              <a:spLocks noChangeArrowheads="1"/>
            </p:cNvSpPr>
            <p:nvPr/>
          </p:nvSpPr>
          <p:spPr bwMode="gray">
            <a:xfrm>
              <a:off x="2621" y="2122"/>
              <a:ext cx="528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0279" name="Oval 44"/>
            <p:cNvSpPr>
              <a:spLocks noChangeArrowheads="1"/>
            </p:cNvSpPr>
            <p:nvPr/>
          </p:nvSpPr>
          <p:spPr bwMode="gray">
            <a:xfrm>
              <a:off x="2621" y="2123"/>
              <a:ext cx="527" cy="1017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5" name="Oval 45"/>
            <p:cNvSpPr>
              <a:spLocks noChangeArrowheads="1"/>
            </p:cNvSpPr>
            <p:nvPr/>
          </p:nvSpPr>
          <p:spPr bwMode="gray">
            <a:xfrm>
              <a:off x="2336" y="2122"/>
              <a:ext cx="1097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0281" name="Oval 46"/>
            <p:cNvSpPr>
              <a:spLocks noChangeArrowheads="1"/>
            </p:cNvSpPr>
            <p:nvPr/>
          </p:nvSpPr>
          <p:spPr bwMode="gray">
            <a:xfrm>
              <a:off x="2337" y="2123"/>
              <a:ext cx="1096" cy="1017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6" name="Group 11"/>
          <p:cNvGrpSpPr>
            <a:grpSpLocks/>
          </p:cNvGrpSpPr>
          <p:nvPr/>
        </p:nvGrpSpPr>
        <p:grpSpPr bwMode="auto">
          <a:xfrm>
            <a:off x="3268663" y="5192546"/>
            <a:ext cx="709353" cy="616117"/>
            <a:chOff x="508" y="2112"/>
            <a:chExt cx="3040" cy="387"/>
          </a:xfrm>
        </p:grpSpPr>
        <p:sp>
          <p:nvSpPr>
            <p:cNvPr id="10" name="AutoShape 12"/>
            <p:cNvSpPr>
              <a:spLocks noChangeArrowheads="1"/>
            </p:cNvSpPr>
            <p:nvPr/>
          </p:nvSpPr>
          <p:spPr bwMode="gray">
            <a:xfrm>
              <a:off x="508" y="2112"/>
              <a:ext cx="3036" cy="381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0269" name="AutoShape 13"/>
            <p:cNvSpPr>
              <a:spLocks noChangeArrowheads="1"/>
            </p:cNvSpPr>
            <p:nvPr/>
          </p:nvSpPr>
          <p:spPr bwMode="gray">
            <a:xfrm>
              <a:off x="514" y="2147"/>
              <a:ext cx="2945" cy="352"/>
            </a:xfrm>
            <a:prstGeom prst="roundRect">
              <a:avLst>
                <a:gd name="adj" fmla="val 11921"/>
              </a:avLst>
            </a:prstGeom>
            <a:solidFill>
              <a:srgbClr val="002060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0" name="Freeform 14"/>
            <p:cNvSpPr>
              <a:spLocks/>
            </p:cNvSpPr>
            <p:nvPr/>
          </p:nvSpPr>
          <p:spPr bwMode="gray">
            <a:xfrm>
              <a:off x="545" y="2184"/>
              <a:ext cx="295" cy="156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tint val="42353"/>
                    <a:invGamma/>
                  </a:schemeClr>
                </a:gs>
                <a:gs pos="100000">
                  <a:schemeClr val="hlink">
                    <a:alpha val="0"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1" name="Text Box 15"/>
            <p:cNvSpPr txBox="1">
              <a:spLocks noChangeArrowheads="1"/>
            </p:cNvSpPr>
            <p:nvPr/>
          </p:nvSpPr>
          <p:spPr bwMode="gray">
            <a:xfrm>
              <a:off x="588" y="2139"/>
              <a:ext cx="2463" cy="3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ahoma" pitchFamily="34" charset="0"/>
                </a:rPr>
                <a:t>C</a:t>
              </a:r>
            </a:p>
          </p:txBody>
        </p:sp>
        <p:sp>
          <p:nvSpPr>
            <p:cNvPr id="10272" name="Text Box 16"/>
            <p:cNvSpPr txBox="1">
              <a:spLocks noChangeArrowheads="1"/>
            </p:cNvSpPr>
            <p:nvPr/>
          </p:nvSpPr>
          <p:spPr bwMode="gray">
            <a:xfrm>
              <a:off x="786" y="2197"/>
              <a:ext cx="276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vi-VN" altLang="vi-VN" sz="2400" b="1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7" name="Group 37"/>
          <p:cNvGrpSpPr>
            <a:grpSpLocks/>
          </p:cNvGrpSpPr>
          <p:nvPr/>
        </p:nvGrpSpPr>
        <p:grpSpPr bwMode="auto">
          <a:xfrm rot="5400000">
            <a:off x="2320131" y="5147469"/>
            <a:ext cx="854075" cy="769938"/>
            <a:chOff x="1872" y="1824"/>
            <a:chExt cx="2014" cy="1807"/>
          </a:xfrm>
        </p:grpSpPr>
        <p:sp>
          <p:nvSpPr>
            <p:cNvPr id="94" name="AutoShape 38"/>
            <p:cNvSpPr>
              <a:spLocks noChangeArrowheads="1"/>
            </p:cNvSpPr>
            <p:nvPr/>
          </p:nvSpPr>
          <p:spPr bwMode="gray">
            <a:xfrm rot="16200000" flipH="1">
              <a:off x="1820" y="2550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5" name="AutoShape 39"/>
            <p:cNvSpPr>
              <a:spLocks noChangeArrowheads="1"/>
            </p:cNvSpPr>
            <p:nvPr/>
          </p:nvSpPr>
          <p:spPr bwMode="gray">
            <a:xfrm rot="5400000" flipH="1">
              <a:off x="3628" y="2517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6" name="AutoShape 40"/>
            <p:cNvSpPr>
              <a:spLocks noChangeArrowheads="1"/>
            </p:cNvSpPr>
            <p:nvPr/>
          </p:nvSpPr>
          <p:spPr bwMode="gray">
            <a:xfrm rot="10800000" flipH="1">
              <a:off x="2726" y="3426"/>
              <a:ext cx="307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0262" name="Oval 41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0263" name="Oval 42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9" name="Oval 43"/>
            <p:cNvSpPr>
              <a:spLocks noChangeArrowheads="1"/>
            </p:cNvSpPr>
            <p:nvPr/>
          </p:nvSpPr>
          <p:spPr bwMode="gray">
            <a:xfrm>
              <a:off x="2621" y="2122"/>
              <a:ext cx="528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0265" name="Oval 44"/>
            <p:cNvSpPr>
              <a:spLocks noChangeArrowheads="1"/>
            </p:cNvSpPr>
            <p:nvPr/>
          </p:nvSpPr>
          <p:spPr bwMode="gray">
            <a:xfrm>
              <a:off x="2621" y="2123"/>
              <a:ext cx="527" cy="1017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01" name="Oval 45"/>
            <p:cNvSpPr>
              <a:spLocks noChangeArrowheads="1"/>
            </p:cNvSpPr>
            <p:nvPr/>
          </p:nvSpPr>
          <p:spPr bwMode="gray">
            <a:xfrm>
              <a:off x="2336" y="2122"/>
              <a:ext cx="1097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0267" name="Oval 46"/>
            <p:cNvSpPr>
              <a:spLocks noChangeArrowheads="1"/>
            </p:cNvSpPr>
            <p:nvPr/>
          </p:nvSpPr>
          <p:spPr bwMode="gray">
            <a:xfrm>
              <a:off x="2337" y="2123"/>
              <a:ext cx="1096" cy="1017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116" name="Oval 46"/>
          <p:cNvSpPr>
            <a:spLocks noChangeArrowheads="1"/>
          </p:cNvSpPr>
          <p:nvPr/>
        </p:nvSpPr>
        <p:spPr bwMode="gray">
          <a:xfrm rot="5400000">
            <a:off x="2554288" y="3319771"/>
            <a:ext cx="465137" cy="433387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vi-VN" altLang="vi-VN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3" name="Action Button: Back or Previous 62">
            <a:hlinkClick r:id="rId4" action="ppaction://hlinksldjump" highlightClick="1"/>
          </p:cNvPr>
          <p:cNvSpPr/>
          <p:nvPr/>
        </p:nvSpPr>
        <p:spPr>
          <a:xfrm>
            <a:off x="8458200" y="6248400"/>
            <a:ext cx="381000" cy="3048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288" y="2971800"/>
            <a:ext cx="1126613" cy="111727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287" y="4114800"/>
            <a:ext cx="1126613" cy="94597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6871" y="5088978"/>
            <a:ext cx="1125029" cy="1037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6416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3" descr="nen5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1660525" y="3289300"/>
            <a:ext cx="6797675" cy="614363"/>
            <a:chOff x="508" y="2112"/>
            <a:chExt cx="3072" cy="387"/>
          </a:xfrm>
        </p:grpSpPr>
        <p:sp>
          <p:nvSpPr>
            <p:cNvPr id="11323" name="AutoShape 12"/>
            <p:cNvSpPr>
              <a:spLocks noChangeArrowheads="1"/>
            </p:cNvSpPr>
            <p:nvPr/>
          </p:nvSpPr>
          <p:spPr bwMode="gray">
            <a:xfrm>
              <a:off x="508" y="2112"/>
              <a:ext cx="3072" cy="381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1321" name="AutoShape 13"/>
            <p:cNvSpPr>
              <a:spLocks noChangeArrowheads="1"/>
            </p:cNvSpPr>
            <p:nvPr/>
          </p:nvSpPr>
          <p:spPr bwMode="gray">
            <a:xfrm>
              <a:off x="514" y="2147"/>
              <a:ext cx="272" cy="352"/>
            </a:xfrm>
            <a:prstGeom prst="roundRect">
              <a:avLst>
                <a:gd name="adj" fmla="val 11921"/>
              </a:avLst>
            </a:prstGeom>
            <a:solidFill>
              <a:srgbClr val="002060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56" name="Freeform 14"/>
            <p:cNvSpPr>
              <a:spLocks/>
            </p:cNvSpPr>
            <p:nvPr/>
          </p:nvSpPr>
          <p:spPr bwMode="gray">
            <a:xfrm>
              <a:off x="545" y="2184"/>
              <a:ext cx="295" cy="156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tint val="42353"/>
                    <a:invGamma/>
                  </a:schemeClr>
                </a:gs>
                <a:gs pos="100000">
                  <a:schemeClr val="hlink">
                    <a:alpha val="0"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7" name="Text Box 15"/>
            <p:cNvSpPr txBox="1">
              <a:spLocks noChangeArrowheads="1"/>
            </p:cNvSpPr>
            <p:nvPr/>
          </p:nvSpPr>
          <p:spPr bwMode="gray">
            <a:xfrm>
              <a:off x="588" y="2139"/>
              <a:ext cx="189" cy="3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b="1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ahoma" pitchFamily="34" charset="0"/>
                </a:rPr>
                <a:t>A</a:t>
              </a:r>
            </a:p>
          </p:txBody>
        </p:sp>
        <p:sp>
          <p:nvSpPr>
            <p:cNvPr id="11324" name="Text Box 16"/>
            <p:cNvSpPr txBox="1">
              <a:spLocks noChangeArrowheads="1"/>
            </p:cNvSpPr>
            <p:nvPr/>
          </p:nvSpPr>
          <p:spPr bwMode="gray">
            <a:xfrm>
              <a:off x="786" y="2197"/>
              <a:ext cx="276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vi-VN" altLang="vi-VN" sz="2400" b="1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3" name="Group 37"/>
          <p:cNvGrpSpPr>
            <a:grpSpLocks/>
          </p:cNvGrpSpPr>
          <p:nvPr/>
        </p:nvGrpSpPr>
        <p:grpSpPr bwMode="auto">
          <a:xfrm rot="5400000">
            <a:off x="711994" y="3242469"/>
            <a:ext cx="854075" cy="769937"/>
            <a:chOff x="1872" y="1824"/>
            <a:chExt cx="2014" cy="1807"/>
          </a:xfrm>
        </p:grpSpPr>
        <p:sp>
          <p:nvSpPr>
            <p:cNvPr id="60" name="AutoShape 38"/>
            <p:cNvSpPr>
              <a:spLocks noChangeArrowheads="1"/>
            </p:cNvSpPr>
            <p:nvPr/>
          </p:nvSpPr>
          <p:spPr bwMode="gray">
            <a:xfrm rot="16200000" flipH="1">
              <a:off x="1820" y="2550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61" name="AutoShape 39"/>
            <p:cNvSpPr>
              <a:spLocks noChangeArrowheads="1"/>
            </p:cNvSpPr>
            <p:nvPr/>
          </p:nvSpPr>
          <p:spPr bwMode="gray">
            <a:xfrm rot="5400000" flipH="1">
              <a:off x="3628" y="2517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62" name="AutoShape 40"/>
            <p:cNvSpPr>
              <a:spLocks noChangeArrowheads="1"/>
            </p:cNvSpPr>
            <p:nvPr/>
          </p:nvSpPr>
          <p:spPr bwMode="gray">
            <a:xfrm rot="10800000" flipH="1">
              <a:off x="2726" y="3426"/>
              <a:ext cx="307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1314" name="Oval 41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1315" name="Oval 42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5" name="Oval 43"/>
            <p:cNvSpPr>
              <a:spLocks noChangeArrowheads="1"/>
            </p:cNvSpPr>
            <p:nvPr/>
          </p:nvSpPr>
          <p:spPr bwMode="gray">
            <a:xfrm>
              <a:off x="2621" y="2122"/>
              <a:ext cx="528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1317" name="Oval 44"/>
            <p:cNvSpPr>
              <a:spLocks noChangeArrowheads="1"/>
            </p:cNvSpPr>
            <p:nvPr/>
          </p:nvSpPr>
          <p:spPr bwMode="gray">
            <a:xfrm>
              <a:off x="2621" y="2123"/>
              <a:ext cx="527" cy="1017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7" name="Oval 45"/>
            <p:cNvSpPr>
              <a:spLocks noChangeArrowheads="1"/>
            </p:cNvSpPr>
            <p:nvPr/>
          </p:nvSpPr>
          <p:spPr bwMode="gray">
            <a:xfrm>
              <a:off x="2336" y="2122"/>
              <a:ext cx="1097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1319" name="Oval 46"/>
            <p:cNvSpPr>
              <a:spLocks noChangeArrowheads="1"/>
            </p:cNvSpPr>
            <p:nvPr/>
          </p:nvSpPr>
          <p:spPr bwMode="gray">
            <a:xfrm>
              <a:off x="2337" y="2123"/>
              <a:ext cx="1096" cy="1017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69" name="AutoShape 17"/>
          <p:cNvSpPr>
            <a:spLocks noChangeArrowheads="1"/>
          </p:cNvSpPr>
          <p:nvPr/>
        </p:nvSpPr>
        <p:spPr bwMode="gray">
          <a:xfrm>
            <a:off x="773207" y="1571625"/>
            <a:ext cx="7456393" cy="147637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0" scaled="1"/>
          </a:gradFill>
          <a:ln w="38100" cap="rnd" algn="ctr">
            <a:solidFill>
              <a:srgbClr val="FFC000"/>
            </a:solidFill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h="12700"/>
            <a:bevelB/>
          </a:sp3d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000" b="1" smtClean="0">
              <a:solidFill>
                <a:srgbClr val="00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ahoma" pitchFamily="34" charset="0"/>
            </a:endParaRPr>
          </a:p>
        </p:txBody>
      </p:sp>
      <p:sp>
        <p:nvSpPr>
          <p:cNvPr id="11272" name="Text Box 26"/>
          <p:cNvSpPr txBox="1">
            <a:spLocks noChangeArrowheads="1"/>
          </p:cNvSpPr>
          <p:nvPr/>
        </p:nvSpPr>
        <p:spPr bwMode="gray">
          <a:xfrm>
            <a:off x="1066800" y="1695271"/>
            <a:ext cx="698976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20000"/>
              </a:spcBef>
            </a:pPr>
            <a:r>
              <a:rPr lang="en-US" altLang="vi-VN" sz="2400" b="1" dirty="0">
                <a:latin typeface="time new roman"/>
              </a:rPr>
              <a:t>   Câu 6: </a:t>
            </a:r>
            <a:r>
              <a:rPr lang="en-US" altLang="vi-VN" sz="2400" b="1" dirty="0" smtClean="0">
                <a:latin typeface="time new roman"/>
              </a:rPr>
              <a:t>Câu lệnh lặp nào để vẽ hình: Lặp lại 5 lần, mỗi lần là một hình vuông, vẽ xong quay một góc 72 độ?</a:t>
            </a:r>
            <a:endParaRPr lang="en-US" altLang="vi-VN" sz="2400" b="1" dirty="0">
              <a:latin typeface="time new roman"/>
            </a:endParaRPr>
          </a:p>
        </p:txBody>
      </p: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1668463" y="4264025"/>
            <a:ext cx="6789737" cy="614363"/>
            <a:chOff x="508" y="2112"/>
            <a:chExt cx="3072" cy="387"/>
          </a:xfrm>
        </p:grpSpPr>
        <p:sp>
          <p:nvSpPr>
            <p:cNvPr id="11309" name="AutoShape 12"/>
            <p:cNvSpPr>
              <a:spLocks noChangeArrowheads="1"/>
            </p:cNvSpPr>
            <p:nvPr/>
          </p:nvSpPr>
          <p:spPr bwMode="gray">
            <a:xfrm>
              <a:off x="508" y="2112"/>
              <a:ext cx="3072" cy="381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1307" name="AutoShape 13"/>
            <p:cNvSpPr>
              <a:spLocks noChangeArrowheads="1"/>
            </p:cNvSpPr>
            <p:nvPr/>
          </p:nvSpPr>
          <p:spPr bwMode="gray">
            <a:xfrm>
              <a:off x="514" y="2147"/>
              <a:ext cx="272" cy="352"/>
            </a:xfrm>
            <a:prstGeom prst="roundRect">
              <a:avLst>
                <a:gd name="adj" fmla="val 11921"/>
              </a:avLst>
            </a:prstGeom>
            <a:solidFill>
              <a:srgbClr val="002060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74" name="Freeform 14"/>
            <p:cNvSpPr>
              <a:spLocks/>
            </p:cNvSpPr>
            <p:nvPr/>
          </p:nvSpPr>
          <p:spPr bwMode="gray">
            <a:xfrm>
              <a:off x="545" y="2184"/>
              <a:ext cx="295" cy="156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tint val="42353"/>
                    <a:invGamma/>
                  </a:schemeClr>
                </a:gs>
                <a:gs pos="100000">
                  <a:schemeClr val="hlink">
                    <a:alpha val="0"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75" name="Text Box 15"/>
            <p:cNvSpPr txBox="1">
              <a:spLocks noChangeArrowheads="1"/>
            </p:cNvSpPr>
            <p:nvPr/>
          </p:nvSpPr>
          <p:spPr bwMode="gray">
            <a:xfrm>
              <a:off x="588" y="2139"/>
              <a:ext cx="202" cy="3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b="1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ahoma" pitchFamily="34" charset="0"/>
                </a:rPr>
                <a:t>B</a:t>
              </a:r>
            </a:p>
          </p:txBody>
        </p:sp>
        <p:sp>
          <p:nvSpPr>
            <p:cNvPr id="11310" name="Text Box 16"/>
            <p:cNvSpPr txBox="1">
              <a:spLocks noChangeArrowheads="1"/>
            </p:cNvSpPr>
            <p:nvPr/>
          </p:nvSpPr>
          <p:spPr bwMode="gray">
            <a:xfrm>
              <a:off x="786" y="2197"/>
              <a:ext cx="276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vi-VN" altLang="vi-VN" sz="2400" b="1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5" name="Group 37"/>
          <p:cNvGrpSpPr>
            <a:grpSpLocks/>
          </p:cNvGrpSpPr>
          <p:nvPr/>
        </p:nvGrpSpPr>
        <p:grpSpPr bwMode="auto">
          <a:xfrm rot="5400000">
            <a:off x="719931" y="4217194"/>
            <a:ext cx="854075" cy="769938"/>
            <a:chOff x="1872" y="1824"/>
            <a:chExt cx="2014" cy="1807"/>
          </a:xfrm>
        </p:grpSpPr>
        <p:sp>
          <p:nvSpPr>
            <p:cNvPr id="78" name="AutoShape 38"/>
            <p:cNvSpPr>
              <a:spLocks noChangeArrowheads="1"/>
            </p:cNvSpPr>
            <p:nvPr/>
          </p:nvSpPr>
          <p:spPr bwMode="gray">
            <a:xfrm rot="16200000" flipH="1">
              <a:off x="1820" y="2550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79" name="AutoShape 39"/>
            <p:cNvSpPr>
              <a:spLocks noChangeArrowheads="1"/>
            </p:cNvSpPr>
            <p:nvPr/>
          </p:nvSpPr>
          <p:spPr bwMode="gray">
            <a:xfrm rot="5400000" flipH="1">
              <a:off x="3628" y="2517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80" name="AutoShape 40"/>
            <p:cNvSpPr>
              <a:spLocks noChangeArrowheads="1"/>
            </p:cNvSpPr>
            <p:nvPr/>
          </p:nvSpPr>
          <p:spPr bwMode="gray">
            <a:xfrm rot="10800000" flipH="1">
              <a:off x="2726" y="3426"/>
              <a:ext cx="307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1300" name="Oval 41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1301" name="Oval 42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3" name="Oval 43"/>
            <p:cNvSpPr>
              <a:spLocks noChangeArrowheads="1"/>
            </p:cNvSpPr>
            <p:nvPr/>
          </p:nvSpPr>
          <p:spPr bwMode="gray">
            <a:xfrm>
              <a:off x="2621" y="2122"/>
              <a:ext cx="528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1303" name="Oval 44"/>
            <p:cNvSpPr>
              <a:spLocks noChangeArrowheads="1"/>
            </p:cNvSpPr>
            <p:nvPr/>
          </p:nvSpPr>
          <p:spPr bwMode="gray">
            <a:xfrm>
              <a:off x="2621" y="2123"/>
              <a:ext cx="527" cy="1017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5" name="Oval 45"/>
            <p:cNvSpPr>
              <a:spLocks noChangeArrowheads="1"/>
            </p:cNvSpPr>
            <p:nvPr/>
          </p:nvSpPr>
          <p:spPr bwMode="gray">
            <a:xfrm>
              <a:off x="2336" y="2122"/>
              <a:ext cx="1097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1305" name="Oval 46"/>
            <p:cNvSpPr>
              <a:spLocks noChangeArrowheads="1"/>
            </p:cNvSpPr>
            <p:nvPr/>
          </p:nvSpPr>
          <p:spPr bwMode="gray">
            <a:xfrm>
              <a:off x="2337" y="2123"/>
              <a:ext cx="1096" cy="1017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6" name="Group 11"/>
          <p:cNvGrpSpPr>
            <a:grpSpLocks/>
          </p:cNvGrpSpPr>
          <p:nvPr/>
        </p:nvGrpSpPr>
        <p:grpSpPr bwMode="auto">
          <a:xfrm>
            <a:off x="1668463" y="5270500"/>
            <a:ext cx="6492875" cy="614363"/>
            <a:chOff x="508" y="2112"/>
            <a:chExt cx="3040" cy="387"/>
          </a:xfrm>
        </p:grpSpPr>
        <p:sp>
          <p:nvSpPr>
            <p:cNvPr id="11295" name="AutoShape 12"/>
            <p:cNvSpPr>
              <a:spLocks noChangeArrowheads="1"/>
            </p:cNvSpPr>
            <p:nvPr/>
          </p:nvSpPr>
          <p:spPr bwMode="gray">
            <a:xfrm>
              <a:off x="508" y="2112"/>
              <a:ext cx="3036" cy="381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1293" name="AutoShape 13"/>
            <p:cNvSpPr>
              <a:spLocks noChangeArrowheads="1"/>
            </p:cNvSpPr>
            <p:nvPr/>
          </p:nvSpPr>
          <p:spPr bwMode="gray">
            <a:xfrm>
              <a:off x="514" y="2147"/>
              <a:ext cx="272" cy="352"/>
            </a:xfrm>
            <a:prstGeom prst="roundRect">
              <a:avLst>
                <a:gd name="adj" fmla="val 11921"/>
              </a:avLst>
            </a:prstGeom>
            <a:solidFill>
              <a:srgbClr val="002060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0" name="Freeform 14"/>
            <p:cNvSpPr>
              <a:spLocks/>
            </p:cNvSpPr>
            <p:nvPr/>
          </p:nvSpPr>
          <p:spPr bwMode="gray">
            <a:xfrm>
              <a:off x="545" y="2184"/>
              <a:ext cx="295" cy="156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tint val="42353"/>
                    <a:invGamma/>
                  </a:schemeClr>
                </a:gs>
                <a:gs pos="100000">
                  <a:schemeClr val="hlink">
                    <a:alpha val="0"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1" name="Text Box 15"/>
            <p:cNvSpPr txBox="1">
              <a:spLocks noChangeArrowheads="1"/>
            </p:cNvSpPr>
            <p:nvPr/>
          </p:nvSpPr>
          <p:spPr bwMode="gray">
            <a:xfrm>
              <a:off x="588" y="2139"/>
              <a:ext cx="207" cy="3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b="1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ahoma" pitchFamily="34" charset="0"/>
                </a:rPr>
                <a:t>C</a:t>
              </a:r>
            </a:p>
          </p:txBody>
        </p:sp>
        <p:sp>
          <p:nvSpPr>
            <p:cNvPr id="11296" name="Text Box 16"/>
            <p:cNvSpPr txBox="1">
              <a:spLocks noChangeArrowheads="1"/>
            </p:cNvSpPr>
            <p:nvPr/>
          </p:nvSpPr>
          <p:spPr bwMode="gray">
            <a:xfrm>
              <a:off x="786" y="2197"/>
              <a:ext cx="276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vi-VN" altLang="vi-VN" sz="2400" b="1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7" name="Group 37"/>
          <p:cNvGrpSpPr>
            <a:grpSpLocks/>
          </p:cNvGrpSpPr>
          <p:nvPr/>
        </p:nvGrpSpPr>
        <p:grpSpPr bwMode="auto">
          <a:xfrm rot="5400000">
            <a:off x="719931" y="5223669"/>
            <a:ext cx="854075" cy="769938"/>
            <a:chOff x="1872" y="1824"/>
            <a:chExt cx="2014" cy="1807"/>
          </a:xfrm>
        </p:grpSpPr>
        <p:sp>
          <p:nvSpPr>
            <p:cNvPr id="94" name="AutoShape 38"/>
            <p:cNvSpPr>
              <a:spLocks noChangeArrowheads="1"/>
            </p:cNvSpPr>
            <p:nvPr/>
          </p:nvSpPr>
          <p:spPr bwMode="gray">
            <a:xfrm rot="16200000" flipH="1">
              <a:off x="1820" y="2550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5" name="AutoShape 39"/>
            <p:cNvSpPr>
              <a:spLocks noChangeArrowheads="1"/>
            </p:cNvSpPr>
            <p:nvPr/>
          </p:nvSpPr>
          <p:spPr bwMode="gray">
            <a:xfrm rot="5400000" flipH="1">
              <a:off x="3628" y="2517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6" name="AutoShape 40"/>
            <p:cNvSpPr>
              <a:spLocks noChangeArrowheads="1"/>
            </p:cNvSpPr>
            <p:nvPr/>
          </p:nvSpPr>
          <p:spPr bwMode="gray">
            <a:xfrm rot="10800000" flipH="1">
              <a:off x="2726" y="3426"/>
              <a:ext cx="307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1286" name="Oval 41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1287" name="Oval 42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9" name="Oval 43"/>
            <p:cNvSpPr>
              <a:spLocks noChangeArrowheads="1"/>
            </p:cNvSpPr>
            <p:nvPr/>
          </p:nvSpPr>
          <p:spPr bwMode="gray">
            <a:xfrm>
              <a:off x="2621" y="2122"/>
              <a:ext cx="528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1289" name="Oval 44"/>
            <p:cNvSpPr>
              <a:spLocks noChangeArrowheads="1"/>
            </p:cNvSpPr>
            <p:nvPr/>
          </p:nvSpPr>
          <p:spPr bwMode="gray">
            <a:xfrm>
              <a:off x="2621" y="2123"/>
              <a:ext cx="527" cy="1017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01" name="Oval 45"/>
            <p:cNvSpPr>
              <a:spLocks noChangeArrowheads="1"/>
            </p:cNvSpPr>
            <p:nvPr/>
          </p:nvSpPr>
          <p:spPr bwMode="gray">
            <a:xfrm>
              <a:off x="2336" y="2122"/>
              <a:ext cx="1097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1291" name="Oval 46"/>
            <p:cNvSpPr>
              <a:spLocks noChangeArrowheads="1"/>
            </p:cNvSpPr>
            <p:nvPr/>
          </p:nvSpPr>
          <p:spPr bwMode="gray">
            <a:xfrm>
              <a:off x="2337" y="2123"/>
              <a:ext cx="1096" cy="1017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116" name="Oval 46"/>
          <p:cNvSpPr>
            <a:spLocks noChangeArrowheads="1"/>
          </p:cNvSpPr>
          <p:nvPr/>
        </p:nvSpPr>
        <p:spPr bwMode="gray">
          <a:xfrm rot="5400000">
            <a:off x="954088" y="3413125"/>
            <a:ext cx="465138" cy="433387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vi-VN" altLang="vi-VN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1" name="Text Box 114"/>
          <p:cNvSpPr txBox="1">
            <a:spLocks noChangeArrowheads="1"/>
          </p:cNvSpPr>
          <p:nvPr/>
        </p:nvSpPr>
        <p:spPr bwMode="auto">
          <a:xfrm>
            <a:off x="2274887" y="3352800"/>
            <a:ext cx="636033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2400" b="1" dirty="0" smtClean="0"/>
              <a:t>REPEAT 5[REPEAT 4[FD 50 RT 90] RT 72]</a:t>
            </a:r>
            <a:endParaRPr lang="en-US" altLang="vi-VN" sz="2400" b="1" dirty="0"/>
          </a:p>
        </p:txBody>
      </p:sp>
      <p:sp>
        <p:nvSpPr>
          <p:cNvPr id="77" name="Text Box 114"/>
          <p:cNvSpPr txBox="1">
            <a:spLocks noChangeArrowheads="1"/>
          </p:cNvSpPr>
          <p:nvPr/>
        </p:nvSpPr>
        <p:spPr bwMode="auto">
          <a:xfrm>
            <a:off x="2274887" y="4327525"/>
            <a:ext cx="619657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2400" b="1" dirty="0" smtClean="0"/>
              <a:t>REPEAT 5[REPEAT 5[FD 50 RT 72] RT 72]</a:t>
            </a:r>
            <a:endParaRPr lang="en-US" altLang="vi-VN" sz="2400" b="1" dirty="0"/>
          </a:p>
        </p:txBody>
      </p:sp>
      <p:sp>
        <p:nvSpPr>
          <p:cNvPr id="87" name="Text Box 114"/>
          <p:cNvSpPr txBox="1">
            <a:spLocks noChangeArrowheads="1"/>
          </p:cNvSpPr>
          <p:nvPr/>
        </p:nvSpPr>
        <p:spPr bwMode="auto">
          <a:xfrm>
            <a:off x="2286000" y="5334000"/>
            <a:ext cx="4953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2400" b="1" dirty="0" smtClean="0"/>
              <a:t>REPEAT 4[FD 50 RT 90]</a:t>
            </a:r>
            <a:endParaRPr lang="en-US" altLang="vi-VN" sz="2400" b="1" dirty="0"/>
          </a:p>
        </p:txBody>
      </p:sp>
      <p:sp>
        <p:nvSpPr>
          <p:cNvPr id="63" name="Action Button: Back or Previous 62">
            <a:hlinkClick r:id="rId4" action="ppaction://hlinksldjump" highlightClick="1"/>
          </p:cNvPr>
          <p:cNvSpPr/>
          <p:nvPr/>
        </p:nvSpPr>
        <p:spPr>
          <a:xfrm>
            <a:off x="8458200" y="6324600"/>
            <a:ext cx="381000" cy="3048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8" name="Ink 7"/>
              <p14:cNvContentPartPr/>
              <p14:nvPr/>
            </p14:nvContentPartPr>
            <p14:xfrm>
              <a:off x="2379600" y="3185280"/>
              <a:ext cx="6249240" cy="3204720"/>
            </p14:xfrm>
          </p:contentPart>
        </mc:Choice>
        <mc:Fallback xmlns="">
          <p:pic>
            <p:nvPicPr>
              <p:cNvPr id="8" name="Ink 7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370240" y="3175920"/>
                <a:ext cx="6267960" cy="3223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71446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" grpId="0" animBg="1"/>
      <p:bldP spid="71" grpId="0"/>
      <p:bldP spid="77" grpId="0"/>
      <p:bldP spid="8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3" descr="nen5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053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7" descr="SMILE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4800" y="6096000"/>
            <a:ext cx="47466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7" descr="SMILE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14400" y="6105525"/>
            <a:ext cx="47466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7" descr="SMILE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2131" y="5562600"/>
            <a:ext cx="47466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723" y="2986227"/>
            <a:ext cx="1581371" cy="137179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7899" y="2379061"/>
            <a:ext cx="1995494" cy="197895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745377" y="4507468"/>
            <a:ext cx="952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VNI-Ariston" pitchFamily="2" charset="0"/>
              </a:rPr>
              <a:t>Hình 2</a:t>
            </a:r>
            <a:endParaRPr lang="vi-VN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579393" y="4507468"/>
            <a:ext cx="952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VNI-Ariston" pitchFamily="2" charset="0"/>
              </a:rPr>
              <a:t>Hình 3</a:t>
            </a:r>
            <a:endParaRPr lang="vi-VN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151731" y="4507468"/>
            <a:ext cx="952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VNI-Ariston" pitchFamily="2" charset="0"/>
              </a:rPr>
              <a:t>Hình 1</a:t>
            </a:r>
            <a:endParaRPr lang="vi-VN" dirty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4498" y="2765330"/>
            <a:ext cx="1781424" cy="1581371"/>
          </a:xfrm>
          <a:prstGeom prst="rect">
            <a:avLst/>
          </a:prstGeom>
        </p:spPr>
      </p:pic>
    </p:spTree>
  </p:cSld>
  <p:clrMapOvr>
    <a:masterClrMapping/>
  </p:clrMapOvr>
  <p:transition advTm="6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0" grpId="0"/>
      <p:bldP spid="2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8" descr="flower[1][1][1][1]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-2952750" y="3046413"/>
            <a:ext cx="66294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5" name="Picture 8" descr="flower[1][1][1][1]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5400000">
            <a:off x="5543550" y="3268663"/>
            <a:ext cx="66294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8" descr="flower[1][1][1][1]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800000">
            <a:off x="1143000" y="0"/>
            <a:ext cx="6858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8" descr="flower[1][1][1][1]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6096000"/>
            <a:ext cx="6858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3" name="WordArt 12"/>
          <p:cNvSpPr>
            <a:spLocks noChangeArrowheads="1" noChangeShapeType="1" noTextEdit="1"/>
          </p:cNvSpPr>
          <p:nvPr/>
        </p:nvSpPr>
        <p:spPr bwMode="auto">
          <a:xfrm>
            <a:off x="2000250" y="1143000"/>
            <a:ext cx="5314950" cy="1524000"/>
          </a:xfrm>
          <a:prstGeom prst="rect">
            <a:avLst/>
          </a:prstGeom>
        </p:spPr>
        <p:txBody>
          <a:bodyPr wrap="none" fromWordArt="1">
            <a:prstTxWarp prst="textInflateTop">
              <a:avLst>
                <a:gd name="adj" fmla="val 31917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660033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CHÚC SỨC KHỎE QUÝ THẦY CÔ  </a:t>
            </a:r>
          </a:p>
        </p:txBody>
      </p:sp>
      <p:pic>
        <p:nvPicPr>
          <p:cNvPr id="13319" name="Picture 148" descr="phao hoa 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5400000">
            <a:off x="1390650" y="-247650"/>
            <a:ext cx="1676400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0" name="Picture 149" descr="phao hoa 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4417057">
            <a:off x="4876800" y="4171950"/>
            <a:ext cx="1676400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1" name="Picture 150" descr="phao hoa 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6731978">
            <a:off x="3505200" y="4629150"/>
            <a:ext cx="1676400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2" name="Picture 151" descr="phao hoa 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5400000">
            <a:off x="5886450" y="3752850"/>
            <a:ext cx="2057400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3" name="Picture 152" descr="phao hoa 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2983422">
            <a:off x="1562100" y="4324350"/>
            <a:ext cx="1676400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4" name="Picture 153" descr="phao hoa 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6766835">
            <a:off x="5791200" y="-990600"/>
            <a:ext cx="16764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5" name="Picture 154" descr="phao hoa 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7298871">
            <a:off x="1390650" y="1352550"/>
            <a:ext cx="1676400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6" name="Picture 155" descr="phao hoa 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5400000">
            <a:off x="6419850" y="1047750"/>
            <a:ext cx="1676400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7" name="Picture 156" descr="phao hoa 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4450003">
            <a:off x="3562350" y="57150"/>
            <a:ext cx="1676400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>
          <a:xfrm>
            <a:off x="1143000" y="2819400"/>
            <a:ext cx="7204729" cy="1569660"/>
          </a:xfrm>
          <a:prstGeom prst="rect">
            <a:avLst/>
          </a:prstGeom>
          <a:noFill/>
          <a:ln>
            <a:noFill/>
          </a:ln>
          <a:effectLst>
            <a:reflection blurRad="6350" stA="50000" endA="300" endPos="55000" dir="5400000" sy="-100000" algn="bl" rotWithShape="0"/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60000" endA="900" endPos="58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Chúc</a:t>
            </a:r>
            <a:r>
              <a:rPr lang="en-US" sz="4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60000" endA="900" endPos="58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60000" endA="900" endPos="58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60000" endA="900" endPos="58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60000" endA="900" endPos="58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4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60000" endA="900" endPos="58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60000" endA="900" endPos="58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chăm</a:t>
            </a:r>
            <a:r>
              <a:rPr lang="en-US" sz="4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60000" endA="900" endPos="58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60000" endA="900" endPos="58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ngoan</a:t>
            </a:r>
            <a:r>
              <a:rPr lang="en-US" sz="4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60000" endA="900" endPos="58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60000" endA="900" endPos="58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60000" endA="900" endPos="58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60000" endA="900" endPos="58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giỏi</a:t>
            </a:r>
            <a:r>
              <a:rPr lang="en-US" sz="4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60000" endA="900" endPos="58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!</a:t>
            </a:r>
          </a:p>
        </p:txBody>
      </p:sp>
      <p:pic>
        <p:nvPicPr>
          <p:cNvPr id="3" name="Bé Bào Ngư – Sắp Đến Tết Rồi 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6934200" y="6400800"/>
            <a:ext cx="3238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4" presetClass="emph" presetSubtype="0" repeatCount="indefinite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 nodeType="clickPar">
                      <p:stCondLst>
                        <p:cond delay="0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2" dur="102368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 vol="80000">
                <p:cTn id="2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  <p:bldLst>
      <p:bldP spid="14343" grpId="0" animBg="1"/>
      <p:bldP spid="14343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4157" name="Picture 3" descr="nen5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053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438816" y="1062335"/>
            <a:ext cx="43429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ston" pitchFamily="2" charset="0"/>
              </a:rPr>
              <a:t>Bài </a:t>
            </a:r>
            <a:r>
              <a:rPr lang="en-US" dirty="0" smtClean="0">
                <a:solidFill>
                  <a:schemeClr val="bg1"/>
                </a:solidFill>
                <a:latin typeface="Ariston" pitchFamily="2" charset="0"/>
              </a:rPr>
              <a:t>2: </a:t>
            </a: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</a:rPr>
              <a:t> CÂU LỆNH LẶP LỒNG NHAU</a:t>
            </a:r>
            <a:endParaRPr lang="en-US" sz="2200" dirty="0">
              <a:solidFill>
                <a:schemeClr val="bg1"/>
              </a:solidFill>
              <a:latin typeface="Ariston" pitchFamily="2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57200" y="1381125"/>
            <a:ext cx="5257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400" dirty="0" smtClean="0">
                <a:solidFill>
                  <a:srgbClr val="FF0000"/>
                </a:solidFill>
                <a:latin typeface="Vni-ariston" pitchFamily="2" charset="0"/>
              </a:rPr>
              <a:t>A. </a:t>
            </a:r>
            <a:r>
              <a:rPr lang="en-US" sz="2400" dirty="0" err="1" smtClean="0">
                <a:solidFill>
                  <a:srgbClr val="FF0000"/>
                </a:solidFill>
                <a:latin typeface="Vni-ariston" pitchFamily="2" charset="0"/>
              </a:rPr>
              <a:t>Hoạt</a:t>
            </a:r>
            <a:r>
              <a:rPr lang="en-US" sz="2400" dirty="0" smtClean="0">
                <a:solidFill>
                  <a:srgbClr val="FF0000"/>
                </a:solidFill>
                <a:latin typeface="Vni-ariston" pitchFamily="2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Vni-ariston" pitchFamily="2" charset="0"/>
              </a:rPr>
              <a:t>động</a:t>
            </a:r>
            <a:r>
              <a:rPr lang="en-US" sz="2400" dirty="0" smtClean="0">
                <a:solidFill>
                  <a:srgbClr val="FF0000"/>
                </a:solidFill>
                <a:latin typeface="Vni-ariston" pitchFamily="2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Vni-ariston" pitchFamily="2" charset="0"/>
              </a:rPr>
              <a:t>cơ</a:t>
            </a:r>
            <a:r>
              <a:rPr lang="en-US" sz="2400" dirty="0" smtClean="0">
                <a:solidFill>
                  <a:srgbClr val="FF0000"/>
                </a:solidFill>
                <a:latin typeface="Vni-ariston" pitchFamily="2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Vni-ariston" pitchFamily="2" charset="0"/>
              </a:rPr>
              <a:t>bản</a:t>
            </a:r>
            <a:endParaRPr lang="en-US" sz="2400" dirty="0">
              <a:solidFill>
                <a:srgbClr val="FF0000"/>
              </a:solidFill>
              <a:latin typeface="Vni-ariston" pitchFamily="2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33400" y="1868488"/>
            <a:ext cx="5867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b="1" dirty="0" smtClean="0">
                <a:solidFill>
                  <a:srgbClr val="FF0000"/>
                </a:solidFill>
              </a:rPr>
              <a:t>1. </a:t>
            </a:r>
            <a:r>
              <a:rPr lang="en-US" b="1" dirty="0" smtClean="0">
                <a:solidFill>
                  <a:schemeClr val="bg1"/>
                </a:solidFill>
              </a:rPr>
              <a:t>Đánh dấu X vào        đặt cuối câu trả lời đúng.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62000" y="2398412"/>
            <a:ext cx="7924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solidFill>
                  <a:schemeClr val="bg1"/>
                </a:solidFill>
              </a:rPr>
              <a:t>Rùa thực hiện công việc nào dưới đây khi nhận được các lệnh sau.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762000" y="2971800"/>
            <a:ext cx="79248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buAutoNum type="alphaLcParenR"/>
            </a:pPr>
            <a:r>
              <a:rPr lang="en-US" dirty="0" smtClean="0">
                <a:solidFill>
                  <a:schemeClr val="bg1"/>
                </a:solidFill>
              </a:rPr>
              <a:t>REPEAT 6[FD 50 RT 60 WAIT 30] RT 72</a:t>
            </a:r>
          </a:p>
          <a:p>
            <a:pPr marL="800100" lvl="1" indent="-342900" algn="just">
              <a:spcBef>
                <a:spcPts val="600"/>
              </a:spcBef>
              <a:buAutoNum type="alphaLcParenR"/>
            </a:pPr>
            <a:r>
              <a:rPr lang="en-US" dirty="0" err="1" smtClean="0">
                <a:solidFill>
                  <a:schemeClr val="bg1"/>
                </a:solidFill>
              </a:rPr>
              <a:t>Vẽ</a:t>
            </a:r>
            <a:r>
              <a:rPr lang="en-US" dirty="0" smtClean="0">
                <a:solidFill>
                  <a:schemeClr val="bg1"/>
                </a:solidFill>
              </a:rPr>
              <a:t> hình đa giác sáu cạnh.</a:t>
            </a:r>
          </a:p>
          <a:p>
            <a:pPr marL="800100" lvl="1" indent="-342900" algn="just">
              <a:spcBef>
                <a:spcPts val="600"/>
              </a:spcBef>
              <a:buAutoNum type="alphaLcParenR"/>
            </a:pPr>
            <a:r>
              <a:rPr lang="en-US" dirty="0" smtClean="0">
                <a:solidFill>
                  <a:schemeClr val="bg1"/>
                </a:solidFill>
              </a:rPr>
              <a:t>Vẽ hình đa giác sáu cạnh, vẽ xong quay một góc 360/5 độ.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8077200" y="3274620"/>
            <a:ext cx="381000" cy="369332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8" name="Rounded Rectangle 27"/>
          <p:cNvSpPr/>
          <p:nvPr/>
        </p:nvSpPr>
        <p:spPr>
          <a:xfrm>
            <a:off x="8086725" y="3681688"/>
            <a:ext cx="381000" cy="369332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762000" y="4191000"/>
            <a:ext cx="6629400" cy="1708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en-US" dirty="0" smtClean="0">
                <a:solidFill>
                  <a:schemeClr val="bg1"/>
                </a:solidFill>
              </a:rPr>
              <a:t>b) REPEAT 5[REPEAT 6[FD 50 RT 60 WAIT 30] RT 72]</a:t>
            </a:r>
          </a:p>
          <a:p>
            <a:pPr marL="800100" lvl="1" indent="-342900" algn="just">
              <a:spcBef>
                <a:spcPts val="600"/>
              </a:spcBef>
              <a:buAutoNum type="alphaLcParenR"/>
            </a:pPr>
            <a:r>
              <a:rPr lang="en-US" dirty="0" smtClean="0">
                <a:solidFill>
                  <a:schemeClr val="bg1"/>
                </a:solidFill>
              </a:rPr>
              <a:t>Vẽ hình đa giác sáu cạnh.</a:t>
            </a:r>
          </a:p>
          <a:p>
            <a:pPr marL="800100" lvl="1" indent="-342900" algn="just">
              <a:spcBef>
                <a:spcPts val="600"/>
              </a:spcBef>
              <a:buAutoNum type="alphaLcParenR"/>
            </a:pPr>
            <a:r>
              <a:rPr lang="en-US" dirty="0" smtClean="0">
                <a:solidFill>
                  <a:schemeClr val="bg1"/>
                </a:solidFill>
              </a:rPr>
              <a:t>Vẽ hình đa giác sáu cạnh, vẽ xong quay một góc 72 độ.</a:t>
            </a:r>
          </a:p>
          <a:p>
            <a:pPr marL="800100" lvl="1" indent="-342900" algn="just">
              <a:spcBef>
                <a:spcPts val="600"/>
              </a:spcBef>
              <a:buAutoNum type="alphaLcParenR"/>
            </a:pPr>
            <a:r>
              <a:rPr lang="en-US" dirty="0" smtClean="0">
                <a:solidFill>
                  <a:schemeClr val="bg1"/>
                </a:solidFill>
              </a:rPr>
              <a:t>Lặp lại 5 lần, mỗi lần vẽ một hình đa giác sáu cạnh, vẽ xong quay một góc 72 độ.</a:t>
            </a:r>
          </a:p>
        </p:txBody>
      </p:sp>
      <p:sp>
        <p:nvSpPr>
          <p:cNvPr id="37" name="Rounded Rectangle 36"/>
          <p:cNvSpPr/>
          <p:nvPr/>
        </p:nvSpPr>
        <p:spPr>
          <a:xfrm>
            <a:off x="8067675" y="4572000"/>
            <a:ext cx="381000" cy="369332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8" name="Rounded Rectangle 37"/>
          <p:cNvSpPr/>
          <p:nvPr/>
        </p:nvSpPr>
        <p:spPr>
          <a:xfrm>
            <a:off x="8077200" y="4989512"/>
            <a:ext cx="381000" cy="369332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9" name="Rounded Rectangle 38"/>
          <p:cNvSpPr/>
          <p:nvPr/>
        </p:nvSpPr>
        <p:spPr>
          <a:xfrm>
            <a:off x="8077200" y="5421868"/>
            <a:ext cx="381000" cy="369332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9" name="Rounded Rectangle 138"/>
          <p:cNvSpPr/>
          <p:nvPr/>
        </p:nvSpPr>
        <p:spPr>
          <a:xfrm>
            <a:off x="2658790" y="1866486"/>
            <a:ext cx="381000" cy="369332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6" name="Rectangle: Rounded Corners 3">
            <a:extLst>
              <a:ext uri="{FF2B5EF4-FFF2-40B4-BE49-F238E27FC236}">
                <a16:creationId xmlns:a16="http://schemas.microsoft.com/office/drawing/2014/main" xmlns="" id="{4303BB96-E468-4FF9-973A-AD6A9412E807}"/>
              </a:ext>
            </a:extLst>
          </p:cNvPr>
          <p:cNvSpPr/>
          <p:nvPr/>
        </p:nvSpPr>
        <p:spPr>
          <a:xfrm>
            <a:off x="6129362" y="1842790"/>
            <a:ext cx="1674816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THỜI GIAN</a:t>
            </a:r>
          </a:p>
        </p:txBody>
      </p:sp>
      <p:sp>
        <p:nvSpPr>
          <p:cNvPr id="147" name="Rectangle: Rounded Corners 124">
            <a:extLst>
              <a:ext uri="{FF2B5EF4-FFF2-40B4-BE49-F238E27FC236}">
                <a16:creationId xmlns:a16="http://schemas.microsoft.com/office/drawing/2014/main" xmlns="" id="{7CFD3903-C8DA-4B2F-8842-521D41CD86CA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00</a:t>
            </a:r>
          </a:p>
        </p:txBody>
      </p:sp>
      <p:sp>
        <p:nvSpPr>
          <p:cNvPr id="148" name="Rectangle: Rounded Corners 125">
            <a:extLst>
              <a:ext uri="{FF2B5EF4-FFF2-40B4-BE49-F238E27FC236}">
                <a16:creationId xmlns:a16="http://schemas.microsoft.com/office/drawing/2014/main" xmlns="" id="{9469AECA-7C3A-4DAA-A37F-BEC486AB3E10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59</a:t>
            </a:r>
          </a:p>
        </p:txBody>
      </p:sp>
      <p:sp>
        <p:nvSpPr>
          <p:cNvPr id="149" name="Rectangle: Rounded Corners 126">
            <a:extLst>
              <a:ext uri="{FF2B5EF4-FFF2-40B4-BE49-F238E27FC236}">
                <a16:creationId xmlns:a16="http://schemas.microsoft.com/office/drawing/2014/main" xmlns="" id="{2AACBEEA-41FC-449B-9579-7BE8431678FC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58</a:t>
            </a:r>
          </a:p>
        </p:txBody>
      </p:sp>
      <p:sp>
        <p:nvSpPr>
          <p:cNvPr id="150" name="Rectangle: Rounded Corners 127">
            <a:extLst>
              <a:ext uri="{FF2B5EF4-FFF2-40B4-BE49-F238E27FC236}">
                <a16:creationId xmlns:a16="http://schemas.microsoft.com/office/drawing/2014/main" xmlns="" id="{1DA8B4BC-958C-4AC7-A069-A3A5AE75FE5C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57</a:t>
            </a:r>
          </a:p>
        </p:txBody>
      </p:sp>
      <p:sp>
        <p:nvSpPr>
          <p:cNvPr id="151" name="Rectangle: Rounded Corners 128">
            <a:extLst>
              <a:ext uri="{FF2B5EF4-FFF2-40B4-BE49-F238E27FC236}">
                <a16:creationId xmlns:a16="http://schemas.microsoft.com/office/drawing/2014/main" xmlns="" id="{C3435C5A-E89F-4488-8E44-EF960205E485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56</a:t>
            </a:r>
          </a:p>
        </p:txBody>
      </p:sp>
      <p:sp>
        <p:nvSpPr>
          <p:cNvPr id="152" name="Rectangle: Rounded Corners 129">
            <a:extLst>
              <a:ext uri="{FF2B5EF4-FFF2-40B4-BE49-F238E27FC236}">
                <a16:creationId xmlns:a16="http://schemas.microsoft.com/office/drawing/2014/main" xmlns="" id="{C5B7E97D-343D-4290-B5BE-8C0E766B1D0F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55</a:t>
            </a:r>
          </a:p>
        </p:txBody>
      </p:sp>
      <p:sp>
        <p:nvSpPr>
          <p:cNvPr id="153" name="Rectangle: Rounded Corners 130">
            <a:extLst>
              <a:ext uri="{FF2B5EF4-FFF2-40B4-BE49-F238E27FC236}">
                <a16:creationId xmlns:a16="http://schemas.microsoft.com/office/drawing/2014/main" xmlns="" id="{489E9D00-8E24-486A-90EC-5B538BD38C8F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54</a:t>
            </a:r>
          </a:p>
        </p:txBody>
      </p:sp>
      <p:sp>
        <p:nvSpPr>
          <p:cNvPr id="154" name="Rectangle: Rounded Corners 131">
            <a:extLst>
              <a:ext uri="{FF2B5EF4-FFF2-40B4-BE49-F238E27FC236}">
                <a16:creationId xmlns:a16="http://schemas.microsoft.com/office/drawing/2014/main" xmlns="" id="{46A8485B-BB1A-46D4-84D0-8553E186C05B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53</a:t>
            </a:r>
          </a:p>
        </p:txBody>
      </p:sp>
      <p:sp>
        <p:nvSpPr>
          <p:cNvPr id="155" name="Rectangle: Rounded Corners 132">
            <a:extLst>
              <a:ext uri="{FF2B5EF4-FFF2-40B4-BE49-F238E27FC236}">
                <a16:creationId xmlns:a16="http://schemas.microsoft.com/office/drawing/2014/main" xmlns="" id="{BF2506A6-948A-4054-964F-CCECFC2BE50E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52</a:t>
            </a:r>
          </a:p>
        </p:txBody>
      </p:sp>
      <p:sp>
        <p:nvSpPr>
          <p:cNvPr id="156" name="Rectangle: Rounded Corners 133">
            <a:extLst>
              <a:ext uri="{FF2B5EF4-FFF2-40B4-BE49-F238E27FC236}">
                <a16:creationId xmlns:a16="http://schemas.microsoft.com/office/drawing/2014/main" xmlns="" id="{16E25A96-3EF2-4AB4-B74A-0E22026B494A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51</a:t>
            </a:r>
          </a:p>
        </p:txBody>
      </p:sp>
      <p:sp>
        <p:nvSpPr>
          <p:cNvPr id="157" name="Rectangle: Rounded Corners 134">
            <a:extLst>
              <a:ext uri="{FF2B5EF4-FFF2-40B4-BE49-F238E27FC236}">
                <a16:creationId xmlns:a16="http://schemas.microsoft.com/office/drawing/2014/main" xmlns="" id="{9A828F1B-0036-4D71-A052-121100917129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50</a:t>
            </a:r>
          </a:p>
        </p:txBody>
      </p:sp>
      <p:sp>
        <p:nvSpPr>
          <p:cNvPr id="158" name="Rectangle: Rounded Corners 135">
            <a:extLst>
              <a:ext uri="{FF2B5EF4-FFF2-40B4-BE49-F238E27FC236}">
                <a16:creationId xmlns:a16="http://schemas.microsoft.com/office/drawing/2014/main" xmlns="" id="{5C86D274-946D-4BC5-8976-A391DED16B59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49</a:t>
            </a:r>
          </a:p>
        </p:txBody>
      </p:sp>
      <p:sp>
        <p:nvSpPr>
          <p:cNvPr id="159" name="Rectangle: Rounded Corners 136">
            <a:extLst>
              <a:ext uri="{FF2B5EF4-FFF2-40B4-BE49-F238E27FC236}">
                <a16:creationId xmlns:a16="http://schemas.microsoft.com/office/drawing/2014/main" xmlns="" id="{2567616E-784E-4FCC-85C5-C49D60A2AF2F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48</a:t>
            </a:r>
          </a:p>
        </p:txBody>
      </p:sp>
      <p:sp>
        <p:nvSpPr>
          <p:cNvPr id="160" name="Rectangle: Rounded Corners 137">
            <a:extLst>
              <a:ext uri="{FF2B5EF4-FFF2-40B4-BE49-F238E27FC236}">
                <a16:creationId xmlns:a16="http://schemas.microsoft.com/office/drawing/2014/main" xmlns="" id="{830A6B62-21C5-4294-8EDA-7F5A374797A3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47</a:t>
            </a:r>
          </a:p>
        </p:txBody>
      </p:sp>
      <p:sp>
        <p:nvSpPr>
          <p:cNvPr id="161" name="Rectangle: Rounded Corners 138">
            <a:extLst>
              <a:ext uri="{FF2B5EF4-FFF2-40B4-BE49-F238E27FC236}">
                <a16:creationId xmlns:a16="http://schemas.microsoft.com/office/drawing/2014/main" xmlns="" id="{5ECB8C42-A78A-44EC-BAC8-FEC246B57FF5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46</a:t>
            </a:r>
          </a:p>
        </p:txBody>
      </p:sp>
      <p:sp>
        <p:nvSpPr>
          <p:cNvPr id="162" name="Rectangle: Rounded Corners 139">
            <a:extLst>
              <a:ext uri="{FF2B5EF4-FFF2-40B4-BE49-F238E27FC236}">
                <a16:creationId xmlns:a16="http://schemas.microsoft.com/office/drawing/2014/main" xmlns="" id="{7E9FEDD3-D963-4400-8591-5C849A3A78E5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45</a:t>
            </a:r>
          </a:p>
        </p:txBody>
      </p:sp>
      <p:sp>
        <p:nvSpPr>
          <p:cNvPr id="163" name="Rectangle: Rounded Corners 140">
            <a:extLst>
              <a:ext uri="{FF2B5EF4-FFF2-40B4-BE49-F238E27FC236}">
                <a16:creationId xmlns:a16="http://schemas.microsoft.com/office/drawing/2014/main" xmlns="" id="{2E0AE397-4337-4357-9CD2-3CF8B2A39502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44</a:t>
            </a:r>
          </a:p>
        </p:txBody>
      </p:sp>
      <p:sp>
        <p:nvSpPr>
          <p:cNvPr id="164" name="Rectangle: Rounded Corners 141">
            <a:extLst>
              <a:ext uri="{FF2B5EF4-FFF2-40B4-BE49-F238E27FC236}">
                <a16:creationId xmlns:a16="http://schemas.microsoft.com/office/drawing/2014/main" xmlns="" id="{04DC9D4A-2A7F-4FF1-A964-1863D6F42742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43</a:t>
            </a:r>
          </a:p>
        </p:txBody>
      </p:sp>
      <p:sp>
        <p:nvSpPr>
          <p:cNvPr id="165" name="Rectangle: Rounded Corners 142">
            <a:extLst>
              <a:ext uri="{FF2B5EF4-FFF2-40B4-BE49-F238E27FC236}">
                <a16:creationId xmlns:a16="http://schemas.microsoft.com/office/drawing/2014/main" xmlns="" id="{C62DE3EA-2071-4762-BCAA-11F2AE2A359E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42</a:t>
            </a:r>
          </a:p>
        </p:txBody>
      </p:sp>
      <p:sp>
        <p:nvSpPr>
          <p:cNvPr id="166" name="Rectangle: Rounded Corners 143">
            <a:extLst>
              <a:ext uri="{FF2B5EF4-FFF2-40B4-BE49-F238E27FC236}">
                <a16:creationId xmlns:a16="http://schemas.microsoft.com/office/drawing/2014/main" xmlns="" id="{FF98C424-72B7-4270-BE55-875C31C749E6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41</a:t>
            </a:r>
          </a:p>
        </p:txBody>
      </p:sp>
      <p:sp>
        <p:nvSpPr>
          <p:cNvPr id="167" name="Rectangle: Rounded Corners 144">
            <a:extLst>
              <a:ext uri="{FF2B5EF4-FFF2-40B4-BE49-F238E27FC236}">
                <a16:creationId xmlns:a16="http://schemas.microsoft.com/office/drawing/2014/main" xmlns="" id="{EC5557A4-DD93-4F65-903C-3F9FED8FFA69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40</a:t>
            </a:r>
          </a:p>
        </p:txBody>
      </p:sp>
      <p:sp>
        <p:nvSpPr>
          <p:cNvPr id="168" name="Rectangle: Rounded Corners 145">
            <a:extLst>
              <a:ext uri="{FF2B5EF4-FFF2-40B4-BE49-F238E27FC236}">
                <a16:creationId xmlns:a16="http://schemas.microsoft.com/office/drawing/2014/main" xmlns="" id="{920A8483-E618-44CD-A323-AB00AB749BEB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39</a:t>
            </a:r>
          </a:p>
        </p:txBody>
      </p:sp>
      <p:sp>
        <p:nvSpPr>
          <p:cNvPr id="169" name="Rectangle: Rounded Corners 146">
            <a:extLst>
              <a:ext uri="{FF2B5EF4-FFF2-40B4-BE49-F238E27FC236}">
                <a16:creationId xmlns:a16="http://schemas.microsoft.com/office/drawing/2014/main" xmlns="" id="{5347BA59-A685-499B-A3A0-423A8A1FF14B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38</a:t>
            </a:r>
          </a:p>
        </p:txBody>
      </p:sp>
      <p:sp>
        <p:nvSpPr>
          <p:cNvPr id="170" name="Rectangle: Rounded Corners 147">
            <a:extLst>
              <a:ext uri="{FF2B5EF4-FFF2-40B4-BE49-F238E27FC236}">
                <a16:creationId xmlns:a16="http://schemas.microsoft.com/office/drawing/2014/main" xmlns="" id="{0D0F3284-250B-4DB0-BECE-075683084855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37</a:t>
            </a:r>
          </a:p>
        </p:txBody>
      </p:sp>
      <p:sp>
        <p:nvSpPr>
          <p:cNvPr id="171" name="Rectangle: Rounded Corners 148">
            <a:extLst>
              <a:ext uri="{FF2B5EF4-FFF2-40B4-BE49-F238E27FC236}">
                <a16:creationId xmlns:a16="http://schemas.microsoft.com/office/drawing/2014/main" xmlns="" id="{7F7FEBF4-A581-42CC-BE08-C1F563FBCB0F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36</a:t>
            </a:r>
          </a:p>
        </p:txBody>
      </p:sp>
      <p:sp>
        <p:nvSpPr>
          <p:cNvPr id="172" name="Rectangle: Rounded Corners 149">
            <a:extLst>
              <a:ext uri="{FF2B5EF4-FFF2-40B4-BE49-F238E27FC236}">
                <a16:creationId xmlns:a16="http://schemas.microsoft.com/office/drawing/2014/main" xmlns="" id="{D86169BE-2383-48F5-9C09-37D04D4731CB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35</a:t>
            </a:r>
          </a:p>
        </p:txBody>
      </p:sp>
      <p:sp>
        <p:nvSpPr>
          <p:cNvPr id="173" name="Rectangle: Rounded Corners 150">
            <a:extLst>
              <a:ext uri="{FF2B5EF4-FFF2-40B4-BE49-F238E27FC236}">
                <a16:creationId xmlns:a16="http://schemas.microsoft.com/office/drawing/2014/main" xmlns="" id="{BE771E9C-73F2-453E-A9EF-CDFF3076D17E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34</a:t>
            </a:r>
          </a:p>
        </p:txBody>
      </p:sp>
      <p:sp>
        <p:nvSpPr>
          <p:cNvPr id="174" name="Rectangle: Rounded Corners 151">
            <a:extLst>
              <a:ext uri="{FF2B5EF4-FFF2-40B4-BE49-F238E27FC236}">
                <a16:creationId xmlns:a16="http://schemas.microsoft.com/office/drawing/2014/main" xmlns="" id="{968C1B66-28C9-4070-B6AA-4715CBE06B7B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43</a:t>
            </a:r>
          </a:p>
        </p:txBody>
      </p:sp>
      <p:sp>
        <p:nvSpPr>
          <p:cNvPr id="175" name="Rectangle: Rounded Corners 152">
            <a:extLst>
              <a:ext uri="{FF2B5EF4-FFF2-40B4-BE49-F238E27FC236}">
                <a16:creationId xmlns:a16="http://schemas.microsoft.com/office/drawing/2014/main" xmlns="" id="{8A5001A9-7B40-4F56-959D-755EB293FA07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32</a:t>
            </a:r>
          </a:p>
        </p:txBody>
      </p:sp>
      <p:sp>
        <p:nvSpPr>
          <p:cNvPr id="176" name="Rectangle: Rounded Corners 153">
            <a:extLst>
              <a:ext uri="{FF2B5EF4-FFF2-40B4-BE49-F238E27FC236}">
                <a16:creationId xmlns:a16="http://schemas.microsoft.com/office/drawing/2014/main" xmlns="" id="{814FDA04-0BB1-479F-BD6A-6A3C87494CD8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31</a:t>
            </a:r>
          </a:p>
        </p:txBody>
      </p:sp>
      <p:sp>
        <p:nvSpPr>
          <p:cNvPr id="177" name="Rectangle: Rounded Corners 154">
            <a:extLst>
              <a:ext uri="{FF2B5EF4-FFF2-40B4-BE49-F238E27FC236}">
                <a16:creationId xmlns:a16="http://schemas.microsoft.com/office/drawing/2014/main" xmlns="" id="{5DEE4CEB-E13F-4E54-9CAB-8082B7CE536A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30</a:t>
            </a:r>
          </a:p>
        </p:txBody>
      </p:sp>
      <p:sp>
        <p:nvSpPr>
          <p:cNvPr id="178" name="Rectangle: Rounded Corners 155">
            <a:extLst>
              <a:ext uri="{FF2B5EF4-FFF2-40B4-BE49-F238E27FC236}">
                <a16:creationId xmlns:a16="http://schemas.microsoft.com/office/drawing/2014/main" xmlns="" id="{B341448D-0B2C-4AFD-AA4E-8CC6050E422E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29</a:t>
            </a:r>
          </a:p>
        </p:txBody>
      </p:sp>
      <p:sp>
        <p:nvSpPr>
          <p:cNvPr id="179" name="Rectangle: Rounded Corners 156">
            <a:extLst>
              <a:ext uri="{FF2B5EF4-FFF2-40B4-BE49-F238E27FC236}">
                <a16:creationId xmlns:a16="http://schemas.microsoft.com/office/drawing/2014/main" xmlns="" id="{0D7F1BF5-CF44-4984-93AE-4CFF6E886034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28</a:t>
            </a:r>
          </a:p>
        </p:txBody>
      </p:sp>
      <p:sp>
        <p:nvSpPr>
          <p:cNvPr id="180" name="Rectangle: Rounded Corners 157">
            <a:extLst>
              <a:ext uri="{FF2B5EF4-FFF2-40B4-BE49-F238E27FC236}">
                <a16:creationId xmlns:a16="http://schemas.microsoft.com/office/drawing/2014/main" xmlns="" id="{6E3BC4C4-823B-441E-A0BB-9E7E2B272607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27</a:t>
            </a:r>
          </a:p>
        </p:txBody>
      </p:sp>
      <p:sp>
        <p:nvSpPr>
          <p:cNvPr id="181" name="Rectangle: Rounded Corners 158">
            <a:extLst>
              <a:ext uri="{FF2B5EF4-FFF2-40B4-BE49-F238E27FC236}">
                <a16:creationId xmlns:a16="http://schemas.microsoft.com/office/drawing/2014/main" xmlns="" id="{88793236-B96A-4072-BE01-1AD05643F334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26</a:t>
            </a:r>
          </a:p>
        </p:txBody>
      </p:sp>
      <p:sp>
        <p:nvSpPr>
          <p:cNvPr id="182" name="Rectangle: Rounded Corners 159">
            <a:extLst>
              <a:ext uri="{FF2B5EF4-FFF2-40B4-BE49-F238E27FC236}">
                <a16:creationId xmlns:a16="http://schemas.microsoft.com/office/drawing/2014/main" xmlns="" id="{BC8857BE-A132-4784-AC9E-DAF6C404D9CB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25</a:t>
            </a:r>
          </a:p>
        </p:txBody>
      </p:sp>
      <p:sp>
        <p:nvSpPr>
          <p:cNvPr id="183" name="Rectangle: Rounded Corners 160">
            <a:extLst>
              <a:ext uri="{FF2B5EF4-FFF2-40B4-BE49-F238E27FC236}">
                <a16:creationId xmlns:a16="http://schemas.microsoft.com/office/drawing/2014/main" xmlns="" id="{686B9027-29E9-4024-938E-43D222270C95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24</a:t>
            </a:r>
          </a:p>
        </p:txBody>
      </p:sp>
      <p:sp>
        <p:nvSpPr>
          <p:cNvPr id="184" name="Rectangle: Rounded Corners 161">
            <a:extLst>
              <a:ext uri="{FF2B5EF4-FFF2-40B4-BE49-F238E27FC236}">
                <a16:creationId xmlns:a16="http://schemas.microsoft.com/office/drawing/2014/main" xmlns="" id="{113214FA-CCEC-44B9-AB7B-04B9495DBC83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23</a:t>
            </a:r>
          </a:p>
        </p:txBody>
      </p:sp>
      <p:sp>
        <p:nvSpPr>
          <p:cNvPr id="185" name="Rectangle: Rounded Corners 162">
            <a:extLst>
              <a:ext uri="{FF2B5EF4-FFF2-40B4-BE49-F238E27FC236}">
                <a16:creationId xmlns:a16="http://schemas.microsoft.com/office/drawing/2014/main" xmlns="" id="{C0B71CE7-26B1-4AB8-8849-F5D19A608F6B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22</a:t>
            </a:r>
          </a:p>
        </p:txBody>
      </p:sp>
      <p:sp>
        <p:nvSpPr>
          <p:cNvPr id="186" name="Rectangle: Rounded Corners 163">
            <a:extLst>
              <a:ext uri="{FF2B5EF4-FFF2-40B4-BE49-F238E27FC236}">
                <a16:creationId xmlns:a16="http://schemas.microsoft.com/office/drawing/2014/main" xmlns="" id="{4F517DE3-294F-4F4B-B100-095C056E80E3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21</a:t>
            </a:r>
          </a:p>
        </p:txBody>
      </p:sp>
      <p:sp>
        <p:nvSpPr>
          <p:cNvPr id="187" name="Rectangle: Rounded Corners 164">
            <a:extLst>
              <a:ext uri="{FF2B5EF4-FFF2-40B4-BE49-F238E27FC236}">
                <a16:creationId xmlns:a16="http://schemas.microsoft.com/office/drawing/2014/main" xmlns="" id="{56EE57BA-F071-465B-A36D-330D9653E571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20</a:t>
            </a:r>
          </a:p>
        </p:txBody>
      </p:sp>
      <p:sp>
        <p:nvSpPr>
          <p:cNvPr id="188" name="Rectangle: Rounded Corners 165">
            <a:extLst>
              <a:ext uri="{FF2B5EF4-FFF2-40B4-BE49-F238E27FC236}">
                <a16:creationId xmlns:a16="http://schemas.microsoft.com/office/drawing/2014/main" xmlns="" id="{DBA8F11A-01F2-42AE-B4C7-224205CFE01B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19</a:t>
            </a:r>
          </a:p>
        </p:txBody>
      </p:sp>
      <p:sp>
        <p:nvSpPr>
          <p:cNvPr id="189" name="Rectangle: Rounded Corners 166">
            <a:extLst>
              <a:ext uri="{FF2B5EF4-FFF2-40B4-BE49-F238E27FC236}">
                <a16:creationId xmlns:a16="http://schemas.microsoft.com/office/drawing/2014/main" xmlns="" id="{68F97C3A-BC6D-4838-AA2E-B8D4EA0DD163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18</a:t>
            </a:r>
          </a:p>
        </p:txBody>
      </p:sp>
      <p:sp>
        <p:nvSpPr>
          <p:cNvPr id="190" name="Rectangle: Rounded Corners 167">
            <a:extLst>
              <a:ext uri="{FF2B5EF4-FFF2-40B4-BE49-F238E27FC236}">
                <a16:creationId xmlns:a16="http://schemas.microsoft.com/office/drawing/2014/main" xmlns="" id="{499B0D9E-C4E4-46EF-9FE6-463564972FF6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17</a:t>
            </a:r>
          </a:p>
        </p:txBody>
      </p:sp>
      <p:sp>
        <p:nvSpPr>
          <p:cNvPr id="191" name="Rectangle: Rounded Corners 168">
            <a:extLst>
              <a:ext uri="{FF2B5EF4-FFF2-40B4-BE49-F238E27FC236}">
                <a16:creationId xmlns:a16="http://schemas.microsoft.com/office/drawing/2014/main" xmlns="" id="{1231150D-3145-4F76-B57B-BC7C636068D6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16</a:t>
            </a:r>
          </a:p>
        </p:txBody>
      </p:sp>
      <p:sp>
        <p:nvSpPr>
          <p:cNvPr id="192" name="Rectangle: Rounded Corners 169">
            <a:extLst>
              <a:ext uri="{FF2B5EF4-FFF2-40B4-BE49-F238E27FC236}">
                <a16:creationId xmlns:a16="http://schemas.microsoft.com/office/drawing/2014/main" xmlns="" id="{0B91E6A0-8D6E-49C5-B10B-BB1CF37B81AD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15</a:t>
            </a:r>
          </a:p>
        </p:txBody>
      </p:sp>
      <p:sp>
        <p:nvSpPr>
          <p:cNvPr id="193" name="Rectangle: Rounded Corners 170">
            <a:extLst>
              <a:ext uri="{FF2B5EF4-FFF2-40B4-BE49-F238E27FC236}">
                <a16:creationId xmlns:a16="http://schemas.microsoft.com/office/drawing/2014/main" xmlns="" id="{38026127-711B-435B-94DE-DB6E149DC71C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14</a:t>
            </a:r>
          </a:p>
        </p:txBody>
      </p:sp>
      <p:sp>
        <p:nvSpPr>
          <p:cNvPr id="194" name="Rectangle: Rounded Corners 171">
            <a:extLst>
              <a:ext uri="{FF2B5EF4-FFF2-40B4-BE49-F238E27FC236}">
                <a16:creationId xmlns:a16="http://schemas.microsoft.com/office/drawing/2014/main" xmlns="" id="{C14C8319-0B3A-487C-9EE4-F983C356254E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13</a:t>
            </a:r>
          </a:p>
        </p:txBody>
      </p:sp>
      <p:sp>
        <p:nvSpPr>
          <p:cNvPr id="195" name="Rectangle: Rounded Corners 172">
            <a:extLst>
              <a:ext uri="{FF2B5EF4-FFF2-40B4-BE49-F238E27FC236}">
                <a16:creationId xmlns:a16="http://schemas.microsoft.com/office/drawing/2014/main" xmlns="" id="{E9E2E2C0-B1DF-479D-9546-086E854B4CDE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12</a:t>
            </a:r>
          </a:p>
        </p:txBody>
      </p:sp>
      <p:sp>
        <p:nvSpPr>
          <p:cNvPr id="196" name="Rectangle: Rounded Corners 173">
            <a:extLst>
              <a:ext uri="{FF2B5EF4-FFF2-40B4-BE49-F238E27FC236}">
                <a16:creationId xmlns:a16="http://schemas.microsoft.com/office/drawing/2014/main" xmlns="" id="{9C4BF873-A821-4628-97A8-D059937CAAF3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11</a:t>
            </a:r>
          </a:p>
        </p:txBody>
      </p:sp>
      <p:sp>
        <p:nvSpPr>
          <p:cNvPr id="197" name="Rectangle: Rounded Corners 174">
            <a:extLst>
              <a:ext uri="{FF2B5EF4-FFF2-40B4-BE49-F238E27FC236}">
                <a16:creationId xmlns:a16="http://schemas.microsoft.com/office/drawing/2014/main" xmlns="" id="{52691D40-8C0E-4667-A610-1C54EA7D9EE2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10</a:t>
            </a:r>
          </a:p>
        </p:txBody>
      </p:sp>
      <p:sp>
        <p:nvSpPr>
          <p:cNvPr id="198" name="Rectangle: Rounded Corners 175">
            <a:extLst>
              <a:ext uri="{FF2B5EF4-FFF2-40B4-BE49-F238E27FC236}">
                <a16:creationId xmlns:a16="http://schemas.microsoft.com/office/drawing/2014/main" xmlns="" id="{93E9F58F-BEA1-46C8-883A-2E2D092369EB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09</a:t>
            </a:r>
          </a:p>
        </p:txBody>
      </p:sp>
      <p:sp>
        <p:nvSpPr>
          <p:cNvPr id="199" name="Rectangle: Rounded Corners 176">
            <a:extLst>
              <a:ext uri="{FF2B5EF4-FFF2-40B4-BE49-F238E27FC236}">
                <a16:creationId xmlns:a16="http://schemas.microsoft.com/office/drawing/2014/main" xmlns="" id="{23D056EC-DD40-48B3-8FE2-2B7113C71C14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08</a:t>
            </a:r>
          </a:p>
        </p:txBody>
      </p:sp>
      <p:sp>
        <p:nvSpPr>
          <p:cNvPr id="200" name="Rectangle: Rounded Corners 177">
            <a:extLst>
              <a:ext uri="{FF2B5EF4-FFF2-40B4-BE49-F238E27FC236}">
                <a16:creationId xmlns:a16="http://schemas.microsoft.com/office/drawing/2014/main" xmlns="" id="{90370E08-2678-4A2F-B297-15FB23DDD29B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07</a:t>
            </a:r>
          </a:p>
        </p:txBody>
      </p:sp>
      <p:sp>
        <p:nvSpPr>
          <p:cNvPr id="201" name="Rectangle: Rounded Corners 178">
            <a:extLst>
              <a:ext uri="{FF2B5EF4-FFF2-40B4-BE49-F238E27FC236}">
                <a16:creationId xmlns:a16="http://schemas.microsoft.com/office/drawing/2014/main" xmlns="" id="{68B8FE45-45C7-4981-AAA5-E349D81F3027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06</a:t>
            </a:r>
          </a:p>
        </p:txBody>
      </p:sp>
      <p:sp>
        <p:nvSpPr>
          <p:cNvPr id="202" name="Rectangle: Rounded Corners 179">
            <a:extLst>
              <a:ext uri="{FF2B5EF4-FFF2-40B4-BE49-F238E27FC236}">
                <a16:creationId xmlns:a16="http://schemas.microsoft.com/office/drawing/2014/main" xmlns="" id="{3F153729-FDBD-4EB4-AE34-FE8FDA2B9D22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05</a:t>
            </a:r>
          </a:p>
        </p:txBody>
      </p:sp>
      <p:sp>
        <p:nvSpPr>
          <p:cNvPr id="203" name="Rectangle: Rounded Corners 180">
            <a:extLst>
              <a:ext uri="{FF2B5EF4-FFF2-40B4-BE49-F238E27FC236}">
                <a16:creationId xmlns:a16="http://schemas.microsoft.com/office/drawing/2014/main" xmlns="" id="{C504947B-95BA-4E4E-806B-E6908ED53E70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04</a:t>
            </a:r>
          </a:p>
        </p:txBody>
      </p:sp>
      <p:sp>
        <p:nvSpPr>
          <p:cNvPr id="204" name="Rectangle: Rounded Corners 181">
            <a:extLst>
              <a:ext uri="{FF2B5EF4-FFF2-40B4-BE49-F238E27FC236}">
                <a16:creationId xmlns:a16="http://schemas.microsoft.com/office/drawing/2014/main" xmlns="" id="{FA2AE9AA-DF6C-4198-8070-BE28C33BC93B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03</a:t>
            </a:r>
          </a:p>
        </p:txBody>
      </p:sp>
      <p:sp>
        <p:nvSpPr>
          <p:cNvPr id="205" name="Rectangle: Rounded Corners 182">
            <a:extLst>
              <a:ext uri="{FF2B5EF4-FFF2-40B4-BE49-F238E27FC236}">
                <a16:creationId xmlns:a16="http://schemas.microsoft.com/office/drawing/2014/main" xmlns="" id="{5574E918-FCCF-4F5A-8338-F0195D48D322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02</a:t>
            </a:r>
          </a:p>
        </p:txBody>
      </p:sp>
      <p:sp>
        <p:nvSpPr>
          <p:cNvPr id="206" name="Rectangle: Rounded Corners 183">
            <a:extLst>
              <a:ext uri="{FF2B5EF4-FFF2-40B4-BE49-F238E27FC236}">
                <a16:creationId xmlns:a16="http://schemas.microsoft.com/office/drawing/2014/main" xmlns="" id="{84498586-260B-44AC-9119-279CD8106F7A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01</a:t>
            </a:r>
          </a:p>
        </p:txBody>
      </p:sp>
      <p:sp>
        <p:nvSpPr>
          <p:cNvPr id="207" name="Rectangle: Rounded Corners 184">
            <a:extLst>
              <a:ext uri="{FF2B5EF4-FFF2-40B4-BE49-F238E27FC236}">
                <a16:creationId xmlns:a16="http://schemas.microsoft.com/office/drawing/2014/main" xmlns="" id="{07059D34-D489-4C48-9C01-029A2E8240D4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00</a:t>
            </a:r>
          </a:p>
        </p:txBody>
      </p:sp>
      <p:sp>
        <p:nvSpPr>
          <p:cNvPr id="208" name="Rectangle: Rounded Corners 186">
            <a:extLst>
              <a:ext uri="{FF2B5EF4-FFF2-40B4-BE49-F238E27FC236}">
                <a16:creationId xmlns:a16="http://schemas.microsoft.com/office/drawing/2014/main" xmlns="" id="{09BD8570-F3EE-4550-91DC-3636FF64E440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HẾT GIỜ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1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300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4000"/>
                            </p:stCondLst>
                            <p:childTnLst>
                              <p:par>
                                <p:cTn id="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0"/>
                            </p:stCondLst>
                            <p:childTnLst>
                              <p:par>
                                <p:cTn id="7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6000"/>
                            </p:stCondLst>
                            <p:childTnLst>
                              <p:par>
                                <p:cTn id="7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7000"/>
                            </p:stCondLst>
                            <p:childTnLst>
                              <p:par>
                                <p:cTn id="7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8000"/>
                            </p:stCondLst>
                            <p:childTnLst>
                              <p:par>
                                <p:cTn id="8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9000"/>
                            </p:stCondLst>
                            <p:childTnLst>
                              <p:par>
                                <p:cTn id="8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0000"/>
                            </p:stCondLst>
                            <p:childTnLst>
                              <p:par>
                                <p:cTn id="8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1000"/>
                            </p:stCondLst>
                            <p:childTnLst>
                              <p:par>
                                <p:cTn id="9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2000"/>
                            </p:stCondLst>
                            <p:childTnLst>
                              <p:par>
                                <p:cTn id="9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3000"/>
                            </p:stCondLst>
                            <p:childTnLst>
                              <p:par>
                                <p:cTn id="9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4000"/>
                            </p:stCondLst>
                            <p:childTnLst>
                              <p:par>
                                <p:cTn id="9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5000"/>
                            </p:stCondLst>
                            <p:childTnLst>
                              <p:par>
                                <p:cTn id="10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6000"/>
                            </p:stCondLst>
                            <p:childTnLst>
                              <p:par>
                                <p:cTn id="10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7000"/>
                            </p:stCondLst>
                            <p:childTnLst>
                              <p:par>
                                <p:cTn id="10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8000"/>
                            </p:stCondLst>
                            <p:childTnLst>
                              <p:par>
                                <p:cTn id="1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9000"/>
                            </p:stCondLst>
                            <p:childTnLst>
                              <p:par>
                                <p:cTn id="1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20000"/>
                            </p:stCondLst>
                            <p:childTnLst>
                              <p:par>
                                <p:cTn id="1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21000"/>
                            </p:stCondLst>
                            <p:childTnLst>
                              <p:par>
                                <p:cTn id="1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22000"/>
                            </p:stCondLst>
                            <p:childTnLst>
                              <p:par>
                                <p:cTn id="1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23000"/>
                            </p:stCondLst>
                            <p:childTnLst>
                              <p:par>
                                <p:cTn id="1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24000"/>
                            </p:stCondLst>
                            <p:childTnLst>
                              <p:par>
                                <p:cTn id="1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25000"/>
                            </p:stCondLst>
                            <p:childTnLst>
                              <p:par>
                                <p:cTn id="1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26000"/>
                            </p:stCondLst>
                            <p:childTnLst>
                              <p:par>
                                <p:cTn id="1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27000"/>
                            </p:stCondLst>
                            <p:childTnLst>
                              <p:par>
                                <p:cTn id="1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28000"/>
                            </p:stCondLst>
                            <p:childTnLst>
                              <p:par>
                                <p:cTn id="1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29000"/>
                            </p:stCondLst>
                            <p:childTnLst>
                              <p:par>
                                <p:cTn id="1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30000"/>
                            </p:stCondLst>
                            <p:childTnLst>
                              <p:par>
                                <p:cTn id="1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31000"/>
                            </p:stCondLst>
                            <p:childTnLst>
                              <p:par>
                                <p:cTn id="1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32000"/>
                            </p:stCondLst>
                            <p:childTnLst>
                              <p:par>
                                <p:cTn id="1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33000"/>
                            </p:stCondLst>
                            <p:childTnLst>
                              <p:par>
                                <p:cTn id="1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34000"/>
                            </p:stCondLst>
                            <p:childTnLst>
                              <p:par>
                                <p:cTn id="1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35000"/>
                            </p:stCondLst>
                            <p:childTnLst>
                              <p:par>
                                <p:cTn id="1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36000"/>
                            </p:stCondLst>
                            <p:childTnLst>
                              <p:par>
                                <p:cTn id="1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37000"/>
                            </p:stCondLst>
                            <p:childTnLst>
                              <p:par>
                                <p:cTn id="16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38000"/>
                            </p:stCondLst>
                            <p:childTnLst>
                              <p:par>
                                <p:cTn id="1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39000"/>
                            </p:stCondLst>
                            <p:childTnLst>
                              <p:par>
                                <p:cTn id="1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40000"/>
                            </p:stCondLst>
                            <p:childTnLst>
                              <p:par>
                                <p:cTn id="1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41000"/>
                            </p:stCondLst>
                            <p:childTnLst>
                              <p:par>
                                <p:cTn id="18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42000"/>
                            </p:stCondLst>
                            <p:childTnLst>
                              <p:par>
                                <p:cTn id="18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43000"/>
                            </p:stCondLst>
                            <p:childTnLst>
                              <p:par>
                                <p:cTn id="18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44000"/>
                            </p:stCondLst>
                            <p:childTnLst>
                              <p:par>
                                <p:cTn id="18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45000"/>
                            </p:stCondLst>
                            <p:childTnLst>
                              <p:par>
                                <p:cTn id="19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46000"/>
                            </p:stCondLst>
                            <p:childTnLst>
                              <p:par>
                                <p:cTn id="19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47000"/>
                            </p:stCondLst>
                            <p:childTnLst>
                              <p:par>
                                <p:cTn id="19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48000"/>
                            </p:stCondLst>
                            <p:childTnLst>
                              <p:par>
                                <p:cTn id="20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49000"/>
                            </p:stCondLst>
                            <p:childTnLst>
                              <p:par>
                                <p:cTn id="20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50000"/>
                            </p:stCondLst>
                            <p:childTnLst>
                              <p:par>
                                <p:cTn id="20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51000"/>
                            </p:stCondLst>
                            <p:childTnLst>
                              <p:par>
                                <p:cTn id="2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52000"/>
                            </p:stCondLst>
                            <p:childTnLst>
                              <p:par>
                                <p:cTn id="2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>
                            <p:stCondLst>
                              <p:cond delay="53000"/>
                            </p:stCondLst>
                            <p:childTnLst>
                              <p:par>
                                <p:cTn id="2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>
                            <p:stCondLst>
                              <p:cond delay="54000"/>
                            </p:stCondLst>
                            <p:childTnLst>
                              <p:par>
                                <p:cTn id="2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1" fill="hold">
                            <p:stCondLst>
                              <p:cond delay="55000"/>
                            </p:stCondLst>
                            <p:childTnLst>
                              <p:par>
                                <p:cTn id="2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>
                            <p:stCondLst>
                              <p:cond delay="56000"/>
                            </p:stCondLst>
                            <p:childTnLst>
                              <p:par>
                                <p:cTn id="2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7" fill="hold">
                            <p:stCondLst>
                              <p:cond delay="57000"/>
                            </p:stCondLst>
                            <p:childTnLst>
                              <p:par>
                                <p:cTn id="2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0" fill="hold">
                            <p:stCondLst>
                              <p:cond delay="58000"/>
                            </p:stCondLst>
                            <p:childTnLst>
                              <p:par>
                                <p:cTn id="2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3" fill="hold">
                            <p:stCondLst>
                              <p:cond delay="59000"/>
                            </p:stCondLst>
                            <p:childTnLst>
                              <p:par>
                                <p:cTn id="2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6" fill="hold">
                            <p:stCondLst>
                              <p:cond delay="60000"/>
                            </p:stCondLst>
                            <p:childTnLst>
                              <p:par>
                                <p:cTn id="2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>
                            <p:stCondLst>
                              <p:cond delay="61000"/>
                            </p:stCondLst>
                            <p:childTnLst>
                              <p:par>
                                <p:cTn id="2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larm clo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6"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1" grpId="0"/>
      <p:bldP spid="23" grpId="0"/>
      <p:bldP spid="3" grpId="0" animBg="1"/>
      <p:bldP spid="28" grpId="0" animBg="1"/>
      <p:bldP spid="36" grpId="0"/>
      <p:bldP spid="37" grpId="0" animBg="1"/>
      <p:bldP spid="38" grpId="0" animBg="1"/>
      <p:bldP spid="39" grpId="0" animBg="1"/>
      <p:bldP spid="139" grpId="0" animBg="1"/>
      <p:bldP spid="146" grpId="0" animBg="1"/>
      <p:bldP spid="147" grpId="0" animBg="1"/>
      <p:bldP spid="148" grpId="0" animBg="1"/>
      <p:bldP spid="149" grpId="0" animBg="1"/>
      <p:bldP spid="150" grpId="0" animBg="1"/>
      <p:bldP spid="151" grpId="0" animBg="1"/>
      <p:bldP spid="152" grpId="0" animBg="1"/>
      <p:bldP spid="153" grpId="0" animBg="1"/>
      <p:bldP spid="154" grpId="0" animBg="1"/>
      <p:bldP spid="155" grpId="0" animBg="1"/>
      <p:bldP spid="156" grpId="0" animBg="1"/>
      <p:bldP spid="157" grpId="0" animBg="1"/>
      <p:bldP spid="158" grpId="0" animBg="1"/>
      <p:bldP spid="159" grpId="0" animBg="1"/>
      <p:bldP spid="160" grpId="0" animBg="1"/>
      <p:bldP spid="161" grpId="0" animBg="1"/>
      <p:bldP spid="162" grpId="0" animBg="1"/>
      <p:bldP spid="163" grpId="0" animBg="1"/>
      <p:bldP spid="164" grpId="0" animBg="1"/>
      <p:bldP spid="165" grpId="0" animBg="1"/>
      <p:bldP spid="166" grpId="0" animBg="1"/>
      <p:bldP spid="167" grpId="0" animBg="1"/>
      <p:bldP spid="168" grpId="0" animBg="1"/>
      <p:bldP spid="169" grpId="0" animBg="1"/>
      <p:bldP spid="170" grpId="0" animBg="1"/>
      <p:bldP spid="171" grpId="0" animBg="1"/>
      <p:bldP spid="172" grpId="0" animBg="1"/>
      <p:bldP spid="173" grpId="0" animBg="1"/>
      <p:bldP spid="174" grpId="0" animBg="1"/>
      <p:bldP spid="175" grpId="0" animBg="1"/>
      <p:bldP spid="176" grpId="0" animBg="1"/>
      <p:bldP spid="177" grpId="0" animBg="1"/>
      <p:bldP spid="178" grpId="0" animBg="1"/>
      <p:bldP spid="179" grpId="0" animBg="1"/>
      <p:bldP spid="180" grpId="0" animBg="1"/>
      <p:bldP spid="181" grpId="0" animBg="1"/>
      <p:bldP spid="182" grpId="0" animBg="1"/>
      <p:bldP spid="183" grpId="0" animBg="1"/>
      <p:bldP spid="184" grpId="0" animBg="1"/>
      <p:bldP spid="185" grpId="0" animBg="1"/>
      <p:bldP spid="186" grpId="0" animBg="1"/>
      <p:bldP spid="187" grpId="0" animBg="1"/>
      <p:bldP spid="188" grpId="0" animBg="1"/>
      <p:bldP spid="189" grpId="0" animBg="1"/>
      <p:bldP spid="190" grpId="0" animBg="1"/>
      <p:bldP spid="191" grpId="0" animBg="1"/>
      <p:bldP spid="192" grpId="0" animBg="1"/>
      <p:bldP spid="193" grpId="0" animBg="1"/>
      <p:bldP spid="194" grpId="0" animBg="1"/>
      <p:bldP spid="195" grpId="0" animBg="1"/>
      <p:bldP spid="196" grpId="0" animBg="1"/>
      <p:bldP spid="197" grpId="0" animBg="1"/>
      <p:bldP spid="198" grpId="0" animBg="1"/>
      <p:bldP spid="199" grpId="0" animBg="1"/>
      <p:bldP spid="200" grpId="0" animBg="1"/>
      <p:bldP spid="201" grpId="0" animBg="1"/>
      <p:bldP spid="202" grpId="0" animBg="1"/>
      <p:bldP spid="203" grpId="0" animBg="1"/>
      <p:bldP spid="204" grpId="0" animBg="1"/>
      <p:bldP spid="205" grpId="0" animBg="1"/>
      <p:bldP spid="206" grpId="0" animBg="1"/>
      <p:bldP spid="207" grpId="0" animBg="1"/>
      <p:bldP spid="20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57" name="Picture 3" descr="nen5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9053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33400" y="1868488"/>
            <a:ext cx="8153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b="1" dirty="0" smtClean="0">
                <a:solidFill>
                  <a:srgbClr val="FF0000"/>
                </a:solidFill>
              </a:rPr>
              <a:t>1. </a:t>
            </a:r>
            <a:r>
              <a:rPr lang="en-US" b="1" dirty="0" smtClean="0">
                <a:solidFill>
                  <a:schemeClr val="bg1"/>
                </a:solidFill>
              </a:rPr>
              <a:t>Đánh dấu X vào        đặt cuối câu trả lời đúng.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62000" y="2373868"/>
            <a:ext cx="7924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solidFill>
                  <a:schemeClr val="bg1"/>
                </a:solidFill>
              </a:rPr>
              <a:t>Rùa thực hiện công việc nào dưới đây khi nhận được các lệnh sau.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762000" y="3091696"/>
            <a:ext cx="7924800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buAutoNum type="alphaLcParenR"/>
            </a:pPr>
            <a:r>
              <a:rPr lang="en-US" dirty="0" smtClean="0">
                <a:solidFill>
                  <a:schemeClr val="bg1"/>
                </a:solidFill>
              </a:rPr>
              <a:t>REPEAT 6[FD 50 RT 60 WAIT 30] RT 72</a:t>
            </a:r>
          </a:p>
          <a:p>
            <a:pPr marL="342900" indent="-342900" algn="just">
              <a:spcBef>
                <a:spcPts val="600"/>
              </a:spcBef>
              <a:buAutoNum type="alphaLcParenR"/>
            </a:pPr>
            <a:endParaRPr lang="en-US" dirty="0">
              <a:solidFill>
                <a:schemeClr val="bg1"/>
              </a:solidFill>
            </a:endParaRPr>
          </a:p>
          <a:p>
            <a:pPr marL="342900" indent="-342900" algn="just">
              <a:spcBef>
                <a:spcPts val="600"/>
              </a:spcBef>
              <a:buAutoNum type="alphaLcParenR"/>
            </a:pPr>
            <a:endParaRPr lang="en-US" dirty="0" smtClean="0">
              <a:solidFill>
                <a:schemeClr val="bg1"/>
              </a:solidFill>
            </a:endParaRPr>
          </a:p>
          <a:p>
            <a:pPr marL="800100" lvl="1" indent="-342900" algn="just">
              <a:spcBef>
                <a:spcPts val="600"/>
              </a:spcBef>
              <a:buAutoNum type="alphaLcParenR"/>
            </a:pPr>
            <a:r>
              <a:rPr lang="en-US" dirty="0" smtClean="0">
                <a:solidFill>
                  <a:schemeClr val="bg1"/>
                </a:solidFill>
              </a:rPr>
              <a:t>Vẽ hình đa giác sáu cạnh.</a:t>
            </a:r>
          </a:p>
          <a:p>
            <a:pPr marL="800100" lvl="1" indent="-342900" algn="just">
              <a:spcBef>
                <a:spcPts val="600"/>
              </a:spcBef>
              <a:buAutoNum type="alphaLcParenR"/>
            </a:pPr>
            <a:r>
              <a:rPr lang="en-US" dirty="0" smtClean="0">
                <a:solidFill>
                  <a:schemeClr val="bg1"/>
                </a:solidFill>
              </a:rPr>
              <a:t>Vẽ hình đa giác sáu cạnh, vẽ xong quay một góc 360/5 độ.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2662236" y="1862505"/>
            <a:ext cx="381000" cy="369332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8" name="Rounded Rectangle 27"/>
          <p:cNvSpPr/>
          <p:nvPr/>
        </p:nvSpPr>
        <p:spPr>
          <a:xfrm>
            <a:off x="8086725" y="4556372"/>
            <a:ext cx="381000" cy="369332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" name="TextBox 3"/>
          <p:cNvSpPr txBox="1"/>
          <p:nvPr/>
        </p:nvSpPr>
        <p:spPr>
          <a:xfrm>
            <a:off x="8105775" y="4570020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X</a:t>
            </a:r>
            <a:endParaRPr lang="vi-VN" b="1" dirty="0">
              <a:solidFill>
                <a:srgbClr val="FF0000"/>
              </a:solidFill>
            </a:endParaRPr>
          </a:p>
        </p:txBody>
      </p:sp>
      <p:sp>
        <p:nvSpPr>
          <p:cNvPr id="20" name="Right Brace 19"/>
          <p:cNvSpPr/>
          <p:nvPr/>
        </p:nvSpPr>
        <p:spPr>
          <a:xfrm rot="5400000">
            <a:off x="2833738" y="1672866"/>
            <a:ext cx="144068" cy="3509625"/>
          </a:xfrm>
          <a:prstGeom prst="rightBrac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28575">
                <a:solidFill>
                  <a:schemeClr val="tx1"/>
                </a:solidFill>
              </a:ln>
            </a:endParaRPr>
          </a:p>
        </p:txBody>
      </p:sp>
      <p:sp>
        <p:nvSpPr>
          <p:cNvPr id="22" name="Right Brace 21"/>
          <p:cNvSpPr/>
          <p:nvPr/>
        </p:nvSpPr>
        <p:spPr>
          <a:xfrm rot="5400000">
            <a:off x="4932103" y="3112688"/>
            <a:ext cx="201292" cy="687209"/>
          </a:xfrm>
          <a:prstGeom prst="rightBrac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28575">
                <a:solidFill>
                  <a:schemeClr val="tx1"/>
                </a:solidFill>
              </a:ln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477769" y="3472415"/>
            <a:ext cx="2941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00FF00"/>
                </a:solidFill>
              </a:rPr>
              <a:t>Vẽ</a:t>
            </a:r>
            <a:r>
              <a:rPr lang="en-US" b="1" dirty="0" smtClean="0">
                <a:solidFill>
                  <a:srgbClr val="00FF00"/>
                </a:solidFill>
              </a:rPr>
              <a:t> </a:t>
            </a:r>
            <a:r>
              <a:rPr lang="en-US" b="1" dirty="0" err="1" smtClean="0">
                <a:solidFill>
                  <a:srgbClr val="00FF00"/>
                </a:solidFill>
              </a:rPr>
              <a:t>hình</a:t>
            </a:r>
            <a:r>
              <a:rPr lang="en-US" b="1" dirty="0" smtClean="0">
                <a:solidFill>
                  <a:srgbClr val="00FF00"/>
                </a:solidFill>
              </a:rPr>
              <a:t> </a:t>
            </a:r>
            <a:r>
              <a:rPr lang="en-US" b="1" dirty="0" err="1" smtClean="0">
                <a:solidFill>
                  <a:srgbClr val="00FF00"/>
                </a:solidFill>
              </a:rPr>
              <a:t>đa</a:t>
            </a:r>
            <a:r>
              <a:rPr lang="en-US" b="1" dirty="0" smtClean="0">
                <a:solidFill>
                  <a:srgbClr val="00FF00"/>
                </a:solidFill>
              </a:rPr>
              <a:t> </a:t>
            </a:r>
            <a:r>
              <a:rPr lang="en-US" b="1" dirty="0" err="1" smtClean="0">
                <a:solidFill>
                  <a:srgbClr val="00FF00"/>
                </a:solidFill>
              </a:rPr>
              <a:t>giác</a:t>
            </a:r>
            <a:r>
              <a:rPr lang="en-US" b="1" dirty="0" smtClean="0">
                <a:solidFill>
                  <a:srgbClr val="00FF00"/>
                </a:solidFill>
              </a:rPr>
              <a:t> </a:t>
            </a:r>
            <a:r>
              <a:rPr lang="en-US" b="1" dirty="0" err="1" smtClean="0">
                <a:solidFill>
                  <a:srgbClr val="00FF00"/>
                </a:solidFill>
              </a:rPr>
              <a:t>sáu</a:t>
            </a:r>
            <a:r>
              <a:rPr lang="en-US" b="1" dirty="0" smtClean="0">
                <a:solidFill>
                  <a:srgbClr val="00FF00"/>
                </a:solidFill>
              </a:rPr>
              <a:t> </a:t>
            </a:r>
            <a:r>
              <a:rPr lang="en-US" b="1" dirty="0" err="1" smtClean="0">
                <a:solidFill>
                  <a:srgbClr val="00FF00"/>
                </a:solidFill>
              </a:rPr>
              <a:t>cạnh</a:t>
            </a:r>
            <a:endParaRPr lang="en-US" b="1" dirty="0">
              <a:solidFill>
                <a:srgbClr val="00FF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346809" y="3556937"/>
            <a:ext cx="1390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FF00"/>
                </a:solidFill>
              </a:rPr>
              <a:t>q</a:t>
            </a:r>
            <a:r>
              <a:rPr lang="en-US" b="1" dirty="0" smtClean="0">
                <a:solidFill>
                  <a:srgbClr val="00FF00"/>
                </a:solidFill>
              </a:rPr>
              <a:t>uay 72 </a:t>
            </a:r>
            <a:r>
              <a:rPr lang="en-US" b="1" dirty="0" err="1" smtClean="0">
                <a:solidFill>
                  <a:srgbClr val="00FF00"/>
                </a:solidFill>
              </a:rPr>
              <a:t>độ</a:t>
            </a:r>
            <a:endParaRPr lang="en-US" b="1" dirty="0">
              <a:solidFill>
                <a:srgbClr val="00FF00"/>
              </a:solidFill>
            </a:endParaRPr>
          </a:p>
        </p:txBody>
      </p:sp>
      <p:sp>
        <p:nvSpPr>
          <p:cNvPr id="34" name="Right Brace 33"/>
          <p:cNvSpPr/>
          <p:nvPr/>
        </p:nvSpPr>
        <p:spPr>
          <a:xfrm rot="16200000" flipV="1">
            <a:off x="4033256" y="2606650"/>
            <a:ext cx="153989" cy="923499"/>
          </a:xfrm>
          <a:prstGeom prst="rightBrac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28575">
                <a:solidFill>
                  <a:schemeClr val="tx1"/>
                </a:solidFill>
              </a:ln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200400" y="2658805"/>
            <a:ext cx="1967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00FF00"/>
                </a:solidFill>
              </a:rPr>
              <a:t>Tạm</a:t>
            </a:r>
            <a:r>
              <a:rPr lang="en-US" b="1" dirty="0" smtClean="0">
                <a:solidFill>
                  <a:srgbClr val="00FF00"/>
                </a:solidFill>
              </a:rPr>
              <a:t> </a:t>
            </a:r>
            <a:r>
              <a:rPr lang="en-US" b="1" dirty="0" err="1" smtClean="0">
                <a:solidFill>
                  <a:srgbClr val="00FF00"/>
                </a:solidFill>
              </a:rPr>
              <a:t>dừng</a:t>
            </a:r>
            <a:r>
              <a:rPr lang="en-US" b="1" dirty="0" smtClean="0">
                <a:solidFill>
                  <a:srgbClr val="00FF00"/>
                </a:solidFill>
              </a:rPr>
              <a:t> 30 </a:t>
            </a:r>
            <a:r>
              <a:rPr lang="en-US" b="1" dirty="0" err="1" smtClean="0">
                <a:solidFill>
                  <a:srgbClr val="00FF00"/>
                </a:solidFill>
              </a:rPr>
              <a:t>tíc</a:t>
            </a:r>
            <a:endParaRPr lang="en-US" b="1" dirty="0">
              <a:solidFill>
                <a:srgbClr val="00FF00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8084552" y="4178578"/>
            <a:ext cx="381000" cy="369332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10066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4" grpId="0"/>
      <p:bldP spid="20" grpId="0" animBg="1"/>
      <p:bldP spid="22" grpId="0" animBg="1"/>
      <p:bldP spid="24" grpId="0"/>
      <p:bldP spid="30" grpId="0"/>
      <p:bldP spid="34" grpId="0" animBg="1"/>
      <p:bldP spid="34" grpId="1" animBg="1"/>
      <p:bldP spid="35" grpId="0"/>
      <p:bldP spid="35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4157" name="Picture 3" descr="nen5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9053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33400" y="1868488"/>
            <a:ext cx="8153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b="1" dirty="0" smtClean="0">
                <a:solidFill>
                  <a:srgbClr val="FF0000"/>
                </a:solidFill>
              </a:rPr>
              <a:t>1. </a:t>
            </a:r>
            <a:r>
              <a:rPr lang="en-US" b="1" dirty="0" smtClean="0">
                <a:solidFill>
                  <a:schemeClr val="bg1"/>
                </a:solidFill>
              </a:rPr>
              <a:t>Đánh dấu X vào        đặt cuối câu trả lời đúng.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62000" y="2362200"/>
            <a:ext cx="7924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solidFill>
                  <a:schemeClr val="bg1"/>
                </a:solidFill>
              </a:rPr>
              <a:t>Rùa thực hiện công việc nào dưới đây khi nhận được các lệnh sau.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762000" y="2971800"/>
            <a:ext cx="6629400" cy="2416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en-US" dirty="0" smtClean="0">
                <a:solidFill>
                  <a:schemeClr val="bg1"/>
                </a:solidFill>
              </a:rPr>
              <a:t>b) REPEAT 5[REPEAT 6[FD 50 RT 60 WAIT 30] RT 72]</a:t>
            </a:r>
          </a:p>
          <a:p>
            <a:pPr algn="just">
              <a:spcBef>
                <a:spcPts val="600"/>
              </a:spcBef>
            </a:pPr>
            <a:endParaRPr lang="en-US" dirty="0">
              <a:solidFill>
                <a:schemeClr val="bg1"/>
              </a:solidFill>
            </a:endParaRPr>
          </a:p>
          <a:p>
            <a:pPr algn="just">
              <a:spcBef>
                <a:spcPts val="600"/>
              </a:spcBef>
            </a:pPr>
            <a:endParaRPr lang="en-US" dirty="0" smtClean="0">
              <a:solidFill>
                <a:schemeClr val="bg1"/>
              </a:solidFill>
            </a:endParaRPr>
          </a:p>
          <a:p>
            <a:pPr marL="800100" lvl="1" indent="-342900" algn="just">
              <a:spcBef>
                <a:spcPts val="600"/>
              </a:spcBef>
              <a:buAutoNum type="alphaLcParenR"/>
            </a:pPr>
            <a:r>
              <a:rPr lang="en-US" dirty="0" smtClean="0">
                <a:solidFill>
                  <a:schemeClr val="bg1"/>
                </a:solidFill>
              </a:rPr>
              <a:t>Vẽ hình đa giác sáu cạnh.</a:t>
            </a:r>
          </a:p>
          <a:p>
            <a:pPr marL="800100" lvl="1" indent="-342900" algn="just">
              <a:spcBef>
                <a:spcPts val="600"/>
              </a:spcBef>
              <a:buAutoNum type="alphaLcParenR"/>
            </a:pPr>
            <a:r>
              <a:rPr lang="en-US" dirty="0" smtClean="0">
                <a:solidFill>
                  <a:schemeClr val="bg1"/>
                </a:solidFill>
              </a:rPr>
              <a:t>Vẽ hình đa giác sáu cạnh, vẽ xong quay một góc 72 độ.</a:t>
            </a:r>
          </a:p>
          <a:p>
            <a:pPr marL="800100" lvl="1" indent="-342900" algn="just">
              <a:spcBef>
                <a:spcPts val="600"/>
              </a:spcBef>
              <a:buAutoNum type="alphaLcParenR"/>
            </a:pPr>
            <a:r>
              <a:rPr lang="en-US" dirty="0" smtClean="0">
                <a:solidFill>
                  <a:schemeClr val="bg1"/>
                </a:solidFill>
              </a:rPr>
              <a:t>Lặp lại 5 lần, mỗi lần vẽ một hình đa giác sáu cạnh, vẽ xong quay một góc 72 độ.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8067675" y="3962400"/>
            <a:ext cx="381000" cy="369332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1" name="Rounded Rectangle 30"/>
          <p:cNvSpPr/>
          <p:nvPr/>
        </p:nvSpPr>
        <p:spPr>
          <a:xfrm>
            <a:off x="8077200" y="4379912"/>
            <a:ext cx="381000" cy="369332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2" name="Rounded Rectangle 31"/>
          <p:cNvSpPr/>
          <p:nvPr/>
        </p:nvSpPr>
        <p:spPr>
          <a:xfrm>
            <a:off x="8077200" y="4812268"/>
            <a:ext cx="381000" cy="369332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3" name="TextBox 32"/>
          <p:cNvSpPr txBox="1"/>
          <p:nvPr/>
        </p:nvSpPr>
        <p:spPr>
          <a:xfrm>
            <a:off x="8119646" y="4796600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X</a:t>
            </a:r>
            <a:endParaRPr lang="vi-VN" b="1" dirty="0">
              <a:solidFill>
                <a:srgbClr val="FF0000"/>
              </a:solidFill>
            </a:endParaRPr>
          </a:p>
        </p:txBody>
      </p:sp>
      <p:sp>
        <p:nvSpPr>
          <p:cNvPr id="7" name="Right Brace 6"/>
          <p:cNvSpPr/>
          <p:nvPr/>
        </p:nvSpPr>
        <p:spPr>
          <a:xfrm rot="5400000">
            <a:off x="1543050" y="2838450"/>
            <a:ext cx="190500" cy="1143000"/>
          </a:xfrm>
          <a:prstGeom prst="rightBrac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28575">
                <a:solidFill>
                  <a:schemeClr val="tx1"/>
                </a:solidFill>
              </a:ln>
            </a:endParaRPr>
          </a:p>
        </p:txBody>
      </p:sp>
      <p:sp>
        <p:nvSpPr>
          <p:cNvPr id="22" name="Right Brace 21"/>
          <p:cNvSpPr/>
          <p:nvPr/>
        </p:nvSpPr>
        <p:spPr>
          <a:xfrm rot="5400000">
            <a:off x="3915771" y="1665027"/>
            <a:ext cx="187654" cy="3410803"/>
          </a:xfrm>
          <a:prstGeom prst="rightBrac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28575">
                <a:solidFill>
                  <a:schemeClr val="tx1"/>
                </a:solidFill>
              </a:ln>
            </a:endParaRPr>
          </a:p>
        </p:txBody>
      </p:sp>
      <p:sp>
        <p:nvSpPr>
          <p:cNvPr id="24" name="Right Brace 23"/>
          <p:cNvSpPr/>
          <p:nvPr/>
        </p:nvSpPr>
        <p:spPr>
          <a:xfrm rot="5400000">
            <a:off x="5987908" y="3124199"/>
            <a:ext cx="190501" cy="571500"/>
          </a:xfrm>
          <a:prstGeom prst="rightBrac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28575">
                <a:solidFill>
                  <a:schemeClr val="tx1"/>
                </a:solidFill>
              </a:ln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47855" y="3472415"/>
            <a:ext cx="1505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00FF00"/>
                </a:solidFill>
              </a:rPr>
              <a:t>Lặp</a:t>
            </a:r>
            <a:r>
              <a:rPr lang="en-US" b="1" dirty="0" smtClean="0">
                <a:solidFill>
                  <a:srgbClr val="00FF00"/>
                </a:solidFill>
              </a:rPr>
              <a:t> </a:t>
            </a:r>
            <a:r>
              <a:rPr lang="en-US" b="1" dirty="0" err="1" smtClean="0">
                <a:solidFill>
                  <a:srgbClr val="00FF00"/>
                </a:solidFill>
              </a:rPr>
              <a:t>lại</a:t>
            </a:r>
            <a:r>
              <a:rPr lang="en-US" b="1" dirty="0" smtClean="0">
                <a:solidFill>
                  <a:srgbClr val="00FF00"/>
                </a:solidFill>
              </a:rPr>
              <a:t> 5 </a:t>
            </a:r>
            <a:r>
              <a:rPr lang="en-US" b="1" dirty="0" err="1" smtClean="0">
                <a:solidFill>
                  <a:srgbClr val="00FF00"/>
                </a:solidFill>
              </a:rPr>
              <a:t>lần</a:t>
            </a:r>
            <a:endParaRPr lang="en-US" b="1" dirty="0">
              <a:solidFill>
                <a:srgbClr val="00FF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514600" y="3489572"/>
            <a:ext cx="2941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FFC000"/>
                </a:solidFill>
              </a:rPr>
              <a:t>Vẽ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</a:rPr>
              <a:t>hình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</a:rPr>
              <a:t>đa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</a:rPr>
              <a:t>giác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</a:rPr>
              <a:t>sáu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</a:rPr>
              <a:t>cạnh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257800" y="3516868"/>
            <a:ext cx="17235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00FF00"/>
                </a:solidFill>
              </a:rPr>
              <a:t>q</a:t>
            </a:r>
            <a:r>
              <a:rPr lang="en-US" b="1" dirty="0" smtClean="0">
                <a:solidFill>
                  <a:srgbClr val="00FF00"/>
                </a:solidFill>
              </a:rPr>
              <a:t>uay 72 </a:t>
            </a:r>
            <a:r>
              <a:rPr lang="en-US" b="1" dirty="0" err="1" smtClean="0">
                <a:solidFill>
                  <a:srgbClr val="00FF00"/>
                </a:solidFill>
              </a:rPr>
              <a:t>độ</a:t>
            </a:r>
            <a:endParaRPr lang="en-US" b="1" dirty="0" smtClean="0">
              <a:solidFill>
                <a:srgbClr val="00FF00"/>
              </a:solidFill>
            </a:endParaRPr>
          </a:p>
          <a:p>
            <a:pPr algn="ctr"/>
            <a:r>
              <a:rPr lang="en-US" b="1" dirty="0" smtClean="0">
                <a:solidFill>
                  <a:srgbClr val="00FF00"/>
                </a:solidFill>
              </a:rPr>
              <a:t>(hay 360/5 </a:t>
            </a:r>
            <a:r>
              <a:rPr lang="en-US" b="1" dirty="0" err="1" smtClean="0">
                <a:solidFill>
                  <a:srgbClr val="00FF00"/>
                </a:solidFill>
              </a:rPr>
              <a:t>độ</a:t>
            </a:r>
            <a:r>
              <a:rPr lang="en-US" b="1" dirty="0" smtClean="0">
                <a:solidFill>
                  <a:srgbClr val="00FF00"/>
                </a:solidFill>
              </a:rPr>
              <a:t>)</a:t>
            </a:r>
            <a:endParaRPr lang="en-US" b="1" dirty="0">
              <a:solidFill>
                <a:srgbClr val="00FF00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2662236" y="1862505"/>
            <a:ext cx="381000" cy="369332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35189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7" grpId="0" animBg="1"/>
      <p:bldP spid="22" grpId="0" animBg="1"/>
      <p:bldP spid="24" grpId="0" animBg="1"/>
      <p:bldP spid="10" grpId="0"/>
      <p:bldP spid="26" grpId="0"/>
      <p:bldP spid="3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4157" name="Picture 3" descr="nen5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053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57200" y="1381125"/>
            <a:ext cx="5257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400" dirty="0" smtClean="0">
                <a:solidFill>
                  <a:srgbClr val="FF0000"/>
                </a:solidFill>
                <a:latin typeface="Vni-ariston" pitchFamily="2" charset="0"/>
              </a:rPr>
              <a:t>A. </a:t>
            </a:r>
            <a:r>
              <a:rPr lang="en-US" sz="2400" dirty="0" err="1" smtClean="0">
                <a:solidFill>
                  <a:srgbClr val="FF0000"/>
                </a:solidFill>
                <a:latin typeface="Vni-ariston" pitchFamily="2" charset="0"/>
              </a:rPr>
              <a:t>Hoaït</a:t>
            </a:r>
            <a:r>
              <a:rPr lang="en-US" sz="2400" dirty="0" smtClean="0">
                <a:solidFill>
                  <a:srgbClr val="FF0000"/>
                </a:solidFill>
                <a:latin typeface="Vni-ariston" pitchFamily="2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Vni-ariston" pitchFamily="2" charset="0"/>
              </a:rPr>
              <a:t>ñoäng</a:t>
            </a:r>
            <a:r>
              <a:rPr lang="en-US" sz="2400" dirty="0" smtClean="0">
                <a:solidFill>
                  <a:srgbClr val="FF0000"/>
                </a:solidFill>
                <a:latin typeface="Vni-ariston" pitchFamily="2" charset="0"/>
              </a:rPr>
              <a:t> cô </a:t>
            </a:r>
            <a:r>
              <a:rPr lang="en-US" sz="2400" dirty="0" err="1" smtClean="0">
                <a:solidFill>
                  <a:srgbClr val="FF0000"/>
                </a:solidFill>
                <a:latin typeface="Vni-ariston" pitchFamily="2" charset="0"/>
              </a:rPr>
              <a:t>baûn</a:t>
            </a:r>
            <a:endParaRPr lang="en-US" sz="2400" dirty="0">
              <a:solidFill>
                <a:srgbClr val="FF0000"/>
              </a:solidFill>
              <a:latin typeface="Vni-ariston" pitchFamily="2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33400" y="1868488"/>
            <a:ext cx="8153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b="1" dirty="0" smtClean="0">
                <a:solidFill>
                  <a:srgbClr val="FF0000"/>
                </a:solidFill>
              </a:rPr>
              <a:t>1. </a:t>
            </a:r>
            <a:r>
              <a:rPr lang="en-US" b="1" dirty="0" smtClean="0">
                <a:solidFill>
                  <a:schemeClr val="bg1"/>
                </a:solidFill>
              </a:rPr>
              <a:t>Đánh dấu X vào        đặt cuối câu trả lời đúng.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62000" y="2362200"/>
            <a:ext cx="7924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solidFill>
                  <a:schemeClr val="bg1"/>
                </a:solidFill>
              </a:rPr>
              <a:t>Rùa thực hiện công việc nào dưới đây khi nhận được các lệnh sau.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762000" y="3745468"/>
            <a:ext cx="6629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en-US" dirty="0" smtClean="0">
                <a:solidFill>
                  <a:schemeClr val="bg1"/>
                </a:solidFill>
              </a:rPr>
              <a:t>b) REPEAT 5[REPEAT 6[FD 50 RT 60 WAIT 30] RT 72]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533400" y="4419600"/>
            <a:ext cx="7239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b="1" dirty="0" smtClean="0">
                <a:solidFill>
                  <a:srgbClr val="FF0000"/>
                </a:solidFill>
              </a:rPr>
              <a:t>2. </a:t>
            </a:r>
            <a:r>
              <a:rPr lang="en-US" b="1" dirty="0" smtClean="0">
                <a:solidFill>
                  <a:schemeClr val="bg1"/>
                </a:solidFill>
              </a:rPr>
              <a:t>Dùng máy tính kiểm tra lại kết quả các câu lệnh ở hoạt động 1.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762000" y="3091696"/>
            <a:ext cx="7924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buAutoNum type="alphaLcParenR"/>
            </a:pPr>
            <a:r>
              <a:rPr lang="en-US" dirty="0" smtClean="0">
                <a:solidFill>
                  <a:schemeClr val="bg1"/>
                </a:solidFill>
              </a:rPr>
              <a:t>REPEAT 6[FD 50 RT 60 WAIT 30] RT 72</a:t>
            </a:r>
          </a:p>
        </p:txBody>
      </p:sp>
      <p:sp>
        <p:nvSpPr>
          <p:cNvPr id="218" name="Rounded Rectangle 217"/>
          <p:cNvSpPr/>
          <p:nvPr/>
        </p:nvSpPr>
        <p:spPr>
          <a:xfrm>
            <a:off x="2662236" y="1862505"/>
            <a:ext cx="381000" cy="369332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19" name="Rectangle: Rounded Corners 3">
            <a:extLst>
              <a:ext uri="{FF2B5EF4-FFF2-40B4-BE49-F238E27FC236}">
                <a16:creationId xmlns:a16="http://schemas.microsoft.com/office/drawing/2014/main" xmlns="" id="{4303BB96-E468-4FF9-973A-AD6A9412E807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THỜI GIAN</a:t>
            </a:r>
          </a:p>
        </p:txBody>
      </p:sp>
      <p:sp>
        <p:nvSpPr>
          <p:cNvPr id="220" name="Rectangle: Rounded Corners 4">
            <a:extLst>
              <a:ext uri="{FF2B5EF4-FFF2-40B4-BE49-F238E27FC236}">
                <a16:creationId xmlns:a16="http://schemas.microsoft.com/office/drawing/2014/main" xmlns="" id="{E79F4EBB-0073-4010-B3C4-119E813FE84E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3 : 00</a:t>
            </a:r>
          </a:p>
        </p:txBody>
      </p:sp>
      <p:sp>
        <p:nvSpPr>
          <p:cNvPr id="221" name="Rectangle: Rounded Corners 5">
            <a:extLst>
              <a:ext uri="{FF2B5EF4-FFF2-40B4-BE49-F238E27FC236}">
                <a16:creationId xmlns:a16="http://schemas.microsoft.com/office/drawing/2014/main" xmlns="" id="{A1079E4D-0C54-4CD5-BDFD-51133071ECD7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59</a:t>
            </a:r>
          </a:p>
        </p:txBody>
      </p:sp>
      <p:sp>
        <p:nvSpPr>
          <p:cNvPr id="222" name="Rectangle: Rounded Corners 6">
            <a:extLst>
              <a:ext uri="{FF2B5EF4-FFF2-40B4-BE49-F238E27FC236}">
                <a16:creationId xmlns:a16="http://schemas.microsoft.com/office/drawing/2014/main" xmlns="" id="{84CEB1CA-51DF-430A-B071-3D3A40A3A768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58</a:t>
            </a:r>
          </a:p>
        </p:txBody>
      </p:sp>
      <p:sp>
        <p:nvSpPr>
          <p:cNvPr id="223" name="Rectangle: Rounded Corners 7">
            <a:extLst>
              <a:ext uri="{FF2B5EF4-FFF2-40B4-BE49-F238E27FC236}">
                <a16:creationId xmlns:a16="http://schemas.microsoft.com/office/drawing/2014/main" xmlns="" id="{7839CB1A-6491-470B-A66F-824A62FC628F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57</a:t>
            </a:r>
          </a:p>
        </p:txBody>
      </p:sp>
      <p:sp>
        <p:nvSpPr>
          <p:cNvPr id="224" name="Rectangle: Rounded Corners 8">
            <a:extLst>
              <a:ext uri="{FF2B5EF4-FFF2-40B4-BE49-F238E27FC236}">
                <a16:creationId xmlns:a16="http://schemas.microsoft.com/office/drawing/2014/main" xmlns="" id="{04DA1610-745E-438A-B4A8-7F07298AA4B5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56</a:t>
            </a:r>
          </a:p>
        </p:txBody>
      </p:sp>
      <p:sp>
        <p:nvSpPr>
          <p:cNvPr id="225" name="Rectangle: Rounded Corners 9">
            <a:extLst>
              <a:ext uri="{FF2B5EF4-FFF2-40B4-BE49-F238E27FC236}">
                <a16:creationId xmlns:a16="http://schemas.microsoft.com/office/drawing/2014/main" xmlns="" id="{8003A147-A1F1-4192-A52C-FC4E45734A97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55</a:t>
            </a:r>
          </a:p>
        </p:txBody>
      </p:sp>
      <p:sp>
        <p:nvSpPr>
          <p:cNvPr id="226" name="Rectangle: Rounded Corners 10">
            <a:extLst>
              <a:ext uri="{FF2B5EF4-FFF2-40B4-BE49-F238E27FC236}">
                <a16:creationId xmlns:a16="http://schemas.microsoft.com/office/drawing/2014/main" xmlns="" id="{3377B584-E84F-4BAF-A318-7CCA72C1F3B7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54</a:t>
            </a:r>
          </a:p>
        </p:txBody>
      </p:sp>
      <p:sp>
        <p:nvSpPr>
          <p:cNvPr id="227" name="Rectangle: Rounded Corners 11">
            <a:extLst>
              <a:ext uri="{FF2B5EF4-FFF2-40B4-BE49-F238E27FC236}">
                <a16:creationId xmlns:a16="http://schemas.microsoft.com/office/drawing/2014/main" xmlns="" id="{130A73BE-A3B2-4033-92BB-14E5241D6D9E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53</a:t>
            </a:r>
          </a:p>
        </p:txBody>
      </p:sp>
      <p:sp>
        <p:nvSpPr>
          <p:cNvPr id="228" name="Rectangle: Rounded Corners 12">
            <a:extLst>
              <a:ext uri="{FF2B5EF4-FFF2-40B4-BE49-F238E27FC236}">
                <a16:creationId xmlns:a16="http://schemas.microsoft.com/office/drawing/2014/main" xmlns="" id="{9D68A425-5A38-4265-A37E-525D18C47962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52</a:t>
            </a:r>
          </a:p>
        </p:txBody>
      </p:sp>
      <p:sp>
        <p:nvSpPr>
          <p:cNvPr id="229" name="Rectangle: Rounded Corners 13">
            <a:extLst>
              <a:ext uri="{FF2B5EF4-FFF2-40B4-BE49-F238E27FC236}">
                <a16:creationId xmlns:a16="http://schemas.microsoft.com/office/drawing/2014/main" xmlns="" id="{118BC643-AC02-4FC3-8AFC-7AD08089A131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51</a:t>
            </a:r>
          </a:p>
        </p:txBody>
      </p:sp>
      <p:sp>
        <p:nvSpPr>
          <p:cNvPr id="230" name="Rectangle: Rounded Corners 14">
            <a:extLst>
              <a:ext uri="{FF2B5EF4-FFF2-40B4-BE49-F238E27FC236}">
                <a16:creationId xmlns:a16="http://schemas.microsoft.com/office/drawing/2014/main" xmlns="" id="{E0376578-7023-480B-AA1A-CA7A3C0A580A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50</a:t>
            </a:r>
          </a:p>
        </p:txBody>
      </p:sp>
      <p:sp>
        <p:nvSpPr>
          <p:cNvPr id="231" name="Rectangle: Rounded Corners 15">
            <a:extLst>
              <a:ext uri="{FF2B5EF4-FFF2-40B4-BE49-F238E27FC236}">
                <a16:creationId xmlns:a16="http://schemas.microsoft.com/office/drawing/2014/main" xmlns="" id="{5C6BCC16-F474-4382-8093-BD9673D5A9B3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49</a:t>
            </a:r>
          </a:p>
        </p:txBody>
      </p:sp>
      <p:sp>
        <p:nvSpPr>
          <p:cNvPr id="232" name="Rectangle: Rounded Corners 16">
            <a:extLst>
              <a:ext uri="{FF2B5EF4-FFF2-40B4-BE49-F238E27FC236}">
                <a16:creationId xmlns:a16="http://schemas.microsoft.com/office/drawing/2014/main" xmlns="" id="{B1639DDC-E393-420C-83DC-65E86EE25932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48</a:t>
            </a:r>
          </a:p>
        </p:txBody>
      </p:sp>
      <p:sp>
        <p:nvSpPr>
          <p:cNvPr id="233" name="Rectangle: Rounded Corners 17">
            <a:extLst>
              <a:ext uri="{FF2B5EF4-FFF2-40B4-BE49-F238E27FC236}">
                <a16:creationId xmlns:a16="http://schemas.microsoft.com/office/drawing/2014/main" xmlns="" id="{23F5F057-567B-4CE7-9431-5FDE6B1857E5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47</a:t>
            </a:r>
          </a:p>
        </p:txBody>
      </p:sp>
      <p:sp>
        <p:nvSpPr>
          <p:cNvPr id="234" name="Rectangle: Rounded Corners 18">
            <a:extLst>
              <a:ext uri="{FF2B5EF4-FFF2-40B4-BE49-F238E27FC236}">
                <a16:creationId xmlns:a16="http://schemas.microsoft.com/office/drawing/2014/main" xmlns="" id="{81995952-35BB-4C59-B33E-9C9EC3CBD84A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46</a:t>
            </a:r>
          </a:p>
        </p:txBody>
      </p:sp>
      <p:sp>
        <p:nvSpPr>
          <p:cNvPr id="235" name="Rectangle: Rounded Corners 19">
            <a:extLst>
              <a:ext uri="{FF2B5EF4-FFF2-40B4-BE49-F238E27FC236}">
                <a16:creationId xmlns:a16="http://schemas.microsoft.com/office/drawing/2014/main" xmlns="" id="{D1672D6D-FA6A-46F6-8F37-D8A8CB276FFC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45</a:t>
            </a:r>
          </a:p>
        </p:txBody>
      </p:sp>
      <p:sp>
        <p:nvSpPr>
          <p:cNvPr id="236" name="Rectangle: Rounded Corners 20">
            <a:extLst>
              <a:ext uri="{FF2B5EF4-FFF2-40B4-BE49-F238E27FC236}">
                <a16:creationId xmlns:a16="http://schemas.microsoft.com/office/drawing/2014/main" xmlns="" id="{6F945539-E4C5-4587-9DAE-DEFCD68E267E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44</a:t>
            </a:r>
          </a:p>
        </p:txBody>
      </p:sp>
      <p:sp>
        <p:nvSpPr>
          <p:cNvPr id="237" name="Rectangle: Rounded Corners 21">
            <a:extLst>
              <a:ext uri="{FF2B5EF4-FFF2-40B4-BE49-F238E27FC236}">
                <a16:creationId xmlns:a16="http://schemas.microsoft.com/office/drawing/2014/main" xmlns="" id="{73E6785C-BFB2-47FA-876F-21C270B291DF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43</a:t>
            </a:r>
          </a:p>
        </p:txBody>
      </p:sp>
      <p:sp>
        <p:nvSpPr>
          <p:cNvPr id="238" name="Rectangle: Rounded Corners 22">
            <a:extLst>
              <a:ext uri="{FF2B5EF4-FFF2-40B4-BE49-F238E27FC236}">
                <a16:creationId xmlns:a16="http://schemas.microsoft.com/office/drawing/2014/main" xmlns="" id="{4B6AAD2B-5ABF-40B5-8B7C-38A0E5A45CF1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42</a:t>
            </a:r>
          </a:p>
        </p:txBody>
      </p:sp>
      <p:sp>
        <p:nvSpPr>
          <p:cNvPr id="239" name="Rectangle: Rounded Corners 23">
            <a:extLst>
              <a:ext uri="{FF2B5EF4-FFF2-40B4-BE49-F238E27FC236}">
                <a16:creationId xmlns:a16="http://schemas.microsoft.com/office/drawing/2014/main" xmlns="" id="{3FB03384-0C0C-4766-B715-FEECE35AB48F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41</a:t>
            </a:r>
          </a:p>
        </p:txBody>
      </p:sp>
      <p:sp>
        <p:nvSpPr>
          <p:cNvPr id="240" name="Rectangle: Rounded Corners 24">
            <a:extLst>
              <a:ext uri="{FF2B5EF4-FFF2-40B4-BE49-F238E27FC236}">
                <a16:creationId xmlns:a16="http://schemas.microsoft.com/office/drawing/2014/main" xmlns="" id="{FE5755F3-12E4-4B24-B6F1-2F224732298E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40</a:t>
            </a:r>
          </a:p>
        </p:txBody>
      </p:sp>
      <p:sp>
        <p:nvSpPr>
          <p:cNvPr id="241" name="Rectangle: Rounded Corners 25">
            <a:extLst>
              <a:ext uri="{FF2B5EF4-FFF2-40B4-BE49-F238E27FC236}">
                <a16:creationId xmlns:a16="http://schemas.microsoft.com/office/drawing/2014/main" xmlns="" id="{F21D6146-CE51-4E66-9EC9-C6A5BCA73FD3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39</a:t>
            </a:r>
          </a:p>
        </p:txBody>
      </p:sp>
      <p:sp>
        <p:nvSpPr>
          <p:cNvPr id="242" name="Rectangle: Rounded Corners 26">
            <a:extLst>
              <a:ext uri="{FF2B5EF4-FFF2-40B4-BE49-F238E27FC236}">
                <a16:creationId xmlns:a16="http://schemas.microsoft.com/office/drawing/2014/main" xmlns="" id="{BC607689-1E2F-42AB-8999-6AE59E262751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38</a:t>
            </a:r>
          </a:p>
        </p:txBody>
      </p:sp>
      <p:sp>
        <p:nvSpPr>
          <p:cNvPr id="243" name="Rectangle: Rounded Corners 27">
            <a:extLst>
              <a:ext uri="{FF2B5EF4-FFF2-40B4-BE49-F238E27FC236}">
                <a16:creationId xmlns:a16="http://schemas.microsoft.com/office/drawing/2014/main" xmlns="" id="{1D1A52C2-882F-496D-B055-518B1F94D937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37</a:t>
            </a:r>
          </a:p>
        </p:txBody>
      </p:sp>
      <p:sp>
        <p:nvSpPr>
          <p:cNvPr id="244" name="Rectangle: Rounded Corners 28">
            <a:extLst>
              <a:ext uri="{FF2B5EF4-FFF2-40B4-BE49-F238E27FC236}">
                <a16:creationId xmlns:a16="http://schemas.microsoft.com/office/drawing/2014/main" xmlns="" id="{C5E81D2A-4E23-466E-8962-FDDDEFBAF6AE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36</a:t>
            </a:r>
          </a:p>
        </p:txBody>
      </p:sp>
      <p:sp>
        <p:nvSpPr>
          <p:cNvPr id="245" name="Rectangle: Rounded Corners 29">
            <a:extLst>
              <a:ext uri="{FF2B5EF4-FFF2-40B4-BE49-F238E27FC236}">
                <a16:creationId xmlns:a16="http://schemas.microsoft.com/office/drawing/2014/main" xmlns="" id="{4FF7426F-B567-4F5A-8A1C-BE35901DC4C1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35</a:t>
            </a:r>
          </a:p>
        </p:txBody>
      </p:sp>
      <p:sp>
        <p:nvSpPr>
          <p:cNvPr id="246" name="Rectangle: Rounded Corners 30">
            <a:extLst>
              <a:ext uri="{FF2B5EF4-FFF2-40B4-BE49-F238E27FC236}">
                <a16:creationId xmlns:a16="http://schemas.microsoft.com/office/drawing/2014/main" xmlns="" id="{4ACE2B46-860A-4AFC-B6C7-C1D8B417B84B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34</a:t>
            </a:r>
          </a:p>
        </p:txBody>
      </p:sp>
      <p:sp>
        <p:nvSpPr>
          <p:cNvPr id="247" name="Rectangle: Rounded Corners 31">
            <a:extLst>
              <a:ext uri="{FF2B5EF4-FFF2-40B4-BE49-F238E27FC236}">
                <a16:creationId xmlns:a16="http://schemas.microsoft.com/office/drawing/2014/main" xmlns="" id="{B3F29373-C379-4789-87A1-C700F1D94AF4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43</a:t>
            </a:r>
          </a:p>
        </p:txBody>
      </p:sp>
      <p:sp>
        <p:nvSpPr>
          <p:cNvPr id="248" name="Rectangle: Rounded Corners 32">
            <a:extLst>
              <a:ext uri="{FF2B5EF4-FFF2-40B4-BE49-F238E27FC236}">
                <a16:creationId xmlns:a16="http://schemas.microsoft.com/office/drawing/2014/main" xmlns="" id="{93DF765C-11E0-45C9-84AA-1FB3BDC35E1C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32</a:t>
            </a:r>
          </a:p>
        </p:txBody>
      </p:sp>
      <p:sp>
        <p:nvSpPr>
          <p:cNvPr id="249" name="Rectangle: Rounded Corners 33">
            <a:extLst>
              <a:ext uri="{FF2B5EF4-FFF2-40B4-BE49-F238E27FC236}">
                <a16:creationId xmlns:a16="http://schemas.microsoft.com/office/drawing/2014/main" xmlns="" id="{C56F2A80-FC7E-48C6-A6DD-A158DB92ECB6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31</a:t>
            </a:r>
          </a:p>
        </p:txBody>
      </p:sp>
      <p:sp>
        <p:nvSpPr>
          <p:cNvPr id="250" name="Rectangle: Rounded Corners 34">
            <a:extLst>
              <a:ext uri="{FF2B5EF4-FFF2-40B4-BE49-F238E27FC236}">
                <a16:creationId xmlns:a16="http://schemas.microsoft.com/office/drawing/2014/main" xmlns="" id="{0154261C-3B76-409C-ACBB-0611C8A8B6B2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30</a:t>
            </a:r>
          </a:p>
        </p:txBody>
      </p:sp>
      <p:sp>
        <p:nvSpPr>
          <p:cNvPr id="251" name="Rectangle: Rounded Corners 35">
            <a:extLst>
              <a:ext uri="{FF2B5EF4-FFF2-40B4-BE49-F238E27FC236}">
                <a16:creationId xmlns:a16="http://schemas.microsoft.com/office/drawing/2014/main" xmlns="" id="{C952DA2C-09E8-476C-B99F-E8168004D9CA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29</a:t>
            </a:r>
          </a:p>
        </p:txBody>
      </p:sp>
      <p:sp>
        <p:nvSpPr>
          <p:cNvPr id="252" name="Rectangle: Rounded Corners 36">
            <a:extLst>
              <a:ext uri="{FF2B5EF4-FFF2-40B4-BE49-F238E27FC236}">
                <a16:creationId xmlns:a16="http://schemas.microsoft.com/office/drawing/2014/main" xmlns="" id="{3DA37226-FD0D-47D7-BA75-A812A80A54CC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28</a:t>
            </a:r>
          </a:p>
        </p:txBody>
      </p:sp>
      <p:sp>
        <p:nvSpPr>
          <p:cNvPr id="253" name="Rectangle: Rounded Corners 37">
            <a:extLst>
              <a:ext uri="{FF2B5EF4-FFF2-40B4-BE49-F238E27FC236}">
                <a16:creationId xmlns:a16="http://schemas.microsoft.com/office/drawing/2014/main" xmlns="" id="{A01B6D1C-6C94-4EBB-BC2F-F97ECD48DF4B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27</a:t>
            </a:r>
          </a:p>
        </p:txBody>
      </p:sp>
      <p:sp>
        <p:nvSpPr>
          <p:cNvPr id="254" name="Rectangle: Rounded Corners 38">
            <a:extLst>
              <a:ext uri="{FF2B5EF4-FFF2-40B4-BE49-F238E27FC236}">
                <a16:creationId xmlns:a16="http://schemas.microsoft.com/office/drawing/2014/main" xmlns="" id="{F163AEE1-A868-4384-B315-17A00ED92BE8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26</a:t>
            </a:r>
          </a:p>
        </p:txBody>
      </p:sp>
      <p:sp>
        <p:nvSpPr>
          <p:cNvPr id="255" name="Rectangle: Rounded Corners 39">
            <a:extLst>
              <a:ext uri="{FF2B5EF4-FFF2-40B4-BE49-F238E27FC236}">
                <a16:creationId xmlns:a16="http://schemas.microsoft.com/office/drawing/2014/main" xmlns="" id="{674A5960-4145-4D29-B3BE-FD8A89F25F41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25</a:t>
            </a:r>
          </a:p>
        </p:txBody>
      </p:sp>
      <p:sp>
        <p:nvSpPr>
          <p:cNvPr id="256" name="Rectangle: Rounded Corners 40">
            <a:extLst>
              <a:ext uri="{FF2B5EF4-FFF2-40B4-BE49-F238E27FC236}">
                <a16:creationId xmlns:a16="http://schemas.microsoft.com/office/drawing/2014/main" xmlns="" id="{174495D0-884A-4B06-BB3A-8301A59B082C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24</a:t>
            </a:r>
          </a:p>
        </p:txBody>
      </p:sp>
      <p:sp>
        <p:nvSpPr>
          <p:cNvPr id="257" name="Rectangle: Rounded Corners 41">
            <a:extLst>
              <a:ext uri="{FF2B5EF4-FFF2-40B4-BE49-F238E27FC236}">
                <a16:creationId xmlns:a16="http://schemas.microsoft.com/office/drawing/2014/main" xmlns="" id="{9D910EF1-0E6D-46DB-B80A-C401846842F8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23</a:t>
            </a:r>
          </a:p>
        </p:txBody>
      </p:sp>
      <p:sp>
        <p:nvSpPr>
          <p:cNvPr id="258" name="Rectangle: Rounded Corners 42">
            <a:extLst>
              <a:ext uri="{FF2B5EF4-FFF2-40B4-BE49-F238E27FC236}">
                <a16:creationId xmlns:a16="http://schemas.microsoft.com/office/drawing/2014/main" xmlns="" id="{9EDE2903-DD65-4AF0-850A-06250385EC18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22</a:t>
            </a:r>
          </a:p>
        </p:txBody>
      </p:sp>
      <p:sp>
        <p:nvSpPr>
          <p:cNvPr id="259" name="Rectangle: Rounded Corners 43">
            <a:extLst>
              <a:ext uri="{FF2B5EF4-FFF2-40B4-BE49-F238E27FC236}">
                <a16:creationId xmlns:a16="http://schemas.microsoft.com/office/drawing/2014/main" xmlns="" id="{C5715AA8-76FA-4021-ADB9-CBF2AAB06372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21</a:t>
            </a:r>
          </a:p>
        </p:txBody>
      </p:sp>
      <p:sp>
        <p:nvSpPr>
          <p:cNvPr id="260" name="Rectangle: Rounded Corners 44">
            <a:extLst>
              <a:ext uri="{FF2B5EF4-FFF2-40B4-BE49-F238E27FC236}">
                <a16:creationId xmlns:a16="http://schemas.microsoft.com/office/drawing/2014/main" xmlns="" id="{911945F6-A9A0-434B-813E-62D3BA2139F1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20</a:t>
            </a:r>
          </a:p>
        </p:txBody>
      </p:sp>
      <p:sp>
        <p:nvSpPr>
          <p:cNvPr id="261" name="Rectangle: Rounded Corners 45">
            <a:extLst>
              <a:ext uri="{FF2B5EF4-FFF2-40B4-BE49-F238E27FC236}">
                <a16:creationId xmlns:a16="http://schemas.microsoft.com/office/drawing/2014/main" xmlns="" id="{91866033-ED23-4E8C-A601-E9EBFD4E505A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19</a:t>
            </a:r>
          </a:p>
        </p:txBody>
      </p:sp>
      <p:sp>
        <p:nvSpPr>
          <p:cNvPr id="262" name="Rectangle: Rounded Corners 46">
            <a:extLst>
              <a:ext uri="{FF2B5EF4-FFF2-40B4-BE49-F238E27FC236}">
                <a16:creationId xmlns:a16="http://schemas.microsoft.com/office/drawing/2014/main" xmlns="" id="{593555A8-2E8A-4554-B1C7-1779D9F6874F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18</a:t>
            </a:r>
          </a:p>
        </p:txBody>
      </p:sp>
      <p:sp>
        <p:nvSpPr>
          <p:cNvPr id="263" name="Rectangle: Rounded Corners 47">
            <a:extLst>
              <a:ext uri="{FF2B5EF4-FFF2-40B4-BE49-F238E27FC236}">
                <a16:creationId xmlns:a16="http://schemas.microsoft.com/office/drawing/2014/main" xmlns="" id="{84022D71-505D-4FA7-8185-7EDCFB7FCAE2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17</a:t>
            </a:r>
          </a:p>
        </p:txBody>
      </p:sp>
      <p:sp>
        <p:nvSpPr>
          <p:cNvPr id="264" name="Rectangle: Rounded Corners 48">
            <a:extLst>
              <a:ext uri="{FF2B5EF4-FFF2-40B4-BE49-F238E27FC236}">
                <a16:creationId xmlns:a16="http://schemas.microsoft.com/office/drawing/2014/main" xmlns="" id="{EA4ADCA6-2A0F-47FE-84B4-8CCCE3B5FA23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16</a:t>
            </a:r>
          </a:p>
        </p:txBody>
      </p:sp>
      <p:sp>
        <p:nvSpPr>
          <p:cNvPr id="265" name="Rectangle: Rounded Corners 49">
            <a:extLst>
              <a:ext uri="{FF2B5EF4-FFF2-40B4-BE49-F238E27FC236}">
                <a16:creationId xmlns:a16="http://schemas.microsoft.com/office/drawing/2014/main" xmlns="" id="{193134E0-A875-49D1-9F3B-02CF9056EAF7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15</a:t>
            </a:r>
          </a:p>
        </p:txBody>
      </p:sp>
      <p:sp>
        <p:nvSpPr>
          <p:cNvPr id="266" name="Rectangle: Rounded Corners 50">
            <a:extLst>
              <a:ext uri="{FF2B5EF4-FFF2-40B4-BE49-F238E27FC236}">
                <a16:creationId xmlns:a16="http://schemas.microsoft.com/office/drawing/2014/main" xmlns="" id="{E3A04A43-518D-42B5-834D-766DB3ABFC44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14</a:t>
            </a:r>
          </a:p>
        </p:txBody>
      </p:sp>
      <p:sp>
        <p:nvSpPr>
          <p:cNvPr id="267" name="Rectangle: Rounded Corners 51">
            <a:extLst>
              <a:ext uri="{FF2B5EF4-FFF2-40B4-BE49-F238E27FC236}">
                <a16:creationId xmlns:a16="http://schemas.microsoft.com/office/drawing/2014/main" xmlns="" id="{90AABA55-84D8-42C0-9A81-E85564EDFCC5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13</a:t>
            </a:r>
          </a:p>
        </p:txBody>
      </p:sp>
      <p:sp>
        <p:nvSpPr>
          <p:cNvPr id="268" name="Rectangle: Rounded Corners 52">
            <a:extLst>
              <a:ext uri="{FF2B5EF4-FFF2-40B4-BE49-F238E27FC236}">
                <a16:creationId xmlns:a16="http://schemas.microsoft.com/office/drawing/2014/main" xmlns="" id="{0E08BD61-7D06-4AE1-B10B-30FB2AE46CD1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12</a:t>
            </a:r>
          </a:p>
        </p:txBody>
      </p:sp>
      <p:sp>
        <p:nvSpPr>
          <p:cNvPr id="269" name="Rectangle: Rounded Corners 53">
            <a:extLst>
              <a:ext uri="{FF2B5EF4-FFF2-40B4-BE49-F238E27FC236}">
                <a16:creationId xmlns:a16="http://schemas.microsoft.com/office/drawing/2014/main" xmlns="" id="{E063C502-CA0A-470F-A073-1EBD53ACAE35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11</a:t>
            </a:r>
          </a:p>
        </p:txBody>
      </p:sp>
      <p:sp>
        <p:nvSpPr>
          <p:cNvPr id="270" name="Rectangle: Rounded Corners 54">
            <a:extLst>
              <a:ext uri="{FF2B5EF4-FFF2-40B4-BE49-F238E27FC236}">
                <a16:creationId xmlns:a16="http://schemas.microsoft.com/office/drawing/2014/main" xmlns="" id="{E21F0227-42DA-4B70-801F-87615814AA35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10</a:t>
            </a:r>
          </a:p>
        </p:txBody>
      </p:sp>
      <p:sp>
        <p:nvSpPr>
          <p:cNvPr id="271" name="Rectangle: Rounded Corners 55">
            <a:extLst>
              <a:ext uri="{FF2B5EF4-FFF2-40B4-BE49-F238E27FC236}">
                <a16:creationId xmlns:a16="http://schemas.microsoft.com/office/drawing/2014/main" xmlns="" id="{25F14F28-4843-4D7D-95EA-F5EE5686EE06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09</a:t>
            </a:r>
          </a:p>
        </p:txBody>
      </p:sp>
      <p:sp>
        <p:nvSpPr>
          <p:cNvPr id="272" name="Rectangle: Rounded Corners 56">
            <a:extLst>
              <a:ext uri="{FF2B5EF4-FFF2-40B4-BE49-F238E27FC236}">
                <a16:creationId xmlns:a16="http://schemas.microsoft.com/office/drawing/2014/main" xmlns="" id="{E1F8214C-7426-4AD6-919E-532283B1018C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08</a:t>
            </a:r>
          </a:p>
        </p:txBody>
      </p:sp>
      <p:sp>
        <p:nvSpPr>
          <p:cNvPr id="273" name="Rectangle: Rounded Corners 57">
            <a:extLst>
              <a:ext uri="{FF2B5EF4-FFF2-40B4-BE49-F238E27FC236}">
                <a16:creationId xmlns:a16="http://schemas.microsoft.com/office/drawing/2014/main" xmlns="" id="{A24AF0D4-7F74-479B-93FD-11C020926659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07</a:t>
            </a:r>
          </a:p>
        </p:txBody>
      </p:sp>
      <p:sp>
        <p:nvSpPr>
          <p:cNvPr id="274" name="Rectangle: Rounded Corners 58">
            <a:extLst>
              <a:ext uri="{FF2B5EF4-FFF2-40B4-BE49-F238E27FC236}">
                <a16:creationId xmlns:a16="http://schemas.microsoft.com/office/drawing/2014/main" xmlns="" id="{8F4CA04D-F046-4366-B5C6-C1C25208482B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06</a:t>
            </a:r>
          </a:p>
        </p:txBody>
      </p:sp>
      <p:sp>
        <p:nvSpPr>
          <p:cNvPr id="275" name="Rectangle: Rounded Corners 59">
            <a:extLst>
              <a:ext uri="{FF2B5EF4-FFF2-40B4-BE49-F238E27FC236}">
                <a16:creationId xmlns:a16="http://schemas.microsoft.com/office/drawing/2014/main" xmlns="" id="{801948C3-720A-4236-A493-C8453FA4417A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05</a:t>
            </a:r>
          </a:p>
        </p:txBody>
      </p:sp>
      <p:sp>
        <p:nvSpPr>
          <p:cNvPr id="276" name="Rectangle: Rounded Corners 60">
            <a:extLst>
              <a:ext uri="{FF2B5EF4-FFF2-40B4-BE49-F238E27FC236}">
                <a16:creationId xmlns:a16="http://schemas.microsoft.com/office/drawing/2014/main" xmlns="" id="{E0409599-545F-45D9-8161-6BBC4CA03D46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04</a:t>
            </a:r>
          </a:p>
        </p:txBody>
      </p:sp>
      <p:sp>
        <p:nvSpPr>
          <p:cNvPr id="277" name="Rectangle: Rounded Corners 61">
            <a:extLst>
              <a:ext uri="{FF2B5EF4-FFF2-40B4-BE49-F238E27FC236}">
                <a16:creationId xmlns:a16="http://schemas.microsoft.com/office/drawing/2014/main" xmlns="" id="{32074099-AD00-4B66-A0D5-F019C1AF5D80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03</a:t>
            </a:r>
          </a:p>
        </p:txBody>
      </p:sp>
      <p:sp>
        <p:nvSpPr>
          <p:cNvPr id="278" name="Rectangle: Rounded Corners 62">
            <a:extLst>
              <a:ext uri="{FF2B5EF4-FFF2-40B4-BE49-F238E27FC236}">
                <a16:creationId xmlns:a16="http://schemas.microsoft.com/office/drawing/2014/main" xmlns="" id="{F0D54F0D-1F1E-4EE1-A1B8-03A7994BA735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02</a:t>
            </a:r>
          </a:p>
        </p:txBody>
      </p:sp>
      <p:sp>
        <p:nvSpPr>
          <p:cNvPr id="279" name="Rectangle: Rounded Corners 63">
            <a:extLst>
              <a:ext uri="{FF2B5EF4-FFF2-40B4-BE49-F238E27FC236}">
                <a16:creationId xmlns:a16="http://schemas.microsoft.com/office/drawing/2014/main" xmlns="" id="{84284F80-CE4A-4377-9690-51F37C3BD4E1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01</a:t>
            </a:r>
          </a:p>
        </p:txBody>
      </p:sp>
      <p:sp>
        <p:nvSpPr>
          <p:cNvPr id="280" name="Rectangle: Rounded Corners 64">
            <a:extLst>
              <a:ext uri="{FF2B5EF4-FFF2-40B4-BE49-F238E27FC236}">
                <a16:creationId xmlns:a16="http://schemas.microsoft.com/office/drawing/2014/main" xmlns="" id="{7A5B0E33-3262-4457-AA6D-BF58D4E5BC34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00</a:t>
            </a:r>
          </a:p>
        </p:txBody>
      </p:sp>
      <p:sp>
        <p:nvSpPr>
          <p:cNvPr id="281" name="Rectangle: Rounded Corners 65">
            <a:extLst>
              <a:ext uri="{FF2B5EF4-FFF2-40B4-BE49-F238E27FC236}">
                <a16:creationId xmlns:a16="http://schemas.microsoft.com/office/drawing/2014/main" xmlns="" id="{2714492A-1420-4772-A683-7D92EBD9669B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59</a:t>
            </a:r>
          </a:p>
        </p:txBody>
      </p:sp>
      <p:sp>
        <p:nvSpPr>
          <p:cNvPr id="282" name="Rectangle: Rounded Corners 66">
            <a:extLst>
              <a:ext uri="{FF2B5EF4-FFF2-40B4-BE49-F238E27FC236}">
                <a16:creationId xmlns:a16="http://schemas.microsoft.com/office/drawing/2014/main" xmlns="" id="{340B2935-9CE3-49E3-BFDA-0C250EE081F6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58</a:t>
            </a:r>
          </a:p>
        </p:txBody>
      </p:sp>
      <p:sp>
        <p:nvSpPr>
          <p:cNvPr id="283" name="Rectangle: Rounded Corners 67">
            <a:extLst>
              <a:ext uri="{FF2B5EF4-FFF2-40B4-BE49-F238E27FC236}">
                <a16:creationId xmlns:a16="http://schemas.microsoft.com/office/drawing/2014/main" xmlns="" id="{1FCE88C4-E661-48BB-BAE3-469B0922E6FA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57</a:t>
            </a:r>
          </a:p>
        </p:txBody>
      </p:sp>
      <p:sp>
        <p:nvSpPr>
          <p:cNvPr id="284" name="Rectangle: Rounded Corners 68">
            <a:extLst>
              <a:ext uri="{FF2B5EF4-FFF2-40B4-BE49-F238E27FC236}">
                <a16:creationId xmlns:a16="http://schemas.microsoft.com/office/drawing/2014/main" xmlns="" id="{720AE6EC-FEF0-4B42-897D-D7FCA6EDE0C9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56</a:t>
            </a:r>
          </a:p>
        </p:txBody>
      </p:sp>
      <p:sp>
        <p:nvSpPr>
          <p:cNvPr id="285" name="Rectangle: Rounded Corners 69">
            <a:extLst>
              <a:ext uri="{FF2B5EF4-FFF2-40B4-BE49-F238E27FC236}">
                <a16:creationId xmlns:a16="http://schemas.microsoft.com/office/drawing/2014/main" xmlns="" id="{19428F19-7DEA-4B42-813A-48B6DAC0D8E5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55</a:t>
            </a:r>
          </a:p>
        </p:txBody>
      </p:sp>
      <p:sp>
        <p:nvSpPr>
          <p:cNvPr id="286" name="Rectangle: Rounded Corners 70">
            <a:extLst>
              <a:ext uri="{FF2B5EF4-FFF2-40B4-BE49-F238E27FC236}">
                <a16:creationId xmlns:a16="http://schemas.microsoft.com/office/drawing/2014/main" xmlns="" id="{275AC1DB-1F5C-4F5C-9F66-E5A0A602F81D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54</a:t>
            </a:r>
          </a:p>
        </p:txBody>
      </p:sp>
      <p:sp>
        <p:nvSpPr>
          <p:cNvPr id="287" name="Rectangle: Rounded Corners 71">
            <a:extLst>
              <a:ext uri="{FF2B5EF4-FFF2-40B4-BE49-F238E27FC236}">
                <a16:creationId xmlns:a16="http://schemas.microsoft.com/office/drawing/2014/main" xmlns="" id="{DDD7923C-F91D-4B7D-9BFE-C9F382647393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53</a:t>
            </a:r>
          </a:p>
        </p:txBody>
      </p:sp>
      <p:sp>
        <p:nvSpPr>
          <p:cNvPr id="288" name="Rectangle: Rounded Corners 72">
            <a:extLst>
              <a:ext uri="{FF2B5EF4-FFF2-40B4-BE49-F238E27FC236}">
                <a16:creationId xmlns:a16="http://schemas.microsoft.com/office/drawing/2014/main" xmlns="" id="{5291E4A7-3B12-4B5F-B8F4-2B01C4F449A9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52</a:t>
            </a:r>
          </a:p>
        </p:txBody>
      </p:sp>
      <p:sp>
        <p:nvSpPr>
          <p:cNvPr id="289" name="Rectangle: Rounded Corners 73">
            <a:extLst>
              <a:ext uri="{FF2B5EF4-FFF2-40B4-BE49-F238E27FC236}">
                <a16:creationId xmlns:a16="http://schemas.microsoft.com/office/drawing/2014/main" xmlns="" id="{0DD2865F-99BC-4A41-AC04-0EB534084D04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51</a:t>
            </a:r>
          </a:p>
        </p:txBody>
      </p:sp>
      <p:sp>
        <p:nvSpPr>
          <p:cNvPr id="290" name="Rectangle: Rounded Corners 74">
            <a:extLst>
              <a:ext uri="{FF2B5EF4-FFF2-40B4-BE49-F238E27FC236}">
                <a16:creationId xmlns:a16="http://schemas.microsoft.com/office/drawing/2014/main" xmlns="" id="{F94F86B1-1ABD-446F-B4A2-FB34F803862F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50</a:t>
            </a:r>
          </a:p>
        </p:txBody>
      </p:sp>
      <p:sp>
        <p:nvSpPr>
          <p:cNvPr id="291" name="Rectangle: Rounded Corners 75">
            <a:extLst>
              <a:ext uri="{FF2B5EF4-FFF2-40B4-BE49-F238E27FC236}">
                <a16:creationId xmlns:a16="http://schemas.microsoft.com/office/drawing/2014/main" xmlns="" id="{E17E13E0-31FF-460A-80C1-88C95976B170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49</a:t>
            </a:r>
          </a:p>
        </p:txBody>
      </p:sp>
      <p:sp>
        <p:nvSpPr>
          <p:cNvPr id="292" name="Rectangle: Rounded Corners 76">
            <a:extLst>
              <a:ext uri="{FF2B5EF4-FFF2-40B4-BE49-F238E27FC236}">
                <a16:creationId xmlns:a16="http://schemas.microsoft.com/office/drawing/2014/main" xmlns="" id="{0E8834AE-AB54-442E-B75A-649F89D6DBDE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48</a:t>
            </a:r>
          </a:p>
        </p:txBody>
      </p:sp>
      <p:sp>
        <p:nvSpPr>
          <p:cNvPr id="293" name="Rectangle: Rounded Corners 77">
            <a:extLst>
              <a:ext uri="{FF2B5EF4-FFF2-40B4-BE49-F238E27FC236}">
                <a16:creationId xmlns:a16="http://schemas.microsoft.com/office/drawing/2014/main" xmlns="" id="{EF961AA6-B693-4367-B2CB-C5A0E7DC0AEA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47</a:t>
            </a:r>
          </a:p>
        </p:txBody>
      </p:sp>
      <p:sp>
        <p:nvSpPr>
          <p:cNvPr id="294" name="Rectangle: Rounded Corners 78">
            <a:extLst>
              <a:ext uri="{FF2B5EF4-FFF2-40B4-BE49-F238E27FC236}">
                <a16:creationId xmlns:a16="http://schemas.microsoft.com/office/drawing/2014/main" xmlns="" id="{7F600EF4-4543-4C6C-8374-EE1F646BD33D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46</a:t>
            </a:r>
          </a:p>
        </p:txBody>
      </p:sp>
      <p:sp>
        <p:nvSpPr>
          <p:cNvPr id="295" name="Rectangle: Rounded Corners 79">
            <a:extLst>
              <a:ext uri="{FF2B5EF4-FFF2-40B4-BE49-F238E27FC236}">
                <a16:creationId xmlns:a16="http://schemas.microsoft.com/office/drawing/2014/main" xmlns="" id="{AFCB6EC1-25F9-4A78-9639-2D746F1A1E70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45</a:t>
            </a:r>
          </a:p>
        </p:txBody>
      </p:sp>
      <p:sp>
        <p:nvSpPr>
          <p:cNvPr id="296" name="Rectangle: Rounded Corners 80">
            <a:extLst>
              <a:ext uri="{FF2B5EF4-FFF2-40B4-BE49-F238E27FC236}">
                <a16:creationId xmlns:a16="http://schemas.microsoft.com/office/drawing/2014/main" xmlns="" id="{E39CD754-0F77-4266-90C5-DF5EB86620D0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44</a:t>
            </a:r>
          </a:p>
        </p:txBody>
      </p:sp>
      <p:sp>
        <p:nvSpPr>
          <p:cNvPr id="297" name="Rectangle: Rounded Corners 81">
            <a:extLst>
              <a:ext uri="{FF2B5EF4-FFF2-40B4-BE49-F238E27FC236}">
                <a16:creationId xmlns:a16="http://schemas.microsoft.com/office/drawing/2014/main" xmlns="" id="{83B89D81-8EC1-4EFB-9A7F-93D0B9ECAF9C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43</a:t>
            </a:r>
          </a:p>
        </p:txBody>
      </p:sp>
      <p:sp>
        <p:nvSpPr>
          <p:cNvPr id="298" name="Rectangle: Rounded Corners 82">
            <a:extLst>
              <a:ext uri="{FF2B5EF4-FFF2-40B4-BE49-F238E27FC236}">
                <a16:creationId xmlns:a16="http://schemas.microsoft.com/office/drawing/2014/main" xmlns="" id="{98EE7F9B-4FA1-4FCC-8515-B8E1AF68FBBB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42</a:t>
            </a:r>
          </a:p>
        </p:txBody>
      </p:sp>
      <p:sp>
        <p:nvSpPr>
          <p:cNvPr id="299" name="Rectangle: Rounded Corners 83">
            <a:extLst>
              <a:ext uri="{FF2B5EF4-FFF2-40B4-BE49-F238E27FC236}">
                <a16:creationId xmlns:a16="http://schemas.microsoft.com/office/drawing/2014/main" xmlns="" id="{5A13486C-058F-4660-B696-6EA0B6E4C107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41</a:t>
            </a:r>
          </a:p>
        </p:txBody>
      </p:sp>
      <p:sp>
        <p:nvSpPr>
          <p:cNvPr id="300" name="Rectangle: Rounded Corners 84">
            <a:extLst>
              <a:ext uri="{FF2B5EF4-FFF2-40B4-BE49-F238E27FC236}">
                <a16:creationId xmlns:a16="http://schemas.microsoft.com/office/drawing/2014/main" xmlns="" id="{A4C944CD-3A33-4CF6-813F-762A23F58C37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40</a:t>
            </a:r>
          </a:p>
        </p:txBody>
      </p:sp>
      <p:sp>
        <p:nvSpPr>
          <p:cNvPr id="301" name="Rectangle: Rounded Corners 85">
            <a:extLst>
              <a:ext uri="{FF2B5EF4-FFF2-40B4-BE49-F238E27FC236}">
                <a16:creationId xmlns:a16="http://schemas.microsoft.com/office/drawing/2014/main" xmlns="" id="{16462FB6-4297-4F0B-985C-A20A20FFA6C3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39</a:t>
            </a:r>
          </a:p>
        </p:txBody>
      </p:sp>
      <p:sp>
        <p:nvSpPr>
          <p:cNvPr id="302" name="Rectangle: Rounded Corners 86">
            <a:extLst>
              <a:ext uri="{FF2B5EF4-FFF2-40B4-BE49-F238E27FC236}">
                <a16:creationId xmlns:a16="http://schemas.microsoft.com/office/drawing/2014/main" xmlns="" id="{2C5A4AE4-75DE-48F0-AEBA-00899F139D84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38</a:t>
            </a:r>
          </a:p>
        </p:txBody>
      </p:sp>
      <p:sp>
        <p:nvSpPr>
          <p:cNvPr id="303" name="Rectangle: Rounded Corners 87">
            <a:extLst>
              <a:ext uri="{FF2B5EF4-FFF2-40B4-BE49-F238E27FC236}">
                <a16:creationId xmlns:a16="http://schemas.microsoft.com/office/drawing/2014/main" xmlns="" id="{0EEC99C7-F0C3-49F7-B147-E88E3ADBE6BE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37</a:t>
            </a:r>
          </a:p>
        </p:txBody>
      </p:sp>
      <p:sp>
        <p:nvSpPr>
          <p:cNvPr id="304" name="Rectangle: Rounded Corners 88">
            <a:extLst>
              <a:ext uri="{FF2B5EF4-FFF2-40B4-BE49-F238E27FC236}">
                <a16:creationId xmlns:a16="http://schemas.microsoft.com/office/drawing/2014/main" xmlns="" id="{CC742F3F-A637-46F7-8CFC-BB76860A34C1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36</a:t>
            </a:r>
          </a:p>
        </p:txBody>
      </p:sp>
      <p:sp>
        <p:nvSpPr>
          <p:cNvPr id="305" name="Rectangle: Rounded Corners 89">
            <a:extLst>
              <a:ext uri="{FF2B5EF4-FFF2-40B4-BE49-F238E27FC236}">
                <a16:creationId xmlns:a16="http://schemas.microsoft.com/office/drawing/2014/main" xmlns="" id="{C9D01B6E-0E1D-4B85-A587-CE51D6FB6D16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35</a:t>
            </a:r>
          </a:p>
        </p:txBody>
      </p:sp>
      <p:sp>
        <p:nvSpPr>
          <p:cNvPr id="306" name="Rectangle: Rounded Corners 90">
            <a:extLst>
              <a:ext uri="{FF2B5EF4-FFF2-40B4-BE49-F238E27FC236}">
                <a16:creationId xmlns:a16="http://schemas.microsoft.com/office/drawing/2014/main" xmlns="" id="{EBF1371E-9F15-4FCB-9430-EE2AFA3C8D13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34</a:t>
            </a:r>
          </a:p>
        </p:txBody>
      </p:sp>
      <p:sp>
        <p:nvSpPr>
          <p:cNvPr id="307" name="Rectangle: Rounded Corners 91">
            <a:extLst>
              <a:ext uri="{FF2B5EF4-FFF2-40B4-BE49-F238E27FC236}">
                <a16:creationId xmlns:a16="http://schemas.microsoft.com/office/drawing/2014/main" xmlns="" id="{1235F28E-1FE9-4609-9197-BDB44E34AA77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33</a:t>
            </a:r>
          </a:p>
        </p:txBody>
      </p:sp>
      <p:sp>
        <p:nvSpPr>
          <p:cNvPr id="308" name="Rectangle: Rounded Corners 92">
            <a:extLst>
              <a:ext uri="{FF2B5EF4-FFF2-40B4-BE49-F238E27FC236}">
                <a16:creationId xmlns:a16="http://schemas.microsoft.com/office/drawing/2014/main" xmlns="" id="{7663402F-F095-4CB0-8E55-C8911D07D1EA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32</a:t>
            </a:r>
          </a:p>
        </p:txBody>
      </p:sp>
      <p:sp>
        <p:nvSpPr>
          <p:cNvPr id="309" name="Rectangle: Rounded Corners 93">
            <a:extLst>
              <a:ext uri="{FF2B5EF4-FFF2-40B4-BE49-F238E27FC236}">
                <a16:creationId xmlns:a16="http://schemas.microsoft.com/office/drawing/2014/main" xmlns="" id="{6AAAE16D-A965-46F2-9469-32FFD35CCC6E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31</a:t>
            </a:r>
          </a:p>
        </p:txBody>
      </p:sp>
      <p:sp>
        <p:nvSpPr>
          <p:cNvPr id="310" name="Rectangle: Rounded Corners 94">
            <a:extLst>
              <a:ext uri="{FF2B5EF4-FFF2-40B4-BE49-F238E27FC236}">
                <a16:creationId xmlns:a16="http://schemas.microsoft.com/office/drawing/2014/main" xmlns="" id="{56B66775-BAD0-4F02-8BF5-011B33BC01F5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30</a:t>
            </a:r>
          </a:p>
        </p:txBody>
      </p:sp>
      <p:sp>
        <p:nvSpPr>
          <p:cNvPr id="311" name="Rectangle: Rounded Corners 95">
            <a:extLst>
              <a:ext uri="{FF2B5EF4-FFF2-40B4-BE49-F238E27FC236}">
                <a16:creationId xmlns:a16="http://schemas.microsoft.com/office/drawing/2014/main" xmlns="" id="{2DD28BD2-70EF-4140-9EE0-7A88BAD177FC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29</a:t>
            </a:r>
          </a:p>
        </p:txBody>
      </p:sp>
      <p:sp>
        <p:nvSpPr>
          <p:cNvPr id="312" name="Rectangle: Rounded Corners 96">
            <a:extLst>
              <a:ext uri="{FF2B5EF4-FFF2-40B4-BE49-F238E27FC236}">
                <a16:creationId xmlns:a16="http://schemas.microsoft.com/office/drawing/2014/main" xmlns="" id="{4BCD449D-ADEC-46B7-A749-B10C07CB9C84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28</a:t>
            </a:r>
          </a:p>
        </p:txBody>
      </p:sp>
      <p:sp>
        <p:nvSpPr>
          <p:cNvPr id="313" name="Rectangle: Rounded Corners 97">
            <a:extLst>
              <a:ext uri="{FF2B5EF4-FFF2-40B4-BE49-F238E27FC236}">
                <a16:creationId xmlns:a16="http://schemas.microsoft.com/office/drawing/2014/main" xmlns="" id="{8BFD0B61-3A69-4A69-B6A3-92533F7A5BC6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27</a:t>
            </a:r>
          </a:p>
        </p:txBody>
      </p:sp>
      <p:sp>
        <p:nvSpPr>
          <p:cNvPr id="314" name="Rectangle: Rounded Corners 98">
            <a:extLst>
              <a:ext uri="{FF2B5EF4-FFF2-40B4-BE49-F238E27FC236}">
                <a16:creationId xmlns:a16="http://schemas.microsoft.com/office/drawing/2014/main" xmlns="" id="{DADC6DA3-036B-42E4-B4DC-70BC0A5BBE9A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26</a:t>
            </a:r>
          </a:p>
        </p:txBody>
      </p:sp>
      <p:sp>
        <p:nvSpPr>
          <p:cNvPr id="315" name="Rectangle: Rounded Corners 99">
            <a:extLst>
              <a:ext uri="{FF2B5EF4-FFF2-40B4-BE49-F238E27FC236}">
                <a16:creationId xmlns:a16="http://schemas.microsoft.com/office/drawing/2014/main" xmlns="" id="{425B2372-7157-4333-B60D-07DED6F9C5CB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25</a:t>
            </a:r>
          </a:p>
        </p:txBody>
      </p:sp>
      <p:sp>
        <p:nvSpPr>
          <p:cNvPr id="316" name="Rectangle: Rounded Corners 100">
            <a:extLst>
              <a:ext uri="{FF2B5EF4-FFF2-40B4-BE49-F238E27FC236}">
                <a16:creationId xmlns:a16="http://schemas.microsoft.com/office/drawing/2014/main" xmlns="" id="{979AC170-B0A5-4475-961E-7F567EDF0FFA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24</a:t>
            </a:r>
          </a:p>
        </p:txBody>
      </p:sp>
      <p:sp>
        <p:nvSpPr>
          <p:cNvPr id="317" name="Rectangle: Rounded Corners 101">
            <a:extLst>
              <a:ext uri="{FF2B5EF4-FFF2-40B4-BE49-F238E27FC236}">
                <a16:creationId xmlns:a16="http://schemas.microsoft.com/office/drawing/2014/main" xmlns="" id="{B93A3DBD-A6B8-464F-8225-A5F69424D56D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23</a:t>
            </a:r>
          </a:p>
        </p:txBody>
      </p:sp>
      <p:sp>
        <p:nvSpPr>
          <p:cNvPr id="318" name="Rectangle: Rounded Corners 102">
            <a:extLst>
              <a:ext uri="{FF2B5EF4-FFF2-40B4-BE49-F238E27FC236}">
                <a16:creationId xmlns:a16="http://schemas.microsoft.com/office/drawing/2014/main" xmlns="" id="{6DBBCA6F-8B92-47B1-A4EC-A73AC72249FA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22</a:t>
            </a:r>
          </a:p>
        </p:txBody>
      </p:sp>
      <p:sp>
        <p:nvSpPr>
          <p:cNvPr id="319" name="Rectangle: Rounded Corners 103">
            <a:extLst>
              <a:ext uri="{FF2B5EF4-FFF2-40B4-BE49-F238E27FC236}">
                <a16:creationId xmlns:a16="http://schemas.microsoft.com/office/drawing/2014/main" xmlns="" id="{6F16E111-ED6D-4B2C-804C-61091CB2B529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21</a:t>
            </a:r>
          </a:p>
        </p:txBody>
      </p:sp>
      <p:sp>
        <p:nvSpPr>
          <p:cNvPr id="320" name="Rectangle: Rounded Corners 104">
            <a:extLst>
              <a:ext uri="{FF2B5EF4-FFF2-40B4-BE49-F238E27FC236}">
                <a16:creationId xmlns:a16="http://schemas.microsoft.com/office/drawing/2014/main" xmlns="" id="{581AFCFC-4478-46B5-8467-3239E5480F90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20</a:t>
            </a:r>
          </a:p>
        </p:txBody>
      </p:sp>
      <p:sp>
        <p:nvSpPr>
          <p:cNvPr id="321" name="Rectangle: Rounded Corners 105">
            <a:extLst>
              <a:ext uri="{FF2B5EF4-FFF2-40B4-BE49-F238E27FC236}">
                <a16:creationId xmlns:a16="http://schemas.microsoft.com/office/drawing/2014/main" xmlns="" id="{E7D6436C-14D6-48D7-A5E6-C56563FFC26B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19</a:t>
            </a:r>
          </a:p>
        </p:txBody>
      </p:sp>
      <p:sp>
        <p:nvSpPr>
          <p:cNvPr id="322" name="Rectangle: Rounded Corners 106">
            <a:extLst>
              <a:ext uri="{FF2B5EF4-FFF2-40B4-BE49-F238E27FC236}">
                <a16:creationId xmlns:a16="http://schemas.microsoft.com/office/drawing/2014/main" xmlns="" id="{0A6832B7-5DE1-41CA-A9CF-792249944CA4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18</a:t>
            </a:r>
          </a:p>
        </p:txBody>
      </p:sp>
      <p:sp>
        <p:nvSpPr>
          <p:cNvPr id="323" name="Rectangle: Rounded Corners 107">
            <a:extLst>
              <a:ext uri="{FF2B5EF4-FFF2-40B4-BE49-F238E27FC236}">
                <a16:creationId xmlns:a16="http://schemas.microsoft.com/office/drawing/2014/main" xmlns="" id="{9520D2E0-738F-4D09-91E2-6BFECF7D39B2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17</a:t>
            </a:r>
          </a:p>
        </p:txBody>
      </p:sp>
      <p:sp>
        <p:nvSpPr>
          <p:cNvPr id="324" name="Rectangle: Rounded Corners 108">
            <a:extLst>
              <a:ext uri="{FF2B5EF4-FFF2-40B4-BE49-F238E27FC236}">
                <a16:creationId xmlns:a16="http://schemas.microsoft.com/office/drawing/2014/main" xmlns="" id="{9854B76B-FE58-41E1-8FC8-EEC39A8425B2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16</a:t>
            </a:r>
          </a:p>
        </p:txBody>
      </p:sp>
      <p:sp>
        <p:nvSpPr>
          <p:cNvPr id="325" name="Rectangle: Rounded Corners 109">
            <a:extLst>
              <a:ext uri="{FF2B5EF4-FFF2-40B4-BE49-F238E27FC236}">
                <a16:creationId xmlns:a16="http://schemas.microsoft.com/office/drawing/2014/main" xmlns="" id="{6EF475BF-1F06-4F35-A10F-F23234CB8976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15</a:t>
            </a:r>
          </a:p>
        </p:txBody>
      </p:sp>
      <p:sp>
        <p:nvSpPr>
          <p:cNvPr id="326" name="Rectangle: Rounded Corners 110">
            <a:extLst>
              <a:ext uri="{FF2B5EF4-FFF2-40B4-BE49-F238E27FC236}">
                <a16:creationId xmlns:a16="http://schemas.microsoft.com/office/drawing/2014/main" xmlns="" id="{F38CAC2B-0FBD-49DA-9A8A-6031CA567B4B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14</a:t>
            </a:r>
          </a:p>
        </p:txBody>
      </p:sp>
      <p:sp>
        <p:nvSpPr>
          <p:cNvPr id="327" name="Rectangle: Rounded Corners 111">
            <a:extLst>
              <a:ext uri="{FF2B5EF4-FFF2-40B4-BE49-F238E27FC236}">
                <a16:creationId xmlns:a16="http://schemas.microsoft.com/office/drawing/2014/main" xmlns="" id="{7ABE033D-126B-41C1-B1E5-FE94F28DD935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13</a:t>
            </a:r>
          </a:p>
        </p:txBody>
      </p:sp>
      <p:sp>
        <p:nvSpPr>
          <p:cNvPr id="328" name="Rectangle: Rounded Corners 112">
            <a:extLst>
              <a:ext uri="{FF2B5EF4-FFF2-40B4-BE49-F238E27FC236}">
                <a16:creationId xmlns:a16="http://schemas.microsoft.com/office/drawing/2014/main" xmlns="" id="{5AD3546E-39F9-4CCF-87BD-E03C83359FAC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12</a:t>
            </a:r>
          </a:p>
        </p:txBody>
      </p:sp>
      <p:sp>
        <p:nvSpPr>
          <p:cNvPr id="329" name="Rectangle: Rounded Corners 113">
            <a:extLst>
              <a:ext uri="{FF2B5EF4-FFF2-40B4-BE49-F238E27FC236}">
                <a16:creationId xmlns:a16="http://schemas.microsoft.com/office/drawing/2014/main" xmlns="" id="{E36FCB8F-D24C-4BE6-8BA0-7C2AB472C0E6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11</a:t>
            </a:r>
          </a:p>
        </p:txBody>
      </p:sp>
      <p:sp>
        <p:nvSpPr>
          <p:cNvPr id="330" name="Rectangle: Rounded Corners 114">
            <a:extLst>
              <a:ext uri="{FF2B5EF4-FFF2-40B4-BE49-F238E27FC236}">
                <a16:creationId xmlns:a16="http://schemas.microsoft.com/office/drawing/2014/main" xmlns="" id="{47850E9D-0D34-4F37-A117-24B164992AFF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10</a:t>
            </a:r>
          </a:p>
        </p:txBody>
      </p:sp>
      <p:sp>
        <p:nvSpPr>
          <p:cNvPr id="331" name="Rectangle: Rounded Corners 115">
            <a:extLst>
              <a:ext uri="{FF2B5EF4-FFF2-40B4-BE49-F238E27FC236}">
                <a16:creationId xmlns:a16="http://schemas.microsoft.com/office/drawing/2014/main" xmlns="" id="{0C839A7C-BFD7-48F1-9E84-D79F865810A8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09</a:t>
            </a:r>
          </a:p>
        </p:txBody>
      </p:sp>
      <p:sp>
        <p:nvSpPr>
          <p:cNvPr id="332" name="Rectangle: Rounded Corners 116">
            <a:extLst>
              <a:ext uri="{FF2B5EF4-FFF2-40B4-BE49-F238E27FC236}">
                <a16:creationId xmlns:a16="http://schemas.microsoft.com/office/drawing/2014/main" xmlns="" id="{D09F946D-26C7-4C0C-A9EF-379011192D64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08</a:t>
            </a:r>
          </a:p>
        </p:txBody>
      </p:sp>
      <p:sp>
        <p:nvSpPr>
          <p:cNvPr id="333" name="Rectangle: Rounded Corners 117">
            <a:extLst>
              <a:ext uri="{FF2B5EF4-FFF2-40B4-BE49-F238E27FC236}">
                <a16:creationId xmlns:a16="http://schemas.microsoft.com/office/drawing/2014/main" xmlns="" id="{D8B5A074-3E9E-413D-A5EE-4191B4AFCE19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07</a:t>
            </a:r>
          </a:p>
        </p:txBody>
      </p:sp>
      <p:sp>
        <p:nvSpPr>
          <p:cNvPr id="334" name="Rectangle: Rounded Corners 118">
            <a:extLst>
              <a:ext uri="{FF2B5EF4-FFF2-40B4-BE49-F238E27FC236}">
                <a16:creationId xmlns:a16="http://schemas.microsoft.com/office/drawing/2014/main" xmlns="" id="{045F8BD9-09FC-4F31-8615-DF70AA70DEC1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06</a:t>
            </a:r>
          </a:p>
        </p:txBody>
      </p:sp>
      <p:sp>
        <p:nvSpPr>
          <p:cNvPr id="335" name="Rectangle: Rounded Corners 119">
            <a:extLst>
              <a:ext uri="{FF2B5EF4-FFF2-40B4-BE49-F238E27FC236}">
                <a16:creationId xmlns:a16="http://schemas.microsoft.com/office/drawing/2014/main" xmlns="" id="{6033B4AF-5A97-4354-A082-60906A7323AD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05</a:t>
            </a:r>
          </a:p>
        </p:txBody>
      </p:sp>
      <p:sp>
        <p:nvSpPr>
          <p:cNvPr id="336" name="Rectangle: Rounded Corners 120">
            <a:extLst>
              <a:ext uri="{FF2B5EF4-FFF2-40B4-BE49-F238E27FC236}">
                <a16:creationId xmlns:a16="http://schemas.microsoft.com/office/drawing/2014/main" xmlns="" id="{0C47BE9A-3E31-44F9-B8E5-DD96F1D0C95E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04</a:t>
            </a:r>
          </a:p>
        </p:txBody>
      </p:sp>
      <p:sp>
        <p:nvSpPr>
          <p:cNvPr id="337" name="Rectangle: Rounded Corners 121">
            <a:extLst>
              <a:ext uri="{FF2B5EF4-FFF2-40B4-BE49-F238E27FC236}">
                <a16:creationId xmlns:a16="http://schemas.microsoft.com/office/drawing/2014/main" xmlns="" id="{59CF9923-AA2A-4FB9-BC25-3092A2789D2F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03</a:t>
            </a:r>
          </a:p>
        </p:txBody>
      </p:sp>
      <p:sp>
        <p:nvSpPr>
          <p:cNvPr id="338" name="Rectangle: Rounded Corners 122">
            <a:extLst>
              <a:ext uri="{FF2B5EF4-FFF2-40B4-BE49-F238E27FC236}">
                <a16:creationId xmlns:a16="http://schemas.microsoft.com/office/drawing/2014/main" xmlns="" id="{0BB7749A-F808-4666-89F0-2A87378E7FC3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02</a:t>
            </a:r>
          </a:p>
        </p:txBody>
      </p:sp>
      <p:sp>
        <p:nvSpPr>
          <p:cNvPr id="339" name="Rectangle: Rounded Corners 123">
            <a:extLst>
              <a:ext uri="{FF2B5EF4-FFF2-40B4-BE49-F238E27FC236}">
                <a16:creationId xmlns:a16="http://schemas.microsoft.com/office/drawing/2014/main" xmlns="" id="{C745544E-4F5B-4696-8760-C31F052B6CBD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01</a:t>
            </a:r>
          </a:p>
        </p:txBody>
      </p:sp>
      <p:sp>
        <p:nvSpPr>
          <p:cNvPr id="340" name="Rectangle: Rounded Corners 124">
            <a:extLst>
              <a:ext uri="{FF2B5EF4-FFF2-40B4-BE49-F238E27FC236}">
                <a16:creationId xmlns:a16="http://schemas.microsoft.com/office/drawing/2014/main" xmlns="" id="{7CFD3903-C8DA-4B2F-8842-521D41CD86CA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00</a:t>
            </a:r>
          </a:p>
        </p:txBody>
      </p:sp>
      <p:sp>
        <p:nvSpPr>
          <p:cNvPr id="341" name="Rectangle: Rounded Corners 125">
            <a:extLst>
              <a:ext uri="{FF2B5EF4-FFF2-40B4-BE49-F238E27FC236}">
                <a16:creationId xmlns:a16="http://schemas.microsoft.com/office/drawing/2014/main" xmlns="" id="{9469AECA-7C3A-4DAA-A37F-BEC486AB3E10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59</a:t>
            </a:r>
          </a:p>
        </p:txBody>
      </p:sp>
      <p:sp>
        <p:nvSpPr>
          <p:cNvPr id="342" name="Rectangle: Rounded Corners 126">
            <a:extLst>
              <a:ext uri="{FF2B5EF4-FFF2-40B4-BE49-F238E27FC236}">
                <a16:creationId xmlns:a16="http://schemas.microsoft.com/office/drawing/2014/main" xmlns="" id="{2AACBEEA-41FC-449B-9579-7BE8431678FC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58</a:t>
            </a:r>
          </a:p>
        </p:txBody>
      </p:sp>
      <p:sp>
        <p:nvSpPr>
          <p:cNvPr id="343" name="Rectangle: Rounded Corners 127">
            <a:extLst>
              <a:ext uri="{FF2B5EF4-FFF2-40B4-BE49-F238E27FC236}">
                <a16:creationId xmlns:a16="http://schemas.microsoft.com/office/drawing/2014/main" xmlns="" id="{1DA8B4BC-958C-4AC7-A069-A3A5AE75FE5C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57</a:t>
            </a:r>
          </a:p>
        </p:txBody>
      </p:sp>
      <p:sp>
        <p:nvSpPr>
          <p:cNvPr id="344" name="Rectangle: Rounded Corners 128">
            <a:extLst>
              <a:ext uri="{FF2B5EF4-FFF2-40B4-BE49-F238E27FC236}">
                <a16:creationId xmlns:a16="http://schemas.microsoft.com/office/drawing/2014/main" xmlns="" id="{C3435C5A-E89F-4488-8E44-EF960205E485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56</a:t>
            </a:r>
          </a:p>
        </p:txBody>
      </p:sp>
      <p:sp>
        <p:nvSpPr>
          <p:cNvPr id="345" name="Rectangle: Rounded Corners 129">
            <a:extLst>
              <a:ext uri="{FF2B5EF4-FFF2-40B4-BE49-F238E27FC236}">
                <a16:creationId xmlns:a16="http://schemas.microsoft.com/office/drawing/2014/main" xmlns="" id="{C5B7E97D-343D-4290-B5BE-8C0E766B1D0F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55</a:t>
            </a:r>
          </a:p>
        </p:txBody>
      </p:sp>
      <p:sp>
        <p:nvSpPr>
          <p:cNvPr id="346" name="Rectangle: Rounded Corners 130">
            <a:extLst>
              <a:ext uri="{FF2B5EF4-FFF2-40B4-BE49-F238E27FC236}">
                <a16:creationId xmlns:a16="http://schemas.microsoft.com/office/drawing/2014/main" xmlns="" id="{489E9D00-8E24-486A-90EC-5B538BD38C8F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54</a:t>
            </a:r>
          </a:p>
        </p:txBody>
      </p:sp>
      <p:sp>
        <p:nvSpPr>
          <p:cNvPr id="347" name="Rectangle: Rounded Corners 131">
            <a:extLst>
              <a:ext uri="{FF2B5EF4-FFF2-40B4-BE49-F238E27FC236}">
                <a16:creationId xmlns:a16="http://schemas.microsoft.com/office/drawing/2014/main" xmlns="" id="{46A8485B-BB1A-46D4-84D0-8553E186C05B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53</a:t>
            </a:r>
          </a:p>
        </p:txBody>
      </p:sp>
      <p:sp>
        <p:nvSpPr>
          <p:cNvPr id="348" name="Rectangle: Rounded Corners 132">
            <a:extLst>
              <a:ext uri="{FF2B5EF4-FFF2-40B4-BE49-F238E27FC236}">
                <a16:creationId xmlns:a16="http://schemas.microsoft.com/office/drawing/2014/main" xmlns="" id="{BF2506A6-948A-4054-964F-CCECFC2BE50E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52</a:t>
            </a:r>
          </a:p>
        </p:txBody>
      </p:sp>
      <p:sp>
        <p:nvSpPr>
          <p:cNvPr id="349" name="Rectangle: Rounded Corners 133">
            <a:extLst>
              <a:ext uri="{FF2B5EF4-FFF2-40B4-BE49-F238E27FC236}">
                <a16:creationId xmlns:a16="http://schemas.microsoft.com/office/drawing/2014/main" xmlns="" id="{16E25A96-3EF2-4AB4-B74A-0E22026B494A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51</a:t>
            </a:r>
          </a:p>
        </p:txBody>
      </p:sp>
      <p:sp>
        <p:nvSpPr>
          <p:cNvPr id="350" name="Rectangle: Rounded Corners 134">
            <a:extLst>
              <a:ext uri="{FF2B5EF4-FFF2-40B4-BE49-F238E27FC236}">
                <a16:creationId xmlns:a16="http://schemas.microsoft.com/office/drawing/2014/main" xmlns="" id="{9A828F1B-0036-4D71-A052-121100917129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50</a:t>
            </a:r>
          </a:p>
        </p:txBody>
      </p:sp>
      <p:sp>
        <p:nvSpPr>
          <p:cNvPr id="351" name="Rectangle: Rounded Corners 135">
            <a:extLst>
              <a:ext uri="{FF2B5EF4-FFF2-40B4-BE49-F238E27FC236}">
                <a16:creationId xmlns:a16="http://schemas.microsoft.com/office/drawing/2014/main" xmlns="" id="{5C86D274-946D-4BC5-8976-A391DED16B59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49</a:t>
            </a:r>
          </a:p>
        </p:txBody>
      </p:sp>
      <p:sp>
        <p:nvSpPr>
          <p:cNvPr id="352" name="Rectangle: Rounded Corners 136">
            <a:extLst>
              <a:ext uri="{FF2B5EF4-FFF2-40B4-BE49-F238E27FC236}">
                <a16:creationId xmlns:a16="http://schemas.microsoft.com/office/drawing/2014/main" xmlns="" id="{2567616E-784E-4FCC-85C5-C49D60A2AF2F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48</a:t>
            </a:r>
          </a:p>
        </p:txBody>
      </p:sp>
      <p:sp>
        <p:nvSpPr>
          <p:cNvPr id="353" name="Rectangle: Rounded Corners 137">
            <a:extLst>
              <a:ext uri="{FF2B5EF4-FFF2-40B4-BE49-F238E27FC236}">
                <a16:creationId xmlns:a16="http://schemas.microsoft.com/office/drawing/2014/main" xmlns="" id="{830A6B62-21C5-4294-8EDA-7F5A374797A3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47</a:t>
            </a:r>
          </a:p>
        </p:txBody>
      </p:sp>
      <p:sp>
        <p:nvSpPr>
          <p:cNvPr id="354" name="Rectangle: Rounded Corners 138">
            <a:extLst>
              <a:ext uri="{FF2B5EF4-FFF2-40B4-BE49-F238E27FC236}">
                <a16:creationId xmlns:a16="http://schemas.microsoft.com/office/drawing/2014/main" xmlns="" id="{5ECB8C42-A78A-44EC-BAC8-FEC246B57FF5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46</a:t>
            </a:r>
          </a:p>
        </p:txBody>
      </p:sp>
      <p:sp>
        <p:nvSpPr>
          <p:cNvPr id="355" name="Rectangle: Rounded Corners 139">
            <a:extLst>
              <a:ext uri="{FF2B5EF4-FFF2-40B4-BE49-F238E27FC236}">
                <a16:creationId xmlns:a16="http://schemas.microsoft.com/office/drawing/2014/main" xmlns="" id="{7E9FEDD3-D963-4400-8591-5C849A3A78E5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45</a:t>
            </a:r>
          </a:p>
        </p:txBody>
      </p:sp>
      <p:sp>
        <p:nvSpPr>
          <p:cNvPr id="356" name="Rectangle: Rounded Corners 140">
            <a:extLst>
              <a:ext uri="{FF2B5EF4-FFF2-40B4-BE49-F238E27FC236}">
                <a16:creationId xmlns:a16="http://schemas.microsoft.com/office/drawing/2014/main" xmlns="" id="{2E0AE397-4337-4357-9CD2-3CF8B2A39502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44</a:t>
            </a:r>
          </a:p>
        </p:txBody>
      </p:sp>
      <p:sp>
        <p:nvSpPr>
          <p:cNvPr id="357" name="Rectangle: Rounded Corners 141">
            <a:extLst>
              <a:ext uri="{FF2B5EF4-FFF2-40B4-BE49-F238E27FC236}">
                <a16:creationId xmlns:a16="http://schemas.microsoft.com/office/drawing/2014/main" xmlns="" id="{04DC9D4A-2A7F-4FF1-A964-1863D6F42742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43</a:t>
            </a:r>
          </a:p>
        </p:txBody>
      </p:sp>
      <p:sp>
        <p:nvSpPr>
          <p:cNvPr id="358" name="Rectangle: Rounded Corners 142">
            <a:extLst>
              <a:ext uri="{FF2B5EF4-FFF2-40B4-BE49-F238E27FC236}">
                <a16:creationId xmlns:a16="http://schemas.microsoft.com/office/drawing/2014/main" xmlns="" id="{C62DE3EA-2071-4762-BCAA-11F2AE2A359E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42</a:t>
            </a:r>
          </a:p>
        </p:txBody>
      </p:sp>
      <p:sp>
        <p:nvSpPr>
          <p:cNvPr id="359" name="Rectangle: Rounded Corners 143">
            <a:extLst>
              <a:ext uri="{FF2B5EF4-FFF2-40B4-BE49-F238E27FC236}">
                <a16:creationId xmlns:a16="http://schemas.microsoft.com/office/drawing/2014/main" xmlns="" id="{FF98C424-72B7-4270-BE55-875C31C749E6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41</a:t>
            </a:r>
          </a:p>
        </p:txBody>
      </p:sp>
      <p:sp>
        <p:nvSpPr>
          <p:cNvPr id="360" name="Rectangle: Rounded Corners 144">
            <a:extLst>
              <a:ext uri="{FF2B5EF4-FFF2-40B4-BE49-F238E27FC236}">
                <a16:creationId xmlns:a16="http://schemas.microsoft.com/office/drawing/2014/main" xmlns="" id="{EC5557A4-DD93-4F65-903C-3F9FED8FFA69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40</a:t>
            </a:r>
          </a:p>
        </p:txBody>
      </p:sp>
      <p:sp>
        <p:nvSpPr>
          <p:cNvPr id="361" name="Rectangle: Rounded Corners 145">
            <a:extLst>
              <a:ext uri="{FF2B5EF4-FFF2-40B4-BE49-F238E27FC236}">
                <a16:creationId xmlns:a16="http://schemas.microsoft.com/office/drawing/2014/main" xmlns="" id="{920A8483-E618-44CD-A323-AB00AB749BEB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39</a:t>
            </a:r>
          </a:p>
        </p:txBody>
      </p:sp>
      <p:sp>
        <p:nvSpPr>
          <p:cNvPr id="362" name="Rectangle: Rounded Corners 146">
            <a:extLst>
              <a:ext uri="{FF2B5EF4-FFF2-40B4-BE49-F238E27FC236}">
                <a16:creationId xmlns:a16="http://schemas.microsoft.com/office/drawing/2014/main" xmlns="" id="{5347BA59-A685-499B-A3A0-423A8A1FF14B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38</a:t>
            </a:r>
          </a:p>
        </p:txBody>
      </p:sp>
      <p:sp>
        <p:nvSpPr>
          <p:cNvPr id="363" name="Rectangle: Rounded Corners 147">
            <a:extLst>
              <a:ext uri="{FF2B5EF4-FFF2-40B4-BE49-F238E27FC236}">
                <a16:creationId xmlns:a16="http://schemas.microsoft.com/office/drawing/2014/main" xmlns="" id="{0D0F3284-250B-4DB0-BECE-075683084855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37</a:t>
            </a:r>
          </a:p>
        </p:txBody>
      </p:sp>
      <p:sp>
        <p:nvSpPr>
          <p:cNvPr id="364" name="Rectangle: Rounded Corners 148">
            <a:extLst>
              <a:ext uri="{FF2B5EF4-FFF2-40B4-BE49-F238E27FC236}">
                <a16:creationId xmlns:a16="http://schemas.microsoft.com/office/drawing/2014/main" xmlns="" id="{7F7FEBF4-A581-42CC-BE08-C1F563FBCB0F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36</a:t>
            </a:r>
          </a:p>
        </p:txBody>
      </p:sp>
      <p:sp>
        <p:nvSpPr>
          <p:cNvPr id="365" name="Rectangle: Rounded Corners 149">
            <a:extLst>
              <a:ext uri="{FF2B5EF4-FFF2-40B4-BE49-F238E27FC236}">
                <a16:creationId xmlns:a16="http://schemas.microsoft.com/office/drawing/2014/main" xmlns="" id="{D86169BE-2383-48F5-9C09-37D04D4731CB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35</a:t>
            </a:r>
          </a:p>
        </p:txBody>
      </p:sp>
      <p:sp>
        <p:nvSpPr>
          <p:cNvPr id="366" name="Rectangle: Rounded Corners 150">
            <a:extLst>
              <a:ext uri="{FF2B5EF4-FFF2-40B4-BE49-F238E27FC236}">
                <a16:creationId xmlns:a16="http://schemas.microsoft.com/office/drawing/2014/main" xmlns="" id="{BE771E9C-73F2-453E-A9EF-CDFF3076D17E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34</a:t>
            </a:r>
          </a:p>
        </p:txBody>
      </p:sp>
      <p:sp>
        <p:nvSpPr>
          <p:cNvPr id="367" name="Rectangle: Rounded Corners 151">
            <a:extLst>
              <a:ext uri="{FF2B5EF4-FFF2-40B4-BE49-F238E27FC236}">
                <a16:creationId xmlns:a16="http://schemas.microsoft.com/office/drawing/2014/main" xmlns="" id="{968C1B66-28C9-4070-B6AA-4715CBE06B7B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43</a:t>
            </a:r>
          </a:p>
        </p:txBody>
      </p:sp>
      <p:sp>
        <p:nvSpPr>
          <p:cNvPr id="368" name="Rectangle: Rounded Corners 152">
            <a:extLst>
              <a:ext uri="{FF2B5EF4-FFF2-40B4-BE49-F238E27FC236}">
                <a16:creationId xmlns:a16="http://schemas.microsoft.com/office/drawing/2014/main" xmlns="" id="{8A5001A9-7B40-4F56-959D-755EB293FA07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32</a:t>
            </a:r>
          </a:p>
        </p:txBody>
      </p:sp>
      <p:sp>
        <p:nvSpPr>
          <p:cNvPr id="369" name="Rectangle: Rounded Corners 153">
            <a:extLst>
              <a:ext uri="{FF2B5EF4-FFF2-40B4-BE49-F238E27FC236}">
                <a16:creationId xmlns:a16="http://schemas.microsoft.com/office/drawing/2014/main" xmlns="" id="{814FDA04-0BB1-479F-BD6A-6A3C87494CD8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31</a:t>
            </a:r>
          </a:p>
        </p:txBody>
      </p:sp>
      <p:sp>
        <p:nvSpPr>
          <p:cNvPr id="370" name="Rectangle: Rounded Corners 154">
            <a:extLst>
              <a:ext uri="{FF2B5EF4-FFF2-40B4-BE49-F238E27FC236}">
                <a16:creationId xmlns:a16="http://schemas.microsoft.com/office/drawing/2014/main" xmlns="" id="{5DEE4CEB-E13F-4E54-9CAB-8082B7CE536A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30</a:t>
            </a:r>
          </a:p>
        </p:txBody>
      </p:sp>
      <p:sp>
        <p:nvSpPr>
          <p:cNvPr id="371" name="Rectangle: Rounded Corners 155">
            <a:extLst>
              <a:ext uri="{FF2B5EF4-FFF2-40B4-BE49-F238E27FC236}">
                <a16:creationId xmlns:a16="http://schemas.microsoft.com/office/drawing/2014/main" xmlns="" id="{B341448D-0B2C-4AFD-AA4E-8CC6050E422E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29</a:t>
            </a:r>
          </a:p>
        </p:txBody>
      </p:sp>
      <p:sp>
        <p:nvSpPr>
          <p:cNvPr id="372" name="Rectangle: Rounded Corners 156">
            <a:extLst>
              <a:ext uri="{FF2B5EF4-FFF2-40B4-BE49-F238E27FC236}">
                <a16:creationId xmlns:a16="http://schemas.microsoft.com/office/drawing/2014/main" xmlns="" id="{0D7F1BF5-CF44-4984-93AE-4CFF6E886034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28</a:t>
            </a:r>
          </a:p>
        </p:txBody>
      </p:sp>
      <p:sp>
        <p:nvSpPr>
          <p:cNvPr id="373" name="Rectangle: Rounded Corners 157">
            <a:extLst>
              <a:ext uri="{FF2B5EF4-FFF2-40B4-BE49-F238E27FC236}">
                <a16:creationId xmlns:a16="http://schemas.microsoft.com/office/drawing/2014/main" xmlns="" id="{6E3BC4C4-823B-441E-A0BB-9E7E2B272607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27</a:t>
            </a:r>
          </a:p>
        </p:txBody>
      </p:sp>
      <p:sp>
        <p:nvSpPr>
          <p:cNvPr id="374" name="Rectangle: Rounded Corners 158">
            <a:extLst>
              <a:ext uri="{FF2B5EF4-FFF2-40B4-BE49-F238E27FC236}">
                <a16:creationId xmlns:a16="http://schemas.microsoft.com/office/drawing/2014/main" xmlns="" id="{88793236-B96A-4072-BE01-1AD05643F334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26</a:t>
            </a:r>
          </a:p>
        </p:txBody>
      </p:sp>
      <p:sp>
        <p:nvSpPr>
          <p:cNvPr id="375" name="Rectangle: Rounded Corners 159">
            <a:extLst>
              <a:ext uri="{FF2B5EF4-FFF2-40B4-BE49-F238E27FC236}">
                <a16:creationId xmlns:a16="http://schemas.microsoft.com/office/drawing/2014/main" xmlns="" id="{BC8857BE-A132-4784-AC9E-DAF6C404D9CB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25</a:t>
            </a:r>
          </a:p>
        </p:txBody>
      </p:sp>
      <p:sp>
        <p:nvSpPr>
          <p:cNvPr id="376" name="Rectangle: Rounded Corners 160">
            <a:extLst>
              <a:ext uri="{FF2B5EF4-FFF2-40B4-BE49-F238E27FC236}">
                <a16:creationId xmlns:a16="http://schemas.microsoft.com/office/drawing/2014/main" xmlns="" id="{686B9027-29E9-4024-938E-43D222270C95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24</a:t>
            </a:r>
          </a:p>
        </p:txBody>
      </p:sp>
      <p:sp>
        <p:nvSpPr>
          <p:cNvPr id="377" name="Rectangle: Rounded Corners 161">
            <a:extLst>
              <a:ext uri="{FF2B5EF4-FFF2-40B4-BE49-F238E27FC236}">
                <a16:creationId xmlns:a16="http://schemas.microsoft.com/office/drawing/2014/main" xmlns="" id="{113214FA-CCEC-44B9-AB7B-04B9495DBC83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23</a:t>
            </a:r>
          </a:p>
        </p:txBody>
      </p:sp>
      <p:sp>
        <p:nvSpPr>
          <p:cNvPr id="378" name="Rectangle: Rounded Corners 162">
            <a:extLst>
              <a:ext uri="{FF2B5EF4-FFF2-40B4-BE49-F238E27FC236}">
                <a16:creationId xmlns:a16="http://schemas.microsoft.com/office/drawing/2014/main" xmlns="" id="{C0B71CE7-26B1-4AB8-8849-F5D19A608F6B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22</a:t>
            </a:r>
          </a:p>
        </p:txBody>
      </p:sp>
      <p:sp>
        <p:nvSpPr>
          <p:cNvPr id="379" name="Rectangle: Rounded Corners 163">
            <a:extLst>
              <a:ext uri="{FF2B5EF4-FFF2-40B4-BE49-F238E27FC236}">
                <a16:creationId xmlns:a16="http://schemas.microsoft.com/office/drawing/2014/main" xmlns="" id="{4F517DE3-294F-4F4B-B100-095C056E80E3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21</a:t>
            </a:r>
          </a:p>
        </p:txBody>
      </p:sp>
      <p:sp>
        <p:nvSpPr>
          <p:cNvPr id="380" name="Rectangle: Rounded Corners 164">
            <a:extLst>
              <a:ext uri="{FF2B5EF4-FFF2-40B4-BE49-F238E27FC236}">
                <a16:creationId xmlns:a16="http://schemas.microsoft.com/office/drawing/2014/main" xmlns="" id="{56EE57BA-F071-465B-A36D-330D9653E571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20</a:t>
            </a:r>
          </a:p>
        </p:txBody>
      </p:sp>
      <p:sp>
        <p:nvSpPr>
          <p:cNvPr id="381" name="Rectangle: Rounded Corners 165">
            <a:extLst>
              <a:ext uri="{FF2B5EF4-FFF2-40B4-BE49-F238E27FC236}">
                <a16:creationId xmlns:a16="http://schemas.microsoft.com/office/drawing/2014/main" xmlns="" id="{DBA8F11A-01F2-42AE-B4C7-224205CFE01B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19</a:t>
            </a:r>
          </a:p>
        </p:txBody>
      </p:sp>
      <p:sp>
        <p:nvSpPr>
          <p:cNvPr id="382" name="Rectangle: Rounded Corners 166">
            <a:extLst>
              <a:ext uri="{FF2B5EF4-FFF2-40B4-BE49-F238E27FC236}">
                <a16:creationId xmlns:a16="http://schemas.microsoft.com/office/drawing/2014/main" xmlns="" id="{68F97C3A-BC6D-4838-AA2E-B8D4EA0DD163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18</a:t>
            </a:r>
          </a:p>
        </p:txBody>
      </p:sp>
      <p:sp>
        <p:nvSpPr>
          <p:cNvPr id="383" name="Rectangle: Rounded Corners 167">
            <a:extLst>
              <a:ext uri="{FF2B5EF4-FFF2-40B4-BE49-F238E27FC236}">
                <a16:creationId xmlns:a16="http://schemas.microsoft.com/office/drawing/2014/main" xmlns="" id="{499B0D9E-C4E4-46EF-9FE6-463564972FF6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17</a:t>
            </a:r>
          </a:p>
        </p:txBody>
      </p:sp>
      <p:sp>
        <p:nvSpPr>
          <p:cNvPr id="384" name="Rectangle: Rounded Corners 168">
            <a:extLst>
              <a:ext uri="{FF2B5EF4-FFF2-40B4-BE49-F238E27FC236}">
                <a16:creationId xmlns:a16="http://schemas.microsoft.com/office/drawing/2014/main" xmlns="" id="{1231150D-3145-4F76-B57B-BC7C636068D6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16</a:t>
            </a:r>
          </a:p>
        </p:txBody>
      </p:sp>
      <p:sp>
        <p:nvSpPr>
          <p:cNvPr id="385" name="Rectangle: Rounded Corners 169">
            <a:extLst>
              <a:ext uri="{FF2B5EF4-FFF2-40B4-BE49-F238E27FC236}">
                <a16:creationId xmlns:a16="http://schemas.microsoft.com/office/drawing/2014/main" xmlns="" id="{0B91E6A0-8D6E-49C5-B10B-BB1CF37B81AD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15</a:t>
            </a:r>
          </a:p>
        </p:txBody>
      </p:sp>
      <p:sp>
        <p:nvSpPr>
          <p:cNvPr id="386" name="Rectangle: Rounded Corners 170">
            <a:extLst>
              <a:ext uri="{FF2B5EF4-FFF2-40B4-BE49-F238E27FC236}">
                <a16:creationId xmlns:a16="http://schemas.microsoft.com/office/drawing/2014/main" xmlns="" id="{38026127-711B-435B-94DE-DB6E149DC71C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14</a:t>
            </a:r>
          </a:p>
        </p:txBody>
      </p:sp>
      <p:sp>
        <p:nvSpPr>
          <p:cNvPr id="387" name="Rectangle: Rounded Corners 171">
            <a:extLst>
              <a:ext uri="{FF2B5EF4-FFF2-40B4-BE49-F238E27FC236}">
                <a16:creationId xmlns:a16="http://schemas.microsoft.com/office/drawing/2014/main" xmlns="" id="{C14C8319-0B3A-487C-9EE4-F983C356254E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13</a:t>
            </a:r>
          </a:p>
        </p:txBody>
      </p:sp>
      <p:sp>
        <p:nvSpPr>
          <p:cNvPr id="388" name="Rectangle: Rounded Corners 172">
            <a:extLst>
              <a:ext uri="{FF2B5EF4-FFF2-40B4-BE49-F238E27FC236}">
                <a16:creationId xmlns:a16="http://schemas.microsoft.com/office/drawing/2014/main" xmlns="" id="{E9E2E2C0-B1DF-479D-9546-086E854B4CDE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12</a:t>
            </a:r>
          </a:p>
        </p:txBody>
      </p:sp>
      <p:sp>
        <p:nvSpPr>
          <p:cNvPr id="389" name="Rectangle: Rounded Corners 173">
            <a:extLst>
              <a:ext uri="{FF2B5EF4-FFF2-40B4-BE49-F238E27FC236}">
                <a16:creationId xmlns:a16="http://schemas.microsoft.com/office/drawing/2014/main" xmlns="" id="{9C4BF873-A821-4628-97A8-D059937CAAF3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11</a:t>
            </a:r>
          </a:p>
        </p:txBody>
      </p:sp>
      <p:sp>
        <p:nvSpPr>
          <p:cNvPr id="390" name="Rectangle: Rounded Corners 174">
            <a:extLst>
              <a:ext uri="{FF2B5EF4-FFF2-40B4-BE49-F238E27FC236}">
                <a16:creationId xmlns:a16="http://schemas.microsoft.com/office/drawing/2014/main" xmlns="" id="{52691D40-8C0E-4667-A610-1C54EA7D9EE2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10</a:t>
            </a:r>
          </a:p>
        </p:txBody>
      </p:sp>
      <p:sp>
        <p:nvSpPr>
          <p:cNvPr id="391" name="Rectangle: Rounded Corners 175">
            <a:extLst>
              <a:ext uri="{FF2B5EF4-FFF2-40B4-BE49-F238E27FC236}">
                <a16:creationId xmlns:a16="http://schemas.microsoft.com/office/drawing/2014/main" xmlns="" id="{93E9F58F-BEA1-46C8-883A-2E2D092369EB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09</a:t>
            </a:r>
          </a:p>
        </p:txBody>
      </p:sp>
      <p:sp>
        <p:nvSpPr>
          <p:cNvPr id="392" name="Rectangle: Rounded Corners 176">
            <a:extLst>
              <a:ext uri="{FF2B5EF4-FFF2-40B4-BE49-F238E27FC236}">
                <a16:creationId xmlns:a16="http://schemas.microsoft.com/office/drawing/2014/main" xmlns="" id="{23D056EC-DD40-48B3-8FE2-2B7113C71C14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08</a:t>
            </a:r>
          </a:p>
        </p:txBody>
      </p:sp>
      <p:sp>
        <p:nvSpPr>
          <p:cNvPr id="393" name="Rectangle: Rounded Corners 177">
            <a:extLst>
              <a:ext uri="{FF2B5EF4-FFF2-40B4-BE49-F238E27FC236}">
                <a16:creationId xmlns:a16="http://schemas.microsoft.com/office/drawing/2014/main" xmlns="" id="{90370E08-2678-4A2F-B297-15FB23DDD29B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07</a:t>
            </a:r>
          </a:p>
        </p:txBody>
      </p:sp>
      <p:sp>
        <p:nvSpPr>
          <p:cNvPr id="394" name="Rectangle: Rounded Corners 178">
            <a:extLst>
              <a:ext uri="{FF2B5EF4-FFF2-40B4-BE49-F238E27FC236}">
                <a16:creationId xmlns:a16="http://schemas.microsoft.com/office/drawing/2014/main" xmlns="" id="{68B8FE45-45C7-4981-AAA5-E349D81F3027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06</a:t>
            </a:r>
          </a:p>
        </p:txBody>
      </p:sp>
      <p:sp>
        <p:nvSpPr>
          <p:cNvPr id="395" name="Rectangle: Rounded Corners 179">
            <a:extLst>
              <a:ext uri="{FF2B5EF4-FFF2-40B4-BE49-F238E27FC236}">
                <a16:creationId xmlns:a16="http://schemas.microsoft.com/office/drawing/2014/main" xmlns="" id="{3F153729-FDBD-4EB4-AE34-FE8FDA2B9D22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05</a:t>
            </a:r>
          </a:p>
        </p:txBody>
      </p:sp>
      <p:sp>
        <p:nvSpPr>
          <p:cNvPr id="396" name="Rectangle: Rounded Corners 180">
            <a:extLst>
              <a:ext uri="{FF2B5EF4-FFF2-40B4-BE49-F238E27FC236}">
                <a16:creationId xmlns:a16="http://schemas.microsoft.com/office/drawing/2014/main" xmlns="" id="{C504947B-95BA-4E4E-806B-E6908ED53E70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04</a:t>
            </a:r>
          </a:p>
        </p:txBody>
      </p:sp>
      <p:sp>
        <p:nvSpPr>
          <p:cNvPr id="397" name="Rectangle: Rounded Corners 181">
            <a:extLst>
              <a:ext uri="{FF2B5EF4-FFF2-40B4-BE49-F238E27FC236}">
                <a16:creationId xmlns:a16="http://schemas.microsoft.com/office/drawing/2014/main" xmlns="" id="{FA2AE9AA-DF6C-4198-8070-BE28C33BC93B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: 03</a:t>
            </a:r>
          </a:p>
        </p:txBody>
      </p:sp>
      <p:sp>
        <p:nvSpPr>
          <p:cNvPr id="398" name="Rectangle: Rounded Corners 182">
            <a:extLst>
              <a:ext uri="{FF2B5EF4-FFF2-40B4-BE49-F238E27FC236}">
                <a16:creationId xmlns:a16="http://schemas.microsoft.com/office/drawing/2014/main" xmlns="" id="{5574E918-FCCF-4F5A-8338-F0195D48D322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: 02</a:t>
            </a:r>
          </a:p>
        </p:txBody>
      </p:sp>
      <p:sp>
        <p:nvSpPr>
          <p:cNvPr id="399" name="Rectangle: Rounded Corners 183">
            <a:extLst>
              <a:ext uri="{FF2B5EF4-FFF2-40B4-BE49-F238E27FC236}">
                <a16:creationId xmlns:a16="http://schemas.microsoft.com/office/drawing/2014/main" xmlns="" id="{84498586-260B-44AC-9119-279CD8106F7A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: 01</a:t>
            </a:r>
          </a:p>
        </p:txBody>
      </p:sp>
      <p:sp>
        <p:nvSpPr>
          <p:cNvPr id="400" name="Rectangle: Rounded Corners 184">
            <a:extLst>
              <a:ext uri="{FF2B5EF4-FFF2-40B4-BE49-F238E27FC236}">
                <a16:creationId xmlns:a16="http://schemas.microsoft.com/office/drawing/2014/main" xmlns="" id="{07059D34-D489-4C48-9C01-029A2E8240D4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: 00</a:t>
            </a:r>
          </a:p>
        </p:txBody>
      </p:sp>
      <p:sp>
        <p:nvSpPr>
          <p:cNvPr id="401" name="Rectangle: Rounded Corners 186">
            <a:extLst>
              <a:ext uri="{FF2B5EF4-FFF2-40B4-BE49-F238E27FC236}">
                <a16:creationId xmlns:a16="http://schemas.microsoft.com/office/drawing/2014/main" xmlns="" id="{09BD8570-F3EE-4550-91DC-3636FF64E440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 GIỜ</a:t>
            </a:r>
          </a:p>
        </p:txBody>
      </p:sp>
    </p:spTree>
    <p:extLst>
      <p:ext uri="{BB962C8B-B14F-4D97-AF65-F5344CB8AC3E}">
        <p14:creationId xmlns:p14="http://schemas.microsoft.com/office/powerpoint/2010/main" val="3392360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2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0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0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80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90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10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200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30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40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50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600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700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800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9000"/>
                            </p:stCondLst>
                            <p:childTnLst>
                              <p:par>
                                <p:cTn id="7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0000"/>
                            </p:stCondLst>
                            <p:childTnLst>
                              <p:par>
                                <p:cTn id="7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1000"/>
                            </p:stCondLst>
                            <p:childTnLst>
                              <p:par>
                                <p:cTn id="7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2000"/>
                            </p:stCondLst>
                            <p:childTnLst>
                              <p:par>
                                <p:cTn id="8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3000"/>
                            </p:stCondLst>
                            <p:childTnLst>
                              <p:par>
                                <p:cTn id="8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4000"/>
                            </p:stCondLst>
                            <p:childTnLst>
                              <p:par>
                                <p:cTn id="8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25000"/>
                            </p:stCondLst>
                            <p:childTnLst>
                              <p:par>
                                <p:cTn id="9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26000"/>
                            </p:stCondLst>
                            <p:childTnLst>
                              <p:par>
                                <p:cTn id="9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27000"/>
                            </p:stCondLst>
                            <p:childTnLst>
                              <p:par>
                                <p:cTn id="9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28000"/>
                            </p:stCondLst>
                            <p:childTnLst>
                              <p:par>
                                <p:cTn id="10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29000"/>
                            </p:stCondLst>
                            <p:childTnLst>
                              <p:par>
                                <p:cTn id="10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30000"/>
                            </p:stCondLst>
                            <p:childTnLst>
                              <p:par>
                                <p:cTn id="10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31000"/>
                            </p:stCondLst>
                            <p:childTnLst>
                              <p:par>
                                <p:cTn id="10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32000"/>
                            </p:stCondLst>
                            <p:childTnLst>
                              <p:par>
                                <p:cTn id="1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33000"/>
                            </p:stCondLst>
                            <p:childTnLst>
                              <p:par>
                                <p:cTn id="1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34000"/>
                            </p:stCondLst>
                            <p:childTnLst>
                              <p:par>
                                <p:cTn id="1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35000"/>
                            </p:stCondLst>
                            <p:childTnLst>
                              <p:par>
                                <p:cTn id="1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36000"/>
                            </p:stCondLst>
                            <p:childTnLst>
                              <p:par>
                                <p:cTn id="1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37000"/>
                            </p:stCondLst>
                            <p:childTnLst>
                              <p:par>
                                <p:cTn id="1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38000"/>
                            </p:stCondLst>
                            <p:childTnLst>
                              <p:par>
                                <p:cTn id="1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39000"/>
                            </p:stCondLst>
                            <p:childTnLst>
                              <p:par>
                                <p:cTn id="1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40000"/>
                            </p:stCondLst>
                            <p:childTnLst>
                              <p:par>
                                <p:cTn id="1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41000"/>
                            </p:stCondLst>
                            <p:childTnLst>
                              <p:par>
                                <p:cTn id="1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42000"/>
                            </p:stCondLst>
                            <p:childTnLst>
                              <p:par>
                                <p:cTn id="1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43000"/>
                            </p:stCondLst>
                            <p:childTnLst>
                              <p:par>
                                <p:cTn id="1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44000"/>
                            </p:stCondLst>
                            <p:childTnLst>
                              <p:par>
                                <p:cTn id="1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45000"/>
                            </p:stCondLst>
                            <p:childTnLst>
                              <p:par>
                                <p:cTn id="1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46000"/>
                            </p:stCondLst>
                            <p:childTnLst>
                              <p:par>
                                <p:cTn id="1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47000"/>
                            </p:stCondLst>
                            <p:childTnLst>
                              <p:par>
                                <p:cTn id="1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48000"/>
                            </p:stCondLst>
                            <p:childTnLst>
                              <p:par>
                                <p:cTn id="16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49000"/>
                            </p:stCondLst>
                            <p:childTnLst>
                              <p:par>
                                <p:cTn id="1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50000"/>
                            </p:stCondLst>
                            <p:childTnLst>
                              <p:par>
                                <p:cTn id="1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51000"/>
                            </p:stCondLst>
                            <p:childTnLst>
                              <p:par>
                                <p:cTn id="1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52000"/>
                            </p:stCondLst>
                            <p:childTnLst>
                              <p:par>
                                <p:cTn id="17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53000"/>
                            </p:stCondLst>
                            <p:childTnLst>
                              <p:par>
                                <p:cTn id="17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54000"/>
                            </p:stCondLst>
                            <p:childTnLst>
                              <p:par>
                                <p:cTn id="17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55000"/>
                            </p:stCondLst>
                            <p:childTnLst>
                              <p:par>
                                <p:cTn id="18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56000"/>
                            </p:stCondLst>
                            <p:childTnLst>
                              <p:par>
                                <p:cTn id="18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57000"/>
                            </p:stCondLst>
                            <p:childTnLst>
                              <p:par>
                                <p:cTn id="18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58000"/>
                            </p:stCondLst>
                            <p:childTnLst>
                              <p:par>
                                <p:cTn id="19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59000"/>
                            </p:stCondLst>
                            <p:childTnLst>
                              <p:par>
                                <p:cTn id="19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60000"/>
                            </p:stCondLst>
                            <p:childTnLst>
                              <p:par>
                                <p:cTn id="19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>
                            <p:stCondLst>
                              <p:cond delay="61000"/>
                            </p:stCondLst>
                            <p:childTnLst>
                              <p:par>
                                <p:cTn id="19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62000"/>
                            </p:stCondLst>
                            <p:childTnLst>
                              <p:par>
                                <p:cTn id="20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>
                            <p:stCondLst>
                              <p:cond delay="63000"/>
                            </p:stCondLst>
                            <p:childTnLst>
                              <p:par>
                                <p:cTn id="20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64000"/>
                            </p:stCondLst>
                            <p:childTnLst>
                              <p:par>
                                <p:cTn id="20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65000"/>
                            </p:stCondLst>
                            <p:childTnLst>
                              <p:par>
                                <p:cTn id="2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>
                            <p:stCondLst>
                              <p:cond delay="66000"/>
                            </p:stCondLst>
                            <p:childTnLst>
                              <p:par>
                                <p:cTn id="2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>
                            <p:stCondLst>
                              <p:cond delay="67000"/>
                            </p:stCondLst>
                            <p:childTnLst>
                              <p:par>
                                <p:cTn id="2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>
                            <p:stCondLst>
                              <p:cond delay="68000"/>
                            </p:stCondLst>
                            <p:childTnLst>
                              <p:par>
                                <p:cTn id="2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>
                            <p:stCondLst>
                              <p:cond delay="69000"/>
                            </p:stCondLst>
                            <p:childTnLst>
                              <p:par>
                                <p:cTn id="2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5" fill="hold">
                            <p:stCondLst>
                              <p:cond delay="70000"/>
                            </p:stCondLst>
                            <p:childTnLst>
                              <p:par>
                                <p:cTn id="2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>
                            <p:stCondLst>
                              <p:cond delay="71000"/>
                            </p:stCondLst>
                            <p:childTnLst>
                              <p:par>
                                <p:cTn id="2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1" fill="hold">
                            <p:stCondLst>
                              <p:cond delay="72000"/>
                            </p:stCondLst>
                            <p:childTnLst>
                              <p:par>
                                <p:cTn id="2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4" fill="hold">
                            <p:stCondLst>
                              <p:cond delay="73000"/>
                            </p:stCondLst>
                            <p:childTnLst>
                              <p:par>
                                <p:cTn id="2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7" fill="hold">
                            <p:stCondLst>
                              <p:cond delay="74000"/>
                            </p:stCondLst>
                            <p:childTnLst>
                              <p:par>
                                <p:cTn id="2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0" fill="hold">
                            <p:stCondLst>
                              <p:cond delay="75000"/>
                            </p:stCondLst>
                            <p:childTnLst>
                              <p:par>
                                <p:cTn id="2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3" fill="hold">
                            <p:stCondLst>
                              <p:cond delay="76000"/>
                            </p:stCondLst>
                            <p:childTnLst>
                              <p:par>
                                <p:cTn id="2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6" fill="hold">
                            <p:stCondLst>
                              <p:cond delay="77000"/>
                            </p:stCondLst>
                            <p:childTnLst>
                              <p:par>
                                <p:cTn id="2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9" fill="hold">
                            <p:stCondLst>
                              <p:cond delay="78000"/>
                            </p:stCondLst>
                            <p:childTnLst>
                              <p:par>
                                <p:cTn id="2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2" fill="hold">
                            <p:stCondLst>
                              <p:cond delay="79000"/>
                            </p:stCondLst>
                            <p:childTnLst>
                              <p:par>
                                <p:cTn id="2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>
                            <p:stCondLst>
                              <p:cond delay="80000"/>
                            </p:stCondLst>
                            <p:childTnLst>
                              <p:par>
                                <p:cTn id="2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8" fill="hold">
                            <p:stCondLst>
                              <p:cond delay="81000"/>
                            </p:stCondLst>
                            <p:childTnLst>
                              <p:par>
                                <p:cTn id="2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1" fill="hold">
                            <p:stCondLst>
                              <p:cond delay="82000"/>
                            </p:stCondLst>
                            <p:childTnLst>
                              <p:par>
                                <p:cTn id="2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4" fill="hold">
                            <p:stCondLst>
                              <p:cond delay="83000"/>
                            </p:stCondLst>
                            <p:childTnLst>
                              <p:par>
                                <p:cTn id="2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7" fill="hold">
                            <p:stCondLst>
                              <p:cond delay="84000"/>
                            </p:stCondLst>
                            <p:childTnLst>
                              <p:par>
                                <p:cTn id="26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0" fill="hold">
                            <p:stCondLst>
                              <p:cond delay="85000"/>
                            </p:stCondLst>
                            <p:childTnLst>
                              <p:par>
                                <p:cTn id="2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3" fill="hold">
                            <p:stCondLst>
                              <p:cond delay="86000"/>
                            </p:stCondLst>
                            <p:childTnLst>
                              <p:par>
                                <p:cTn id="2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6" fill="hold">
                            <p:stCondLst>
                              <p:cond delay="87000"/>
                            </p:stCondLst>
                            <p:childTnLst>
                              <p:par>
                                <p:cTn id="2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9" fill="hold">
                            <p:stCondLst>
                              <p:cond delay="88000"/>
                            </p:stCondLst>
                            <p:childTnLst>
                              <p:par>
                                <p:cTn id="28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2" fill="hold">
                            <p:stCondLst>
                              <p:cond delay="89000"/>
                            </p:stCondLst>
                            <p:childTnLst>
                              <p:par>
                                <p:cTn id="28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5" fill="hold">
                            <p:stCondLst>
                              <p:cond delay="90000"/>
                            </p:stCondLst>
                            <p:childTnLst>
                              <p:par>
                                <p:cTn id="28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8" fill="hold">
                            <p:stCondLst>
                              <p:cond delay="91000"/>
                            </p:stCondLst>
                            <p:childTnLst>
                              <p:par>
                                <p:cTn id="28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1" fill="hold">
                            <p:stCondLst>
                              <p:cond delay="92000"/>
                            </p:stCondLst>
                            <p:childTnLst>
                              <p:par>
                                <p:cTn id="29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4" fill="hold">
                            <p:stCondLst>
                              <p:cond delay="93000"/>
                            </p:stCondLst>
                            <p:childTnLst>
                              <p:par>
                                <p:cTn id="29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7" fill="hold">
                            <p:stCondLst>
                              <p:cond delay="94000"/>
                            </p:stCondLst>
                            <p:childTnLst>
                              <p:par>
                                <p:cTn id="29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0" fill="hold">
                            <p:stCondLst>
                              <p:cond delay="95000"/>
                            </p:stCondLst>
                            <p:childTnLst>
                              <p:par>
                                <p:cTn id="30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3" fill="hold">
                            <p:stCondLst>
                              <p:cond delay="96000"/>
                            </p:stCondLst>
                            <p:childTnLst>
                              <p:par>
                                <p:cTn id="30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6" fill="hold">
                            <p:stCondLst>
                              <p:cond delay="97000"/>
                            </p:stCondLst>
                            <p:childTnLst>
                              <p:par>
                                <p:cTn id="30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9" fill="hold">
                            <p:stCondLst>
                              <p:cond delay="98000"/>
                            </p:stCondLst>
                            <p:childTnLst>
                              <p:par>
                                <p:cTn id="3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2" fill="hold">
                            <p:stCondLst>
                              <p:cond delay="99000"/>
                            </p:stCondLst>
                            <p:childTnLst>
                              <p:par>
                                <p:cTn id="3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5" fill="hold">
                            <p:stCondLst>
                              <p:cond delay="100000"/>
                            </p:stCondLst>
                            <p:childTnLst>
                              <p:par>
                                <p:cTn id="3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8" fill="hold">
                            <p:stCondLst>
                              <p:cond delay="101000"/>
                            </p:stCondLst>
                            <p:childTnLst>
                              <p:par>
                                <p:cTn id="3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1" fill="hold">
                            <p:stCondLst>
                              <p:cond delay="102000"/>
                            </p:stCondLst>
                            <p:childTnLst>
                              <p:par>
                                <p:cTn id="3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4" fill="hold">
                            <p:stCondLst>
                              <p:cond delay="103000"/>
                            </p:stCondLst>
                            <p:childTnLst>
                              <p:par>
                                <p:cTn id="3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7" fill="hold">
                            <p:stCondLst>
                              <p:cond delay="104000"/>
                            </p:stCondLst>
                            <p:childTnLst>
                              <p:par>
                                <p:cTn id="3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0" fill="hold">
                            <p:stCondLst>
                              <p:cond delay="105000"/>
                            </p:stCondLst>
                            <p:childTnLst>
                              <p:par>
                                <p:cTn id="3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3" fill="hold">
                            <p:stCondLst>
                              <p:cond delay="106000"/>
                            </p:stCondLst>
                            <p:childTnLst>
                              <p:par>
                                <p:cTn id="3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6" fill="hold">
                            <p:stCondLst>
                              <p:cond delay="107000"/>
                            </p:stCondLst>
                            <p:childTnLst>
                              <p:par>
                                <p:cTn id="3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9" fill="hold">
                            <p:stCondLst>
                              <p:cond delay="108000"/>
                            </p:stCondLst>
                            <p:childTnLst>
                              <p:par>
                                <p:cTn id="3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2" fill="hold">
                            <p:stCondLst>
                              <p:cond delay="109000"/>
                            </p:stCondLst>
                            <p:childTnLst>
                              <p:par>
                                <p:cTn id="3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5" fill="hold">
                            <p:stCondLst>
                              <p:cond delay="110000"/>
                            </p:stCondLst>
                            <p:childTnLst>
                              <p:par>
                                <p:cTn id="3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8" fill="hold">
                            <p:stCondLst>
                              <p:cond delay="111000"/>
                            </p:stCondLst>
                            <p:childTnLst>
                              <p:par>
                                <p:cTn id="3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1" fill="hold">
                            <p:stCondLst>
                              <p:cond delay="112000"/>
                            </p:stCondLst>
                            <p:childTnLst>
                              <p:par>
                                <p:cTn id="3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4" fill="hold">
                            <p:stCondLst>
                              <p:cond delay="113000"/>
                            </p:stCondLst>
                            <p:childTnLst>
                              <p:par>
                                <p:cTn id="3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7" fill="hold">
                            <p:stCondLst>
                              <p:cond delay="114000"/>
                            </p:stCondLst>
                            <p:childTnLst>
                              <p:par>
                                <p:cTn id="3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0" fill="hold">
                            <p:stCondLst>
                              <p:cond delay="115000"/>
                            </p:stCondLst>
                            <p:childTnLst>
                              <p:par>
                                <p:cTn id="3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3" fill="hold">
                            <p:stCondLst>
                              <p:cond delay="116000"/>
                            </p:stCondLst>
                            <p:childTnLst>
                              <p:par>
                                <p:cTn id="3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6" fill="hold">
                            <p:stCondLst>
                              <p:cond delay="117000"/>
                            </p:stCondLst>
                            <p:childTnLst>
                              <p:par>
                                <p:cTn id="3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9" fill="hold">
                            <p:stCondLst>
                              <p:cond delay="118000"/>
                            </p:stCondLst>
                            <p:childTnLst>
                              <p:par>
                                <p:cTn id="3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2" fill="hold">
                            <p:stCondLst>
                              <p:cond delay="119000"/>
                            </p:stCondLst>
                            <p:childTnLst>
                              <p:par>
                                <p:cTn id="37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5" fill="hold">
                            <p:stCondLst>
                              <p:cond delay="120000"/>
                            </p:stCondLst>
                            <p:childTnLst>
                              <p:par>
                                <p:cTn id="37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8" fill="hold">
                            <p:stCondLst>
                              <p:cond delay="121000"/>
                            </p:stCondLst>
                            <p:childTnLst>
                              <p:par>
                                <p:cTn id="37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1" fill="hold">
                            <p:stCondLst>
                              <p:cond delay="122000"/>
                            </p:stCondLst>
                            <p:childTnLst>
                              <p:par>
                                <p:cTn id="38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4" fill="hold">
                            <p:stCondLst>
                              <p:cond delay="123000"/>
                            </p:stCondLst>
                            <p:childTnLst>
                              <p:par>
                                <p:cTn id="38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7" fill="hold">
                            <p:stCondLst>
                              <p:cond delay="124000"/>
                            </p:stCondLst>
                            <p:childTnLst>
                              <p:par>
                                <p:cTn id="38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0" fill="hold">
                            <p:stCondLst>
                              <p:cond delay="125000"/>
                            </p:stCondLst>
                            <p:childTnLst>
                              <p:par>
                                <p:cTn id="39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3" fill="hold">
                            <p:stCondLst>
                              <p:cond delay="126000"/>
                            </p:stCondLst>
                            <p:childTnLst>
                              <p:par>
                                <p:cTn id="39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6" fill="hold">
                            <p:stCondLst>
                              <p:cond delay="127000"/>
                            </p:stCondLst>
                            <p:childTnLst>
                              <p:par>
                                <p:cTn id="39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9" fill="hold">
                            <p:stCondLst>
                              <p:cond delay="128000"/>
                            </p:stCondLst>
                            <p:childTnLst>
                              <p:par>
                                <p:cTn id="40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2" fill="hold">
                            <p:stCondLst>
                              <p:cond delay="129000"/>
                            </p:stCondLst>
                            <p:childTnLst>
                              <p:par>
                                <p:cTn id="40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5" fill="hold">
                            <p:stCondLst>
                              <p:cond delay="130000"/>
                            </p:stCondLst>
                            <p:childTnLst>
                              <p:par>
                                <p:cTn id="40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8" fill="hold">
                            <p:stCondLst>
                              <p:cond delay="131000"/>
                            </p:stCondLst>
                            <p:childTnLst>
                              <p:par>
                                <p:cTn id="40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1" fill="hold">
                            <p:stCondLst>
                              <p:cond delay="132000"/>
                            </p:stCondLst>
                            <p:childTnLst>
                              <p:par>
                                <p:cTn id="4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4" fill="hold">
                            <p:stCondLst>
                              <p:cond delay="133000"/>
                            </p:stCondLst>
                            <p:childTnLst>
                              <p:par>
                                <p:cTn id="4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7" fill="hold">
                            <p:stCondLst>
                              <p:cond delay="134000"/>
                            </p:stCondLst>
                            <p:childTnLst>
                              <p:par>
                                <p:cTn id="4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0" fill="hold">
                            <p:stCondLst>
                              <p:cond delay="135000"/>
                            </p:stCondLst>
                            <p:childTnLst>
                              <p:par>
                                <p:cTn id="4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3" fill="hold">
                            <p:stCondLst>
                              <p:cond delay="136000"/>
                            </p:stCondLst>
                            <p:childTnLst>
                              <p:par>
                                <p:cTn id="4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6" fill="hold">
                            <p:stCondLst>
                              <p:cond delay="137000"/>
                            </p:stCondLst>
                            <p:childTnLst>
                              <p:par>
                                <p:cTn id="4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9" fill="hold">
                            <p:stCondLst>
                              <p:cond delay="138000"/>
                            </p:stCondLst>
                            <p:childTnLst>
                              <p:par>
                                <p:cTn id="4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2" fill="hold">
                            <p:stCondLst>
                              <p:cond delay="139000"/>
                            </p:stCondLst>
                            <p:childTnLst>
                              <p:par>
                                <p:cTn id="4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5" fill="hold">
                            <p:stCondLst>
                              <p:cond delay="140000"/>
                            </p:stCondLst>
                            <p:childTnLst>
                              <p:par>
                                <p:cTn id="4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8" fill="hold">
                            <p:stCondLst>
                              <p:cond delay="141000"/>
                            </p:stCondLst>
                            <p:childTnLst>
                              <p:par>
                                <p:cTn id="4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1" fill="hold">
                            <p:stCondLst>
                              <p:cond delay="142000"/>
                            </p:stCondLst>
                            <p:childTnLst>
                              <p:par>
                                <p:cTn id="4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4" fill="hold">
                            <p:stCondLst>
                              <p:cond delay="143000"/>
                            </p:stCondLst>
                            <p:childTnLst>
                              <p:par>
                                <p:cTn id="4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7" fill="hold">
                            <p:stCondLst>
                              <p:cond delay="144000"/>
                            </p:stCondLst>
                            <p:childTnLst>
                              <p:par>
                                <p:cTn id="4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0" fill="hold">
                            <p:stCondLst>
                              <p:cond delay="145000"/>
                            </p:stCondLst>
                            <p:childTnLst>
                              <p:par>
                                <p:cTn id="4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3" fill="hold">
                            <p:stCondLst>
                              <p:cond delay="146000"/>
                            </p:stCondLst>
                            <p:childTnLst>
                              <p:par>
                                <p:cTn id="4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6" fill="hold">
                            <p:stCondLst>
                              <p:cond delay="147000"/>
                            </p:stCondLst>
                            <p:childTnLst>
                              <p:par>
                                <p:cTn id="4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9" fill="hold">
                            <p:stCondLst>
                              <p:cond delay="148000"/>
                            </p:stCondLst>
                            <p:childTnLst>
                              <p:par>
                                <p:cTn id="46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2" fill="hold">
                            <p:stCondLst>
                              <p:cond delay="149000"/>
                            </p:stCondLst>
                            <p:childTnLst>
                              <p:par>
                                <p:cTn id="4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5" fill="hold">
                            <p:stCondLst>
                              <p:cond delay="150000"/>
                            </p:stCondLst>
                            <p:childTnLst>
                              <p:par>
                                <p:cTn id="4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8" fill="hold">
                            <p:stCondLst>
                              <p:cond delay="151000"/>
                            </p:stCondLst>
                            <p:childTnLst>
                              <p:par>
                                <p:cTn id="4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1" fill="hold">
                            <p:stCondLst>
                              <p:cond delay="152000"/>
                            </p:stCondLst>
                            <p:childTnLst>
                              <p:par>
                                <p:cTn id="47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4" fill="hold">
                            <p:stCondLst>
                              <p:cond delay="153000"/>
                            </p:stCondLst>
                            <p:childTnLst>
                              <p:par>
                                <p:cTn id="47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7" fill="hold">
                            <p:stCondLst>
                              <p:cond delay="154000"/>
                            </p:stCondLst>
                            <p:childTnLst>
                              <p:par>
                                <p:cTn id="47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0" fill="hold">
                            <p:stCondLst>
                              <p:cond delay="155000"/>
                            </p:stCondLst>
                            <p:childTnLst>
                              <p:par>
                                <p:cTn id="48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3" fill="hold">
                            <p:stCondLst>
                              <p:cond delay="156000"/>
                            </p:stCondLst>
                            <p:childTnLst>
                              <p:par>
                                <p:cTn id="48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6" fill="hold">
                            <p:stCondLst>
                              <p:cond delay="157000"/>
                            </p:stCondLst>
                            <p:childTnLst>
                              <p:par>
                                <p:cTn id="48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9" fill="hold">
                            <p:stCondLst>
                              <p:cond delay="158000"/>
                            </p:stCondLst>
                            <p:childTnLst>
                              <p:par>
                                <p:cTn id="49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2" fill="hold">
                            <p:stCondLst>
                              <p:cond delay="159000"/>
                            </p:stCondLst>
                            <p:childTnLst>
                              <p:par>
                                <p:cTn id="49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5" fill="hold">
                            <p:stCondLst>
                              <p:cond delay="160000"/>
                            </p:stCondLst>
                            <p:childTnLst>
                              <p:par>
                                <p:cTn id="49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8" fill="hold">
                            <p:stCondLst>
                              <p:cond delay="161000"/>
                            </p:stCondLst>
                            <p:childTnLst>
                              <p:par>
                                <p:cTn id="49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1" fill="hold">
                            <p:stCondLst>
                              <p:cond delay="162000"/>
                            </p:stCondLst>
                            <p:childTnLst>
                              <p:par>
                                <p:cTn id="50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4" fill="hold">
                            <p:stCondLst>
                              <p:cond delay="163000"/>
                            </p:stCondLst>
                            <p:childTnLst>
                              <p:par>
                                <p:cTn id="50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7" fill="hold">
                            <p:stCondLst>
                              <p:cond delay="164000"/>
                            </p:stCondLst>
                            <p:childTnLst>
                              <p:par>
                                <p:cTn id="50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0" fill="hold">
                            <p:stCondLst>
                              <p:cond delay="165000"/>
                            </p:stCondLst>
                            <p:childTnLst>
                              <p:par>
                                <p:cTn id="5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3" fill="hold">
                            <p:stCondLst>
                              <p:cond delay="166000"/>
                            </p:stCondLst>
                            <p:childTnLst>
                              <p:par>
                                <p:cTn id="5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6" fill="hold">
                            <p:stCondLst>
                              <p:cond delay="167000"/>
                            </p:stCondLst>
                            <p:childTnLst>
                              <p:par>
                                <p:cTn id="5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9" fill="hold">
                            <p:stCondLst>
                              <p:cond delay="168000"/>
                            </p:stCondLst>
                            <p:childTnLst>
                              <p:par>
                                <p:cTn id="5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2" fill="hold">
                            <p:stCondLst>
                              <p:cond delay="169000"/>
                            </p:stCondLst>
                            <p:childTnLst>
                              <p:par>
                                <p:cTn id="5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5" fill="hold">
                            <p:stCondLst>
                              <p:cond delay="170000"/>
                            </p:stCondLst>
                            <p:childTnLst>
                              <p:par>
                                <p:cTn id="5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8" fill="hold">
                            <p:stCondLst>
                              <p:cond delay="171000"/>
                            </p:stCondLst>
                            <p:childTnLst>
                              <p:par>
                                <p:cTn id="5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1" fill="hold">
                            <p:stCondLst>
                              <p:cond delay="172000"/>
                            </p:stCondLst>
                            <p:childTnLst>
                              <p:par>
                                <p:cTn id="5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4" fill="hold">
                            <p:stCondLst>
                              <p:cond delay="173000"/>
                            </p:stCondLst>
                            <p:childTnLst>
                              <p:par>
                                <p:cTn id="5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7" fill="hold">
                            <p:stCondLst>
                              <p:cond delay="174000"/>
                            </p:stCondLst>
                            <p:childTnLst>
                              <p:par>
                                <p:cTn id="5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0" fill="hold">
                            <p:stCondLst>
                              <p:cond delay="175000"/>
                            </p:stCondLst>
                            <p:childTnLst>
                              <p:par>
                                <p:cTn id="5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3" fill="hold">
                            <p:stCondLst>
                              <p:cond delay="176000"/>
                            </p:stCondLst>
                            <p:childTnLst>
                              <p:par>
                                <p:cTn id="5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5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9" fill="hold">
                            <p:stCondLst>
                              <p:cond delay="178000"/>
                            </p:stCondLst>
                            <p:childTnLst>
                              <p:par>
                                <p:cTn id="5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2" fill="hold">
                            <p:stCondLst>
                              <p:cond delay="179000"/>
                            </p:stCondLst>
                            <p:childTnLst>
                              <p:par>
                                <p:cTn id="5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5" fill="hold">
                            <p:stCondLst>
                              <p:cond delay="180000"/>
                            </p:stCondLst>
                            <p:childTnLst>
                              <p:par>
                                <p:cTn id="5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8" fill="hold">
                            <p:stCondLst>
                              <p:cond delay="181000"/>
                            </p:stCondLst>
                            <p:childTnLst>
                              <p:par>
                                <p:cTn id="5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larm clo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9"/>
                  </p:tgtEl>
                </p:cond>
              </p:nextCondLst>
            </p:seq>
          </p:childTnLst>
        </p:cTn>
      </p:par>
    </p:tnLst>
    <p:bldLst>
      <p:bldP spid="27" grpId="0"/>
      <p:bldP spid="219" grpId="0" animBg="1"/>
      <p:bldP spid="220" grpId="0" animBg="1"/>
      <p:bldP spid="221" grpId="0" animBg="1"/>
      <p:bldP spid="222" grpId="0" animBg="1"/>
      <p:bldP spid="223" grpId="0" animBg="1"/>
      <p:bldP spid="224" grpId="0" animBg="1"/>
      <p:bldP spid="225" grpId="0" animBg="1"/>
      <p:bldP spid="226" grpId="0" animBg="1"/>
      <p:bldP spid="227" grpId="0" animBg="1"/>
      <p:bldP spid="228" grpId="0" animBg="1"/>
      <p:bldP spid="229" grpId="0" animBg="1"/>
      <p:bldP spid="230" grpId="0" animBg="1"/>
      <p:bldP spid="231" grpId="0" animBg="1"/>
      <p:bldP spid="232" grpId="0" animBg="1"/>
      <p:bldP spid="233" grpId="0" animBg="1"/>
      <p:bldP spid="234" grpId="0" animBg="1"/>
      <p:bldP spid="235" grpId="0" animBg="1"/>
      <p:bldP spid="236" grpId="0" animBg="1"/>
      <p:bldP spid="237" grpId="0" animBg="1"/>
      <p:bldP spid="238" grpId="0" animBg="1"/>
      <p:bldP spid="239" grpId="0" animBg="1"/>
      <p:bldP spid="240" grpId="0" animBg="1"/>
      <p:bldP spid="241" grpId="0" animBg="1"/>
      <p:bldP spid="242" grpId="0" animBg="1"/>
      <p:bldP spid="243" grpId="0" animBg="1"/>
      <p:bldP spid="244" grpId="0" animBg="1"/>
      <p:bldP spid="245" grpId="0" animBg="1"/>
      <p:bldP spid="246" grpId="0" animBg="1"/>
      <p:bldP spid="247" grpId="0" animBg="1"/>
      <p:bldP spid="248" grpId="0" animBg="1"/>
      <p:bldP spid="249" grpId="0" animBg="1"/>
      <p:bldP spid="250" grpId="0" animBg="1"/>
      <p:bldP spid="251" grpId="0" animBg="1"/>
      <p:bldP spid="252" grpId="0" animBg="1"/>
      <p:bldP spid="253" grpId="0" animBg="1"/>
      <p:bldP spid="254" grpId="0" animBg="1"/>
      <p:bldP spid="255" grpId="0" animBg="1"/>
      <p:bldP spid="256" grpId="0" animBg="1"/>
      <p:bldP spid="257" grpId="0" animBg="1"/>
      <p:bldP spid="258" grpId="0" animBg="1"/>
      <p:bldP spid="259" grpId="0" animBg="1"/>
      <p:bldP spid="260" grpId="0" animBg="1"/>
      <p:bldP spid="261" grpId="0" animBg="1"/>
      <p:bldP spid="262" grpId="0" animBg="1"/>
      <p:bldP spid="263" grpId="0" animBg="1"/>
      <p:bldP spid="264" grpId="0" animBg="1"/>
      <p:bldP spid="265" grpId="0" animBg="1"/>
      <p:bldP spid="266" grpId="0" animBg="1"/>
      <p:bldP spid="267" grpId="0" animBg="1"/>
      <p:bldP spid="268" grpId="0" animBg="1"/>
      <p:bldP spid="269" grpId="0" animBg="1"/>
      <p:bldP spid="270" grpId="0" animBg="1"/>
      <p:bldP spid="271" grpId="0" animBg="1"/>
      <p:bldP spid="272" grpId="0" animBg="1"/>
      <p:bldP spid="273" grpId="0" animBg="1"/>
      <p:bldP spid="274" grpId="0" animBg="1"/>
      <p:bldP spid="275" grpId="0" animBg="1"/>
      <p:bldP spid="276" grpId="0" animBg="1"/>
      <p:bldP spid="277" grpId="0" animBg="1"/>
      <p:bldP spid="278" grpId="0" animBg="1"/>
      <p:bldP spid="279" grpId="0" animBg="1"/>
      <p:bldP spid="280" grpId="0" animBg="1"/>
      <p:bldP spid="281" grpId="0" animBg="1"/>
      <p:bldP spid="282" grpId="0" animBg="1"/>
      <p:bldP spid="283" grpId="0" animBg="1"/>
      <p:bldP spid="284" grpId="0" animBg="1"/>
      <p:bldP spid="285" grpId="0" animBg="1"/>
      <p:bldP spid="286" grpId="0" animBg="1"/>
      <p:bldP spid="287" grpId="0" animBg="1"/>
      <p:bldP spid="288" grpId="0" animBg="1"/>
      <p:bldP spid="289" grpId="0" animBg="1"/>
      <p:bldP spid="290" grpId="0" animBg="1"/>
      <p:bldP spid="291" grpId="0" animBg="1"/>
      <p:bldP spid="292" grpId="0" animBg="1"/>
      <p:bldP spid="293" grpId="0" animBg="1"/>
      <p:bldP spid="294" grpId="0" animBg="1"/>
      <p:bldP spid="295" grpId="0" animBg="1"/>
      <p:bldP spid="296" grpId="0" animBg="1"/>
      <p:bldP spid="297" grpId="0" animBg="1"/>
      <p:bldP spid="298" grpId="0" animBg="1"/>
      <p:bldP spid="299" grpId="0" animBg="1"/>
      <p:bldP spid="300" grpId="0" animBg="1"/>
      <p:bldP spid="301" grpId="0" animBg="1"/>
      <p:bldP spid="302" grpId="0" animBg="1"/>
      <p:bldP spid="303" grpId="0" animBg="1"/>
      <p:bldP spid="304" grpId="0" animBg="1"/>
      <p:bldP spid="305" grpId="0" animBg="1"/>
      <p:bldP spid="306" grpId="0" animBg="1"/>
      <p:bldP spid="307" grpId="0" animBg="1"/>
      <p:bldP spid="308" grpId="0" animBg="1"/>
      <p:bldP spid="309" grpId="0" animBg="1"/>
      <p:bldP spid="310" grpId="0" animBg="1"/>
      <p:bldP spid="311" grpId="0" animBg="1"/>
      <p:bldP spid="312" grpId="0" animBg="1"/>
      <p:bldP spid="313" grpId="0" animBg="1"/>
      <p:bldP spid="314" grpId="0" animBg="1"/>
      <p:bldP spid="315" grpId="0" animBg="1"/>
      <p:bldP spid="316" grpId="0" animBg="1"/>
      <p:bldP spid="317" grpId="0" animBg="1"/>
      <p:bldP spid="318" grpId="0" animBg="1"/>
      <p:bldP spid="319" grpId="0" animBg="1"/>
      <p:bldP spid="320" grpId="0" animBg="1"/>
      <p:bldP spid="321" grpId="0" animBg="1"/>
      <p:bldP spid="322" grpId="0" animBg="1"/>
      <p:bldP spid="323" grpId="0" animBg="1"/>
      <p:bldP spid="324" grpId="0" animBg="1"/>
      <p:bldP spid="325" grpId="0" animBg="1"/>
      <p:bldP spid="326" grpId="0" animBg="1"/>
      <p:bldP spid="327" grpId="0" animBg="1"/>
      <p:bldP spid="328" grpId="0" animBg="1"/>
      <p:bldP spid="329" grpId="0" animBg="1"/>
      <p:bldP spid="330" grpId="0" animBg="1"/>
      <p:bldP spid="331" grpId="0" animBg="1"/>
      <p:bldP spid="332" grpId="0" animBg="1"/>
      <p:bldP spid="333" grpId="0" animBg="1"/>
      <p:bldP spid="334" grpId="0" animBg="1"/>
      <p:bldP spid="335" grpId="0" animBg="1"/>
      <p:bldP spid="336" grpId="0" animBg="1"/>
      <p:bldP spid="337" grpId="0" animBg="1"/>
      <p:bldP spid="338" grpId="0" animBg="1"/>
      <p:bldP spid="339" grpId="0" animBg="1"/>
      <p:bldP spid="340" grpId="0" animBg="1"/>
      <p:bldP spid="341" grpId="0" animBg="1"/>
      <p:bldP spid="342" grpId="0" animBg="1"/>
      <p:bldP spid="343" grpId="0" animBg="1"/>
      <p:bldP spid="344" grpId="0" animBg="1"/>
      <p:bldP spid="345" grpId="0" animBg="1"/>
      <p:bldP spid="346" grpId="0" animBg="1"/>
      <p:bldP spid="347" grpId="0" animBg="1"/>
      <p:bldP spid="348" grpId="0" animBg="1"/>
      <p:bldP spid="349" grpId="0" animBg="1"/>
      <p:bldP spid="350" grpId="0" animBg="1"/>
      <p:bldP spid="351" grpId="0" animBg="1"/>
      <p:bldP spid="352" grpId="0" animBg="1"/>
      <p:bldP spid="353" grpId="0" animBg="1"/>
      <p:bldP spid="354" grpId="0" animBg="1"/>
      <p:bldP spid="355" grpId="0" animBg="1"/>
      <p:bldP spid="356" grpId="0" animBg="1"/>
      <p:bldP spid="357" grpId="0" animBg="1"/>
      <p:bldP spid="358" grpId="0" animBg="1"/>
      <p:bldP spid="359" grpId="0" animBg="1"/>
      <p:bldP spid="360" grpId="0" animBg="1"/>
      <p:bldP spid="361" grpId="0" animBg="1"/>
      <p:bldP spid="362" grpId="0" animBg="1"/>
      <p:bldP spid="363" grpId="0" animBg="1"/>
      <p:bldP spid="364" grpId="0" animBg="1"/>
      <p:bldP spid="365" grpId="0" animBg="1"/>
      <p:bldP spid="366" grpId="0" animBg="1"/>
      <p:bldP spid="367" grpId="0" animBg="1"/>
      <p:bldP spid="368" grpId="0" animBg="1"/>
      <p:bldP spid="369" grpId="0" animBg="1"/>
      <p:bldP spid="370" grpId="0" animBg="1"/>
      <p:bldP spid="371" grpId="0" animBg="1"/>
      <p:bldP spid="372" grpId="0" animBg="1"/>
      <p:bldP spid="373" grpId="0" animBg="1"/>
      <p:bldP spid="374" grpId="0" animBg="1"/>
      <p:bldP spid="375" grpId="0" animBg="1"/>
      <p:bldP spid="376" grpId="0" animBg="1"/>
      <p:bldP spid="377" grpId="0" animBg="1"/>
      <p:bldP spid="378" grpId="0" animBg="1"/>
      <p:bldP spid="379" grpId="0" animBg="1"/>
      <p:bldP spid="380" grpId="0" animBg="1"/>
      <p:bldP spid="381" grpId="0" animBg="1"/>
      <p:bldP spid="382" grpId="0" animBg="1"/>
      <p:bldP spid="383" grpId="0" animBg="1"/>
      <p:bldP spid="384" grpId="0" animBg="1"/>
      <p:bldP spid="385" grpId="0" animBg="1"/>
      <p:bldP spid="386" grpId="0" animBg="1"/>
      <p:bldP spid="387" grpId="0" animBg="1"/>
      <p:bldP spid="388" grpId="0" animBg="1"/>
      <p:bldP spid="389" grpId="0" animBg="1"/>
      <p:bldP spid="390" grpId="0" animBg="1"/>
      <p:bldP spid="391" grpId="0" animBg="1"/>
      <p:bldP spid="392" grpId="0" animBg="1"/>
      <p:bldP spid="393" grpId="0" animBg="1"/>
      <p:bldP spid="394" grpId="0" animBg="1"/>
      <p:bldP spid="395" grpId="0" animBg="1"/>
      <p:bldP spid="396" grpId="0" animBg="1"/>
      <p:bldP spid="397" grpId="0" animBg="1"/>
      <p:bldP spid="398" grpId="0" animBg="1"/>
      <p:bldP spid="399" grpId="0" animBg="1"/>
      <p:bldP spid="400" grpId="0" animBg="1"/>
      <p:bldP spid="40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4157" name="Picture 3" descr="nen5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053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33400" y="1868488"/>
            <a:ext cx="8153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b="1" dirty="0" smtClean="0">
                <a:solidFill>
                  <a:srgbClr val="FF0000"/>
                </a:solidFill>
              </a:rPr>
              <a:t>3. </a:t>
            </a:r>
            <a:r>
              <a:rPr lang="en-US" b="1" dirty="0" smtClean="0">
                <a:solidFill>
                  <a:schemeClr val="bg1"/>
                </a:solidFill>
              </a:rPr>
              <a:t>Đánh dấu X vào        đặt cuối câu trả lời đúng.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62000" y="2431962"/>
            <a:ext cx="7924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solidFill>
                  <a:schemeClr val="bg1"/>
                </a:solidFill>
              </a:rPr>
              <a:t>Rùa thực hiện công việc nào dưới đây khi nhận được các lệnh sau.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838200" y="2877740"/>
            <a:ext cx="7010400" cy="2416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  REPEAT 8[REPEAT 6[FD 50 RT 60 WAIT 30] RT 45]</a:t>
            </a:r>
          </a:p>
          <a:p>
            <a:pPr algn="just">
              <a:spcBef>
                <a:spcPts val="600"/>
              </a:spcBef>
            </a:pPr>
            <a:endParaRPr lang="en-US" dirty="0">
              <a:solidFill>
                <a:schemeClr val="bg1"/>
              </a:solidFill>
            </a:endParaRPr>
          </a:p>
          <a:p>
            <a:pPr algn="just">
              <a:spcBef>
                <a:spcPts val="600"/>
              </a:spcBef>
            </a:pPr>
            <a:endParaRPr lang="en-US" dirty="0" smtClean="0">
              <a:solidFill>
                <a:schemeClr val="bg1"/>
              </a:solidFill>
            </a:endParaRPr>
          </a:p>
          <a:p>
            <a:pPr marL="800100" lvl="1" indent="-342900" algn="just">
              <a:spcBef>
                <a:spcPts val="600"/>
              </a:spcBef>
              <a:buAutoNum type="alphaLcParenR"/>
            </a:pPr>
            <a:r>
              <a:rPr lang="en-US" dirty="0" smtClean="0">
                <a:solidFill>
                  <a:schemeClr val="bg1"/>
                </a:solidFill>
              </a:rPr>
              <a:t>Vẽ hình đa giác sáu cạnh.</a:t>
            </a:r>
          </a:p>
          <a:p>
            <a:pPr marL="800100" lvl="1" indent="-342900" algn="just">
              <a:spcBef>
                <a:spcPts val="600"/>
              </a:spcBef>
              <a:buAutoNum type="alphaLcParenR"/>
            </a:pPr>
            <a:r>
              <a:rPr lang="en-US" dirty="0" smtClean="0">
                <a:solidFill>
                  <a:schemeClr val="bg1"/>
                </a:solidFill>
              </a:rPr>
              <a:t>Vẽ hình đa giác sáu cạnh, vẽ xong quay một góc 360/8 độ.</a:t>
            </a:r>
          </a:p>
          <a:p>
            <a:pPr marL="0" lvl="1" indent="442913" algn="just">
              <a:spcBef>
                <a:spcPts val="600"/>
              </a:spcBef>
            </a:pPr>
            <a:r>
              <a:rPr lang="en-US" dirty="0" smtClean="0">
                <a:solidFill>
                  <a:schemeClr val="bg1"/>
                </a:solidFill>
              </a:rPr>
              <a:t>c) Lặp </a:t>
            </a:r>
            <a:r>
              <a:rPr lang="en-US" smtClean="0">
                <a:solidFill>
                  <a:schemeClr val="bg1"/>
                </a:solidFill>
              </a:rPr>
              <a:t>lại 8 </a:t>
            </a:r>
            <a:r>
              <a:rPr lang="en-US" dirty="0" smtClean="0">
                <a:solidFill>
                  <a:schemeClr val="bg1"/>
                </a:solidFill>
              </a:rPr>
              <a:t>lần, mỗi lần vẽ một hình đa giác sáu cạnh, vẽ xong quay một góc 45 độ.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8067675" y="3886200"/>
            <a:ext cx="381000" cy="369332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" name="Rounded Rectangle 12"/>
          <p:cNvSpPr/>
          <p:nvPr/>
        </p:nvSpPr>
        <p:spPr>
          <a:xfrm>
            <a:off x="8077200" y="4303712"/>
            <a:ext cx="381000" cy="369332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" name="Rounded Rectangle 14"/>
          <p:cNvSpPr/>
          <p:nvPr/>
        </p:nvSpPr>
        <p:spPr>
          <a:xfrm>
            <a:off x="8077200" y="4724400"/>
            <a:ext cx="381000" cy="369332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" name="TextBox 13"/>
          <p:cNvSpPr txBox="1"/>
          <p:nvPr/>
        </p:nvSpPr>
        <p:spPr>
          <a:xfrm>
            <a:off x="8119646" y="4705350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X</a:t>
            </a:r>
            <a:endParaRPr lang="vi-VN" b="1" dirty="0">
              <a:solidFill>
                <a:srgbClr val="FF0000"/>
              </a:solidFill>
            </a:endParaRPr>
          </a:p>
        </p:txBody>
      </p:sp>
      <p:sp>
        <p:nvSpPr>
          <p:cNvPr id="17" name="Right Brace 16"/>
          <p:cNvSpPr/>
          <p:nvPr/>
        </p:nvSpPr>
        <p:spPr>
          <a:xfrm rot="5400000">
            <a:off x="1543050" y="2724152"/>
            <a:ext cx="190500" cy="1143000"/>
          </a:xfrm>
          <a:prstGeom prst="rightBrac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28575">
                <a:solidFill>
                  <a:schemeClr val="tx1"/>
                </a:solidFill>
              </a:ln>
            </a:endParaRPr>
          </a:p>
        </p:txBody>
      </p:sp>
      <p:sp>
        <p:nvSpPr>
          <p:cNvPr id="18" name="Right Brace 17"/>
          <p:cNvSpPr/>
          <p:nvPr/>
        </p:nvSpPr>
        <p:spPr>
          <a:xfrm rot="5400000">
            <a:off x="3862600" y="1614702"/>
            <a:ext cx="190500" cy="3361899"/>
          </a:xfrm>
          <a:prstGeom prst="rightBrac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28575">
                <a:solidFill>
                  <a:schemeClr val="tx1"/>
                </a:solidFill>
              </a:ln>
            </a:endParaRPr>
          </a:p>
        </p:txBody>
      </p:sp>
      <p:sp>
        <p:nvSpPr>
          <p:cNvPr id="19" name="Right Brace 18"/>
          <p:cNvSpPr/>
          <p:nvPr/>
        </p:nvSpPr>
        <p:spPr>
          <a:xfrm rot="5400000">
            <a:off x="5987908" y="3009901"/>
            <a:ext cx="190501" cy="571500"/>
          </a:xfrm>
          <a:prstGeom prst="rightBrac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28575">
                <a:solidFill>
                  <a:schemeClr val="tx1"/>
                </a:solidFill>
              </a:ln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47855" y="3358117"/>
            <a:ext cx="1505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00FF00"/>
                </a:solidFill>
              </a:rPr>
              <a:t>Lặp</a:t>
            </a:r>
            <a:r>
              <a:rPr lang="en-US" b="1" dirty="0" smtClean="0">
                <a:solidFill>
                  <a:srgbClr val="00FF00"/>
                </a:solidFill>
              </a:rPr>
              <a:t> </a:t>
            </a:r>
            <a:r>
              <a:rPr lang="en-US" b="1" dirty="0" err="1" smtClean="0">
                <a:solidFill>
                  <a:srgbClr val="00FF00"/>
                </a:solidFill>
              </a:rPr>
              <a:t>lại</a:t>
            </a:r>
            <a:r>
              <a:rPr lang="en-US" b="1" dirty="0" smtClean="0">
                <a:solidFill>
                  <a:srgbClr val="00FF00"/>
                </a:solidFill>
              </a:rPr>
              <a:t> 8 </a:t>
            </a:r>
            <a:r>
              <a:rPr lang="en-US" b="1" dirty="0" err="1" smtClean="0">
                <a:solidFill>
                  <a:srgbClr val="00FF00"/>
                </a:solidFill>
              </a:rPr>
              <a:t>lần</a:t>
            </a:r>
            <a:endParaRPr lang="en-US" b="1" dirty="0">
              <a:solidFill>
                <a:srgbClr val="00FF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514600" y="3375274"/>
            <a:ext cx="2941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FFC000"/>
                </a:solidFill>
              </a:rPr>
              <a:t>Vẽ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</a:rPr>
              <a:t>hình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</a:rPr>
              <a:t>đa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</a:rPr>
              <a:t>giác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</a:rPr>
              <a:t>sáu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</a:rPr>
              <a:t>cạnh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265361" y="3361626"/>
            <a:ext cx="17235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00FF00"/>
                </a:solidFill>
              </a:rPr>
              <a:t>q</a:t>
            </a:r>
            <a:r>
              <a:rPr lang="en-US" b="1" dirty="0" smtClean="0">
                <a:solidFill>
                  <a:srgbClr val="00FF00"/>
                </a:solidFill>
              </a:rPr>
              <a:t>uay 45 </a:t>
            </a:r>
            <a:r>
              <a:rPr lang="en-US" b="1" dirty="0" err="1" smtClean="0">
                <a:solidFill>
                  <a:srgbClr val="00FF00"/>
                </a:solidFill>
              </a:rPr>
              <a:t>độ</a:t>
            </a:r>
            <a:endParaRPr lang="en-US" b="1" dirty="0" smtClean="0">
              <a:solidFill>
                <a:srgbClr val="00FF00"/>
              </a:solidFill>
            </a:endParaRPr>
          </a:p>
          <a:p>
            <a:pPr algn="ctr"/>
            <a:r>
              <a:rPr lang="en-US" b="1" dirty="0" smtClean="0">
                <a:solidFill>
                  <a:srgbClr val="00FF00"/>
                </a:solidFill>
              </a:rPr>
              <a:t>(hay 360/8 </a:t>
            </a:r>
            <a:r>
              <a:rPr lang="en-US" b="1" dirty="0" err="1" smtClean="0">
                <a:solidFill>
                  <a:srgbClr val="00FF00"/>
                </a:solidFill>
              </a:rPr>
              <a:t>độ</a:t>
            </a:r>
            <a:r>
              <a:rPr lang="en-US" b="1" dirty="0" smtClean="0">
                <a:solidFill>
                  <a:srgbClr val="00FF00"/>
                </a:solidFill>
              </a:rPr>
              <a:t>)</a:t>
            </a:r>
            <a:endParaRPr lang="en-US" b="1" dirty="0">
              <a:solidFill>
                <a:srgbClr val="00FF00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2662236" y="1862505"/>
            <a:ext cx="381000" cy="369332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dirty="0"/>
          </a:p>
        </p:txBody>
      </p:sp>
      <p:sp>
        <p:nvSpPr>
          <p:cNvPr id="26" name="Rectangle: Rounded Corners 3">
            <a:extLst>
              <a:ext uri="{FF2B5EF4-FFF2-40B4-BE49-F238E27FC236}">
                <a16:creationId xmlns:a16="http://schemas.microsoft.com/office/drawing/2014/main" xmlns="" id="{4303BB96-E468-4FF9-973A-AD6A9412E807}"/>
              </a:ext>
            </a:extLst>
          </p:cNvPr>
          <p:cNvSpPr/>
          <p:nvPr/>
        </p:nvSpPr>
        <p:spPr>
          <a:xfrm>
            <a:off x="6129362" y="1842790"/>
            <a:ext cx="1674816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THỜI GIAN</a:t>
            </a:r>
          </a:p>
        </p:txBody>
      </p:sp>
      <p:sp>
        <p:nvSpPr>
          <p:cNvPr id="27" name="Rectangle: Rounded Corners 124">
            <a:extLst>
              <a:ext uri="{FF2B5EF4-FFF2-40B4-BE49-F238E27FC236}">
                <a16:creationId xmlns:a16="http://schemas.microsoft.com/office/drawing/2014/main" xmlns="" id="{7CFD3903-C8DA-4B2F-8842-521D41CD86CA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00</a:t>
            </a:r>
          </a:p>
        </p:txBody>
      </p:sp>
      <p:sp>
        <p:nvSpPr>
          <p:cNvPr id="28" name="Rectangle: Rounded Corners 125">
            <a:extLst>
              <a:ext uri="{FF2B5EF4-FFF2-40B4-BE49-F238E27FC236}">
                <a16:creationId xmlns:a16="http://schemas.microsoft.com/office/drawing/2014/main" xmlns="" id="{9469AECA-7C3A-4DAA-A37F-BEC486AB3E10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59</a:t>
            </a:r>
          </a:p>
        </p:txBody>
      </p:sp>
      <p:sp>
        <p:nvSpPr>
          <p:cNvPr id="29" name="Rectangle: Rounded Corners 126">
            <a:extLst>
              <a:ext uri="{FF2B5EF4-FFF2-40B4-BE49-F238E27FC236}">
                <a16:creationId xmlns:a16="http://schemas.microsoft.com/office/drawing/2014/main" xmlns="" id="{2AACBEEA-41FC-449B-9579-7BE8431678FC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58</a:t>
            </a:r>
          </a:p>
        </p:txBody>
      </p:sp>
      <p:sp>
        <p:nvSpPr>
          <p:cNvPr id="30" name="Rectangle: Rounded Corners 127">
            <a:extLst>
              <a:ext uri="{FF2B5EF4-FFF2-40B4-BE49-F238E27FC236}">
                <a16:creationId xmlns:a16="http://schemas.microsoft.com/office/drawing/2014/main" xmlns="" id="{1DA8B4BC-958C-4AC7-A069-A3A5AE75FE5C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57</a:t>
            </a:r>
          </a:p>
        </p:txBody>
      </p:sp>
      <p:sp>
        <p:nvSpPr>
          <p:cNvPr id="31" name="Rectangle: Rounded Corners 128">
            <a:extLst>
              <a:ext uri="{FF2B5EF4-FFF2-40B4-BE49-F238E27FC236}">
                <a16:creationId xmlns:a16="http://schemas.microsoft.com/office/drawing/2014/main" xmlns="" id="{C3435C5A-E89F-4488-8E44-EF960205E485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56</a:t>
            </a:r>
          </a:p>
        </p:txBody>
      </p:sp>
      <p:sp>
        <p:nvSpPr>
          <p:cNvPr id="32" name="Rectangle: Rounded Corners 129">
            <a:extLst>
              <a:ext uri="{FF2B5EF4-FFF2-40B4-BE49-F238E27FC236}">
                <a16:creationId xmlns:a16="http://schemas.microsoft.com/office/drawing/2014/main" xmlns="" id="{C5B7E97D-343D-4290-B5BE-8C0E766B1D0F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55</a:t>
            </a:r>
          </a:p>
        </p:txBody>
      </p:sp>
      <p:sp>
        <p:nvSpPr>
          <p:cNvPr id="33" name="Rectangle: Rounded Corners 130">
            <a:extLst>
              <a:ext uri="{FF2B5EF4-FFF2-40B4-BE49-F238E27FC236}">
                <a16:creationId xmlns:a16="http://schemas.microsoft.com/office/drawing/2014/main" xmlns="" id="{489E9D00-8E24-486A-90EC-5B538BD38C8F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54</a:t>
            </a:r>
          </a:p>
        </p:txBody>
      </p:sp>
      <p:sp>
        <p:nvSpPr>
          <p:cNvPr id="34" name="Rectangle: Rounded Corners 131">
            <a:extLst>
              <a:ext uri="{FF2B5EF4-FFF2-40B4-BE49-F238E27FC236}">
                <a16:creationId xmlns:a16="http://schemas.microsoft.com/office/drawing/2014/main" xmlns="" id="{46A8485B-BB1A-46D4-84D0-8553E186C05B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53</a:t>
            </a:r>
          </a:p>
        </p:txBody>
      </p:sp>
      <p:sp>
        <p:nvSpPr>
          <p:cNvPr id="35" name="Rectangle: Rounded Corners 132">
            <a:extLst>
              <a:ext uri="{FF2B5EF4-FFF2-40B4-BE49-F238E27FC236}">
                <a16:creationId xmlns:a16="http://schemas.microsoft.com/office/drawing/2014/main" xmlns="" id="{BF2506A6-948A-4054-964F-CCECFC2BE50E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52</a:t>
            </a:r>
          </a:p>
        </p:txBody>
      </p:sp>
      <p:sp>
        <p:nvSpPr>
          <p:cNvPr id="36" name="Rectangle: Rounded Corners 133">
            <a:extLst>
              <a:ext uri="{FF2B5EF4-FFF2-40B4-BE49-F238E27FC236}">
                <a16:creationId xmlns:a16="http://schemas.microsoft.com/office/drawing/2014/main" xmlns="" id="{16E25A96-3EF2-4AB4-B74A-0E22026B494A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51</a:t>
            </a:r>
          </a:p>
        </p:txBody>
      </p:sp>
      <p:sp>
        <p:nvSpPr>
          <p:cNvPr id="37" name="Rectangle: Rounded Corners 134">
            <a:extLst>
              <a:ext uri="{FF2B5EF4-FFF2-40B4-BE49-F238E27FC236}">
                <a16:creationId xmlns:a16="http://schemas.microsoft.com/office/drawing/2014/main" xmlns="" id="{9A828F1B-0036-4D71-A052-121100917129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50</a:t>
            </a:r>
          </a:p>
        </p:txBody>
      </p:sp>
      <p:sp>
        <p:nvSpPr>
          <p:cNvPr id="38" name="Rectangle: Rounded Corners 135">
            <a:extLst>
              <a:ext uri="{FF2B5EF4-FFF2-40B4-BE49-F238E27FC236}">
                <a16:creationId xmlns:a16="http://schemas.microsoft.com/office/drawing/2014/main" xmlns="" id="{5C86D274-946D-4BC5-8976-A391DED16B59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49</a:t>
            </a:r>
          </a:p>
        </p:txBody>
      </p:sp>
      <p:sp>
        <p:nvSpPr>
          <p:cNvPr id="39" name="Rectangle: Rounded Corners 136">
            <a:extLst>
              <a:ext uri="{FF2B5EF4-FFF2-40B4-BE49-F238E27FC236}">
                <a16:creationId xmlns:a16="http://schemas.microsoft.com/office/drawing/2014/main" xmlns="" id="{2567616E-784E-4FCC-85C5-C49D60A2AF2F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48</a:t>
            </a:r>
          </a:p>
        </p:txBody>
      </p:sp>
      <p:sp>
        <p:nvSpPr>
          <p:cNvPr id="40" name="Rectangle: Rounded Corners 137">
            <a:extLst>
              <a:ext uri="{FF2B5EF4-FFF2-40B4-BE49-F238E27FC236}">
                <a16:creationId xmlns:a16="http://schemas.microsoft.com/office/drawing/2014/main" xmlns="" id="{830A6B62-21C5-4294-8EDA-7F5A374797A3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47</a:t>
            </a:r>
          </a:p>
        </p:txBody>
      </p:sp>
      <p:sp>
        <p:nvSpPr>
          <p:cNvPr id="41" name="Rectangle: Rounded Corners 138">
            <a:extLst>
              <a:ext uri="{FF2B5EF4-FFF2-40B4-BE49-F238E27FC236}">
                <a16:creationId xmlns:a16="http://schemas.microsoft.com/office/drawing/2014/main" xmlns="" id="{5ECB8C42-A78A-44EC-BAC8-FEC246B57FF5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46</a:t>
            </a:r>
          </a:p>
        </p:txBody>
      </p:sp>
      <p:sp>
        <p:nvSpPr>
          <p:cNvPr id="42" name="Rectangle: Rounded Corners 139">
            <a:extLst>
              <a:ext uri="{FF2B5EF4-FFF2-40B4-BE49-F238E27FC236}">
                <a16:creationId xmlns:a16="http://schemas.microsoft.com/office/drawing/2014/main" xmlns="" id="{7E9FEDD3-D963-4400-8591-5C849A3A78E5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45</a:t>
            </a:r>
          </a:p>
        </p:txBody>
      </p:sp>
      <p:sp>
        <p:nvSpPr>
          <p:cNvPr id="43" name="Rectangle: Rounded Corners 140">
            <a:extLst>
              <a:ext uri="{FF2B5EF4-FFF2-40B4-BE49-F238E27FC236}">
                <a16:creationId xmlns:a16="http://schemas.microsoft.com/office/drawing/2014/main" xmlns="" id="{2E0AE397-4337-4357-9CD2-3CF8B2A39502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44</a:t>
            </a:r>
          </a:p>
        </p:txBody>
      </p:sp>
      <p:sp>
        <p:nvSpPr>
          <p:cNvPr id="44" name="Rectangle: Rounded Corners 141">
            <a:extLst>
              <a:ext uri="{FF2B5EF4-FFF2-40B4-BE49-F238E27FC236}">
                <a16:creationId xmlns:a16="http://schemas.microsoft.com/office/drawing/2014/main" xmlns="" id="{04DC9D4A-2A7F-4FF1-A964-1863D6F42742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43</a:t>
            </a:r>
          </a:p>
        </p:txBody>
      </p:sp>
      <p:sp>
        <p:nvSpPr>
          <p:cNvPr id="45" name="Rectangle: Rounded Corners 142">
            <a:extLst>
              <a:ext uri="{FF2B5EF4-FFF2-40B4-BE49-F238E27FC236}">
                <a16:creationId xmlns:a16="http://schemas.microsoft.com/office/drawing/2014/main" xmlns="" id="{C62DE3EA-2071-4762-BCAA-11F2AE2A359E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42</a:t>
            </a:r>
          </a:p>
        </p:txBody>
      </p:sp>
      <p:sp>
        <p:nvSpPr>
          <p:cNvPr id="46" name="Rectangle: Rounded Corners 143">
            <a:extLst>
              <a:ext uri="{FF2B5EF4-FFF2-40B4-BE49-F238E27FC236}">
                <a16:creationId xmlns:a16="http://schemas.microsoft.com/office/drawing/2014/main" xmlns="" id="{FF98C424-72B7-4270-BE55-875C31C749E6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41</a:t>
            </a:r>
          </a:p>
        </p:txBody>
      </p:sp>
      <p:sp>
        <p:nvSpPr>
          <p:cNvPr id="47" name="Rectangle: Rounded Corners 144">
            <a:extLst>
              <a:ext uri="{FF2B5EF4-FFF2-40B4-BE49-F238E27FC236}">
                <a16:creationId xmlns:a16="http://schemas.microsoft.com/office/drawing/2014/main" xmlns="" id="{EC5557A4-DD93-4F65-903C-3F9FED8FFA69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40</a:t>
            </a:r>
          </a:p>
        </p:txBody>
      </p:sp>
      <p:sp>
        <p:nvSpPr>
          <p:cNvPr id="48" name="Rectangle: Rounded Corners 145">
            <a:extLst>
              <a:ext uri="{FF2B5EF4-FFF2-40B4-BE49-F238E27FC236}">
                <a16:creationId xmlns:a16="http://schemas.microsoft.com/office/drawing/2014/main" xmlns="" id="{920A8483-E618-44CD-A323-AB00AB749BEB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39</a:t>
            </a:r>
          </a:p>
        </p:txBody>
      </p:sp>
      <p:sp>
        <p:nvSpPr>
          <p:cNvPr id="49" name="Rectangle: Rounded Corners 146">
            <a:extLst>
              <a:ext uri="{FF2B5EF4-FFF2-40B4-BE49-F238E27FC236}">
                <a16:creationId xmlns:a16="http://schemas.microsoft.com/office/drawing/2014/main" xmlns="" id="{5347BA59-A685-499B-A3A0-423A8A1FF14B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38</a:t>
            </a:r>
          </a:p>
        </p:txBody>
      </p:sp>
      <p:sp>
        <p:nvSpPr>
          <p:cNvPr id="50" name="Rectangle: Rounded Corners 147">
            <a:extLst>
              <a:ext uri="{FF2B5EF4-FFF2-40B4-BE49-F238E27FC236}">
                <a16:creationId xmlns:a16="http://schemas.microsoft.com/office/drawing/2014/main" xmlns="" id="{0D0F3284-250B-4DB0-BECE-075683084855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37</a:t>
            </a:r>
          </a:p>
        </p:txBody>
      </p:sp>
      <p:sp>
        <p:nvSpPr>
          <p:cNvPr id="51" name="Rectangle: Rounded Corners 148">
            <a:extLst>
              <a:ext uri="{FF2B5EF4-FFF2-40B4-BE49-F238E27FC236}">
                <a16:creationId xmlns:a16="http://schemas.microsoft.com/office/drawing/2014/main" xmlns="" id="{7F7FEBF4-A581-42CC-BE08-C1F563FBCB0F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36</a:t>
            </a:r>
          </a:p>
        </p:txBody>
      </p:sp>
      <p:sp>
        <p:nvSpPr>
          <p:cNvPr id="52" name="Rectangle: Rounded Corners 149">
            <a:extLst>
              <a:ext uri="{FF2B5EF4-FFF2-40B4-BE49-F238E27FC236}">
                <a16:creationId xmlns:a16="http://schemas.microsoft.com/office/drawing/2014/main" xmlns="" id="{D86169BE-2383-48F5-9C09-37D04D4731CB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35</a:t>
            </a:r>
          </a:p>
        </p:txBody>
      </p:sp>
      <p:sp>
        <p:nvSpPr>
          <p:cNvPr id="53" name="Rectangle: Rounded Corners 150">
            <a:extLst>
              <a:ext uri="{FF2B5EF4-FFF2-40B4-BE49-F238E27FC236}">
                <a16:creationId xmlns:a16="http://schemas.microsoft.com/office/drawing/2014/main" xmlns="" id="{BE771E9C-73F2-453E-A9EF-CDFF3076D17E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34</a:t>
            </a:r>
          </a:p>
        </p:txBody>
      </p:sp>
      <p:sp>
        <p:nvSpPr>
          <p:cNvPr id="54" name="Rectangle: Rounded Corners 151">
            <a:extLst>
              <a:ext uri="{FF2B5EF4-FFF2-40B4-BE49-F238E27FC236}">
                <a16:creationId xmlns:a16="http://schemas.microsoft.com/office/drawing/2014/main" xmlns="" id="{968C1B66-28C9-4070-B6AA-4715CBE06B7B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43</a:t>
            </a:r>
          </a:p>
        </p:txBody>
      </p:sp>
      <p:sp>
        <p:nvSpPr>
          <p:cNvPr id="55" name="Rectangle: Rounded Corners 152">
            <a:extLst>
              <a:ext uri="{FF2B5EF4-FFF2-40B4-BE49-F238E27FC236}">
                <a16:creationId xmlns:a16="http://schemas.microsoft.com/office/drawing/2014/main" xmlns="" id="{8A5001A9-7B40-4F56-959D-755EB293FA07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32</a:t>
            </a:r>
          </a:p>
        </p:txBody>
      </p:sp>
      <p:sp>
        <p:nvSpPr>
          <p:cNvPr id="56" name="Rectangle: Rounded Corners 153">
            <a:extLst>
              <a:ext uri="{FF2B5EF4-FFF2-40B4-BE49-F238E27FC236}">
                <a16:creationId xmlns:a16="http://schemas.microsoft.com/office/drawing/2014/main" xmlns="" id="{814FDA04-0BB1-479F-BD6A-6A3C87494CD8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31</a:t>
            </a:r>
          </a:p>
        </p:txBody>
      </p:sp>
      <p:sp>
        <p:nvSpPr>
          <p:cNvPr id="57" name="Rectangle: Rounded Corners 154">
            <a:extLst>
              <a:ext uri="{FF2B5EF4-FFF2-40B4-BE49-F238E27FC236}">
                <a16:creationId xmlns:a16="http://schemas.microsoft.com/office/drawing/2014/main" xmlns="" id="{5DEE4CEB-E13F-4E54-9CAB-8082B7CE536A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30</a:t>
            </a:r>
          </a:p>
        </p:txBody>
      </p:sp>
      <p:sp>
        <p:nvSpPr>
          <p:cNvPr id="58" name="Rectangle: Rounded Corners 155">
            <a:extLst>
              <a:ext uri="{FF2B5EF4-FFF2-40B4-BE49-F238E27FC236}">
                <a16:creationId xmlns:a16="http://schemas.microsoft.com/office/drawing/2014/main" xmlns="" id="{B341448D-0B2C-4AFD-AA4E-8CC6050E422E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29</a:t>
            </a:r>
          </a:p>
        </p:txBody>
      </p:sp>
      <p:sp>
        <p:nvSpPr>
          <p:cNvPr id="59" name="Rectangle: Rounded Corners 156">
            <a:extLst>
              <a:ext uri="{FF2B5EF4-FFF2-40B4-BE49-F238E27FC236}">
                <a16:creationId xmlns:a16="http://schemas.microsoft.com/office/drawing/2014/main" xmlns="" id="{0D7F1BF5-CF44-4984-93AE-4CFF6E886034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28</a:t>
            </a:r>
          </a:p>
        </p:txBody>
      </p:sp>
      <p:sp>
        <p:nvSpPr>
          <p:cNvPr id="60" name="Rectangle: Rounded Corners 157">
            <a:extLst>
              <a:ext uri="{FF2B5EF4-FFF2-40B4-BE49-F238E27FC236}">
                <a16:creationId xmlns:a16="http://schemas.microsoft.com/office/drawing/2014/main" xmlns="" id="{6E3BC4C4-823B-441E-A0BB-9E7E2B272607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27</a:t>
            </a:r>
          </a:p>
        </p:txBody>
      </p:sp>
      <p:sp>
        <p:nvSpPr>
          <p:cNvPr id="61" name="Rectangle: Rounded Corners 158">
            <a:extLst>
              <a:ext uri="{FF2B5EF4-FFF2-40B4-BE49-F238E27FC236}">
                <a16:creationId xmlns:a16="http://schemas.microsoft.com/office/drawing/2014/main" xmlns="" id="{88793236-B96A-4072-BE01-1AD05643F334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26</a:t>
            </a:r>
          </a:p>
        </p:txBody>
      </p:sp>
      <p:sp>
        <p:nvSpPr>
          <p:cNvPr id="62" name="Rectangle: Rounded Corners 159">
            <a:extLst>
              <a:ext uri="{FF2B5EF4-FFF2-40B4-BE49-F238E27FC236}">
                <a16:creationId xmlns:a16="http://schemas.microsoft.com/office/drawing/2014/main" xmlns="" id="{BC8857BE-A132-4784-AC9E-DAF6C404D9CB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25</a:t>
            </a:r>
          </a:p>
        </p:txBody>
      </p:sp>
      <p:sp>
        <p:nvSpPr>
          <p:cNvPr id="63" name="Rectangle: Rounded Corners 160">
            <a:extLst>
              <a:ext uri="{FF2B5EF4-FFF2-40B4-BE49-F238E27FC236}">
                <a16:creationId xmlns:a16="http://schemas.microsoft.com/office/drawing/2014/main" xmlns="" id="{686B9027-29E9-4024-938E-43D222270C95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24</a:t>
            </a:r>
          </a:p>
        </p:txBody>
      </p:sp>
      <p:sp>
        <p:nvSpPr>
          <p:cNvPr id="64" name="Rectangle: Rounded Corners 161">
            <a:extLst>
              <a:ext uri="{FF2B5EF4-FFF2-40B4-BE49-F238E27FC236}">
                <a16:creationId xmlns:a16="http://schemas.microsoft.com/office/drawing/2014/main" xmlns="" id="{113214FA-CCEC-44B9-AB7B-04B9495DBC83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23</a:t>
            </a:r>
          </a:p>
        </p:txBody>
      </p:sp>
      <p:sp>
        <p:nvSpPr>
          <p:cNvPr id="65" name="Rectangle: Rounded Corners 162">
            <a:extLst>
              <a:ext uri="{FF2B5EF4-FFF2-40B4-BE49-F238E27FC236}">
                <a16:creationId xmlns:a16="http://schemas.microsoft.com/office/drawing/2014/main" xmlns="" id="{C0B71CE7-26B1-4AB8-8849-F5D19A608F6B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22</a:t>
            </a:r>
          </a:p>
        </p:txBody>
      </p:sp>
      <p:sp>
        <p:nvSpPr>
          <p:cNvPr id="66" name="Rectangle: Rounded Corners 163">
            <a:extLst>
              <a:ext uri="{FF2B5EF4-FFF2-40B4-BE49-F238E27FC236}">
                <a16:creationId xmlns:a16="http://schemas.microsoft.com/office/drawing/2014/main" xmlns="" id="{4F517DE3-294F-4F4B-B100-095C056E80E3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21</a:t>
            </a:r>
          </a:p>
        </p:txBody>
      </p:sp>
      <p:sp>
        <p:nvSpPr>
          <p:cNvPr id="67" name="Rectangle: Rounded Corners 164">
            <a:extLst>
              <a:ext uri="{FF2B5EF4-FFF2-40B4-BE49-F238E27FC236}">
                <a16:creationId xmlns:a16="http://schemas.microsoft.com/office/drawing/2014/main" xmlns="" id="{56EE57BA-F071-465B-A36D-330D9653E571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20</a:t>
            </a:r>
          </a:p>
        </p:txBody>
      </p:sp>
      <p:sp>
        <p:nvSpPr>
          <p:cNvPr id="68" name="Rectangle: Rounded Corners 165">
            <a:extLst>
              <a:ext uri="{FF2B5EF4-FFF2-40B4-BE49-F238E27FC236}">
                <a16:creationId xmlns:a16="http://schemas.microsoft.com/office/drawing/2014/main" xmlns="" id="{DBA8F11A-01F2-42AE-B4C7-224205CFE01B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19</a:t>
            </a:r>
          </a:p>
        </p:txBody>
      </p:sp>
      <p:sp>
        <p:nvSpPr>
          <p:cNvPr id="69" name="Rectangle: Rounded Corners 166">
            <a:extLst>
              <a:ext uri="{FF2B5EF4-FFF2-40B4-BE49-F238E27FC236}">
                <a16:creationId xmlns:a16="http://schemas.microsoft.com/office/drawing/2014/main" xmlns="" id="{68F97C3A-BC6D-4838-AA2E-B8D4EA0DD163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18</a:t>
            </a:r>
          </a:p>
        </p:txBody>
      </p:sp>
      <p:sp>
        <p:nvSpPr>
          <p:cNvPr id="70" name="Rectangle: Rounded Corners 167">
            <a:extLst>
              <a:ext uri="{FF2B5EF4-FFF2-40B4-BE49-F238E27FC236}">
                <a16:creationId xmlns:a16="http://schemas.microsoft.com/office/drawing/2014/main" xmlns="" id="{499B0D9E-C4E4-46EF-9FE6-463564972FF6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17</a:t>
            </a:r>
          </a:p>
        </p:txBody>
      </p:sp>
      <p:sp>
        <p:nvSpPr>
          <p:cNvPr id="71" name="Rectangle: Rounded Corners 168">
            <a:extLst>
              <a:ext uri="{FF2B5EF4-FFF2-40B4-BE49-F238E27FC236}">
                <a16:creationId xmlns:a16="http://schemas.microsoft.com/office/drawing/2014/main" xmlns="" id="{1231150D-3145-4F76-B57B-BC7C636068D6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16</a:t>
            </a:r>
          </a:p>
        </p:txBody>
      </p:sp>
      <p:sp>
        <p:nvSpPr>
          <p:cNvPr id="72" name="Rectangle: Rounded Corners 169">
            <a:extLst>
              <a:ext uri="{FF2B5EF4-FFF2-40B4-BE49-F238E27FC236}">
                <a16:creationId xmlns:a16="http://schemas.microsoft.com/office/drawing/2014/main" xmlns="" id="{0B91E6A0-8D6E-49C5-B10B-BB1CF37B81AD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15</a:t>
            </a:r>
          </a:p>
        </p:txBody>
      </p:sp>
      <p:sp>
        <p:nvSpPr>
          <p:cNvPr id="73" name="Rectangle: Rounded Corners 170">
            <a:extLst>
              <a:ext uri="{FF2B5EF4-FFF2-40B4-BE49-F238E27FC236}">
                <a16:creationId xmlns:a16="http://schemas.microsoft.com/office/drawing/2014/main" xmlns="" id="{38026127-711B-435B-94DE-DB6E149DC71C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14</a:t>
            </a:r>
          </a:p>
        </p:txBody>
      </p:sp>
      <p:sp>
        <p:nvSpPr>
          <p:cNvPr id="74" name="Rectangle: Rounded Corners 171">
            <a:extLst>
              <a:ext uri="{FF2B5EF4-FFF2-40B4-BE49-F238E27FC236}">
                <a16:creationId xmlns:a16="http://schemas.microsoft.com/office/drawing/2014/main" xmlns="" id="{C14C8319-0B3A-487C-9EE4-F983C356254E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13</a:t>
            </a:r>
          </a:p>
        </p:txBody>
      </p:sp>
      <p:sp>
        <p:nvSpPr>
          <p:cNvPr id="75" name="Rectangle: Rounded Corners 172">
            <a:extLst>
              <a:ext uri="{FF2B5EF4-FFF2-40B4-BE49-F238E27FC236}">
                <a16:creationId xmlns:a16="http://schemas.microsoft.com/office/drawing/2014/main" xmlns="" id="{E9E2E2C0-B1DF-479D-9546-086E854B4CDE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12</a:t>
            </a:r>
          </a:p>
        </p:txBody>
      </p:sp>
      <p:sp>
        <p:nvSpPr>
          <p:cNvPr id="76" name="Rectangle: Rounded Corners 173">
            <a:extLst>
              <a:ext uri="{FF2B5EF4-FFF2-40B4-BE49-F238E27FC236}">
                <a16:creationId xmlns:a16="http://schemas.microsoft.com/office/drawing/2014/main" xmlns="" id="{9C4BF873-A821-4628-97A8-D059937CAAF3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11</a:t>
            </a:r>
          </a:p>
        </p:txBody>
      </p:sp>
      <p:sp>
        <p:nvSpPr>
          <p:cNvPr id="77" name="Rectangle: Rounded Corners 174">
            <a:extLst>
              <a:ext uri="{FF2B5EF4-FFF2-40B4-BE49-F238E27FC236}">
                <a16:creationId xmlns:a16="http://schemas.microsoft.com/office/drawing/2014/main" xmlns="" id="{52691D40-8C0E-4667-A610-1C54EA7D9EE2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10</a:t>
            </a:r>
          </a:p>
        </p:txBody>
      </p:sp>
      <p:sp>
        <p:nvSpPr>
          <p:cNvPr id="78" name="Rectangle: Rounded Corners 175">
            <a:extLst>
              <a:ext uri="{FF2B5EF4-FFF2-40B4-BE49-F238E27FC236}">
                <a16:creationId xmlns:a16="http://schemas.microsoft.com/office/drawing/2014/main" xmlns="" id="{93E9F58F-BEA1-46C8-883A-2E2D092369EB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09</a:t>
            </a:r>
          </a:p>
        </p:txBody>
      </p:sp>
      <p:sp>
        <p:nvSpPr>
          <p:cNvPr id="79" name="Rectangle: Rounded Corners 176">
            <a:extLst>
              <a:ext uri="{FF2B5EF4-FFF2-40B4-BE49-F238E27FC236}">
                <a16:creationId xmlns:a16="http://schemas.microsoft.com/office/drawing/2014/main" xmlns="" id="{23D056EC-DD40-48B3-8FE2-2B7113C71C14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08</a:t>
            </a:r>
          </a:p>
        </p:txBody>
      </p:sp>
      <p:sp>
        <p:nvSpPr>
          <p:cNvPr id="80" name="Rectangle: Rounded Corners 177">
            <a:extLst>
              <a:ext uri="{FF2B5EF4-FFF2-40B4-BE49-F238E27FC236}">
                <a16:creationId xmlns:a16="http://schemas.microsoft.com/office/drawing/2014/main" xmlns="" id="{90370E08-2678-4A2F-B297-15FB23DDD29B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07</a:t>
            </a:r>
          </a:p>
        </p:txBody>
      </p:sp>
      <p:sp>
        <p:nvSpPr>
          <p:cNvPr id="81" name="Rectangle: Rounded Corners 178">
            <a:extLst>
              <a:ext uri="{FF2B5EF4-FFF2-40B4-BE49-F238E27FC236}">
                <a16:creationId xmlns:a16="http://schemas.microsoft.com/office/drawing/2014/main" xmlns="" id="{68B8FE45-45C7-4981-AAA5-E349D81F3027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06</a:t>
            </a:r>
          </a:p>
        </p:txBody>
      </p:sp>
      <p:sp>
        <p:nvSpPr>
          <p:cNvPr id="82" name="Rectangle: Rounded Corners 179">
            <a:extLst>
              <a:ext uri="{FF2B5EF4-FFF2-40B4-BE49-F238E27FC236}">
                <a16:creationId xmlns:a16="http://schemas.microsoft.com/office/drawing/2014/main" xmlns="" id="{3F153729-FDBD-4EB4-AE34-FE8FDA2B9D22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05</a:t>
            </a:r>
          </a:p>
        </p:txBody>
      </p:sp>
      <p:sp>
        <p:nvSpPr>
          <p:cNvPr id="83" name="Rectangle: Rounded Corners 180">
            <a:extLst>
              <a:ext uri="{FF2B5EF4-FFF2-40B4-BE49-F238E27FC236}">
                <a16:creationId xmlns:a16="http://schemas.microsoft.com/office/drawing/2014/main" xmlns="" id="{C504947B-95BA-4E4E-806B-E6908ED53E70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04</a:t>
            </a:r>
          </a:p>
        </p:txBody>
      </p:sp>
      <p:sp>
        <p:nvSpPr>
          <p:cNvPr id="84" name="Rectangle: Rounded Corners 181">
            <a:extLst>
              <a:ext uri="{FF2B5EF4-FFF2-40B4-BE49-F238E27FC236}">
                <a16:creationId xmlns:a16="http://schemas.microsoft.com/office/drawing/2014/main" xmlns="" id="{FA2AE9AA-DF6C-4198-8070-BE28C33BC93B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03</a:t>
            </a:r>
          </a:p>
        </p:txBody>
      </p:sp>
      <p:sp>
        <p:nvSpPr>
          <p:cNvPr id="85" name="Rectangle: Rounded Corners 182">
            <a:extLst>
              <a:ext uri="{FF2B5EF4-FFF2-40B4-BE49-F238E27FC236}">
                <a16:creationId xmlns:a16="http://schemas.microsoft.com/office/drawing/2014/main" xmlns="" id="{5574E918-FCCF-4F5A-8338-F0195D48D322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02</a:t>
            </a:r>
          </a:p>
        </p:txBody>
      </p:sp>
      <p:sp>
        <p:nvSpPr>
          <p:cNvPr id="86" name="Rectangle: Rounded Corners 183">
            <a:extLst>
              <a:ext uri="{FF2B5EF4-FFF2-40B4-BE49-F238E27FC236}">
                <a16:creationId xmlns:a16="http://schemas.microsoft.com/office/drawing/2014/main" xmlns="" id="{84498586-260B-44AC-9119-279CD8106F7A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01</a:t>
            </a:r>
          </a:p>
        </p:txBody>
      </p:sp>
      <p:sp>
        <p:nvSpPr>
          <p:cNvPr id="87" name="Rectangle: Rounded Corners 184">
            <a:extLst>
              <a:ext uri="{FF2B5EF4-FFF2-40B4-BE49-F238E27FC236}">
                <a16:creationId xmlns:a16="http://schemas.microsoft.com/office/drawing/2014/main" xmlns="" id="{07059D34-D489-4C48-9C01-029A2E8240D4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00</a:t>
            </a:r>
          </a:p>
        </p:txBody>
      </p:sp>
      <p:sp>
        <p:nvSpPr>
          <p:cNvPr id="88" name="Rectangle: Rounded Corners 186">
            <a:extLst>
              <a:ext uri="{FF2B5EF4-FFF2-40B4-BE49-F238E27FC236}">
                <a16:creationId xmlns:a16="http://schemas.microsoft.com/office/drawing/2014/main" xmlns="" id="{09BD8570-F3EE-4550-91DC-3636FF64E440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HẾT GIỜ</a:t>
            </a:r>
          </a:p>
        </p:txBody>
      </p:sp>
    </p:spTree>
    <p:extLst>
      <p:ext uri="{BB962C8B-B14F-4D97-AF65-F5344CB8AC3E}">
        <p14:creationId xmlns:p14="http://schemas.microsoft.com/office/powerpoint/2010/main" val="3806326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3000"/>
                            </p:stCondLst>
                            <p:childTnLst>
                              <p:par>
                                <p:cTn id="7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4000"/>
                            </p:stCondLst>
                            <p:childTnLst>
                              <p:par>
                                <p:cTn id="8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0"/>
                            </p:stCondLst>
                            <p:childTnLst>
                              <p:par>
                                <p:cTn id="8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000"/>
                            </p:stCondLst>
                            <p:childTnLst>
                              <p:par>
                                <p:cTn id="8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7000"/>
                            </p:stCondLst>
                            <p:childTnLst>
                              <p:par>
                                <p:cTn id="9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8000"/>
                            </p:stCondLst>
                            <p:childTnLst>
                              <p:par>
                                <p:cTn id="9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9000"/>
                            </p:stCondLst>
                            <p:childTnLst>
                              <p:par>
                                <p:cTn id="9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0000"/>
                            </p:stCondLst>
                            <p:childTnLst>
                              <p:par>
                                <p:cTn id="9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1000"/>
                            </p:stCondLst>
                            <p:childTnLst>
                              <p:par>
                                <p:cTn id="10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2000"/>
                            </p:stCondLst>
                            <p:childTnLst>
                              <p:par>
                                <p:cTn id="10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3000"/>
                            </p:stCondLst>
                            <p:childTnLst>
                              <p:par>
                                <p:cTn id="10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4000"/>
                            </p:stCondLst>
                            <p:childTnLst>
                              <p:par>
                                <p:cTn id="1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5000"/>
                            </p:stCondLst>
                            <p:childTnLst>
                              <p:par>
                                <p:cTn id="1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6000"/>
                            </p:stCondLst>
                            <p:childTnLst>
                              <p:par>
                                <p:cTn id="1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7000"/>
                            </p:stCondLst>
                            <p:childTnLst>
                              <p:par>
                                <p:cTn id="1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8000"/>
                            </p:stCondLst>
                            <p:childTnLst>
                              <p:par>
                                <p:cTn id="1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9000"/>
                            </p:stCondLst>
                            <p:childTnLst>
                              <p:par>
                                <p:cTn id="1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20000"/>
                            </p:stCondLst>
                            <p:childTnLst>
                              <p:par>
                                <p:cTn id="1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21000"/>
                            </p:stCondLst>
                            <p:childTnLst>
                              <p:par>
                                <p:cTn id="1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22000"/>
                            </p:stCondLst>
                            <p:childTnLst>
                              <p:par>
                                <p:cTn id="1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23000"/>
                            </p:stCondLst>
                            <p:childTnLst>
                              <p:par>
                                <p:cTn id="1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24000"/>
                            </p:stCondLst>
                            <p:childTnLst>
                              <p:par>
                                <p:cTn id="1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25000"/>
                            </p:stCondLst>
                            <p:childTnLst>
                              <p:par>
                                <p:cTn id="1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26000"/>
                            </p:stCondLst>
                            <p:childTnLst>
                              <p:par>
                                <p:cTn id="1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27000"/>
                            </p:stCondLst>
                            <p:childTnLst>
                              <p:par>
                                <p:cTn id="1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28000"/>
                            </p:stCondLst>
                            <p:childTnLst>
                              <p:par>
                                <p:cTn id="1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29000"/>
                            </p:stCondLst>
                            <p:childTnLst>
                              <p:par>
                                <p:cTn id="1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30000"/>
                            </p:stCondLst>
                            <p:childTnLst>
                              <p:par>
                                <p:cTn id="1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31000"/>
                            </p:stCondLst>
                            <p:childTnLst>
                              <p:par>
                                <p:cTn id="1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32000"/>
                            </p:stCondLst>
                            <p:childTnLst>
                              <p:par>
                                <p:cTn id="1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33000"/>
                            </p:stCondLst>
                            <p:childTnLst>
                              <p:par>
                                <p:cTn id="16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34000"/>
                            </p:stCondLst>
                            <p:childTnLst>
                              <p:par>
                                <p:cTn id="1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35000"/>
                            </p:stCondLst>
                            <p:childTnLst>
                              <p:par>
                                <p:cTn id="1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36000"/>
                            </p:stCondLst>
                            <p:childTnLst>
                              <p:par>
                                <p:cTn id="1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37000"/>
                            </p:stCondLst>
                            <p:childTnLst>
                              <p:par>
                                <p:cTn id="18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38000"/>
                            </p:stCondLst>
                            <p:childTnLst>
                              <p:par>
                                <p:cTn id="18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39000"/>
                            </p:stCondLst>
                            <p:childTnLst>
                              <p:par>
                                <p:cTn id="18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40000"/>
                            </p:stCondLst>
                            <p:childTnLst>
                              <p:par>
                                <p:cTn id="18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41000"/>
                            </p:stCondLst>
                            <p:childTnLst>
                              <p:par>
                                <p:cTn id="19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42000"/>
                            </p:stCondLst>
                            <p:childTnLst>
                              <p:par>
                                <p:cTn id="19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43000"/>
                            </p:stCondLst>
                            <p:childTnLst>
                              <p:par>
                                <p:cTn id="19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44000"/>
                            </p:stCondLst>
                            <p:childTnLst>
                              <p:par>
                                <p:cTn id="20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45000"/>
                            </p:stCondLst>
                            <p:childTnLst>
                              <p:par>
                                <p:cTn id="20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46000"/>
                            </p:stCondLst>
                            <p:childTnLst>
                              <p:par>
                                <p:cTn id="20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47000"/>
                            </p:stCondLst>
                            <p:childTnLst>
                              <p:par>
                                <p:cTn id="2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48000"/>
                            </p:stCondLst>
                            <p:childTnLst>
                              <p:par>
                                <p:cTn id="2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>
                            <p:stCondLst>
                              <p:cond delay="49000"/>
                            </p:stCondLst>
                            <p:childTnLst>
                              <p:par>
                                <p:cTn id="2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>
                            <p:stCondLst>
                              <p:cond delay="50000"/>
                            </p:stCondLst>
                            <p:childTnLst>
                              <p:par>
                                <p:cTn id="2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1" fill="hold">
                            <p:stCondLst>
                              <p:cond delay="51000"/>
                            </p:stCondLst>
                            <p:childTnLst>
                              <p:par>
                                <p:cTn id="2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>
                            <p:stCondLst>
                              <p:cond delay="52000"/>
                            </p:stCondLst>
                            <p:childTnLst>
                              <p:par>
                                <p:cTn id="2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7" fill="hold">
                            <p:stCondLst>
                              <p:cond delay="53000"/>
                            </p:stCondLst>
                            <p:childTnLst>
                              <p:par>
                                <p:cTn id="2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0" fill="hold">
                            <p:stCondLst>
                              <p:cond delay="54000"/>
                            </p:stCondLst>
                            <p:childTnLst>
                              <p:par>
                                <p:cTn id="2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3" fill="hold">
                            <p:stCondLst>
                              <p:cond delay="55000"/>
                            </p:stCondLst>
                            <p:childTnLst>
                              <p:par>
                                <p:cTn id="2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6" fill="hold">
                            <p:stCondLst>
                              <p:cond delay="56000"/>
                            </p:stCondLst>
                            <p:childTnLst>
                              <p:par>
                                <p:cTn id="2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>
                            <p:stCondLst>
                              <p:cond delay="57000"/>
                            </p:stCondLst>
                            <p:childTnLst>
                              <p:par>
                                <p:cTn id="2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2" fill="hold">
                            <p:stCondLst>
                              <p:cond delay="58000"/>
                            </p:stCondLst>
                            <p:childTnLst>
                              <p:par>
                                <p:cTn id="2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5" fill="hold">
                            <p:stCondLst>
                              <p:cond delay="59000"/>
                            </p:stCondLst>
                            <p:childTnLst>
                              <p:par>
                                <p:cTn id="2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8" fill="hold">
                            <p:stCondLst>
                              <p:cond delay="60000"/>
                            </p:stCondLst>
                            <p:childTnLst>
                              <p:par>
                                <p:cTn id="2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>
                            <p:stCondLst>
                              <p:cond delay="61000"/>
                            </p:stCondLst>
                            <p:childTnLst>
                              <p:par>
                                <p:cTn id="2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larm clo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25" grpId="0"/>
      <p:bldP spid="12" grpId="0" animBg="1"/>
      <p:bldP spid="13" grpId="0" animBg="1"/>
      <p:bldP spid="15" grpId="0" animBg="1"/>
      <p:bldP spid="14" grpId="0"/>
      <p:bldP spid="17" grpId="0" animBg="1"/>
      <p:bldP spid="18" grpId="0" animBg="1"/>
      <p:bldP spid="19" grpId="0" animBg="1"/>
      <p:bldP spid="20" grpId="0"/>
      <p:bldP spid="21" grpId="0"/>
      <p:bldP spid="22" grpId="0"/>
      <p:bldP spid="24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57" name="Picture 3" descr="nen5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053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33400" y="1868488"/>
            <a:ext cx="8153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b="1" dirty="0" smtClean="0">
                <a:solidFill>
                  <a:srgbClr val="FF0000"/>
                </a:solidFill>
              </a:rPr>
              <a:t>3. </a:t>
            </a:r>
            <a:r>
              <a:rPr lang="en-US" b="1" dirty="0" smtClean="0">
                <a:solidFill>
                  <a:schemeClr val="bg1"/>
                </a:solidFill>
              </a:rPr>
              <a:t>Đánh dấu X vào        đặt cuối câu trả lời đúng.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838200" y="3733800"/>
            <a:ext cx="7010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  REPEAT 8[REPEAT 6[FD 50 RT 60 WAIT 30] RT 45]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533400" y="4419600"/>
            <a:ext cx="7239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b="1" dirty="0" smtClean="0">
                <a:solidFill>
                  <a:srgbClr val="FF0000"/>
                </a:solidFill>
              </a:rPr>
              <a:t>4. </a:t>
            </a:r>
            <a:r>
              <a:rPr lang="en-US" b="1" dirty="0" smtClean="0">
                <a:solidFill>
                  <a:schemeClr val="bg1"/>
                </a:solidFill>
              </a:rPr>
              <a:t>Dùng máy tính kiểm tra lại kết quả câu lệnh ở hoạt động 3.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914400" y="2450068"/>
            <a:ext cx="6629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en-US" dirty="0" smtClean="0">
                <a:solidFill>
                  <a:schemeClr val="bg1"/>
                </a:solidFill>
              </a:rPr>
              <a:t> REPEAT 5[REPEAT 6[FD 50 RT 60 WAIT 30] RT 72]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914400" y="3059668"/>
            <a:ext cx="2723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Câu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lệnh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lặp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lồng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nhau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1143000" y="4093607"/>
            <a:ext cx="2209800" cy="0"/>
          </a:xfrm>
          <a:prstGeom prst="line">
            <a:avLst/>
          </a:prstGeom>
          <a:ln w="3810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1143000" y="2819400"/>
            <a:ext cx="2209800" cy="0"/>
          </a:xfrm>
          <a:prstGeom prst="line">
            <a:avLst/>
          </a:prstGeom>
          <a:ln w="3810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Rounded Rectangle 85"/>
          <p:cNvSpPr/>
          <p:nvPr/>
        </p:nvSpPr>
        <p:spPr>
          <a:xfrm>
            <a:off x="2662236" y="1862505"/>
            <a:ext cx="381000" cy="369332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dirty="0"/>
          </a:p>
        </p:txBody>
      </p:sp>
      <p:sp>
        <p:nvSpPr>
          <p:cNvPr id="87" name="Rectangle: Rounded Corners 3">
            <a:extLst>
              <a:ext uri="{FF2B5EF4-FFF2-40B4-BE49-F238E27FC236}">
                <a16:creationId xmlns:a16="http://schemas.microsoft.com/office/drawing/2014/main" xmlns="" id="{4303BB96-E468-4FF9-973A-AD6A9412E807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THỜI GIAN</a:t>
            </a:r>
          </a:p>
        </p:txBody>
      </p:sp>
      <p:sp>
        <p:nvSpPr>
          <p:cNvPr id="88" name="Rectangle: Rounded Corners 64">
            <a:extLst>
              <a:ext uri="{FF2B5EF4-FFF2-40B4-BE49-F238E27FC236}">
                <a16:creationId xmlns:a16="http://schemas.microsoft.com/office/drawing/2014/main" xmlns="" id="{7A5B0E33-3262-4457-AA6D-BF58D4E5BC34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 : 00</a:t>
            </a:r>
          </a:p>
        </p:txBody>
      </p:sp>
      <p:sp>
        <p:nvSpPr>
          <p:cNvPr id="89" name="Rectangle: Rounded Corners 65">
            <a:extLst>
              <a:ext uri="{FF2B5EF4-FFF2-40B4-BE49-F238E27FC236}">
                <a16:creationId xmlns:a16="http://schemas.microsoft.com/office/drawing/2014/main" xmlns="" id="{2714492A-1420-4772-A683-7D92EBD9669B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59</a:t>
            </a:r>
          </a:p>
        </p:txBody>
      </p:sp>
      <p:sp>
        <p:nvSpPr>
          <p:cNvPr id="90" name="Rectangle: Rounded Corners 66">
            <a:extLst>
              <a:ext uri="{FF2B5EF4-FFF2-40B4-BE49-F238E27FC236}">
                <a16:creationId xmlns:a16="http://schemas.microsoft.com/office/drawing/2014/main" xmlns="" id="{340B2935-9CE3-49E3-BFDA-0C250EE081F6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58</a:t>
            </a:r>
          </a:p>
        </p:txBody>
      </p:sp>
      <p:sp>
        <p:nvSpPr>
          <p:cNvPr id="91" name="Rectangle: Rounded Corners 67">
            <a:extLst>
              <a:ext uri="{FF2B5EF4-FFF2-40B4-BE49-F238E27FC236}">
                <a16:creationId xmlns:a16="http://schemas.microsoft.com/office/drawing/2014/main" xmlns="" id="{1FCE88C4-E661-48BB-BAE3-469B0922E6FA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57</a:t>
            </a:r>
          </a:p>
        </p:txBody>
      </p:sp>
      <p:sp>
        <p:nvSpPr>
          <p:cNvPr id="92" name="Rectangle: Rounded Corners 68">
            <a:extLst>
              <a:ext uri="{FF2B5EF4-FFF2-40B4-BE49-F238E27FC236}">
                <a16:creationId xmlns:a16="http://schemas.microsoft.com/office/drawing/2014/main" xmlns="" id="{720AE6EC-FEF0-4B42-897D-D7FCA6EDE0C9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56</a:t>
            </a:r>
          </a:p>
        </p:txBody>
      </p:sp>
      <p:sp>
        <p:nvSpPr>
          <p:cNvPr id="93" name="Rectangle: Rounded Corners 69">
            <a:extLst>
              <a:ext uri="{FF2B5EF4-FFF2-40B4-BE49-F238E27FC236}">
                <a16:creationId xmlns:a16="http://schemas.microsoft.com/office/drawing/2014/main" xmlns="" id="{19428F19-7DEA-4B42-813A-48B6DAC0D8E5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55</a:t>
            </a:r>
          </a:p>
        </p:txBody>
      </p:sp>
      <p:sp>
        <p:nvSpPr>
          <p:cNvPr id="94" name="Rectangle: Rounded Corners 70">
            <a:extLst>
              <a:ext uri="{FF2B5EF4-FFF2-40B4-BE49-F238E27FC236}">
                <a16:creationId xmlns:a16="http://schemas.microsoft.com/office/drawing/2014/main" xmlns="" id="{275AC1DB-1F5C-4F5C-9F66-E5A0A602F81D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54</a:t>
            </a:r>
          </a:p>
        </p:txBody>
      </p:sp>
      <p:sp>
        <p:nvSpPr>
          <p:cNvPr id="95" name="Rectangle: Rounded Corners 71">
            <a:extLst>
              <a:ext uri="{FF2B5EF4-FFF2-40B4-BE49-F238E27FC236}">
                <a16:creationId xmlns:a16="http://schemas.microsoft.com/office/drawing/2014/main" xmlns="" id="{DDD7923C-F91D-4B7D-9BFE-C9F382647393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53</a:t>
            </a:r>
          </a:p>
        </p:txBody>
      </p:sp>
      <p:sp>
        <p:nvSpPr>
          <p:cNvPr id="96" name="Rectangle: Rounded Corners 72">
            <a:extLst>
              <a:ext uri="{FF2B5EF4-FFF2-40B4-BE49-F238E27FC236}">
                <a16:creationId xmlns:a16="http://schemas.microsoft.com/office/drawing/2014/main" xmlns="" id="{5291E4A7-3B12-4B5F-B8F4-2B01C4F449A9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52</a:t>
            </a:r>
          </a:p>
        </p:txBody>
      </p:sp>
      <p:sp>
        <p:nvSpPr>
          <p:cNvPr id="97" name="Rectangle: Rounded Corners 73">
            <a:extLst>
              <a:ext uri="{FF2B5EF4-FFF2-40B4-BE49-F238E27FC236}">
                <a16:creationId xmlns:a16="http://schemas.microsoft.com/office/drawing/2014/main" xmlns="" id="{0DD2865F-99BC-4A41-AC04-0EB534084D04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51</a:t>
            </a:r>
          </a:p>
        </p:txBody>
      </p:sp>
      <p:sp>
        <p:nvSpPr>
          <p:cNvPr id="98" name="Rectangle: Rounded Corners 74">
            <a:extLst>
              <a:ext uri="{FF2B5EF4-FFF2-40B4-BE49-F238E27FC236}">
                <a16:creationId xmlns:a16="http://schemas.microsoft.com/office/drawing/2014/main" xmlns="" id="{F94F86B1-1ABD-446F-B4A2-FB34F803862F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50</a:t>
            </a:r>
          </a:p>
        </p:txBody>
      </p:sp>
      <p:sp>
        <p:nvSpPr>
          <p:cNvPr id="99" name="Rectangle: Rounded Corners 75">
            <a:extLst>
              <a:ext uri="{FF2B5EF4-FFF2-40B4-BE49-F238E27FC236}">
                <a16:creationId xmlns:a16="http://schemas.microsoft.com/office/drawing/2014/main" xmlns="" id="{E17E13E0-31FF-460A-80C1-88C95976B170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49</a:t>
            </a:r>
          </a:p>
        </p:txBody>
      </p:sp>
      <p:sp>
        <p:nvSpPr>
          <p:cNvPr id="100" name="Rectangle: Rounded Corners 76">
            <a:extLst>
              <a:ext uri="{FF2B5EF4-FFF2-40B4-BE49-F238E27FC236}">
                <a16:creationId xmlns:a16="http://schemas.microsoft.com/office/drawing/2014/main" xmlns="" id="{0E8834AE-AB54-442E-B75A-649F89D6DBDE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48</a:t>
            </a:r>
          </a:p>
        </p:txBody>
      </p:sp>
      <p:sp>
        <p:nvSpPr>
          <p:cNvPr id="101" name="Rectangle: Rounded Corners 77">
            <a:extLst>
              <a:ext uri="{FF2B5EF4-FFF2-40B4-BE49-F238E27FC236}">
                <a16:creationId xmlns:a16="http://schemas.microsoft.com/office/drawing/2014/main" xmlns="" id="{EF961AA6-B693-4367-B2CB-C5A0E7DC0AEA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47</a:t>
            </a:r>
          </a:p>
        </p:txBody>
      </p:sp>
      <p:sp>
        <p:nvSpPr>
          <p:cNvPr id="102" name="Rectangle: Rounded Corners 78">
            <a:extLst>
              <a:ext uri="{FF2B5EF4-FFF2-40B4-BE49-F238E27FC236}">
                <a16:creationId xmlns:a16="http://schemas.microsoft.com/office/drawing/2014/main" xmlns="" id="{7F600EF4-4543-4C6C-8374-EE1F646BD33D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46</a:t>
            </a:r>
          </a:p>
        </p:txBody>
      </p:sp>
      <p:sp>
        <p:nvSpPr>
          <p:cNvPr id="103" name="Rectangle: Rounded Corners 79">
            <a:extLst>
              <a:ext uri="{FF2B5EF4-FFF2-40B4-BE49-F238E27FC236}">
                <a16:creationId xmlns:a16="http://schemas.microsoft.com/office/drawing/2014/main" xmlns="" id="{AFCB6EC1-25F9-4A78-9639-2D746F1A1E70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45</a:t>
            </a:r>
          </a:p>
        </p:txBody>
      </p:sp>
      <p:sp>
        <p:nvSpPr>
          <p:cNvPr id="104" name="Rectangle: Rounded Corners 80">
            <a:extLst>
              <a:ext uri="{FF2B5EF4-FFF2-40B4-BE49-F238E27FC236}">
                <a16:creationId xmlns:a16="http://schemas.microsoft.com/office/drawing/2014/main" xmlns="" id="{E39CD754-0F77-4266-90C5-DF5EB86620D0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44</a:t>
            </a:r>
          </a:p>
        </p:txBody>
      </p:sp>
      <p:sp>
        <p:nvSpPr>
          <p:cNvPr id="105" name="Rectangle: Rounded Corners 81">
            <a:extLst>
              <a:ext uri="{FF2B5EF4-FFF2-40B4-BE49-F238E27FC236}">
                <a16:creationId xmlns:a16="http://schemas.microsoft.com/office/drawing/2014/main" xmlns="" id="{83B89D81-8EC1-4EFB-9A7F-93D0B9ECAF9C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43</a:t>
            </a:r>
          </a:p>
        </p:txBody>
      </p:sp>
      <p:sp>
        <p:nvSpPr>
          <p:cNvPr id="106" name="Rectangle: Rounded Corners 82">
            <a:extLst>
              <a:ext uri="{FF2B5EF4-FFF2-40B4-BE49-F238E27FC236}">
                <a16:creationId xmlns:a16="http://schemas.microsoft.com/office/drawing/2014/main" xmlns="" id="{98EE7F9B-4FA1-4FCC-8515-B8E1AF68FBBB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42</a:t>
            </a:r>
          </a:p>
        </p:txBody>
      </p:sp>
      <p:sp>
        <p:nvSpPr>
          <p:cNvPr id="107" name="Rectangle: Rounded Corners 83">
            <a:extLst>
              <a:ext uri="{FF2B5EF4-FFF2-40B4-BE49-F238E27FC236}">
                <a16:creationId xmlns:a16="http://schemas.microsoft.com/office/drawing/2014/main" xmlns="" id="{5A13486C-058F-4660-B696-6EA0B6E4C107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41</a:t>
            </a:r>
          </a:p>
        </p:txBody>
      </p:sp>
      <p:sp>
        <p:nvSpPr>
          <p:cNvPr id="108" name="Rectangle: Rounded Corners 84">
            <a:extLst>
              <a:ext uri="{FF2B5EF4-FFF2-40B4-BE49-F238E27FC236}">
                <a16:creationId xmlns:a16="http://schemas.microsoft.com/office/drawing/2014/main" xmlns="" id="{A4C944CD-3A33-4CF6-813F-762A23F58C37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40</a:t>
            </a:r>
          </a:p>
        </p:txBody>
      </p:sp>
      <p:sp>
        <p:nvSpPr>
          <p:cNvPr id="109" name="Rectangle: Rounded Corners 85">
            <a:extLst>
              <a:ext uri="{FF2B5EF4-FFF2-40B4-BE49-F238E27FC236}">
                <a16:creationId xmlns:a16="http://schemas.microsoft.com/office/drawing/2014/main" xmlns="" id="{16462FB6-4297-4F0B-985C-A20A20FFA6C3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39</a:t>
            </a:r>
          </a:p>
        </p:txBody>
      </p:sp>
      <p:sp>
        <p:nvSpPr>
          <p:cNvPr id="110" name="Rectangle: Rounded Corners 86">
            <a:extLst>
              <a:ext uri="{FF2B5EF4-FFF2-40B4-BE49-F238E27FC236}">
                <a16:creationId xmlns:a16="http://schemas.microsoft.com/office/drawing/2014/main" xmlns="" id="{2C5A4AE4-75DE-48F0-AEBA-00899F139D84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38</a:t>
            </a:r>
          </a:p>
        </p:txBody>
      </p:sp>
      <p:sp>
        <p:nvSpPr>
          <p:cNvPr id="111" name="Rectangle: Rounded Corners 87">
            <a:extLst>
              <a:ext uri="{FF2B5EF4-FFF2-40B4-BE49-F238E27FC236}">
                <a16:creationId xmlns:a16="http://schemas.microsoft.com/office/drawing/2014/main" xmlns="" id="{0EEC99C7-F0C3-49F7-B147-E88E3ADBE6BE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37</a:t>
            </a:r>
          </a:p>
        </p:txBody>
      </p:sp>
      <p:sp>
        <p:nvSpPr>
          <p:cNvPr id="112" name="Rectangle: Rounded Corners 88">
            <a:extLst>
              <a:ext uri="{FF2B5EF4-FFF2-40B4-BE49-F238E27FC236}">
                <a16:creationId xmlns:a16="http://schemas.microsoft.com/office/drawing/2014/main" xmlns="" id="{CC742F3F-A637-46F7-8CFC-BB76860A34C1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36</a:t>
            </a:r>
          </a:p>
        </p:txBody>
      </p:sp>
      <p:sp>
        <p:nvSpPr>
          <p:cNvPr id="113" name="Rectangle: Rounded Corners 89">
            <a:extLst>
              <a:ext uri="{FF2B5EF4-FFF2-40B4-BE49-F238E27FC236}">
                <a16:creationId xmlns:a16="http://schemas.microsoft.com/office/drawing/2014/main" xmlns="" id="{C9D01B6E-0E1D-4B85-A587-CE51D6FB6D16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35</a:t>
            </a:r>
          </a:p>
        </p:txBody>
      </p:sp>
      <p:sp>
        <p:nvSpPr>
          <p:cNvPr id="114" name="Rectangle: Rounded Corners 90">
            <a:extLst>
              <a:ext uri="{FF2B5EF4-FFF2-40B4-BE49-F238E27FC236}">
                <a16:creationId xmlns:a16="http://schemas.microsoft.com/office/drawing/2014/main" xmlns="" id="{EBF1371E-9F15-4FCB-9430-EE2AFA3C8D13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34</a:t>
            </a:r>
          </a:p>
        </p:txBody>
      </p:sp>
      <p:sp>
        <p:nvSpPr>
          <p:cNvPr id="115" name="Rectangle: Rounded Corners 91">
            <a:extLst>
              <a:ext uri="{FF2B5EF4-FFF2-40B4-BE49-F238E27FC236}">
                <a16:creationId xmlns:a16="http://schemas.microsoft.com/office/drawing/2014/main" xmlns="" id="{1235F28E-1FE9-4609-9197-BDB44E34AA77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33</a:t>
            </a:r>
          </a:p>
        </p:txBody>
      </p:sp>
      <p:sp>
        <p:nvSpPr>
          <p:cNvPr id="116" name="Rectangle: Rounded Corners 92">
            <a:extLst>
              <a:ext uri="{FF2B5EF4-FFF2-40B4-BE49-F238E27FC236}">
                <a16:creationId xmlns:a16="http://schemas.microsoft.com/office/drawing/2014/main" xmlns="" id="{7663402F-F095-4CB0-8E55-C8911D07D1EA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32</a:t>
            </a:r>
          </a:p>
        </p:txBody>
      </p:sp>
      <p:sp>
        <p:nvSpPr>
          <p:cNvPr id="117" name="Rectangle: Rounded Corners 93">
            <a:extLst>
              <a:ext uri="{FF2B5EF4-FFF2-40B4-BE49-F238E27FC236}">
                <a16:creationId xmlns:a16="http://schemas.microsoft.com/office/drawing/2014/main" xmlns="" id="{6AAAE16D-A965-46F2-9469-32FFD35CCC6E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31</a:t>
            </a:r>
          </a:p>
        </p:txBody>
      </p:sp>
      <p:sp>
        <p:nvSpPr>
          <p:cNvPr id="118" name="Rectangle: Rounded Corners 94">
            <a:extLst>
              <a:ext uri="{FF2B5EF4-FFF2-40B4-BE49-F238E27FC236}">
                <a16:creationId xmlns:a16="http://schemas.microsoft.com/office/drawing/2014/main" xmlns="" id="{56B66775-BAD0-4F02-8BF5-011B33BC01F5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30</a:t>
            </a:r>
          </a:p>
        </p:txBody>
      </p:sp>
      <p:sp>
        <p:nvSpPr>
          <p:cNvPr id="119" name="Rectangle: Rounded Corners 95">
            <a:extLst>
              <a:ext uri="{FF2B5EF4-FFF2-40B4-BE49-F238E27FC236}">
                <a16:creationId xmlns:a16="http://schemas.microsoft.com/office/drawing/2014/main" xmlns="" id="{2DD28BD2-70EF-4140-9EE0-7A88BAD177FC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29</a:t>
            </a:r>
          </a:p>
        </p:txBody>
      </p:sp>
      <p:sp>
        <p:nvSpPr>
          <p:cNvPr id="120" name="Rectangle: Rounded Corners 96">
            <a:extLst>
              <a:ext uri="{FF2B5EF4-FFF2-40B4-BE49-F238E27FC236}">
                <a16:creationId xmlns:a16="http://schemas.microsoft.com/office/drawing/2014/main" xmlns="" id="{4BCD449D-ADEC-46B7-A749-B10C07CB9C84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28</a:t>
            </a:r>
          </a:p>
        </p:txBody>
      </p:sp>
      <p:sp>
        <p:nvSpPr>
          <p:cNvPr id="121" name="Rectangle: Rounded Corners 97">
            <a:extLst>
              <a:ext uri="{FF2B5EF4-FFF2-40B4-BE49-F238E27FC236}">
                <a16:creationId xmlns:a16="http://schemas.microsoft.com/office/drawing/2014/main" xmlns="" id="{8BFD0B61-3A69-4A69-B6A3-92533F7A5BC6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27</a:t>
            </a:r>
          </a:p>
        </p:txBody>
      </p:sp>
      <p:sp>
        <p:nvSpPr>
          <p:cNvPr id="122" name="Rectangle: Rounded Corners 98">
            <a:extLst>
              <a:ext uri="{FF2B5EF4-FFF2-40B4-BE49-F238E27FC236}">
                <a16:creationId xmlns:a16="http://schemas.microsoft.com/office/drawing/2014/main" xmlns="" id="{DADC6DA3-036B-42E4-B4DC-70BC0A5BBE9A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26</a:t>
            </a:r>
          </a:p>
        </p:txBody>
      </p:sp>
      <p:sp>
        <p:nvSpPr>
          <p:cNvPr id="123" name="Rectangle: Rounded Corners 99">
            <a:extLst>
              <a:ext uri="{FF2B5EF4-FFF2-40B4-BE49-F238E27FC236}">
                <a16:creationId xmlns:a16="http://schemas.microsoft.com/office/drawing/2014/main" xmlns="" id="{425B2372-7157-4333-B60D-07DED6F9C5CB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25</a:t>
            </a:r>
          </a:p>
        </p:txBody>
      </p:sp>
      <p:sp>
        <p:nvSpPr>
          <p:cNvPr id="124" name="Rectangle: Rounded Corners 100">
            <a:extLst>
              <a:ext uri="{FF2B5EF4-FFF2-40B4-BE49-F238E27FC236}">
                <a16:creationId xmlns:a16="http://schemas.microsoft.com/office/drawing/2014/main" xmlns="" id="{979AC170-B0A5-4475-961E-7F567EDF0FFA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24</a:t>
            </a:r>
          </a:p>
        </p:txBody>
      </p:sp>
      <p:sp>
        <p:nvSpPr>
          <p:cNvPr id="125" name="Rectangle: Rounded Corners 101">
            <a:extLst>
              <a:ext uri="{FF2B5EF4-FFF2-40B4-BE49-F238E27FC236}">
                <a16:creationId xmlns:a16="http://schemas.microsoft.com/office/drawing/2014/main" xmlns="" id="{B93A3DBD-A6B8-464F-8225-A5F69424D56D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23</a:t>
            </a:r>
          </a:p>
        </p:txBody>
      </p:sp>
      <p:sp>
        <p:nvSpPr>
          <p:cNvPr id="126" name="Rectangle: Rounded Corners 102">
            <a:extLst>
              <a:ext uri="{FF2B5EF4-FFF2-40B4-BE49-F238E27FC236}">
                <a16:creationId xmlns:a16="http://schemas.microsoft.com/office/drawing/2014/main" xmlns="" id="{6DBBCA6F-8B92-47B1-A4EC-A73AC72249FA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22</a:t>
            </a:r>
          </a:p>
        </p:txBody>
      </p:sp>
      <p:sp>
        <p:nvSpPr>
          <p:cNvPr id="127" name="Rectangle: Rounded Corners 103">
            <a:extLst>
              <a:ext uri="{FF2B5EF4-FFF2-40B4-BE49-F238E27FC236}">
                <a16:creationId xmlns:a16="http://schemas.microsoft.com/office/drawing/2014/main" xmlns="" id="{6F16E111-ED6D-4B2C-804C-61091CB2B529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21</a:t>
            </a:r>
          </a:p>
        </p:txBody>
      </p:sp>
      <p:sp>
        <p:nvSpPr>
          <p:cNvPr id="128" name="Rectangle: Rounded Corners 104">
            <a:extLst>
              <a:ext uri="{FF2B5EF4-FFF2-40B4-BE49-F238E27FC236}">
                <a16:creationId xmlns:a16="http://schemas.microsoft.com/office/drawing/2014/main" xmlns="" id="{581AFCFC-4478-46B5-8467-3239E5480F90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20</a:t>
            </a:r>
          </a:p>
        </p:txBody>
      </p:sp>
      <p:sp>
        <p:nvSpPr>
          <p:cNvPr id="129" name="Rectangle: Rounded Corners 105">
            <a:extLst>
              <a:ext uri="{FF2B5EF4-FFF2-40B4-BE49-F238E27FC236}">
                <a16:creationId xmlns:a16="http://schemas.microsoft.com/office/drawing/2014/main" xmlns="" id="{E7D6436C-14D6-48D7-A5E6-C56563FFC26B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19</a:t>
            </a:r>
          </a:p>
        </p:txBody>
      </p:sp>
      <p:sp>
        <p:nvSpPr>
          <p:cNvPr id="130" name="Rectangle: Rounded Corners 106">
            <a:extLst>
              <a:ext uri="{FF2B5EF4-FFF2-40B4-BE49-F238E27FC236}">
                <a16:creationId xmlns:a16="http://schemas.microsoft.com/office/drawing/2014/main" xmlns="" id="{0A6832B7-5DE1-41CA-A9CF-792249944CA4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18</a:t>
            </a:r>
          </a:p>
        </p:txBody>
      </p:sp>
      <p:sp>
        <p:nvSpPr>
          <p:cNvPr id="131" name="Rectangle: Rounded Corners 107">
            <a:extLst>
              <a:ext uri="{FF2B5EF4-FFF2-40B4-BE49-F238E27FC236}">
                <a16:creationId xmlns:a16="http://schemas.microsoft.com/office/drawing/2014/main" xmlns="" id="{9520D2E0-738F-4D09-91E2-6BFECF7D39B2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17</a:t>
            </a:r>
          </a:p>
        </p:txBody>
      </p:sp>
      <p:sp>
        <p:nvSpPr>
          <p:cNvPr id="132" name="Rectangle: Rounded Corners 108">
            <a:extLst>
              <a:ext uri="{FF2B5EF4-FFF2-40B4-BE49-F238E27FC236}">
                <a16:creationId xmlns:a16="http://schemas.microsoft.com/office/drawing/2014/main" xmlns="" id="{9854B76B-FE58-41E1-8FC8-EEC39A8425B2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16</a:t>
            </a:r>
          </a:p>
        </p:txBody>
      </p:sp>
      <p:sp>
        <p:nvSpPr>
          <p:cNvPr id="133" name="Rectangle: Rounded Corners 109">
            <a:extLst>
              <a:ext uri="{FF2B5EF4-FFF2-40B4-BE49-F238E27FC236}">
                <a16:creationId xmlns:a16="http://schemas.microsoft.com/office/drawing/2014/main" xmlns="" id="{6EF475BF-1F06-4F35-A10F-F23234CB8976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15</a:t>
            </a:r>
          </a:p>
        </p:txBody>
      </p:sp>
      <p:sp>
        <p:nvSpPr>
          <p:cNvPr id="134" name="Rectangle: Rounded Corners 110">
            <a:extLst>
              <a:ext uri="{FF2B5EF4-FFF2-40B4-BE49-F238E27FC236}">
                <a16:creationId xmlns:a16="http://schemas.microsoft.com/office/drawing/2014/main" xmlns="" id="{F38CAC2B-0FBD-49DA-9A8A-6031CA567B4B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14</a:t>
            </a:r>
          </a:p>
        </p:txBody>
      </p:sp>
      <p:sp>
        <p:nvSpPr>
          <p:cNvPr id="135" name="Rectangle: Rounded Corners 111">
            <a:extLst>
              <a:ext uri="{FF2B5EF4-FFF2-40B4-BE49-F238E27FC236}">
                <a16:creationId xmlns:a16="http://schemas.microsoft.com/office/drawing/2014/main" xmlns="" id="{7ABE033D-126B-41C1-B1E5-FE94F28DD935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13</a:t>
            </a:r>
          </a:p>
        </p:txBody>
      </p:sp>
      <p:sp>
        <p:nvSpPr>
          <p:cNvPr id="136" name="Rectangle: Rounded Corners 112">
            <a:extLst>
              <a:ext uri="{FF2B5EF4-FFF2-40B4-BE49-F238E27FC236}">
                <a16:creationId xmlns:a16="http://schemas.microsoft.com/office/drawing/2014/main" xmlns="" id="{5AD3546E-39F9-4CCF-87BD-E03C83359FAC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12</a:t>
            </a:r>
          </a:p>
        </p:txBody>
      </p:sp>
      <p:sp>
        <p:nvSpPr>
          <p:cNvPr id="137" name="Rectangle: Rounded Corners 113">
            <a:extLst>
              <a:ext uri="{FF2B5EF4-FFF2-40B4-BE49-F238E27FC236}">
                <a16:creationId xmlns:a16="http://schemas.microsoft.com/office/drawing/2014/main" xmlns="" id="{E36FCB8F-D24C-4BE6-8BA0-7C2AB472C0E6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11</a:t>
            </a:r>
          </a:p>
        </p:txBody>
      </p:sp>
      <p:sp>
        <p:nvSpPr>
          <p:cNvPr id="138" name="Rectangle: Rounded Corners 114">
            <a:extLst>
              <a:ext uri="{FF2B5EF4-FFF2-40B4-BE49-F238E27FC236}">
                <a16:creationId xmlns:a16="http://schemas.microsoft.com/office/drawing/2014/main" xmlns="" id="{47850E9D-0D34-4F37-A117-24B164992AFF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10</a:t>
            </a:r>
          </a:p>
        </p:txBody>
      </p:sp>
      <p:sp>
        <p:nvSpPr>
          <p:cNvPr id="139" name="Rectangle: Rounded Corners 115">
            <a:extLst>
              <a:ext uri="{FF2B5EF4-FFF2-40B4-BE49-F238E27FC236}">
                <a16:creationId xmlns:a16="http://schemas.microsoft.com/office/drawing/2014/main" xmlns="" id="{0C839A7C-BFD7-48F1-9E84-D79F865810A8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09</a:t>
            </a:r>
          </a:p>
        </p:txBody>
      </p:sp>
      <p:sp>
        <p:nvSpPr>
          <p:cNvPr id="140" name="Rectangle: Rounded Corners 116">
            <a:extLst>
              <a:ext uri="{FF2B5EF4-FFF2-40B4-BE49-F238E27FC236}">
                <a16:creationId xmlns:a16="http://schemas.microsoft.com/office/drawing/2014/main" xmlns="" id="{D09F946D-26C7-4C0C-A9EF-379011192D64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08</a:t>
            </a:r>
          </a:p>
        </p:txBody>
      </p:sp>
      <p:sp>
        <p:nvSpPr>
          <p:cNvPr id="141" name="Rectangle: Rounded Corners 117">
            <a:extLst>
              <a:ext uri="{FF2B5EF4-FFF2-40B4-BE49-F238E27FC236}">
                <a16:creationId xmlns:a16="http://schemas.microsoft.com/office/drawing/2014/main" xmlns="" id="{D8B5A074-3E9E-413D-A5EE-4191B4AFCE19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07</a:t>
            </a:r>
          </a:p>
        </p:txBody>
      </p:sp>
      <p:sp>
        <p:nvSpPr>
          <p:cNvPr id="142" name="Rectangle: Rounded Corners 118">
            <a:extLst>
              <a:ext uri="{FF2B5EF4-FFF2-40B4-BE49-F238E27FC236}">
                <a16:creationId xmlns:a16="http://schemas.microsoft.com/office/drawing/2014/main" xmlns="" id="{045F8BD9-09FC-4F31-8615-DF70AA70DEC1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06</a:t>
            </a:r>
          </a:p>
        </p:txBody>
      </p:sp>
      <p:sp>
        <p:nvSpPr>
          <p:cNvPr id="143" name="Rectangle: Rounded Corners 119">
            <a:extLst>
              <a:ext uri="{FF2B5EF4-FFF2-40B4-BE49-F238E27FC236}">
                <a16:creationId xmlns:a16="http://schemas.microsoft.com/office/drawing/2014/main" xmlns="" id="{6033B4AF-5A97-4354-A082-60906A7323AD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05</a:t>
            </a:r>
          </a:p>
        </p:txBody>
      </p:sp>
      <p:sp>
        <p:nvSpPr>
          <p:cNvPr id="144" name="Rectangle: Rounded Corners 120">
            <a:extLst>
              <a:ext uri="{FF2B5EF4-FFF2-40B4-BE49-F238E27FC236}">
                <a16:creationId xmlns:a16="http://schemas.microsoft.com/office/drawing/2014/main" xmlns="" id="{0C47BE9A-3E31-44F9-B8E5-DD96F1D0C95E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04</a:t>
            </a:r>
          </a:p>
        </p:txBody>
      </p:sp>
      <p:sp>
        <p:nvSpPr>
          <p:cNvPr id="145" name="Rectangle: Rounded Corners 121">
            <a:extLst>
              <a:ext uri="{FF2B5EF4-FFF2-40B4-BE49-F238E27FC236}">
                <a16:creationId xmlns:a16="http://schemas.microsoft.com/office/drawing/2014/main" xmlns="" id="{59CF9923-AA2A-4FB9-BC25-3092A2789D2F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03</a:t>
            </a:r>
          </a:p>
        </p:txBody>
      </p:sp>
      <p:sp>
        <p:nvSpPr>
          <p:cNvPr id="146" name="Rectangle: Rounded Corners 122">
            <a:extLst>
              <a:ext uri="{FF2B5EF4-FFF2-40B4-BE49-F238E27FC236}">
                <a16:creationId xmlns:a16="http://schemas.microsoft.com/office/drawing/2014/main" xmlns="" id="{0BB7749A-F808-4666-89F0-2A87378E7FC3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02</a:t>
            </a:r>
          </a:p>
        </p:txBody>
      </p:sp>
      <p:sp>
        <p:nvSpPr>
          <p:cNvPr id="147" name="Rectangle: Rounded Corners 123">
            <a:extLst>
              <a:ext uri="{FF2B5EF4-FFF2-40B4-BE49-F238E27FC236}">
                <a16:creationId xmlns:a16="http://schemas.microsoft.com/office/drawing/2014/main" xmlns="" id="{C745544E-4F5B-4696-8760-C31F052B6CBD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01</a:t>
            </a:r>
          </a:p>
        </p:txBody>
      </p:sp>
      <p:sp>
        <p:nvSpPr>
          <p:cNvPr id="148" name="Rectangle: Rounded Corners 124">
            <a:extLst>
              <a:ext uri="{FF2B5EF4-FFF2-40B4-BE49-F238E27FC236}">
                <a16:creationId xmlns:a16="http://schemas.microsoft.com/office/drawing/2014/main" xmlns="" id="{7CFD3903-C8DA-4B2F-8842-521D41CD86CA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00</a:t>
            </a:r>
          </a:p>
        </p:txBody>
      </p:sp>
      <p:sp>
        <p:nvSpPr>
          <p:cNvPr id="149" name="Rectangle: Rounded Corners 125">
            <a:extLst>
              <a:ext uri="{FF2B5EF4-FFF2-40B4-BE49-F238E27FC236}">
                <a16:creationId xmlns:a16="http://schemas.microsoft.com/office/drawing/2014/main" xmlns="" id="{9469AECA-7C3A-4DAA-A37F-BEC486AB3E10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59</a:t>
            </a:r>
          </a:p>
        </p:txBody>
      </p:sp>
      <p:sp>
        <p:nvSpPr>
          <p:cNvPr id="150" name="Rectangle: Rounded Corners 126">
            <a:extLst>
              <a:ext uri="{FF2B5EF4-FFF2-40B4-BE49-F238E27FC236}">
                <a16:creationId xmlns:a16="http://schemas.microsoft.com/office/drawing/2014/main" xmlns="" id="{2AACBEEA-41FC-449B-9579-7BE8431678FC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58</a:t>
            </a:r>
          </a:p>
        </p:txBody>
      </p:sp>
      <p:sp>
        <p:nvSpPr>
          <p:cNvPr id="151" name="Rectangle: Rounded Corners 127">
            <a:extLst>
              <a:ext uri="{FF2B5EF4-FFF2-40B4-BE49-F238E27FC236}">
                <a16:creationId xmlns:a16="http://schemas.microsoft.com/office/drawing/2014/main" xmlns="" id="{1DA8B4BC-958C-4AC7-A069-A3A5AE75FE5C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57</a:t>
            </a:r>
          </a:p>
        </p:txBody>
      </p:sp>
      <p:sp>
        <p:nvSpPr>
          <p:cNvPr id="152" name="Rectangle: Rounded Corners 128">
            <a:extLst>
              <a:ext uri="{FF2B5EF4-FFF2-40B4-BE49-F238E27FC236}">
                <a16:creationId xmlns:a16="http://schemas.microsoft.com/office/drawing/2014/main" xmlns="" id="{C3435C5A-E89F-4488-8E44-EF960205E485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56</a:t>
            </a:r>
          </a:p>
        </p:txBody>
      </p:sp>
      <p:sp>
        <p:nvSpPr>
          <p:cNvPr id="153" name="Rectangle: Rounded Corners 129">
            <a:extLst>
              <a:ext uri="{FF2B5EF4-FFF2-40B4-BE49-F238E27FC236}">
                <a16:creationId xmlns:a16="http://schemas.microsoft.com/office/drawing/2014/main" xmlns="" id="{C5B7E97D-343D-4290-B5BE-8C0E766B1D0F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55</a:t>
            </a:r>
          </a:p>
        </p:txBody>
      </p:sp>
      <p:sp>
        <p:nvSpPr>
          <p:cNvPr id="154" name="Rectangle: Rounded Corners 130">
            <a:extLst>
              <a:ext uri="{FF2B5EF4-FFF2-40B4-BE49-F238E27FC236}">
                <a16:creationId xmlns:a16="http://schemas.microsoft.com/office/drawing/2014/main" xmlns="" id="{489E9D00-8E24-486A-90EC-5B538BD38C8F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54</a:t>
            </a:r>
          </a:p>
        </p:txBody>
      </p:sp>
      <p:sp>
        <p:nvSpPr>
          <p:cNvPr id="155" name="Rectangle: Rounded Corners 131">
            <a:extLst>
              <a:ext uri="{FF2B5EF4-FFF2-40B4-BE49-F238E27FC236}">
                <a16:creationId xmlns:a16="http://schemas.microsoft.com/office/drawing/2014/main" xmlns="" id="{46A8485B-BB1A-46D4-84D0-8553E186C05B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53</a:t>
            </a:r>
          </a:p>
        </p:txBody>
      </p:sp>
      <p:sp>
        <p:nvSpPr>
          <p:cNvPr id="156" name="Rectangle: Rounded Corners 132">
            <a:extLst>
              <a:ext uri="{FF2B5EF4-FFF2-40B4-BE49-F238E27FC236}">
                <a16:creationId xmlns:a16="http://schemas.microsoft.com/office/drawing/2014/main" xmlns="" id="{BF2506A6-948A-4054-964F-CCECFC2BE50E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52</a:t>
            </a:r>
          </a:p>
        </p:txBody>
      </p:sp>
      <p:sp>
        <p:nvSpPr>
          <p:cNvPr id="157" name="Rectangle: Rounded Corners 133">
            <a:extLst>
              <a:ext uri="{FF2B5EF4-FFF2-40B4-BE49-F238E27FC236}">
                <a16:creationId xmlns:a16="http://schemas.microsoft.com/office/drawing/2014/main" xmlns="" id="{16E25A96-3EF2-4AB4-B74A-0E22026B494A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51</a:t>
            </a:r>
          </a:p>
        </p:txBody>
      </p:sp>
      <p:sp>
        <p:nvSpPr>
          <p:cNvPr id="158" name="Rectangle: Rounded Corners 134">
            <a:extLst>
              <a:ext uri="{FF2B5EF4-FFF2-40B4-BE49-F238E27FC236}">
                <a16:creationId xmlns:a16="http://schemas.microsoft.com/office/drawing/2014/main" xmlns="" id="{9A828F1B-0036-4D71-A052-121100917129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50</a:t>
            </a:r>
          </a:p>
        </p:txBody>
      </p:sp>
      <p:sp>
        <p:nvSpPr>
          <p:cNvPr id="159" name="Rectangle: Rounded Corners 135">
            <a:extLst>
              <a:ext uri="{FF2B5EF4-FFF2-40B4-BE49-F238E27FC236}">
                <a16:creationId xmlns:a16="http://schemas.microsoft.com/office/drawing/2014/main" xmlns="" id="{5C86D274-946D-4BC5-8976-A391DED16B59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49</a:t>
            </a:r>
          </a:p>
        </p:txBody>
      </p:sp>
      <p:sp>
        <p:nvSpPr>
          <p:cNvPr id="160" name="Rectangle: Rounded Corners 136">
            <a:extLst>
              <a:ext uri="{FF2B5EF4-FFF2-40B4-BE49-F238E27FC236}">
                <a16:creationId xmlns:a16="http://schemas.microsoft.com/office/drawing/2014/main" xmlns="" id="{2567616E-784E-4FCC-85C5-C49D60A2AF2F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48</a:t>
            </a:r>
          </a:p>
        </p:txBody>
      </p:sp>
      <p:sp>
        <p:nvSpPr>
          <p:cNvPr id="161" name="Rectangle: Rounded Corners 137">
            <a:extLst>
              <a:ext uri="{FF2B5EF4-FFF2-40B4-BE49-F238E27FC236}">
                <a16:creationId xmlns:a16="http://schemas.microsoft.com/office/drawing/2014/main" xmlns="" id="{830A6B62-21C5-4294-8EDA-7F5A374797A3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47</a:t>
            </a:r>
          </a:p>
        </p:txBody>
      </p:sp>
      <p:sp>
        <p:nvSpPr>
          <p:cNvPr id="162" name="Rectangle: Rounded Corners 138">
            <a:extLst>
              <a:ext uri="{FF2B5EF4-FFF2-40B4-BE49-F238E27FC236}">
                <a16:creationId xmlns:a16="http://schemas.microsoft.com/office/drawing/2014/main" xmlns="" id="{5ECB8C42-A78A-44EC-BAC8-FEC246B57FF5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46</a:t>
            </a:r>
          </a:p>
        </p:txBody>
      </p:sp>
      <p:sp>
        <p:nvSpPr>
          <p:cNvPr id="163" name="Rectangle: Rounded Corners 139">
            <a:extLst>
              <a:ext uri="{FF2B5EF4-FFF2-40B4-BE49-F238E27FC236}">
                <a16:creationId xmlns:a16="http://schemas.microsoft.com/office/drawing/2014/main" xmlns="" id="{7E9FEDD3-D963-4400-8591-5C849A3A78E5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45</a:t>
            </a:r>
          </a:p>
        </p:txBody>
      </p:sp>
      <p:sp>
        <p:nvSpPr>
          <p:cNvPr id="164" name="Rectangle: Rounded Corners 140">
            <a:extLst>
              <a:ext uri="{FF2B5EF4-FFF2-40B4-BE49-F238E27FC236}">
                <a16:creationId xmlns:a16="http://schemas.microsoft.com/office/drawing/2014/main" xmlns="" id="{2E0AE397-4337-4357-9CD2-3CF8B2A39502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44</a:t>
            </a:r>
          </a:p>
        </p:txBody>
      </p:sp>
      <p:sp>
        <p:nvSpPr>
          <p:cNvPr id="165" name="Rectangle: Rounded Corners 141">
            <a:extLst>
              <a:ext uri="{FF2B5EF4-FFF2-40B4-BE49-F238E27FC236}">
                <a16:creationId xmlns:a16="http://schemas.microsoft.com/office/drawing/2014/main" xmlns="" id="{04DC9D4A-2A7F-4FF1-A964-1863D6F42742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43</a:t>
            </a:r>
          </a:p>
        </p:txBody>
      </p:sp>
      <p:sp>
        <p:nvSpPr>
          <p:cNvPr id="166" name="Rectangle: Rounded Corners 142">
            <a:extLst>
              <a:ext uri="{FF2B5EF4-FFF2-40B4-BE49-F238E27FC236}">
                <a16:creationId xmlns:a16="http://schemas.microsoft.com/office/drawing/2014/main" xmlns="" id="{C62DE3EA-2071-4762-BCAA-11F2AE2A359E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42</a:t>
            </a:r>
          </a:p>
        </p:txBody>
      </p:sp>
      <p:sp>
        <p:nvSpPr>
          <p:cNvPr id="167" name="Rectangle: Rounded Corners 143">
            <a:extLst>
              <a:ext uri="{FF2B5EF4-FFF2-40B4-BE49-F238E27FC236}">
                <a16:creationId xmlns:a16="http://schemas.microsoft.com/office/drawing/2014/main" xmlns="" id="{FF98C424-72B7-4270-BE55-875C31C749E6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41</a:t>
            </a:r>
          </a:p>
        </p:txBody>
      </p:sp>
      <p:sp>
        <p:nvSpPr>
          <p:cNvPr id="168" name="Rectangle: Rounded Corners 144">
            <a:extLst>
              <a:ext uri="{FF2B5EF4-FFF2-40B4-BE49-F238E27FC236}">
                <a16:creationId xmlns:a16="http://schemas.microsoft.com/office/drawing/2014/main" xmlns="" id="{EC5557A4-DD93-4F65-903C-3F9FED8FFA69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40</a:t>
            </a:r>
          </a:p>
        </p:txBody>
      </p:sp>
      <p:sp>
        <p:nvSpPr>
          <p:cNvPr id="169" name="Rectangle: Rounded Corners 145">
            <a:extLst>
              <a:ext uri="{FF2B5EF4-FFF2-40B4-BE49-F238E27FC236}">
                <a16:creationId xmlns:a16="http://schemas.microsoft.com/office/drawing/2014/main" xmlns="" id="{920A8483-E618-44CD-A323-AB00AB749BEB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39</a:t>
            </a:r>
          </a:p>
        </p:txBody>
      </p:sp>
      <p:sp>
        <p:nvSpPr>
          <p:cNvPr id="170" name="Rectangle: Rounded Corners 146">
            <a:extLst>
              <a:ext uri="{FF2B5EF4-FFF2-40B4-BE49-F238E27FC236}">
                <a16:creationId xmlns:a16="http://schemas.microsoft.com/office/drawing/2014/main" xmlns="" id="{5347BA59-A685-499B-A3A0-423A8A1FF14B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38</a:t>
            </a:r>
          </a:p>
        </p:txBody>
      </p:sp>
      <p:sp>
        <p:nvSpPr>
          <p:cNvPr id="171" name="Rectangle: Rounded Corners 147">
            <a:extLst>
              <a:ext uri="{FF2B5EF4-FFF2-40B4-BE49-F238E27FC236}">
                <a16:creationId xmlns:a16="http://schemas.microsoft.com/office/drawing/2014/main" xmlns="" id="{0D0F3284-250B-4DB0-BECE-075683084855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37</a:t>
            </a:r>
          </a:p>
        </p:txBody>
      </p:sp>
      <p:sp>
        <p:nvSpPr>
          <p:cNvPr id="172" name="Rectangle: Rounded Corners 148">
            <a:extLst>
              <a:ext uri="{FF2B5EF4-FFF2-40B4-BE49-F238E27FC236}">
                <a16:creationId xmlns:a16="http://schemas.microsoft.com/office/drawing/2014/main" xmlns="" id="{7F7FEBF4-A581-42CC-BE08-C1F563FBCB0F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36</a:t>
            </a:r>
          </a:p>
        </p:txBody>
      </p:sp>
      <p:sp>
        <p:nvSpPr>
          <p:cNvPr id="173" name="Rectangle: Rounded Corners 149">
            <a:extLst>
              <a:ext uri="{FF2B5EF4-FFF2-40B4-BE49-F238E27FC236}">
                <a16:creationId xmlns:a16="http://schemas.microsoft.com/office/drawing/2014/main" xmlns="" id="{D86169BE-2383-48F5-9C09-37D04D4731CB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35</a:t>
            </a:r>
          </a:p>
        </p:txBody>
      </p:sp>
      <p:sp>
        <p:nvSpPr>
          <p:cNvPr id="174" name="Rectangle: Rounded Corners 150">
            <a:extLst>
              <a:ext uri="{FF2B5EF4-FFF2-40B4-BE49-F238E27FC236}">
                <a16:creationId xmlns:a16="http://schemas.microsoft.com/office/drawing/2014/main" xmlns="" id="{BE771E9C-73F2-453E-A9EF-CDFF3076D17E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34</a:t>
            </a:r>
          </a:p>
        </p:txBody>
      </p:sp>
      <p:sp>
        <p:nvSpPr>
          <p:cNvPr id="175" name="Rectangle: Rounded Corners 151">
            <a:extLst>
              <a:ext uri="{FF2B5EF4-FFF2-40B4-BE49-F238E27FC236}">
                <a16:creationId xmlns:a16="http://schemas.microsoft.com/office/drawing/2014/main" xmlns="" id="{968C1B66-28C9-4070-B6AA-4715CBE06B7B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43</a:t>
            </a:r>
          </a:p>
        </p:txBody>
      </p:sp>
      <p:sp>
        <p:nvSpPr>
          <p:cNvPr id="176" name="Rectangle: Rounded Corners 152">
            <a:extLst>
              <a:ext uri="{FF2B5EF4-FFF2-40B4-BE49-F238E27FC236}">
                <a16:creationId xmlns:a16="http://schemas.microsoft.com/office/drawing/2014/main" xmlns="" id="{8A5001A9-7B40-4F56-959D-755EB293FA07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32</a:t>
            </a:r>
          </a:p>
        </p:txBody>
      </p:sp>
      <p:sp>
        <p:nvSpPr>
          <p:cNvPr id="177" name="Rectangle: Rounded Corners 153">
            <a:extLst>
              <a:ext uri="{FF2B5EF4-FFF2-40B4-BE49-F238E27FC236}">
                <a16:creationId xmlns:a16="http://schemas.microsoft.com/office/drawing/2014/main" xmlns="" id="{814FDA04-0BB1-479F-BD6A-6A3C87494CD8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31</a:t>
            </a:r>
          </a:p>
        </p:txBody>
      </p:sp>
      <p:sp>
        <p:nvSpPr>
          <p:cNvPr id="178" name="Rectangle: Rounded Corners 154">
            <a:extLst>
              <a:ext uri="{FF2B5EF4-FFF2-40B4-BE49-F238E27FC236}">
                <a16:creationId xmlns:a16="http://schemas.microsoft.com/office/drawing/2014/main" xmlns="" id="{5DEE4CEB-E13F-4E54-9CAB-8082B7CE536A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30</a:t>
            </a:r>
          </a:p>
        </p:txBody>
      </p:sp>
      <p:sp>
        <p:nvSpPr>
          <p:cNvPr id="179" name="Rectangle: Rounded Corners 155">
            <a:extLst>
              <a:ext uri="{FF2B5EF4-FFF2-40B4-BE49-F238E27FC236}">
                <a16:creationId xmlns:a16="http://schemas.microsoft.com/office/drawing/2014/main" xmlns="" id="{B341448D-0B2C-4AFD-AA4E-8CC6050E422E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29</a:t>
            </a:r>
          </a:p>
        </p:txBody>
      </p:sp>
      <p:sp>
        <p:nvSpPr>
          <p:cNvPr id="180" name="Rectangle: Rounded Corners 156">
            <a:extLst>
              <a:ext uri="{FF2B5EF4-FFF2-40B4-BE49-F238E27FC236}">
                <a16:creationId xmlns:a16="http://schemas.microsoft.com/office/drawing/2014/main" xmlns="" id="{0D7F1BF5-CF44-4984-93AE-4CFF6E886034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28</a:t>
            </a:r>
          </a:p>
        </p:txBody>
      </p:sp>
      <p:sp>
        <p:nvSpPr>
          <p:cNvPr id="181" name="Rectangle: Rounded Corners 157">
            <a:extLst>
              <a:ext uri="{FF2B5EF4-FFF2-40B4-BE49-F238E27FC236}">
                <a16:creationId xmlns:a16="http://schemas.microsoft.com/office/drawing/2014/main" xmlns="" id="{6E3BC4C4-823B-441E-A0BB-9E7E2B272607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27</a:t>
            </a:r>
          </a:p>
        </p:txBody>
      </p:sp>
      <p:sp>
        <p:nvSpPr>
          <p:cNvPr id="182" name="Rectangle: Rounded Corners 158">
            <a:extLst>
              <a:ext uri="{FF2B5EF4-FFF2-40B4-BE49-F238E27FC236}">
                <a16:creationId xmlns:a16="http://schemas.microsoft.com/office/drawing/2014/main" xmlns="" id="{88793236-B96A-4072-BE01-1AD05643F334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26</a:t>
            </a:r>
          </a:p>
        </p:txBody>
      </p:sp>
      <p:sp>
        <p:nvSpPr>
          <p:cNvPr id="183" name="Rectangle: Rounded Corners 159">
            <a:extLst>
              <a:ext uri="{FF2B5EF4-FFF2-40B4-BE49-F238E27FC236}">
                <a16:creationId xmlns:a16="http://schemas.microsoft.com/office/drawing/2014/main" xmlns="" id="{BC8857BE-A132-4784-AC9E-DAF6C404D9CB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25</a:t>
            </a:r>
          </a:p>
        </p:txBody>
      </p:sp>
      <p:sp>
        <p:nvSpPr>
          <p:cNvPr id="184" name="Rectangle: Rounded Corners 160">
            <a:extLst>
              <a:ext uri="{FF2B5EF4-FFF2-40B4-BE49-F238E27FC236}">
                <a16:creationId xmlns:a16="http://schemas.microsoft.com/office/drawing/2014/main" xmlns="" id="{686B9027-29E9-4024-938E-43D222270C95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24</a:t>
            </a:r>
          </a:p>
        </p:txBody>
      </p:sp>
      <p:sp>
        <p:nvSpPr>
          <p:cNvPr id="185" name="Rectangle: Rounded Corners 161">
            <a:extLst>
              <a:ext uri="{FF2B5EF4-FFF2-40B4-BE49-F238E27FC236}">
                <a16:creationId xmlns:a16="http://schemas.microsoft.com/office/drawing/2014/main" xmlns="" id="{113214FA-CCEC-44B9-AB7B-04B9495DBC83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23</a:t>
            </a:r>
          </a:p>
        </p:txBody>
      </p:sp>
      <p:sp>
        <p:nvSpPr>
          <p:cNvPr id="186" name="Rectangle: Rounded Corners 162">
            <a:extLst>
              <a:ext uri="{FF2B5EF4-FFF2-40B4-BE49-F238E27FC236}">
                <a16:creationId xmlns:a16="http://schemas.microsoft.com/office/drawing/2014/main" xmlns="" id="{C0B71CE7-26B1-4AB8-8849-F5D19A608F6B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22</a:t>
            </a:r>
          </a:p>
        </p:txBody>
      </p:sp>
      <p:sp>
        <p:nvSpPr>
          <p:cNvPr id="187" name="Rectangle: Rounded Corners 163">
            <a:extLst>
              <a:ext uri="{FF2B5EF4-FFF2-40B4-BE49-F238E27FC236}">
                <a16:creationId xmlns:a16="http://schemas.microsoft.com/office/drawing/2014/main" xmlns="" id="{4F517DE3-294F-4F4B-B100-095C056E80E3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21</a:t>
            </a:r>
          </a:p>
        </p:txBody>
      </p:sp>
      <p:sp>
        <p:nvSpPr>
          <p:cNvPr id="188" name="Rectangle: Rounded Corners 164">
            <a:extLst>
              <a:ext uri="{FF2B5EF4-FFF2-40B4-BE49-F238E27FC236}">
                <a16:creationId xmlns:a16="http://schemas.microsoft.com/office/drawing/2014/main" xmlns="" id="{56EE57BA-F071-465B-A36D-330D9653E571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20</a:t>
            </a:r>
          </a:p>
        </p:txBody>
      </p:sp>
      <p:sp>
        <p:nvSpPr>
          <p:cNvPr id="189" name="Rectangle: Rounded Corners 165">
            <a:extLst>
              <a:ext uri="{FF2B5EF4-FFF2-40B4-BE49-F238E27FC236}">
                <a16:creationId xmlns:a16="http://schemas.microsoft.com/office/drawing/2014/main" xmlns="" id="{DBA8F11A-01F2-42AE-B4C7-224205CFE01B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19</a:t>
            </a:r>
          </a:p>
        </p:txBody>
      </p:sp>
      <p:sp>
        <p:nvSpPr>
          <p:cNvPr id="190" name="Rectangle: Rounded Corners 166">
            <a:extLst>
              <a:ext uri="{FF2B5EF4-FFF2-40B4-BE49-F238E27FC236}">
                <a16:creationId xmlns:a16="http://schemas.microsoft.com/office/drawing/2014/main" xmlns="" id="{68F97C3A-BC6D-4838-AA2E-B8D4EA0DD163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18</a:t>
            </a:r>
          </a:p>
        </p:txBody>
      </p:sp>
      <p:sp>
        <p:nvSpPr>
          <p:cNvPr id="191" name="Rectangle: Rounded Corners 167">
            <a:extLst>
              <a:ext uri="{FF2B5EF4-FFF2-40B4-BE49-F238E27FC236}">
                <a16:creationId xmlns:a16="http://schemas.microsoft.com/office/drawing/2014/main" xmlns="" id="{499B0D9E-C4E4-46EF-9FE6-463564972FF6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17</a:t>
            </a:r>
          </a:p>
        </p:txBody>
      </p:sp>
      <p:sp>
        <p:nvSpPr>
          <p:cNvPr id="192" name="Rectangle: Rounded Corners 168">
            <a:extLst>
              <a:ext uri="{FF2B5EF4-FFF2-40B4-BE49-F238E27FC236}">
                <a16:creationId xmlns:a16="http://schemas.microsoft.com/office/drawing/2014/main" xmlns="" id="{1231150D-3145-4F76-B57B-BC7C636068D6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16</a:t>
            </a:r>
          </a:p>
        </p:txBody>
      </p:sp>
      <p:sp>
        <p:nvSpPr>
          <p:cNvPr id="193" name="Rectangle: Rounded Corners 169">
            <a:extLst>
              <a:ext uri="{FF2B5EF4-FFF2-40B4-BE49-F238E27FC236}">
                <a16:creationId xmlns:a16="http://schemas.microsoft.com/office/drawing/2014/main" xmlns="" id="{0B91E6A0-8D6E-49C5-B10B-BB1CF37B81AD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15</a:t>
            </a:r>
          </a:p>
        </p:txBody>
      </p:sp>
      <p:sp>
        <p:nvSpPr>
          <p:cNvPr id="194" name="Rectangle: Rounded Corners 170">
            <a:extLst>
              <a:ext uri="{FF2B5EF4-FFF2-40B4-BE49-F238E27FC236}">
                <a16:creationId xmlns:a16="http://schemas.microsoft.com/office/drawing/2014/main" xmlns="" id="{38026127-711B-435B-94DE-DB6E149DC71C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14</a:t>
            </a:r>
          </a:p>
        </p:txBody>
      </p:sp>
      <p:sp>
        <p:nvSpPr>
          <p:cNvPr id="195" name="Rectangle: Rounded Corners 171">
            <a:extLst>
              <a:ext uri="{FF2B5EF4-FFF2-40B4-BE49-F238E27FC236}">
                <a16:creationId xmlns:a16="http://schemas.microsoft.com/office/drawing/2014/main" xmlns="" id="{C14C8319-0B3A-487C-9EE4-F983C356254E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13</a:t>
            </a:r>
          </a:p>
        </p:txBody>
      </p:sp>
      <p:sp>
        <p:nvSpPr>
          <p:cNvPr id="196" name="Rectangle: Rounded Corners 172">
            <a:extLst>
              <a:ext uri="{FF2B5EF4-FFF2-40B4-BE49-F238E27FC236}">
                <a16:creationId xmlns:a16="http://schemas.microsoft.com/office/drawing/2014/main" xmlns="" id="{E9E2E2C0-B1DF-479D-9546-086E854B4CDE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12</a:t>
            </a:r>
          </a:p>
        </p:txBody>
      </p:sp>
      <p:sp>
        <p:nvSpPr>
          <p:cNvPr id="197" name="Rectangle: Rounded Corners 173">
            <a:extLst>
              <a:ext uri="{FF2B5EF4-FFF2-40B4-BE49-F238E27FC236}">
                <a16:creationId xmlns:a16="http://schemas.microsoft.com/office/drawing/2014/main" xmlns="" id="{9C4BF873-A821-4628-97A8-D059937CAAF3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11</a:t>
            </a:r>
          </a:p>
        </p:txBody>
      </p:sp>
      <p:sp>
        <p:nvSpPr>
          <p:cNvPr id="198" name="Rectangle: Rounded Corners 174">
            <a:extLst>
              <a:ext uri="{FF2B5EF4-FFF2-40B4-BE49-F238E27FC236}">
                <a16:creationId xmlns:a16="http://schemas.microsoft.com/office/drawing/2014/main" xmlns="" id="{52691D40-8C0E-4667-A610-1C54EA7D9EE2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10</a:t>
            </a:r>
          </a:p>
        </p:txBody>
      </p:sp>
      <p:sp>
        <p:nvSpPr>
          <p:cNvPr id="199" name="Rectangle: Rounded Corners 175">
            <a:extLst>
              <a:ext uri="{FF2B5EF4-FFF2-40B4-BE49-F238E27FC236}">
                <a16:creationId xmlns:a16="http://schemas.microsoft.com/office/drawing/2014/main" xmlns="" id="{93E9F58F-BEA1-46C8-883A-2E2D092369EB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09</a:t>
            </a:r>
          </a:p>
        </p:txBody>
      </p:sp>
      <p:sp>
        <p:nvSpPr>
          <p:cNvPr id="200" name="Rectangle: Rounded Corners 176">
            <a:extLst>
              <a:ext uri="{FF2B5EF4-FFF2-40B4-BE49-F238E27FC236}">
                <a16:creationId xmlns:a16="http://schemas.microsoft.com/office/drawing/2014/main" xmlns="" id="{23D056EC-DD40-48B3-8FE2-2B7113C71C14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08</a:t>
            </a:r>
          </a:p>
        </p:txBody>
      </p:sp>
      <p:sp>
        <p:nvSpPr>
          <p:cNvPr id="201" name="Rectangle: Rounded Corners 177">
            <a:extLst>
              <a:ext uri="{FF2B5EF4-FFF2-40B4-BE49-F238E27FC236}">
                <a16:creationId xmlns:a16="http://schemas.microsoft.com/office/drawing/2014/main" xmlns="" id="{90370E08-2678-4A2F-B297-15FB23DDD29B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07</a:t>
            </a:r>
          </a:p>
        </p:txBody>
      </p:sp>
      <p:sp>
        <p:nvSpPr>
          <p:cNvPr id="202" name="Rectangle: Rounded Corners 178">
            <a:extLst>
              <a:ext uri="{FF2B5EF4-FFF2-40B4-BE49-F238E27FC236}">
                <a16:creationId xmlns:a16="http://schemas.microsoft.com/office/drawing/2014/main" xmlns="" id="{68B8FE45-45C7-4981-AAA5-E349D81F3027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06</a:t>
            </a:r>
          </a:p>
        </p:txBody>
      </p:sp>
      <p:sp>
        <p:nvSpPr>
          <p:cNvPr id="203" name="Rectangle: Rounded Corners 179">
            <a:extLst>
              <a:ext uri="{FF2B5EF4-FFF2-40B4-BE49-F238E27FC236}">
                <a16:creationId xmlns:a16="http://schemas.microsoft.com/office/drawing/2014/main" xmlns="" id="{3F153729-FDBD-4EB4-AE34-FE8FDA2B9D22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05</a:t>
            </a:r>
          </a:p>
        </p:txBody>
      </p:sp>
      <p:sp>
        <p:nvSpPr>
          <p:cNvPr id="204" name="Rectangle: Rounded Corners 180">
            <a:extLst>
              <a:ext uri="{FF2B5EF4-FFF2-40B4-BE49-F238E27FC236}">
                <a16:creationId xmlns:a16="http://schemas.microsoft.com/office/drawing/2014/main" xmlns="" id="{C504947B-95BA-4E4E-806B-E6908ED53E70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04</a:t>
            </a:r>
          </a:p>
        </p:txBody>
      </p:sp>
      <p:sp>
        <p:nvSpPr>
          <p:cNvPr id="205" name="Rectangle: Rounded Corners 181">
            <a:extLst>
              <a:ext uri="{FF2B5EF4-FFF2-40B4-BE49-F238E27FC236}">
                <a16:creationId xmlns:a16="http://schemas.microsoft.com/office/drawing/2014/main" xmlns="" id="{FA2AE9AA-DF6C-4198-8070-BE28C33BC93B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03</a:t>
            </a:r>
          </a:p>
        </p:txBody>
      </p:sp>
      <p:sp>
        <p:nvSpPr>
          <p:cNvPr id="206" name="Rectangle: Rounded Corners 182">
            <a:extLst>
              <a:ext uri="{FF2B5EF4-FFF2-40B4-BE49-F238E27FC236}">
                <a16:creationId xmlns:a16="http://schemas.microsoft.com/office/drawing/2014/main" xmlns="" id="{5574E918-FCCF-4F5A-8338-F0195D48D322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02</a:t>
            </a:r>
          </a:p>
        </p:txBody>
      </p:sp>
      <p:sp>
        <p:nvSpPr>
          <p:cNvPr id="207" name="Rectangle: Rounded Corners 183">
            <a:extLst>
              <a:ext uri="{FF2B5EF4-FFF2-40B4-BE49-F238E27FC236}">
                <a16:creationId xmlns:a16="http://schemas.microsoft.com/office/drawing/2014/main" xmlns="" id="{84498586-260B-44AC-9119-279CD8106F7A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01</a:t>
            </a:r>
          </a:p>
        </p:txBody>
      </p:sp>
      <p:sp>
        <p:nvSpPr>
          <p:cNvPr id="208" name="Rectangle: Rounded Corners 184">
            <a:extLst>
              <a:ext uri="{FF2B5EF4-FFF2-40B4-BE49-F238E27FC236}">
                <a16:creationId xmlns:a16="http://schemas.microsoft.com/office/drawing/2014/main" xmlns="" id="{07059D34-D489-4C48-9C01-029A2E8240D4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00</a:t>
            </a:r>
          </a:p>
        </p:txBody>
      </p:sp>
      <p:sp>
        <p:nvSpPr>
          <p:cNvPr id="209" name="Rectangle: Rounded Corners 186">
            <a:extLst>
              <a:ext uri="{FF2B5EF4-FFF2-40B4-BE49-F238E27FC236}">
                <a16:creationId xmlns:a16="http://schemas.microsoft.com/office/drawing/2014/main" xmlns="" id="{09BD8570-F3EE-4550-91DC-3636FF64E440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HẾT GIỜ</a:t>
            </a:r>
          </a:p>
        </p:txBody>
      </p:sp>
    </p:spTree>
    <p:extLst>
      <p:ext uri="{BB962C8B-B14F-4D97-AF65-F5344CB8AC3E}">
        <p14:creationId xmlns:p14="http://schemas.microsoft.com/office/powerpoint/2010/main" val="30273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0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0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00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700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800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900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0"/>
                            </p:stCondLst>
                            <p:childTnLst>
                              <p:par>
                                <p:cTn id="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1000"/>
                            </p:stCondLst>
                            <p:childTnLst>
                              <p:par>
                                <p:cTn id="7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2000"/>
                            </p:stCondLst>
                            <p:childTnLst>
                              <p:par>
                                <p:cTn id="7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3000"/>
                            </p:stCondLst>
                            <p:childTnLst>
                              <p:par>
                                <p:cTn id="7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4000"/>
                            </p:stCondLst>
                            <p:childTnLst>
                              <p:par>
                                <p:cTn id="8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5000"/>
                            </p:stCondLst>
                            <p:childTnLst>
                              <p:par>
                                <p:cTn id="8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6000"/>
                            </p:stCondLst>
                            <p:childTnLst>
                              <p:par>
                                <p:cTn id="8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7000"/>
                            </p:stCondLst>
                            <p:childTnLst>
                              <p:par>
                                <p:cTn id="9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8000"/>
                            </p:stCondLst>
                            <p:childTnLst>
                              <p:par>
                                <p:cTn id="9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9000"/>
                            </p:stCondLst>
                            <p:childTnLst>
                              <p:par>
                                <p:cTn id="9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20000"/>
                            </p:stCondLst>
                            <p:childTnLst>
                              <p:par>
                                <p:cTn id="9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21000"/>
                            </p:stCondLst>
                            <p:childTnLst>
                              <p:par>
                                <p:cTn id="10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22000"/>
                            </p:stCondLst>
                            <p:childTnLst>
                              <p:par>
                                <p:cTn id="10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23000"/>
                            </p:stCondLst>
                            <p:childTnLst>
                              <p:par>
                                <p:cTn id="10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24000"/>
                            </p:stCondLst>
                            <p:childTnLst>
                              <p:par>
                                <p:cTn id="1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25000"/>
                            </p:stCondLst>
                            <p:childTnLst>
                              <p:par>
                                <p:cTn id="1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26000"/>
                            </p:stCondLst>
                            <p:childTnLst>
                              <p:par>
                                <p:cTn id="1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27000"/>
                            </p:stCondLst>
                            <p:childTnLst>
                              <p:par>
                                <p:cTn id="1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28000"/>
                            </p:stCondLst>
                            <p:childTnLst>
                              <p:par>
                                <p:cTn id="1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29000"/>
                            </p:stCondLst>
                            <p:childTnLst>
                              <p:par>
                                <p:cTn id="1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30000"/>
                            </p:stCondLst>
                            <p:childTnLst>
                              <p:par>
                                <p:cTn id="1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31000"/>
                            </p:stCondLst>
                            <p:childTnLst>
                              <p:par>
                                <p:cTn id="1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32000"/>
                            </p:stCondLst>
                            <p:childTnLst>
                              <p:par>
                                <p:cTn id="1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33000"/>
                            </p:stCondLst>
                            <p:childTnLst>
                              <p:par>
                                <p:cTn id="1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34000"/>
                            </p:stCondLst>
                            <p:childTnLst>
                              <p:par>
                                <p:cTn id="1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35000"/>
                            </p:stCondLst>
                            <p:childTnLst>
                              <p:par>
                                <p:cTn id="1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36000"/>
                            </p:stCondLst>
                            <p:childTnLst>
                              <p:par>
                                <p:cTn id="1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37000"/>
                            </p:stCondLst>
                            <p:childTnLst>
                              <p:par>
                                <p:cTn id="1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38000"/>
                            </p:stCondLst>
                            <p:childTnLst>
                              <p:par>
                                <p:cTn id="1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39000"/>
                            </p:stCondLst>
                            <p:childTnLst>
                              <p:par>
                                <p:cTn id="1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40000"/>
                            </p:stCondLst>
                            <p:childTnLst>
                              <p:par>
                                <p:cTn id="1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41000"/>
                            </p:stCondLst>
                            <p:childTnLst>
                              <p:par>
                                <p:cTn id="1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42000"/>
                            </p:stCondLst>
                            <p:childTnLst>
                              <p:par>
                                <p:cTn id="1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43000"/>
                            </p:stCondLst>
                            <p:childTnLst>
                              <p:par>
                                <p:cTn id="16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44000"/>
                            </p:stCondLst>
                            <p:childTnLst>
                              <p:par>
                                <p:cTn id="1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45000"/>
                            </p:stCondLst>
                            <p:childTnLst>
                              <p:par>
                                <p:cTn id="1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46000"/>
                            </p:stCondLst>
                            <p:childTnLst>
                              <p:par>
                                <p:cTn id="1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47000"/>
                            </p:stCondLst>
                            <p:childTnLst>
                              <p:par>
                                <p:cTn id="18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48000"/>
                            </p:stCondLst>
                            <p:childTnLst>
                              <p:par>
                                <p:cTn id="18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49000"/>
                            </p:stCondLst>
                            <p:childTnLst>
                              <p:par>
                                <p:cTn id="18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50000"/>
                            </p:stCondLst>
                            <p:childTnLst>
                              <p:par>
                                <p:cTn id="18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51000"/>
                            </p:stCondLst>
                            <p:childTnLst>
                              <p:par>
                                <p:cTn id="19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52000"/>
                            </p:stCondLst>
                            <p:childTnLst>
                              <p:par>
                                <p:cTn id="19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53000"/>
                            </p:stCondLst>
                            <p:childTnLst>
                              <p:par>
                                <p:cTn id="19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54000"/>
                            </p:stCondLst>
                            <p:childTnLst>
                              <p:par>
                                <p:cTn id="20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55000"/>
                            </p:stCondLst>
                            <p:childTnLst>
                              <p:par>
                                <p:cTn id="20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56000"/>
                            </p:stCondLst>
                            <p:childTnLst>
                              <p:par>
                                <p:cTn id="20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57000"/>
                            </p:stCondLst>
                            <p:childTnLst>
                              <p:par>
                                <p:cTn id="2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58000"/>
                            </p:stCondLst>
                            <p:childTnLst>
                              <p:par>
                                <p:cTn id="2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>
                            <p:stCondLst>
                              <p:cond delay="59000"/>
                            </p:stCondLst>
                            <p:childTnLst>
                              <p:par>
                                <p:cTn id="2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>
                            <p:stCondLst>
                              <p:cond delay="60000"/>
                            </p:stCondLst>
                            <p:childTnLst>
                              <p:par>
                                <p:cTn id="2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1" fill="hold">
                            <p:stCondLst>
                              <p:cond delay="61000"/>
                            </p:stCondLst>
                            <p:childTnLst>
                              <p:par>
                                <p:cTn id="2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>
                            <p:stCondLst>
                              <p:cond delay="62000"/>
                            </p:stCondLst>
                            <p:childTnLst>
                              <p:par>
                                <p:cTn id="2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7" fill="hold">
                            <p:stCondLst>
                              <p:cond delay="63000"/>
                            </p:stCondLst>
                            <p:childTnLst>
                              <p:par>
                                <p:cTn id="2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0" fill="hold">
                            <p:stCondLst>
                              <p:cond delay="64000"/>
                            </p:stCondLst>
                            <p:childTnLst>
                              <p:par>
                                <p:cTn id="2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3" fill="hold">
                            <p:stCondLst>
                              <p:cond delay="65000"/>
                            </p:stCondLst>
                            <p:childTnLst>
                              <p:par>
                                <p:cTn id="2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6" fill="hold">
                            <p:stCondLst>
                              <p:cond delay="66000"/>
                            </p:stCondLst>
                            <p:childTnLst>
                              <p:par>
                                <p:cTn id="2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>
                            <p:stCondLst>
                              <p:cond delay="67000"/>
                            </p:stCondLst>
                            <p:childTnLst>
                              <p:par>
                                <p:cTn id="2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2" fill="hold">
                            <p:stCondLst>
                              <p:cond delay="68000"/>
                            </p:stCondLst>
                            <p:childTnLst>
                              <p:par>
                                <p:cTn id="2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5" fill="hold">
                            <p:stCondLst>
                              <p:cond delay="69000"/>
                            </p:stCondLst>
                            <p:childTnLst>
                              <p:par>
                                <p:cTn id="2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8" fill="hold">
                            <p:stCondLst>
                              <p:cond delay="70000"/>
                            </p:stCondLst>
                            <p:childTnLst>
                              <p:par>
                                <p:cTn id="2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>
                            <p:stCondLst>
                              <p:cond delay="71000"/>
                            </p:stCondLst>
                            <p:childTnLst>
                              <p:par>
                                <p:cTn id="2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4" fill="hold">
                            <p:stCondLst>
                              <p:cond delay="72000"/>
                            </p:stCondLst>
                            <p:childTnLst>
                              <p:par>
                                <p:cTn id="2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7" fill="hold">
                            <p:stCondLst>
                              <p:cond delay="73000"/>
                            </p:stCondLst>
                            <p:childTnLst>
                              <p:par>
                                <p:cTn id="2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0" fill="hold">
                            <p:stCondLst>
                              <p:cond delay="74000"/>
                            </p:stCondLst>
                            <p:childTnLst>
                              <p:par>
                                <p:cTn id="2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>
                            <p:stCondLst>
                              <p:cond delay="75000"/>
                            </p:stCondLst>
                            <p:childTnLst>
                              <p:par>
                                <p:cTn id="2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6" fill="hold">
                            <p:stCondLst>
                              <p:cond delay="76000"/>
                            </p:stCondLst>
                            <p:childTnLst>
                              <p:par>
                                <p:cTn id="2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9" fill="hold">
                            <p:stCondLst>
                              <p:cond delay="77000"/>
                            </p:stCondLst>
                            <p:childTnLst>
                              <p:par>
                                <p:cTn id="2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2" fill="hold">
                            <p:stCondLst>
                              <p:cond delay="78000"/>
                            </p:stCondLst>
                            <p:childTnLst>
                              <p:par>
                                <p:cTn id="27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5" fill="hold">
                            <p:stCondLst>
                              <p:cond delay="79000"/>
                            </p:stCondLst>
                            <p:childTnLst>
                              <p:par>
                                <p:cTn id="27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8" fill="hold">
                            <p:stCondLst>
                              <p:cond delay="80000"/>
                            </p:stCondLst>
                            <p:childTnLst>
                              <p:par>
                                <p:cTn id="27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1" fill="hold">
                            <p:stCondLst>
                              <p:cond delay="81000"/>
                            </p:stCondLst>
                            <p:childTnLst>
                              <p:par>
                                <p:cTn id="28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4" fill="hold">
                            <p:stCondLst>
                              <p:cond delay="82000"/>
                            </p:stCondLst>
                            <p:childTnLst>
                              <p:par>
                                <p:cTn id="28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7" fill="hold">
                            <p:stCondLst>
                              <p:cond delay="83000"/>
                            </p:stCondLst>
                            <p:childTnLst>
                              <p:par>
                                <p:cTn id="28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0" fill="hold">
                            <p:stCondLst>
                              <p:cond delay="84000"/>
                            </p:stCondLst>
                            <p:childTnLst>
                              <p:par>
                                <p:cTn id="29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3" fill="hold">
                            <p:stCondLst>
                              <p:cond delay="85000"/>
                            </p:stCondLst>
                            <p:childTnLst>
                              <p:par>
                                <p:cTn id="29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6" fill="hold">
                            <p:stCondLst>
                              <p:cond delay="86000"/>
                            </p:stCondLst>
                            <p:childTnLst>
                              <p:par>
                                <p:cTn id="29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9" fill="hold">
                            <p:stCondLst>
                              <p:cond delay="87000"/>
                            </p:stCondLst>
                            <p:childTnLst>
                              <p:par>
                                <p:cTn id="30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2" fill="hold">
                            <p:stCondLst>
                              <p:cond delay="88000"/>
                            </p:stCondLst>
                            <p:childTnLst>
                              <p:par>
                                <p:cTn id="30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5" fill="hold">
                            <p:stCondLst>
                              <p:cond delay="89000"/>
                            </p:stCondLst>
                            <p:childTnLst>
                              <p:par>
                                <p:cTn id="30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8" fill="hold">
                            <p:stCondLst>
                              <p:cond delay="90000"/>
                            </p:stCondLst>
                            <p:childTnLst>
                              <p:par>
                                <p:cTn id="30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1" fill="hold">
                            <p:stCondLst>
                              <p:cond delay="91000"/>
                            </p:stCondLst>
                            <p:childTnLst>
                              <p:par>
                                <p:cTn id="3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4" fill="hold">
                            <p:stCondLst>
                              <p:cond delay="92000"/>
                            </p:stCondLst>
                            <p:childTnLst>
                              <p:par>
                                <p:cTn id="3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7" fill="hold">
                            <p:stCondLst>
                              <p:cond delay="93000"/>
                            </p:stCondLst>
                            <p:childTnLst>
                              <p:par>
                                <p:cTn id="3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0" fill="hold">
                            <p:stCondLst>
                              <p:cond delay="94000"/>
                            </p:stCondLst>
                            <p:childTnLst>
                              <p:par>
                                <p:cTn id="3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3" fill="hold">
                            <p:stCondLst>
                              <p:cond delay="95000"/>
                            </p:stCondLst>
                            <p:childTnLst>
                              <p:par>
                                <p:cTn id="3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6" fill="hold">
                            <p:stCondLst>
                              <p:cond delay="96000"/>
                            </p:stCondLst>
                            <p:childTnLst>
                              <p:par>
                                <p:cTn id="3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9" fill="hold">
                            <p:stCondLst>
                              <p:cond delay="97000"/>
                            </p:stCondLst>
                            <p:childTnLst>
                              <p:par>
                                <p:cTn id="3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2" fill="hold">
                            <p:stCondLst>
                              <p:cond delay="98000"/>
                            </p:stCondLst>
                            <p:childTnLst>
                              <p:par>
                                <p:cTn id="3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5" fill="hold">
                            <p:stCondLst>
                              <p:cond delay="99000"/>
                            </p:stCondLst>
                            <p:childTnLst>
                              <p:par>
                                <p:cTn id="3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8" fill="hold">
                            <p:stCondLst>
                              <p:cond delay="100000"/>
                            </p:stCondLst>
                            <p:childTnLst>
                              <p:par>
                                <p:cTn id="3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1" fill="hold">
                            <p:stCondLst>
                              <p:cond delay="101000"/>
                            </p:stCondLst>
                            <p:childTnLst>
                              <p:par>
                                <p:cTn id="3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4" fill="hold">
                            <p:stCondLst>
                              <p:cond delay="102000"/>
                            </p:stCondLst>
                            <p:childTnLst>
                              <p:par>
                                <p:cTn id="3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7" fill="hold">
                            <p:stCondLst>
                              <p:cond delay="103000"/>
                            </p:stCondLst>
                            <p:childTnLst>
                              <p:par>
                                <p:cTn id="3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0" fill="hold">
                            <p:stCondLst>
                              <p:cond delay="104000"/>
                            </p:stCondLst>
                            <p:childTnLst>
                              <p:par>
                                <p:cTn id="3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3" fill="hold">
                            <p:stCondLst>
                              <p:cond delay="105000"/>
                            </p:stCondLst>
                            <p:childTnLst>
                              <p:par>
                                <p:cTn id="3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6" fill="hold">
                            <p:stCondLst>
                              <p:cond delay="106000"/>
                            </p:stCondLst>
                            <p:childTnLst>
                              <p:par>
                                <p:cTn id="3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9" fill="hold">
                            <p:stCondLst>
                              <p:cond delay="107000"/>
                            </p:stCondLst>
                            <p:childTnLst>
                              <p:par>
                                <p:cTn id="36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2" fill="hold">
                            <p:stCondLst>
                              <p:cond delay="108000"/>
                            </p:stCondLst>
                            <p:childTnLst>
                              <p:par>
                                <p:cTn id="3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5" fill="hold">
                            <p:stCondLst>
                              <p:cond delay="109000"/>
                            </p:stCondLst>
                            <p:childTnLst>
                              <p:par>
                                <p:cTn id="3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8" fill="hold">
                            <p:stCondLst>
                              <p:cond delay="110000"/>
                            </p:stCondLst>
                            <p:childTnLst>
                              <p:par>
                                <p:cTn id="3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1" fill="hold">
                            <p:stCondLst>
                              <p:cond delay="111000"/>
                            </p:stCondLst>
                            <p:childTnLst>
                              <p:par>
                                <p:cTn id="37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4" fill="hold">
                            <p:stCondLst>
                              <p:cond delay="112000"/>
                            </p:stCondLst>
                            <p:childTnLst>
                              <p:par>
                                <p:cTn id="37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7" fill="hold">
                            <p:stCondLst>
                              <p:cond delay="113000"/>
                            </p:stCondLst>
                            <p:childTnLst>
                              <p:par>
                                <p:cTn id="37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0" fill="hold">
                            <p:stCondLst>
                              <p:cond delay="114000"/>
                            </p:stCondLst>
                            <p:childTnLst>
                              <p:par>
                                <p:cTn id="38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3" fill="hold">
                            <p:stCondLst>
                              <p:cond delay="115000"/>
                            </p:stCondLst>
                            <p:childTnLst>
                              <p:par>
                                <p:cTn id="38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6" fill="hold">
                            <p:stCondLst>
                              <p:cond delay="116000"/>
                            </p:stCondLst>
                            <p:childTnLst>
                              <p:par>
                                <p:cTn id="38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9" fill="hold">
                            <p:stCondLst>
                              <p:cond delay="117000"/>
                            </p:stCondLst>
                            <p:childTnLst>
                              <p:par>
                                <p:cTn id="39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39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5" fill="hold">
                            <p:stCondLst>
                              <p:cond delay="119000"/>
                            </p:stCondLst>
                            <p:childTnLst>
                              <p:par>
                                <p:cTn id="39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8" fill="hold">
                            <p:stCondLst>
                              <p:cond delay="120000"/>
                            </p:stCondLst>
                            <p:childTnLst>
                              <p:par>
                                <p:cTn id="39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1" fill="hold">
                            <p:stCondLst>
                              <p:cond delay="121000"/>
                            </p:stCondLst>
                            <p:childTnLst>
                              <p:par>
                                <p:cTn id="40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larm clo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</p:childTnLst>
        </p:cTn>
      </p:par>
    </p:tnLst>
    <p:bldLst>
      <p:bldP spid="25" grpId="0"/>
      <p:bldP spid="27" grpId="0"/>
      <p:bldP spid="23" grpId="0"/>
      <p:bldP spid="29" grpId="0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24" grpId="0" animBg="1"/>
      <p:bldP spid="125" grpId="0" animBg="1"/>
      <p:bldP spid="126" grpId="0" animBg="1"/>
      <p:bldP spid="127" grpId="0" animBg="1"/>
      <p:bldP spid="128" grpId="0" animBg="1"/>
      <p:bldP spid="129" grpId="0" animBg="1"/>
      <p:bldP spid="130" grpId="0" animBg="1"/>
      <p:bldP spid="131" grpId="0" animBg="1"/>
      <p:bldP spid="132" grpId="0" animBg="1"/>
      <p:bldP spid="133" grpId="0" animBg="1"/>
      <p:bldP spid="134" grpId="0" animBg="1"/>
      <p:bldP spid="135" grpId="0" animBg="1"/>
      <p:bldP spid="136" grpId="0" animBg="1"/>
      <p:bldP spid="137" grpId="0" animBg="1"/>
      <p:bldP spid="138" grpId="0" animBg="1"/>
      <p:bldP spid="139" grpId="0" animBg="1"/>
      <p:bldP spid="140" grpId="0" animBg="1"/>
      <p:bldP spid="141" grpId="0" animBg="1"/>
      <p:bldP spid="142" grpId="0" animBg="1"/>
      <p:bldP spid="143" grpId="0" animBg="1"/>
      <p:bldP spid="144" grpId="0" animBg="1"/>
      <p:bldP spid="145" grpId="0" animBg="1"/>
      <p:bldP spid="146" grpId="0" animBg="1"/>
      <p:bldP spid="147" grpId="0" animBg="1"/>
      <p:bldP spid="148" grpId="0" animBg="1"/>
      <p:bldP spid="149" grpId="0" animBg="1"/>
      <p:bldP spid="150" grpId="0" animBg="1"/>
      <p:bldP spid="151" grpId="0" animBg="1"/>
      <p:bldP spid="152" grpId="0" animBg="1"/>
      <p:bldP spid="153" grpId="0" animBg="1"/>
      <p:bldP spid="154" grpId="0" animBg="1"/>
      <p:bldP spid="155" grpId="0" animBg="1"/>
      <p:bldP spid="156" grpId="0" animBg="1"/>
      <p:bldP spid="157" grpId="0" animBg="1"/>
      <p:bldP spid="158" grpId="0" animBg="1"/>
      <p:bldP spid="159" grpId="0" animBg="1"/>
      <p:bldP spid="160" grpId="0" animBg="1"/>
      <p:bldP spid="161" grpId="0" animBg="1"/>
      <p:bldP spid="162" grpId="0" animBg="1"/>
      <p:bldP spid="163" grpId="0" animBg="1"/>
      <p:bldP spid="164" grpId="0" animBg="1"/>
      <p:bldP spid="165" grpId="0" animBg="1"/>
      <p:bldP spid="166" grpId="0" animBg="1"/>
      <p:bldP spid="167" grpId="0" animBg="1"/>
      <p:bldP spid="168" grpId="0" animBg="1"/>
      <p:bldP spid="169" grpId="0" animBg="1"/>
      <p:bldP spid="170" grpId="0" animBg="1"/>
      <p:bldP spid="171" grpId="0" animBg="1"/>
      <p:bldP spid="172" grpId="0" animBg="1"/>
      <p:bldP spid="173" grpId="0" animBg="1"/>
      <p:bldP spid="174" grpId="0" animBg="1"/>
      <p:bldP spid="175" grpId="0" animBg="1"/>
      <p:bldP spid="176" grpId="0" animBg="1"/>
      <p:bldP spid="177" grpId="0" animBg="1"/>
      <p:bldP spid="178" grpId="0" animBg="1"/>
      <p:bldP spid="179" grpId="0" animBg="1"/>
      <p:bldP spid="180" grpId="0" animBg="1"/>
      <p:bldP spid="181" grpId="0" animBg="1"/>
      <p:bldP spid="182" grpId="0" animBg="1"/>
      <p:bldP spid="183" grpId="0" animBg="1"/>
      <p:bldP spid="184" grpId="0" animBg="1"/>
      <p:bldP spid="185" grpId="0" animBg="1"/>
      <p:bldP spid="186" grpId="0" animBg="1"/>
      <p:bldP spid="187" grpId="0" animBg="1"/>
      <p:bldP spid="188" grpId="0" animBg="1"/>
      <p:bldP spid="189" grpId="0" animBg="1"/>
      <p:bldP spid="190" grpId="0" animBg="1"/>
      <p:bldP spid="191" grpId="0" animBg="1"/>
      <p:bldP spid="192" grpId="0" animBg="1"/>
      <p:bldP spid="193" grpId="0" animBg="1"/>
      <p:bldP spid="194" grpId="0" animBg="1"/>
      <p:bldP spid="195" grpId="0" animBg="1"/>
      <p:bldP spid="196" grpId="0" animBg="1"/>
      <p:bldP spid="197" grpId="0" animBg="1"/>
      <p:bldP spid="198" grpId="0" animBg="1"/>
      <p:bldP spid="199" grpId="0" animBg="1"/>
      <p:bldP spid="200" grpId="0" animBg="1"/>
      <p:bldP spid="201" grpId="0" animBg="1"/>
      <p:bldP spid="202" grpId="0" animBg="1"/>
      <p:bldP spid="203" grpId="0" animBg="1"/>
      <p:bldP spid="204" grpId="0" animBg="1"/>
      <p:bldP spid="205" grpId="0" animBg="1"/>
      <p:bldP spid="206" grpId="0" animBg="1"/>
      <p:bldP spid="207" grpId="0" animBg="1"/>
      <p:bldP spid="208" grpId="0" animBg="1"/>
      <p:bldP spid="20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57" name="Picture 3" descr="nen5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9053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4038600" y="2094587"/>
            <a:ext cx="1600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</a:rPr>
              <a:t> Chú ý: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62000" y="2808982"/>
            <a:ext cx="79248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en-US" dirty="0" smtClean="0">
                <a:solidFill>
                  <a:schemeClr val="bg1"/>
                </a:solidFill>
              </a:rPr>
              <a:t>Câu lệnh lặp có dạng </a:t>
            </a:r>
            <a:r>
              <a:rPr lang="en-US" b="1" dirty="0" smtClean="0">
                <a:solidFill>
                  <a:srgbClr val="00FF00"/>
                </a:solidFill>
              </a:rPr>
              <a:t>Repeat n[ ]</a:t>
            </a:r>
            <a:r>
              <a:rPr lang="en-US" dirty="0" smtClean="0">
                <a:solidFill>
                  <a:schemeClr val="bg1"/>
                </a:solidFill>
              </a:rPr>
              <a:t>. Trong đó:</a:t>
            </a:r>
          </a:p>
          <a:p>
            <a:pPr marL="285750" indent="-285750" algn="just">
              <a:spcBef>
                <a:spcPts val="600"/>
              </a:spcBef>
              <a:buFontTx/>
              <a:buChar char="-"/>
            </a:pPr>
            <a:r>
              <a:rPr lang="en-US" dirty="0" smtClean="0">
                <a:solidFill>
                  <a:schemeClr val="bg1"/>
                </a:solidFill>
              </a:rPr>
              <a:t>Số </a:t>
            </a:r>
            <a:r>
              <a:rPr lang="en-US" b="1" dirty="0" smtClean="0">
                <a:solidFill>
                  <a:srgbClr val="00FF00"/>
                </a:solidFill>
              </a:rPr>
              <a:t>n</a:t>
            </a:r>
            <a:r>
              <a:rPr lang="en-US" dirty="0" smtClean="0">
                <a:solidFill>
                  <a:schemeClr val="bg1"/>
                </a:solidFill>
              </a:rPr>
              <a:t> trong câu lệnh chỉ số lần lặp; giữa </a:t>
            </a:r>
            <a:r>
              <a:rPr lang="en-US" b="1" dirty="0" smtClean="0">
                <a:solidFill>
                  <a:srgbClr val="00FF00"/>
                </a:solidFill>
              </a:rPr>
              <a:t>Repeat</a:t>
            </a:r>
            <a:r>
              <a:rPr lang="en-US" dirty="0" smtClean="0">
                <a:solidFill>
                  <a:schemeClr val="bg1"/>
                </a:solidFill>
              </a:rPr>
              <a:t> và </a:t>
            </a:r>
            <a:r>
              <a:rPr lang="en-US" b="1" dirty="0" smtClean="0">
                <a:solidFill>
                  <a:srgbClr val="00FF00"/>
                </a:solidFill>
              </a:rPr>
              <a:t>n</a:t>
            </a:r>
            <a:r>
              <a:rPr lang="en-US" dirty="0" smtClean="0">
                <a:solidFill>
                  <a:schemeClr val="bg1"/>
                </a:solidFill>
              </a:rPr>
              <a:t> phải có dấu cách.</a:t>
            </a:r>
          </a:p>
          <a:p>
            <a:pPr marL="285750" indent="-285750" algn="just">
              <a:spcBef>
                <a:spcPts val="600"/>
              </a:spcBef>
              <a:buFontTx/>
              <a:buChar char="-"/>
            </a:pPr>
            <a:r>
              <a:rPr lang="en-US" dirty="0" smtClean="0">
                <a:solidFill>
                  <a:schemeClr val="bg1"/>
                </a:solidFill>
              </a:rPr>
              <a:t>Phần trong cặp ngoặc vuông </a:t>
            </a:r>
            <a:r>
              <a:rPr lang="en-US" b="1" dirty="0" smtClean="0">
                <a:solidFill>
                  <a:srgbClr val="00FF00"/>
                </a:solidFill>
              </a:rPr>
              <a:t>[ ]</a:t>
            </a:r>
            <a:r>
              <a:rPr lang="en-US" dirty="0" smtClean="0">
                <a:solidFill>
                  <a:schemeClr val="bg1"/>
                </a:solidFill>
              </a:rPr>
              <a:t> là nơi ghi các lệnh được lặp lại.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762000" y="3962400"/>
            <a:ext cx="7924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en-US" dirty="0" smtClean="0">
                <a:solidFill>
                  <a:schemeClr val="bg1"/>
                </a:solidFill>
              </a:rPr>
              <a:t>Sử dụng câu lệnh lặp lồng nhau có thể cho ra nhiều hình giống nhau.</a:t>
            </a:r>
          </a:p>
        </p:txBody>
      </p:sp>
    </p:spTree>
    <p:extLst>
      <p:ext uri="{BB962C8B-B14F-4D97-AF65-F5344CB8AC3E}">
        <p14:creationId xmlns:p14="http://schemas.microsoft.com/office/powerpoint/2010/main" val="2448050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3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2104</TotalTime>
  <Words>3477</Words>
  <Application>Microsoft Office PowerPoint</Application>
  <PresentationFormat>On-screen Show (4:3)</PresentationFormat>
  <Paragraphs>958</Paragraphs>
  <Slides>20</Slides>
  <Notes>3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MTC</cp:lastModifiedBy>
  <cp:revision>204</cp:revision>
  <dcterms:created xsi:type="dcterms:W3CDTF">2017-10-16T08:46:10Z</dcterms:created>
  <dcterms:modified xsi:type="dcterms:W3CDTF">2021-04-26T07:42:17Z</dcterms:modified>
</cp:coreProperties>
</file>