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9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0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1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2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3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tags/tag4.xml" ContentType="application/vnd.openxmlformats-officedocument.presentationml.tags+xml"/>
  <Override PartName="/ppt/ink/ink2.xml" ContentType="application/inkml+xml"/>
  <Override PartName="/ppt/tags/tag5.xml" ContentType="application/vnd.openxmlformats-officedocument.presentationml.tags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20" r:id="rId2"/>
    <p:sldMasterId id="2147483756" r:id="rId3"/>
    <p:sldMasterId id="2147483797" r:id="rId4"/>
    <p:sldMasterId id="2147483809" r:id="rId5"/>
    <p:sldMasterId id="2147483845" r:id="rId6"/>
    <p:sldMasterId id="2147483857" r:id="rId7"/>
    <p:sldMasterId id="2147483875" r:id="rId8"/>
    <p:sldMasterId id="2147483887" r:id="rId9"/>
    <p:sldMasterId id="2147483899" r:id="rId10"/>
    <p:sldMasterId id="2147483911" r:id="rId11"/>
    <p:sldMasterId id="2147483923" r:id="rId12"/>
    <p:sldMasterId id="2147483935" r:id="rId13"/>
    <p:sldMasterId id="2147483947" r:id="rId14"/>
    <p:sldMasterId id="2147483959" r:id="rId15"/>
    <p:sldMasterId id="2147483971" r:id="rId16"/>
    <p:sldMasterId id="2147483983" r:id="rId17"/>
    <p:sldMasterId id="2147483995" r:id="rId18"/>
    <p:sldMasterId id="2147484007" r:id="rId19"/>
    <p:sldMasterId id="2147484025" r:id="rId20"/>
    <p:sldMasterId id="2147484061" r:id="rId21"/>
    <p:sldMasterId id="2147484073" r:id="rId22"/>
    <p:sldMasterId id="2147484085" r:id="rId23"/>
    <p:sldMasterId id="2147484103" r:id="rId24"/>
  </p:sldMasterIdLst>
  <p:notesMasterIdLst>
    <p:notesMasterId r:id="rId97"/>
  </p:notesMasterIdLst>
  <p:sldIdLst>
    <p:sldId id="282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9" r:id="rId33"/>
    <p:sldId id="398" r:id="rId34"/>
    <p:sldId id="397" r:id="rId35"/>
    <p:sldId id="400" r:id="rId36"/>
    <p:sldId id="334" r:id="rId37"/>
    <p:sldId id="335" r:id="rId38"/>
    <p:sldId id="369" r:id="rId39"/>
    <p:sldId id="261" r:id="rId40"/>
    <p:sldId id="297" r:id="rId41"/>
    <p:sldId id="401" r:id="rId42"/>
    <p:sldId id="402" r:id="rId43"/>
    <p:sldId id="295" r:id="rId44"/>
    <p:sldId id="299" r:id="rId45"/>
    <p:sldId id="273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6" r:id="rId55"/>
    <p:sldId id="345" r:id="rId56"/>
    <p:sldId id="344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6" r:id="rId74"/>
    <p:sldId id="365" r:id="rId75"/>
    <p:sldId id="364" r:id="rId76"/>
    <p:sldId id="363" r:id="rId77"/>
    <p:sldId id="367" r:id="rId78"/>
    <p:sldId id="370" r:id="rId79"/>
    <p:sldId id="266" r:id="rId80"/>
    <p:sldId id="403" r:id="rId81"/>
    <p:sldId id="405" r:id="rId82"/>
    <p:sldId id="406" r:id="rId83"/>
    <p:sldId id="412" r:id="rId84"/>
    <p:sldId id="328" r:id="rId85"/>
    <p:sldId id="381" r:id="rId86"/>
    <p:sldId id="407" r:id="rId87"/>
    <p:sldId id="383" r:id="rId88"/>
    <p:sldId id="384" r:id="rId89"/>
    <p:sldId id="409" r:id="rId90"/>
    <p:sldId id="410" r:id="rId91"/>
    <p:sldId id="408" r:id="rId92"/>
    <p:sldId id="281" r:id="rId93"/>
    <p:sldId id="292" r:id="rId94"/>
    <p:sldId id="413" r:id="rId95"/>
    <p:sldId id="411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D981A-7D75-4F7A-B1D0-9B7B158226D0}">
          <p14:sldIdLst>
            <p14:sldId id="282"/>
            <p14:sldId id="390"/>
            <p14:sldId id="391"/>
            <p14:sldId id="392"/>
            <p14:sldId id="393"/>
            <p14:sldId id="394"/>
            <p14:sldId id="395"/>
            <p14:sldId id="396"/>
            <p14:sldId id="399"/>
            <p14:sldId id="398"/>
            <p14:sldId id="397"/>
            <p14:sldId id="400"/>
            <p14:sldId id="334"/>
            <p14:sldId id="335"/>
            <p14:sldId id="369"/>
            <p14:sldId id="261"/>
            <p14:sldId id="297"/>
            <p14:sldId id="401"/>
            <p14:sldId id="402"/>
            <p14:sldId id="295"/>
            <p14:sldId id="299"/>
            <p14:sldId id="273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6"/>
            <p14:sldId id="345"/>
            <p14:sldId id="344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6"/>
            <p14:sldId id="365"/>
            <p14:sldId id="364"/>
            <p14:sldId id="363"/>
            <p14:sldId id="367"/>
            <p14:sldId id="370"/>
            <p14:sldId id="266"/>
            <p14:sldId id="403"/>
            <p14:sldId id="405"/>
            <p14:sldId id="406"/>
            <p14:sldId id="412"/>
            <p14:sldId id="328"/>
            <p14:sldId id="381"/>
            <p14:sldId id="407"/>
            <p14:sldId id="383"/>
            <p14:sldId id="384"/>
            <p14:sldId id="409"/>
            <p14:sldId id="410"/>
            <p14:sldId id="408"/>
            <p14:sldId id="281"/>
            <p14:sldId id="292"/>
            <p14:sldId id="413"/>
            <p14:sldId id="411"/>
          </p14:sldIdLst>
        </p14:section>
        <p14:section name="Untitled Section" id="{4D70F8A8-8E34-4C02-BA0D-EF6E9C01FE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3300"/>
    <a:srgbClr val="003E1C"/>
    <a:srgbClr val="12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93157" autoAdjust="0"/>
  </p:normalViewPr>
  <p:slideViewPr>
    <p:cSldViewPr snapToGrid="0">
      <p:cViewPr varScale="1">
        <p:scale>
          <a:sx n="80" d="100"/>
          <a:sy n="80" d="100"/>
        </p:scale>
        <p:origin x="426" y="90"/>
      </p:cViewPr>
      <p:guideLst>
        <p:guide orient="horz" pos="2184"/>
        <p:guide pos="3888"/>
      </p:guideLst>
    </p:cSldViewPr>
  </p:slideViewPr>
  <p:outlineViewPr>
    <p:cViewPr>
      <p:scale>
        <a:sx n="33" d="100"/>
        <a:sy n="33" d="100"/>
      </p:scale>
      <p:origin x="0" y="-3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124 0,'0'25,"0"-25,0 25,0-25,0 0,0 0,0 24,0-24,0 25,0-25,0 25,0-25,0 24,0 1,0-25,0 25,0-25,0 25,0-25,0 24,0 1,0-25,0 0,0 0,0 25,0-25,0 25,0-25,0 24,0-24,0 25,0 0,0-25,0 25,0-25,0 24,0-24,0 25,0 0,0-25,0 24,0-24,0 25,0-25,0 25,0 0,0-25,0 24,0-24,0 25,0-25,0 25,0 0,0-25,0 24,0-24,0 25,0-25,0 25,0 0,0-25,0 24,0-24,0 25,0-25,0 25,0-1,0-24,-24 25,24-25,0 25,0-25,0 25,-25-1,0-24,25 25,0-25,0 25,0-25,0 25,0-25,0 24,0 1,0-25,0 25,0 0,0-1,0-24,0 25,0-25,-25 0,0 0</inkml:trace>
  <inkml:trace contextRef="#ctx0" brushRef="#br0" timeOffset="2874">124 124,'0'24,"0"-24,0 25,0-25,25 0,-25 25,0-25,25 0,-25 0,0 25,25-25,-25 24,25-24,-25 25,0-25,24 50,-24-50,25 24,-25-24,0 25,25 0,-25-25,25 25,-25-25,25 49,0-24,-25-25,24 24,-24 1,25 0,0-25,-25 25,25-1,-25 1,25 0,-1 0,-24-1,25 1,-25 0,0-25,0 25,25-1,-25-24,25 25,0 24,-1 26,1-51,-25 26,50 24,-25-49,-1 0,1-25,-25 24,25 1,-25-25,0 25,0-25,0 24,25-24,-25 25,0 0,0-25,0 25,0-25,0 0,0-25,0 0,0 25,0-25,0-24,0 0,0 24,0-49,0 49,0 0,0-49,0 74,0-74,0 49,0-24,0-26,25 75,-25-24,0-1,0 0,25 0,-25 25,0-74,0 49,0 1,49-50,-49 49,0-25,0 26,25-1,-25 0,0 25,0-25,0 1,0-1,0 25,0-25,0 25,0-25,0 25,0-24,0-1,0 25</inkml:trace>
  <inkml:trace contextRef="#ctx0" brushRef="#br0" timeOffset="5157">1266 173,'0'25,"0"-25,0 25,0-25,0 49,0 25,0-49,25 0,-25 49,0 0,0-49,24 0,-24-1,25 1,-25 0,0 49,0 0,0-24,25 24,-25-49,0-1,0 26,25-50,-25 25,0-1,0 1,0 0,0-25,0 25,0-1,0-24,0 25,0-25,0 0,25 0,-25 0,24 0,-24 25,25-25,0 0,0 0,24 0,26 0,-1 0,-49 0,0 0,0 0,-25 0,25 0,-1 0,-24 0,0 0,0 0,0-25,0 0,0 25,0-24</inkml:trace>
  <inkml:trace contextRef="#ctx0" brushRef="#br0" timeOffset="7040">1365 618,'0'0,"0"25,0-25,25 0,-25 0,25 25,-25-25,24 0,-24 0,25 0,0 25,0-25,-25 0,25 0,-1 0,-24 0,25 0,-25 0,25 0,25 0,-26 0,1 0,-25 0,25 0,-25 0,25 0,-25 0,0 0,25 0,-25 0</inkml:trace>
  <inkml:trace contextRef="#ctx0" brushRef="#br0" timeOffset="8322">1266 198,'0'0,"25"0,-25 25,24-25,-24 0,50 0,24 0,-49 0,0 0,0 0,0 0,-1 0,1 0,0 0,0 0,24 0,-24 0,0 0,0 0,-25 0,25 0,-25 0,25 0,-25 0,0 0,0 0</inkml:trace>
  <inkml:trace contextRef="#ctx0" brushRef="#br0" timeOffset="9774">2804 148,'0'0,"0"25,0-25,0 25,-25-25,0 0,25 74,-24-49,-1 49,25-24,-25 24,25-50,-25 1,0 25,1-26,24 1,0 0,0-25,-25 49,0-24,25 0,-25 24,25 25,-25 1,0-75,25 24,-24 1,24 0,0-25,0 25,-25-25,0 49,25-24,-25 49,25-49,0-25,0 24,0-24,-25 0</inkml:trace>
  <inkml:trace contextRef="#ctx0" brushRef="#br0" timeOffset="11066">2308 25,'0'25,"0"-25,0 24,0-24,0 25,0-25,0 25,25 49,-25-74,0 49,24 26,1-51,-25 1,25 49,0 25,0-25,-25 1,49-1,-24 0,0 0,-25-49,25 0,-25-1,25 1,-1 0,-24 24,25-24,0 0,-25 24,74 25,-74-74,25 50,0-25,-25-1,25-24,-25 25,0-25,0 0,25 0</inkml:trace>
  <inkml:trace contextRef="#ctx0" brushRef="#br0" timeOffset="13759">3424 247,'0'25,"0"-25,0 25,0 24,0-24,0 49,0 0,0-49,0 0,0 0,0-1,0 1,0 49,0-74,0 25,0-25,0 25,0-25,0 25,0-1,0-24,0 25,0-25,0 25,0-25,0 24,0 1,0 0,0-25,0 25,0-1,0-24,0 25,0 0,0-25,0 25,0-1,0-24,0 25,0-25,0 25,0-25,0 25,0-1,0-24,0 25,0-25,0 25,0-25,0 24,0 1,0-25,0 0,0-25,0 1</inkml:trace>
  <inkml:trace contextRef="#ctx0" brushRef="#br0" timeOffset="16153">3002 247,'0'0,"25"0,-25 0,25 0,25 0,-25 0,-1 0,26 0,-50 0,25 0,-25 0,25 0,-25 0,24 0,1 0,-25 0,25 0,25 0,-26 0,51 0,-50 0,0 0,-1 0,1 0,-25 0,25 0,-25 0,25 0,-25 0,25 0,-25 25,0-25,24 25,1-25,0 0,0 0,24 0,-24 0,0 0,-25 0,25 0,-25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124 0,'0'25,"0"-25,0 25,0-25,0 0,0 0,0 24,0-24,0 25,0-25,0 25,0-25,0 24,0 1,0-25,0 25,0-25,0 25,0-25,0 24,0 1,0-25,0 0,0 0,0 25,0-25,0 25,0-25,0 24,0-24,0 25,0 0,0-25,0 25,0-25,0 24,0-24,0 25,0 0,0-25,0 24,0-24,0 25,0-25,0 25,0 0,0-25,0 24,0-24,0 25,0-25,0 25,0 0,0-25,0 24,0-24,0 25,0-25,0 25,0 0,0-25,0 24,0-24,0 25,0-25,0 25,0-1,0-24,-24 25,24-25,0 25,0-25,0 25,-25-1,0-24,25 25,0-25,0 25,0-25,0 25,0-25,0 24,0 1,0-25,0 25,0 0,0-1,0-24,0 25,0-25,-25 0,0 0</inkml:trace>
  <inkml:trace contextRef="#ctx0" brushRef="#br0" timeOffset="2874">124 124,'0'24,"0"-24,0 25,0-25,25 0,-25 25,0-25,25 0,-25 0,0 25,25-25,-25 24,25-24,-25 25,0-25,24 50,-24-50,25 24,-25-24,0 25,25 0,-25-25,25 25,-25-25,25 49,0-24,-25-25,24 24,-24 1,25 0,0-25,-25 25,25-1,-25 1,25 0,-1 0,-24-1,25 1,-25 0,0-25,0 25,25-1,-25-24,25 25,0 24,-1 26,1-51,-25 26,50 24,-25-49,-1 0,1-25,-25 24,25 1,-25-25,0 25,0-25,0 24,25-24,-25 25,0 0,0-25,0 25,0-25,0 0,0-25,0 0,0 25,0-25,0-24,0 0,0 24,0-49,0 49,0 0,0-49,0 74,0-74,0 49,0-24,0-26,25 75,-25-24,0-1,0 0,25 0,-25 25,0-74,0 49,0 1,49-50,-49 49,0-25,0 26,25-1,-25 0,0 25,0-25,0 1,0-1,0 25,0-25,0 25,0-25,0 25,0-24,0-1,0 25</inkml:trace>
  <inkml:trace contextRef="#ctx0" brushRef="#br0" timeOffset="5157">1266 173,'0'25,"0"-25,0 25,0-25,0 49,0 25,0-49,25 0,-25 49,0 0,0-49,24 0,-24-1,25 1,-25 0,0 49,0 0,0-24,25 24,-25-49,0-1,0 26,25-50,-25 25,0-1,0 1,0 0,0-25,0 25,0-1,0-24,0 25,0-25,0 0,25 0,-25 0,24 0,-24 25,25-25,0 0,0 0,24 0,26 0,-1 0,-49 0,0 0,0 0,-25 0,25 0,-1 0,-24 0,0 0,0 0,0-25,0 0,0 25,0-24</inkml:trace>
  <inkml:trace contextRef="#ctx0" brushRef="#br0" timeOffset="7040">1365 618,'0'0,"0"25,0-25,25 0,-25 0,25 25,-25-25,24 0,-24 0,25 0,0 25,0-25,-25 0,25 0,-1 0,-24 0,25 0,-25 0,25 0,25 0,-26 0,1 0,-25 0,25 0,-25 0,25 0,-25 0,0 0,25 0,-25 0</inkml:trace>
  <inkml:trace contextRef="#ctx0" brushRef="#br0" timeOffset="8322">1266 198,'0'0,"25"0,-25 25,24-25,-24 0,50 0,24 0,-49 0,0 0,0 0,0 0,-1 0,1 0,0 0,0 0,24 0,-24 0,0 0,0 0,-25 0,25 0,-25 0,25 0,-25 0,0 0,0 0</inkml:trace>
  <inkml:trace contextRef="#ctx0" brushRef="#br0" timeOffset="9774">2804 148,'0'0,"0"25,0-25,0 25,-25-25,0 0,25 74,-24-49,-1 49,25-24,-25 24,25-50,-25 1,0 25,1-26,24 1,0 0,0-25,-25 49,0-24,25 0,-25 24,25 25,-25 1,0-75,25 24,-24 1,24 0,0-25,0 25,-25-25,0 49,25-24,-25 49,25-49,0-25,0 24,0-24,-25 0</inkml:trace>
  <inkml:trace contextRef="#ctx0" brushRef="#br0" timeOffset="11066">2308 25,'0'25,"0"-25,0 24,0-24,0 25,0-25,0 25,25 49,-25-74,0 49,24 26,1-51,-25 1,25 49,0 25,0-25,-25 1,49-1,-24 0,0 0,-25-49,25 0,-25-1,25 1,-1 0,-24 24,25-24,0 0,-25 24,74 25,-74-74,25 50,0-25,-25-1,25-24,-25 25,0-25,0 0,25 0</inkml:trace>
  <inkml:trace contextRef="#ctx0" brushRef="#br0" timeOffset="13759">3424 247,'0'25,"0"-25,0 25,0 24,0-24,0 49,0 0,0-49,0 0,0 0,0-1,0 1,0 49,0-74,0 25,0-25,0 25,0-25,0 25,0-1,0-24,0 25,0-25,0 25,0-25,0 24,0 1,0 0,0-25,0 25,0-1,0-24,0 25,0 0,0-25,0 25,0-1,0-24,0 25,0-25,0 25,0-25,0 25,0-1,0-24,0 25,0-25,0 25,0-25,0 24,0 1,0-25,0 0,0-25,0 1</inkml:trace>
  <inkml:trace contextRef="#ctx0" brushRef="#br0" timeOffset="16153">3002 247,'0'0,"25"0,-25 0,25 0,25 0,-25 0,-1 0,26 0,-50 0,25 0,-25 0,25 0,-25 0,24 0,1 0,-25 0,25 0,25 0,-26 0,51 0,-50 0,0 0,-1 0,1 0,-25 0,25 0,-25 0,25 0,-25 0,25 0,-25 25,0-25,24 25,1-25,0 0,0 0,24 0,-24 0,0 0,-25 0,25 0,-25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124 0,'0'25,"0"-25,0 25,0-25,0 0,0 0,0 24,0-24,0 25,0-25,0 25,0-25,0 24,0 1,0-25,0 25,0-25,0 25,0-25,0 24,0 1,0-25,0 0,0 0,0 25,0-25,0 25,0-25,0 24,0-24,0 25,0 0,0-25,0 25,0-25,0 24,0-24,0 25,0 0,0-25,0 24,0-24,0 25,0-25,0 25,0 0,0-25,0 24,0-24,0 25,0-25,0 25,0 0,0-25,0 24,0-24,0 25,0-25,0 25,0 0,0-25,0 24,0-24,0 25,0-25,0 25,0-1,0-24,-24 25,24-25,0 25,0-25,0 25,-25-1,0-24,25 25,0-25,0 25,0-25,0 25,0-25,0 24,0 1,0-25,0 25,0 0,0-1,0-24,0 25,0-25,-25 0,0 0</inkml:trace>
  <inkml:trace contextRef="#ctx0" brushRef="#br0" timeOffset="2874">124 124,'0'24,"0"-24,0 25,0-25,25 0,-25 25,0-25,25 0,-25 0,0 25,25-25,-25 24,25-24,-25 25,0-25,24 50,-24-50,25 24,-25-24,0 25,25 0,-25-25,25 25,-25-25,25 49,0-24,-25-25,24 24,-24 1,25 0,0-25,-25 25,25-1,-25 1,25 0,-1 0,-24-1,25 1,-25 0,0-25,0 25,25-1,-25-24,25 25,0 24,-1 26,1-51,-25 26,50 24,-25-49,-1 0,1-25,-25 24,25 1,-25-25,0 25,0-25,0 24,25-24,-25 25,0 0,0-25,0 25,0-25,0 0,0-25,0 0,0 25,0-25,0-24,0 0,0 24,0-49,0 49,0 0,0-49,0 74,0-74,0 49,0-24,0-26,25 75,-25-24,0-1,0 0,25 0,-25 25,0-74,0 49,0 1,49-50,-49 49,0-25,0 26,25-1,-25 0,0 25,0-25,0 1,0-1,0 25,0-25,0 25,0-25,0 25,0-24,0-1,0 25</inkml:trace>
  <inkml:trace contextRef="#ctx0" brushRef="#br0" timeOffset="5157">1266 173,'0'25,"0"-25,0 25,0-25,0 49,0 25,0-49,25 0,-25 49,0 0,0-49,24 0,-24-1,25 1,-25 0,0 49,0 0,0-24,25 24,-25-49,0-1,0 26,25-50,-25 25,0-1,0 1,0 0,0-25,0 25,0-1,0-24,0 25,0-25,0 0,25 0,-25 0,24 0,-24 25,25-25,0 0,0 0,24 0,26 0,-1 0,-49 0,0 0,0 0,-25 0,25 0,-1 0,-24 0,0 0,0 0,0-25,0 0,0 25,0-24</inkml:trace>
  <inkml:trace contextRef="#ctx0" brushRef="#br0" timeOffset="7040">1365 618,'0'0,"0"25,0-25,25 0,-25 0,25 25,-25-25,24 0,-24 0,25 0,0 25,0-25,-25 0,25 0,-1 0,-24 0,25 0,-25 0,25 0,25 0,-26 0,1 0,-25 0,25 0,-25 0,25 0,-25 0,0 0,25 0,-25 0</inkml:trace>
  <inkml:trace contextRef="#ctx0" brushRef="#br0" timeOffset="8322">1266 198,'0'0,"25"0,-25 25,24-25,-24 0,50 0,24 0,-49 0,0 0,0 0,0 0,-1 0,1 0,0 0,0 0,24 0,-24 0,0 0,0 0,-25 0,25 0,-25 0,25 0,-25 0,0 0,0 0</inkml:trace>
  <inkml:trace contextRef="#ctx0" brushRef="#br0" timeOffset="9774">2804 148,'0'0,"0"25,0-25,0 25,-25-25,0 0,25 74,-24-49,-1 49,25-24,-25 24,25-50,-25 1,0 25,1-26,24 1,0 0,0-25,-25 49,0-24,25 0,-25 24,25 25,-25 1,0-75,25 24,-24 1,24 0,0-25,0 25,-25-25,0 49,25-24,-25 49,25-49,0-25,0 24,0-24,-25 0</inkml:trace>
  <inkml:trace contextRef="#ctx0" brushRef="#br0" timeOffset="11066">2308 25,'0'25,"0"-25,0 24,0-24,0 25,0-25,0 25,25 49,-25-74,0 49,24 26,1-51,-25 1,25 49,0 25,0-25,-25 1,49-1,-24 0,0 0,-25-49,25 0,-25-1,25 1,-1 0,-24 24,25-24,0 0,-25 24,74 25,-74-74,25 50,0-25,-25-1,25-24,-25 25,0-25,0 0,25 0</inkml:trace>
  <inkml:trace contextRef="#ctx0" brushRef="#br0" timeOffset="13759">3424 247,'0'25,"0"-25,0 25,0 24,0-24,0 49,0 0,0-49,0 0,0 0,0-1,0 1,0 49,0-74,0 25,0-25,0 25,0-25,0 25,0-1,0-24,0 25,0-25,0 25,0-25,0 24,0 1,0 0,0-25,0 25,0-1,0-24,0 25,0 0,0-25,0 25,0-1,0-24,0 25,0-25,0 25,0-25,0 25,0-1,0-24,0 25,0-25,0 25,0-25,0 24,0 1,0-25,0 0,0-25,0 1</inkml:trace>
  <inkml:trace contextRef="#ctx0" brushRef="#br0" timeOffset="16153">3002 247,'0'0,"25"0,-25 0,25 0,25 0,-25 0,-1 0,26 0,-50 0,25 0,-25 0,25 0,-25 0,24 0,1 0,-25 0,25 0,25 0,-26 0,51 0,-50 0,0 0,-1 0,1 0,-25 0,25 0,-25 0,25 0,-25 0,25 0,-25 25,0-25,24 25,1-25,0 0,0 0,24 0,-24 0,0 0,-25 0,25 0,-25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124 0,'0'25,"0"-25,0 25,0-25,0 0,0 0,0 24,0-24,0 25,0-25,0 25,0-25,0 24,0 1,0-25,0 25,0-25,0 25,0-25,0 24,0 1,0-25,0 0,0 0,0 25,0-25,0 25,0-25,0 24,0-24,0 25,0 0,0-25,0 25,0-25,0 24,0-24,0 25,0 0,0-25,0 24,0-24,0 25,0-25,0 25,0 0,0-25,0 24,0-24,0 25,0-25,0 25,0 0,0-25,0 24,0-24,0 25,0-25,0 25,0 0,0-25,0 24,0-24,0 25,0-25,0 25,0-1,0-24,-24 25,24-25,0 25,0-25,0 25,-25-1,0-24,25 25,0-25,0 25,0-25,0 25,0-25,0 24,0 1,0-25,0 25,0 0,0-1,0-24,0 25,0-25,-25 0,0 0</inkml:trace>
  <inkml:trace contextRef="#ctx0" brushRef="#br0" timeOffset="2874">124 124,'0'24,"0"-24,0 25,0-25,25 0,-25 25,0-25,25 0,-25 0,0 25,25-25,-25 24,25-24,-25 25,0-25,24 50,-24-50,25 24,-25-24,0 25,25 0,-25-25,25 25,-25-25,25 49,0-24,-25-25,24 24,-24 1,25 0,0-25,-25 25,25-1,-25 1,25 0,-1 0,-24-1,25 1,-25 0,0-25,0 25,25-1,-25-24,25 25,0 24,-1 26,1-51,-25 26,50 24,-25-49,-1 0,1-25,-25 24,25 1,-25-25,0 25,0-25,0 24,25-24,-25 25,0 0,0-25,0 25,0-25,0 0,0-25,0 0,0 25,0-25,0-24,0 0,0 24,0-49,0 49,0 0,0-49,0 74,0-74,0 49,0-24,0-26,25 75,-25-24,0-1,0 0,25 0,-25 25,0-74,0 49,0 1,49-50,-49 49,0-25,0 26,25-1,-25 0,0 25,0-25,0 1,0-1,0 25,0-25,0 25,0-25,0 25,0-24,0-1,0 25</inkml:trace>
  <inkml:trace contextRef="#ctx0" brushRef="#br0" timeOffset="5157">1266 173,'0'25,"0"-25,0 25,0-25,0 49,0 25,0-49,25 0,-25 49,0 0,0-49,24 0,-24-1,25 1,-25 0,0 49,0 0,0-24,25 24,-25-49,0-1,0 26,25-50,-25 25,0-1,0 1,0 0,0-25,0 25,0-1,0-24,0 25,0-25,0 0,25 0,-25 0,24 0,-24 25,25-25,0 0,0 0,24 0,26 0,-1 0,-49 0,0 0,0 0,-25 0,25 0,-1 0,-24 0,0 0,0 0,0-25,0 0,0 25,0-24</inkml:trace>
  <inkml:trace contextRef="#ctx0" brushRef="#br0" timeOffset="7040">1365 618,'0'0,"0"25,0-25,25 0,-25 0,25 25,-25-25,24 0,-24 0,25 0,0 25,0-25,-25 0,25 0,-1 0,-24 0,25 0,-25 0,25 0,25 0,-26 0,1 0,-25 0,25 0,-25 0,25 0,-25 0,0 0,25 0,-25 0</inkml:trace>
  <inkml:trace contextRef="#ctx0" brushRef="#br0" timeOffset="8322">1266 198,'0'0,"25"0,-25 25,24-25,-24 0,50 0,24 0,-49 0,0 0,0 0,0 0,-1 0,1 0,0 0,0 0,24 0,-24 0,0 0,0 0,-25 0,25 0,-25 0,25 0,-25 0,0 0,0 0</inkml:trace>
  <inkml:trace contextRef="#ctx0" brushRef="#br0" timeOffset="9774">2804 148,'0'0,"0"25,0-25,0 25,-25-25,0 0,25 74,-24-49,-1 49,25-24,-25 24,25-50,-25 1,0 25,1-26,24 1,0 0,0-25,-25 49,0-24,25 0,-25 24,25 25,-25 1,0-75,25 24,-24 1,24 0,0-25,0 25,-25-25,0 49,25-24,-25 49,25-49,0-25,0 24,0-24,-25 0</inkml:trace>
  <inkml:trace contextRef="#ctx0" brushRef="#br0" timeOffset="11066">2308 25,'0'25,"0"-25,0 24,0-24,0 25,0-25,0 25,25 49,-25-74,0 49,24 26,1-51,-25 1,25 49,0 25,0-25,-25 1,49-1,-24 0,0 0,-25-49,25 0,-25-1,25 1,-1 0,-24 24,25-24,0 0,-25 24,74 25,-74-74,25 50,0-25,-25-1,25-24,-25 25,0-25,0 0,25 0</inkml:trace>
  <inkml:trace contextRef="#ctx0" brushRef="#br0" timeOffset="13759">3424 247,'0'25,"0"-25,0 25,0 24,0-24,0 49,0 0,0-49,0 0,0 0,0-1,0 1,0 49,0-74,0 25,0-25,0 25,0-25,0 25,0-1,0-24,0 25,0-25,0 25,0-25,0 24,0 1,0 0,0-25,0 25,0-1,0-24,0 25,0 0,0-25,0 25,0-1,0-24,0 25,0-25,0 25,0-25,0 25,0-1,0-24,0 25,0-25,0 25,0-25,0 24,0 1,0-25,0 0,0-25,0 1</inkml:trace>
  <inkml:trace contextRef="#ctx0" brushRef="#br0" timeOffset="16153">3002 247,'0'0,"25"0,-25 0,25 0,25 0,-25 0,-1 0,26 0,-50 0,25 0,-25 0,25 0,-25 0,24 0,1 0,-25 0,25 0,25 0,-26 0,51 0,-50 0,0 0,-1 0,1 0,-25 0,25 0,-25 0,25 0,-25 0,25 0,-25 25,0-25,24 25,1-25,0 0,0 0,24 0,-24 0,0 0,-25 0,25 0,-25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124 0,'0'25,"0"-25,0 25,0-25,0 0,0 0,0 24,0-24,0 25,0-25,0 25,0-25,0 24,0 1,0-25,0 25,0-25,0 25,0-25,0 24,0 1,0-25,0 0,0 0,0 25,0-25,0 25,0-25,0 24,0-24,0 25,0 0,0-25,0 25,0-25,0 24,0-24,0 25,0 0,0-25,0 24,0-24,0 25,0-25,0 25,0 0,0-25,0 24,0-24,0 25,0-25,0 25,0 0,0-25,0 24,0-24,0 25,0-25,0 25,0 0,0-25,0 24,0-24,0 25,0-25,0 25,0-1,0-24,-24 25,24-25,0 25,0-25,0 25,-25-1,0-24,25 25,0-25,0 25,0-25,0 25,0-25,0 24,0 1,0-25,0 25,0 0,0-1,0-24,0 25,0-25,-25 0,0 0</inkml:trace>
  <inkml:trace contextRef="#ctx0" brushRef="#br0" timeOffset="2874">124 124,'0'24,"0"-24,0 25,0-25,25 0,-25 25,0-25,25 0,-25 0,0 25,25-25,-25 24,25-24,-25 25,0-25,24 50,-24-50,25 24,-25-24,0 25,25 0,-25-25,25 25,-25-25,25 49,0-24,-25-25,24 24,-24 1,25 0,0-25,-25 25,25-1,-25 1,25 0,-1 0,-24-1,25 1,-25 0,0-25,0 25,25-1,-25-24,25 25,0 24,-1 26,1-51,-25 26,50 24,-25-49,-1 0,1-25,-25 24,25 1,-25-25,0 25,0-25,0 24,25-24,-25 25,0 0,0-25,0 25,0-25,0 0,0-25,0 0,0 25,0-25,0-24,0 0,0 24,0-49,0 49,0 0,0-49,0 74,0-74,0 49,0-24,0-26,25 75,-25-24,0-1,0 0,25 0,-25 25,0-74,0 49,0 1,49-50,-49 49,0-25,0 26,25-1,-25 0,0 25,0-25,0 1,0-1,0 25,0-25,0 25,0-25,0 25,0-24,0-1,0 25</inkml:trace>
  <inkml:trace contextRef="#ctx0" brushRef="#br0" timeOffset="5157">1266 173,'0'25,"0"-25,0 25,0-25,0 49,0 25,0-49,25 0,-25 49,0 0,0-49,24 0,-24-1,25 1,-25 0,0 49,0 0,0-24,25 24,-25-49,0-1,0 26,25-50,-25 25,0-1,0 1,0 0,0-25,0 25,0-1,0-24,0 25,0-25,0 0,25 0,-25 0,24 0,-24 25,25-25,0 0,0 0,24 0,26 0,-1 0,-49 0,0 0,0 0,-25 0,25 0,-1 0,-24 0,0 0,0 0,0-25,0 0,0 25,0-24</inkml:trace>
  <inkml:trace contextRef="#ctx0" brushRef="#br0" timeOffset="7040">1365 618,'0'0,"0"25,0-25,25 0,-25 0,25 25,-25-25,24 0,-24 0,25 0,0 25,0-25,-25 0,25 0,-1 0,-24 0,25 0,-25 0,25 0,25 0,-26 0,1 0,-25 0,25 0,-25 0,25 0,-25 0,0 0,25 0,-25 0</inkml:trace>
  <inkml:trace contextRef="#ctx0" brushRef="#br0" timeOffset="8322">1266 198,'0'0,"25"0,-25 25,24-25,-24 0,50 0,24 0,-49 0,0 0,0 0,0 0,-1 0,1 0,0 0,0 0,24 0,-24 0,0 0,0 0,-25 0,25 0,-25 0,25 0,-25 0,0 0,0 0</inkml:trace>
  <inkml:trace contextRef="#ctx0" brushRef="#br0" timeOffset="9774">2804 148,'0'0,"0"25,0-25,0 25,-25-25,0 0,25 74,-24-49,-1 49,25-24,-25 24,25-50,-25 1,0 25,1-26,24 1,0 0,0-25,-25 49,0-24,25 0,-25 24,25 25,-25 1,0-75,25 24,-24 1,24 0,0-25,0 25,-25-25,0 49,25-24,-25 49,25-49,0-25,0 24,0-24,-25 0</inkml:trace>
  <inkml:trace contextRef="#ctx0" brushRef="#br0" timeOffset="11066">2308 25,'0'25,"0"-25,0 24,0-24,0 25,0-25,0 25,25 49,-25-74,0 49,24 26,1-51,-25 1,25 49,0 25,0-25,-25 1,49-1,-24 0,0 0,-25-49,25 0,-25-1,25 1,-1 0,-24 24,25-24,0 0,-25 24,74 25,-74-74,25 50,0-25,-25-1,25-24,-25 25,0-25,0 0,25 0</inkml:trace>
  <inkml:trace contextRef="#ctx0" brushRef="#br0" timeOffset="13759">3424 247,'0'25,"0"-25,0 25,0 24,0-24,0 49,0 0,0-49,0 0,0 0,0-1,0 1,0 49,0-74,0 25,0-25,0 25,0-25,0 25,0-1,0-24,0 25,0-25,0 25,0-25,0 24,0 1,0 0,0-25,0 25,0-1,0-24,0 25,0 0,0-25,0 25,0-1,0-24,0 25,0-25,0 25,0-25,0 25,0-1,0-24,0 25,0-25,0 25,0-25,0 24,0 1,0-25,0 0,0-25,0 1</inkml:trace>
  <inkml:trace contextRef="#ctx0" brushRef="#br0" timeOffset="16153">3002 247,'0'0,"25"0,-25 0,25 0,25 0,-25 0,-1 0,26 0,-50 0,25 0,-25 0,25 0,-25 0,24 0,1 0,-25 0,25 0,25 0,-26 0,51 0,-50 0,0 0,-1 0,1 0,-25 0,25 0,-25 0,25 0,-25 0,25 0,-25 25,0-25,24 25,1-25,0 0,0 0,24 0,-24 0,0 0,-25 0,25 0,-25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E021C-3540-4FC1-A635-F25117B6C2B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615D7-9748-4E87-ABB5-80507D1B9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1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06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59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64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8" name="Google Shape;10638;g50c4f343e3_4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9" name="Google Shape;10639;g50c4f343e3_4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3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58d3b44f0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58d3b44f0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35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05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810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289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713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718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468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7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29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221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453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8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616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016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471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1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347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32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633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559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416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6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AC24-B3A8-4108-9218-18EE2072920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31973-5F9B-4100-B7C3-460C1C999A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90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900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16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032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9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411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41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643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049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939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86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5952-FB79-4087-8653-5AEEDC734E4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D744F-DDFE-4177-A1E7-436691A0E7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1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659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65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378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22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275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825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262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431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367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7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BA6E-0F4A-430D-8BDE-457B6080DA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74C50-8558-4E3E-BF68-9D6208B9FD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197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173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232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546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526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144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679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830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812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287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49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A501-CE26-4CC5-B2A3-7F69EEA973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4468B-9F30-4C6A-A4DD-68425B24BA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550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37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467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048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119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243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310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610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429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062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1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6289-0BE6-492A-9FEA-5EFFF1DF3F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CEF78-45D5-4D9E-97D2-210B5C30BC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4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593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381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718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898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675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160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494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439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721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34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17-4C77-4F97-A693-BC0D8E6B70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D27C1-56AF-4D20-8B97-9DE717985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75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31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689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344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88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796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420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85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76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58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61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C52C-0DF7-41C3-8697-3DFD12580C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EB4E-2304-4CDE-A957-28D0A2B78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464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173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245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996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387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339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588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8725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393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06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21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94-B1B0-4AA4-ABE1-D9B4C99294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16A9-E3C3-4DBE-8C2F-F29990395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87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271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304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723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412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5714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273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267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5143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392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9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0C18-3FCC-4CAD-8858-B0779A3AF43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926E-7185-49FF-8AF8-9A2621DB3E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973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0053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8450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3037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433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833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803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72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413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2368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2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7858-1194-49AF-AED7-FDB4FFD32A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1F3A-3DEA-46D6-8AF2-5C5DC399A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987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7490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8477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240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09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428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76410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1118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75504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92761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28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7C08-7852-4E3A-A12C-75A3EC40549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E8FA8-11C1-49CC-8C5F-A8581029F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457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5772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4437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83921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80479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9358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5127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9079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917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985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59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128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82264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1920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5365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5350820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462654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7294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2118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45928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1791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857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6760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78381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6557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93692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2804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76684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86140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15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4255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766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B9A-4C7E-42DB-83A2-D86E90AA9D5A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87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374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DDB61-0D10-44DF-8321-A5783461E2C1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14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55D6B-3610-4EE0-867B-581E21982FCC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461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68CF0-4DDD-443E-A1C1-5835C2FE7A6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9284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AA353-DA7C-43FB-9949-405CAD2826A1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3114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8F420-1C32-4276-B525-C3B683464040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6196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E50EE-DB5A-48EA-9FBA-B60AAC3B6E5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843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730D8-8970-429F-B682-928AFECDDE8A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5866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AB91A-8FE1-4AB9-A527-E7977374FF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615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330B6-C526-40A8-B40A-7F0406F02E0F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415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88D3-936F-40D4-B3EC-45A0331054DE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8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720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79F52-7873-4C3B-8FED-D6595ACDDF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39339"/>
      </p:ext>
    </p:extLst>
  </p:cSld>
  <p:clrMapOvr>
    <a:masterClrMapping/>
  </p:clrMapOvr>
  <p:transition advClick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CB54-683F-436C-99DE-0F3A992D6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81424"/>
      </p:ext>
    </p:extLst>
  </p:cSld>
  <p:clrMapOvr>
    <a:masterClrMapping/>
  </p:clrMapOvr>
  <p:transition advClick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DDB62-FC83-49FD-A651-7B993658D0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54168"/>
      </p:ext>
    </p:extLst>
  </p:cSld>
  <p:clrMapOvr>
    <a:masterClrMapping/>
  </p:clrMapOvr>
  <p:transition advClick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A00A6-E57D-4CBA-851E-DE6690D879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80242"/>
      </p:ext>
    </p:extLst>
  </p:cSld>
  <p:clrMapOvr>
    <a:masterClrMapping/>
  </p:clrMapOvr>
  <p:transition advClick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BEF2F-7719-4073-B130-B680B7105F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85144"/>
      </p:ext>
    </p:extLst>
  </p:cSld>
  <p:clrMapOvr>
    <a:masterClrMapping/>
  </p:clrMapOvr>
  <p:transition advClick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FF288-F220-4A2F-B288-88763FECB4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84268"/>
      </p:ext>
    </p:extLst>
  </p:cSld>
  <p:clrMapOvr>
    <a:masterClrMapping/>
  </p:clrMapOvr>
  <p:transition advClick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B37BF-20CE-4F30-B963-4A1F35F1FF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74706"/>
      </p:ext>
    </p:extLst>
  </p:cSld>
  <p:clrMapOvr>
    <a:masterClrMapping/>
  </p:clrMapOvr>
  <p:transition advClick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86934-3C43-4159-8162-3FFF92E9C2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7492"/>
      </p:ext>
    </p:extLst>
  </p:cSld>
  <p:clrMapOvr>
    <a:masterClrMapping/>
  </p:clrMapOvr>
  <p:transition advClick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3E681-E55A-42CE-B896-FB2CA3370A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63332"/>
      </p:ext>
    </p:extLst>
  </p:cSld>
  <p:clrMapOvr>
    <a:masterClrMapping/>
  </p:clrMapOvr>
  <p:transition advClick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E6A7C-1FB8-429A-9841-FAE0240BC4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55998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3591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274639"/>
            <a:ext cx="2895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9"/>
            <a:ext cx="8483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7EEB9-F86A-4C85-80CB-944063A23C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24931"/>
      </p:ext>
    </p:extLst>
  </p:cSld>
  <p:clrMapOvr>
    <a:masterClrMapping/>
  </p:clrMapOvr>
  <p:transition advClick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50146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21297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2768507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71761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5762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6748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67824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09586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534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4683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6069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20989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7440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53493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35922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62270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71378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82569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B9A-4C7E-42DB-83A2-D86E90AA9D5A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46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DDB61-0D10-44DF-8321-A5783461E2C1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23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715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55D6B-3610-4EE0-867B-581E21982FCC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332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68CF0-4DDD-443E-A1C1-5835C2FE7A6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4728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AA353-DA7C-43FB-9949-405CAD2826A1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1438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8F420-1C32-4276-B525-C3B683464040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7823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E50EE-DB5A-48EA-9FBA-B60AAC3B6E5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74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730D8-8970-429F-B682-928AFECDDE8A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8249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AB91A-8FE1-4AB9-A527-E7977374FF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8175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330B6-C526-40A8-B40A-7F0406F02E0F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9245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88D3-936F-40D4-B3EC-45A0331054DE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1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46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04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06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24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0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71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28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26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0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92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71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1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9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93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823384" y="2754617"/>
            <a:ext cx="4545200" cy="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64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71567" y="3712617"/>
            <a:ext cx="4018800" cy="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30163" y="395012"/>
            <a:ext cx="7931808" cy="6258927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534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03200" y="1439467"/>
            <a:ext cx="9805200" cy="48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15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83600" y="2420548"/>
            <a:ext cx="3824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863200" y="3825051"/>
            <a:ext cx="44656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291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213600" y="3979200"/>
            <a:ext cx="37648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133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98567" y="2842300"/>
            <a:ext cx="69948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19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13333" y="19780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3407333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6341857" y="197802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6535857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6341857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6535857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3213333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6341857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6624657" y="3978671"/>
            <a:ext cx="20712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3213333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3407333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3213333" y="39786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7013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849401" y="1776300"/>
            <a:ext cx="44932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6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3306801" y="4830601"/>
            <a:ext cx="55784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903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&amp; TEXT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219200" y="1617833"/>
            <a:ext cx="3888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219200" y="3439733"/>
            <a:ext cx="8020800" cy="25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487917" y="642364"/>
            <a:ext cx="2666347" cy="2103993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 flipH="1">
            <a:off x="964346" y="859037"/>
            <a:ext cx="1906748" cy="1582167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184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808747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710747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6577451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7479451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882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66883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609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486902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4808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8069868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8009267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365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TITLE &amp; TEXT 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5215749" y="2316333"/>
            <a:ext cx="57508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7232544" y="3998067"/>
            <a:ext cx="37340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992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215879" y="1244167"/>
            <a:ext cx="3568400" cy="43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82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124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675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860733" y="3993967"/>
            <a:ext cx="4563200" cy="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785000" y="2383000"/>
            <a:ext cx="6622000" cy="1485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96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0521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NUMBERS &amp; TEXT 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769800" y="2184000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769800" y="3778392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3769800" y="5393967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3769800" y="1253600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3769800" y="2869164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3769800" y="4463565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105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290508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1010708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8449192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8169392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4868983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4589183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4868983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4589183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1290508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1010708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8449192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8169392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2319800" y="8767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6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520017" y="2450667"/>
            <a:ext cx="209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520017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503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>
  <p:cSld name="TITLE &amp; TEXT 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712228" y="2450667"/>
            <a:ext cx="141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933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032184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809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>
  <p:cSld name="TITLE &amp; TEXT 6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413432" y="2450667"/>
            <a:ext cx="1234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933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7413417" y="3642349"/>
            <a:ext cx="20968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1871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3619133" y="2046800"/>
            <a:ext cx="49536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3462800" y="3671600"/>
            <a:ext cx="5266400" cy="11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813400" y="5126700"/>
            <a:ext cx="85652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/>
              </a:rPr>
              <a:t>Slidesgo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/>
              </a:rPr>
              <a:t>Flaticon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1200" kern="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4"/>
              </a:rPr>
              <a:t>Freepik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581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449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BLANK SLIDE 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602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118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92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7820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660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189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313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1166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177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804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630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016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10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757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369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1257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75547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410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41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48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264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969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7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5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8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1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0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5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2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095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5A6110-4822-4E05-BECC-939E2607380C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333679-2949-4E48-A8EC-71C8515B36D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5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865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FC2FB4E-91DC-4FD4-B052-0A652D453AA0}" type="slidenum">
              <a:rPr lang="es-E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3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2F5E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1158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AA13A55-585A-4482-A7D1-0F6319D7D02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ransition advClick="0"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omic Sans MS" panose="030F0702030302020204" pitchFamily="66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6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  <p:sldLayoutId id="2147484102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FC2FB4E-91DC-4FD4-B052-0A652D453AA0}" type="slidenum">
              <a:rPr lang="es-E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4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7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2465" y="975267"/>
            <a:ext cx="7847200" cy="1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54300" y="3166367"/>
            <a:ext cx="5821200" cy="1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590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989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1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260.xml"/><Relationship Id="rId7" Type="http://schemas.openxmlformats.org/officeDocument/2006/relationships/image" Target="../media/image5.w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emf"/><Relationship Id="rId5" Type="http://schemas.openxmlformats.org/officeDocument/2006/relationships/customXml" Target="../ink/ink4.xml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6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260.xml"/><Relationship Id="rId7" Type="http://schemas.openxmlformats.org/officeDocument/2006/relationships/image" Target="../media/image5.w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emf"/><Relationship Id="rId5" Type="http://schemas.openxmlformats.org/officeDocument/2006/relationships/customXml" Target="../ink/ink5.xml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3" Type="http://schemas.openxmlformats.org/officeDocument/2006/relationships/audio" Target="../media/media1.WAV"/><Relationship Id="rId7" Type="http://schemas.openxmlformats.org/officeDocument/2006/relationships/audio" Target="../media/media3.WAV"/><Relationship Id="rId12" Type="http://schemas.openxmlformats.org/officeDocument/2006/relationships/image" Target="../media/image5.wm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microsoft.com/office/2007/relationships/media" Target="../media/media3.WAV"/><Relationship Id="rId11" Type="http://schemas.openxmlformats.org/officeDocument/2006/relationships/image" Target="../media/image4.jpeg"/><Relationship Id="rId5" Type="http://schemas.openxmlformats.org/officeDocument/2006/relationships/audio" Target="../media/media2.WAV"/><Relationship Id="rId10" Type="http://schemas.openxmlformats.org/officeDocument/2006/relationships/image" Target="../media/image3.wmf"/><Relationship Id="rId4" Type="http://schemas.microsoft.com/office/2007/relationships/media" Target="../media/media2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3.xml"/><Relationship Id="rId7" Type="http://schemas.openxmlformats.org/officeDocument/2006/relationships/image" Target="../media/image7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3.WAV"/><Relationship Id="rId7" Type="http://schemas.openxmlformats.org/officeDocument/2006/relationships/customXml" Target="../ink/ink1.xml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260.xml"/><Relationship Id="rId9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3.xml"/><Relationship Id="rId7" Type="http://schemas.openxmlformats.org/officeDocument/2006/relationships/image" Target="../media/image7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260.xml"/><Relationship Id="rId7" Type="http://schemas.openxmlformats.org/officeDocument/2006/relationships/image" Target="../media/image5.w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emf"/><Relationship Id="rId5" Type="http://schemas.openxmlformats.org/officeDocument/2006/relationships/customXml" Target="../ink/ink2.xml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6.xml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6.xml"/><Relationship Id="rId4" Type="http://schemas.openxmlformats.org/officeDocument/2006/relationships/image" Target="../media/image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6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3.WAV"/><Relationship Id="rId7" Type="http://schemas.openxmlformats.org/officeDocument/2006/relationships/image" Target="../media/image10.emf"/><Relationship Id="rId2" Type="http://schemas.microsoft.com/office/2007/relationships/media" Target="../media/media3.WAV"/><Relationship Id="rId1" Type="http://schemas.openxmlformats.org/officeDocument/2006/relationships/tags" Target="../tags/tag5.xml"/><Relationship Id="rId6" Type="http://schemas.openxmlformats.org/officeDocument/2006/relationships/customXml" Target="../ink/ink3.xml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0.xml"/><Relationship Id="rId9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6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0090" y="1190653"/>
            <a:ext cx="103441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BÀI HỌC TUẦN 23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MÔN TIẾNG ANH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LỚP 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2667000" y="4876800"/>
            <a:ext cx="2057400" cy="914400"/>
            <a:chOff x="720" y="3072"/>
            <a:chExt cx="1296" cy="576"/>
          </a:xfrm>
        </p:grpSpPr>
        <p:sp>
          <p:nvSpPr>
            <p:cNvPr id="15363" name="Rectangle 3" descr="Medium wood"/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364" name="Ink 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15364" name="Ink 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4" y="3165"/>
                  <a:ext cx="926" cy="36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365" name="Rectangle 5" descr="Medium wood"/>
          <p:cNvSpPr>
            <a:spLocks noChangeArrowheads="1"/>
          </p:cNvSpPr>
          <p:nvPr/>
        </p:nvSpPr>
        <p:spPr bwMode="auto">
          <a:xfrm>
            <a:off x="9296400" y="457200"/>
            <a:ext cx="1371600" cy="6172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366" name="Picture 6" descr="MCj0232521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8534400" y="1676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05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133600" y="152401"/>
            <a:ext cx="7772400" cy="1470025"/>
          </a:xfrm>
        </p:spPr>
        <p:txBody>
          <a:bodyPr anchor="ctr"/>
          <a:lstStyle/>
          <a:p>
            <a:r>
              <a:rPr lang="en-US" altLang="en-US" sz="6600"/>
              <a:t>Scoring</a:t>
            </a:r>
          </a:p>
        </p:txBody>
      </p:sp>
      <p:sp>
        <p:nvSpPr>
          <p:cNvPr id="15369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370" name="Picture 10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86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267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7244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5234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84835" y="304800"/>
            <a:ext cx="11056619" cy="1905000"/>
          </a:xfrm>
        </p:spPr>
        <p:txBody>
          <a:bodyPr/>
          <a:lstStyle/>
          <a:p>
            <a:r>
              <a:rPr lang="en-US" altLang="en-US" sz="5000" dirty="0" smtClean="0">
                <a:solidFill>
                  <a:schemeClr val="bg1"/>
                </a:solidFill>
              </a:rPr>
              <a:t>Q5. Are there any cupboards?</a:t>
            </a:r>
            <a:endParaRPr lang="en-US" altLang="en-US" sz="5000" dirty="0">
              <a:solidFill>
                <a:schemeClr val="bg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29154" y="4220310"/>
            <a:ext cx="6110068" cy="2209800"/>
          </a:xfrm>
          <a:solidFill>
            <a:srgbClr val="FFFF00">
              <a:alpha val="0"/>
            </a:srgb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Yes, there is.</a:t>
            </a:r>
            <a:endParaRPr lang="en-US" alt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947682" y="3183991"/>
            <a:ext cx="4576103" cy="2209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001713" y="4250791"/>
            <a:ext cx="4786532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No, there aren’t.</a:t>
            </a:r>
            <a:endParaRPr lang="en-US" alt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742952" y="3962400"/>
            <a:ext cx="4535656" cy="1905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164686"/>
              </p:ext>
            </p:extLst>
          </p:nvPr>
        </p:nvGraphicFramePr>
        <p:xfrm>
          <a:off x="-10713426" y="-1"/>
          <a:ext cx="10747716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Slide" r:id="rId3" imgW="4571831" imgH="3428932" progId="PowerPoint.Slide.8">
                  <p:embed/>
                </p:oleObj>
              </mc:Choice>
              <mc:Fallback>
                <p:oleObj name="Slide" r:id="rId3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13426" y="-1"/>
                        <a:ext cx="10747716" cy="6853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346" name="Object 10">
            <a:hlinkClick r:id="" action="ppaction://hlinkshowjump?jump=nex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033038"/>
              </p:ext>
            </p:extLst>
          </p:nvPr>
        </p:nvGraphicFramePr>
        <p:xfrm>
          <a:off x="12192000" y="-1"/>
          <a:ext cx="11469858" cy="685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Slide" r:id="rId5" imgW="4571831" imgH="3428932" progId="PowerPoint.Slide.8">
                  <p:embed/>
                </p:oleObj>
              </mc:Choice>
              <mc:Fallback>
                <p:oleObj name="Slide" r:id="rId5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0" y="-1"/>
                        <a:ext cx="11469858" cy="6853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18" y="1986481"/>
            <a:ext cx="1851563" cy="186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73" y="1986480"/>
            <a:ext cx="1851563" cy="186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54" y="1986480"/>
            <a:ext cx="1851563" cy="186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06142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99167 -0.010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1 -0.011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7 -0.01065 L -0.00833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2667000" y="4876800"/>
            <a:ext cx="2057400" cy="914400"/>
            <a:chOff x="720" y="3072"/>
            <a:chExt cx="1296" cy="576"/>
          </a:xfrm>
        </p:grpSpPr>
        <p:sp>
          <p:nvSpPr>
            <p:cNvPr id="19459" name="Rectangle 3" descr="Medium wood"/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460" name="Ink 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19460" name="Ink 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4" y="3165"/>
                  <a:ext cx="926" cy="36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461" name="Rectangle 5" descr="Medium wood"/>
          <p:cNvSpPr>
            <a:spLocks noChangeArrowheads="1"/>
          </p:cNvSpPr>
          <p:nvPr/>
        </p:nvSpPr>
        <p:spPr bwMode="auto">
          <a:xfrm>
            <a:off x="9296400" y="457200"/>
            <a:ext cx="1371600" cy="6172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462" name="Picture 6" descr="MCj0232521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8534400" y="1676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05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133600" y="152401"/>
            <a:ext cx="7772400" cy="1470025"/>
          </a:xfrm>
        </p:spPr>
        <p:txBody>
          <a:bodyPr anchor="ctr"/>
          <a:lstStyle/>
          <a:p>
            <a:r>
              <a:rPr lang="en-US" altLang="en-US" sz="6600"/>
              <a:t>Scoring</a:t>
            </a:r>
          </a:p>
        </p:txBody>
      </p:sp>
      <p:sp>
        <p:nvSpPr>
          <p:cNvPr id="19465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466" name="Picture 10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998914"/>
            <a:ext cx="9906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456114"/>
            <a:ext cx="9906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530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370514"/>
            <a:ext cx="9906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3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020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9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308071" y="249382"/>
            <a:ext cx="11575857" cy="6359235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87427" y="3429000"/>
            <a:ext cx="10382865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hangingPunct="0">
              <a:defRPr/>
            </a:pPr>
            <a:r>
              <a:rPr lang="en-US" sz="59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</a:t>
            </a:r>
            <a:r>
              <a:rPr lang="en-US" sz="59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15: </a:t>
            </a:r>
            <a:endParaRPr lang="en-US" sz="59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endParaRPr lang="en-US" sz="3200" b="1" dirty="0" smtClean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DO YOU HAVE ANY TOYS?</a:t>
            </a:r>
            <a:endParaRPr lang="en-US" sz="3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endParaRPr lang="en-US" sz="2400" b="1" dirty="0" smtClean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LESSON </a:t>
            </a:r>
            <a:r>
              <a:rPr lang="en-US" sz="24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2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528"/>
    </mc:Choice>
    <mc:Fallback xmlns="">
      <p:transition advTm="1652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 txBox="1">
            <a:spLocks noGrp="1"/>
          </p:cNvSpPr>
          <p:nvPr>
            <p:ph type="ctrTitle"/>
          </p:nvPr>
        </p:nvSpPr>
        <p:spPr>
          <a:xfrm>
            <a:off x="7747733" y="864106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>
                <a:solidFill>
                  <a:srgbClr val="FF7C3E"/>
                </a:solidFill>
              </a:rPr>
              <a:t>SOME VOCABULARY</a:t>
            </a:r>
            <a:endParaRPr dirty="0">
              <a:solidFill>
                <a:srgbClr val="FF7C3E"/>
              </a:solidFill>
            </a:endParaRPr>
          </a:p>
        </p:txBody>
      </p:sp>
      <p:sp>
        <p:nvSpPr>
          <p:cNvPr id="366" name="Google Shape;366;p22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s"/>
              <a:pPr/>
              <a:t>14</a:t>
            </a:fld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5010637" y="89818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 idx="6"/>
          </p:nvPr>
        </p:nvSpPr>
        <p:spPr>
          <a:xfrm>
            <a:off x="4986175" y="2056004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371" name="Google Shape;371;p22"/>
          <p:cNvSpPr txBox="1">
            <a:spLocks noGrp="1"/>
          </p:cNvSpPr>
          <p:nvPr>
            <p:ph type="ctrTitle" idx="7"/>
          </p:nvPr>
        </p:nvSpPr>
        <p:spPr>
          <a:xfrm>
            <a:off x="7723983" y="1961948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GRAMMAR</a:t>
            </a:r>
            <a:endParaRPr dirty="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9"/>
          </p:nvPr>
        </p:nvSpPr>
        <p:spPr>
          <a:xfrm>
            <a:off x="4986175" y="330280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374" name="Google Shape;374;p22"/>
          <p:cNvSpPr txBox="1">
            <a:spLocks noGrp="1"/>
          </p:cNvSpPr>
          <p:nvPr>
            <p:ph type="ctrTitle" idx="13"/>
          </p:nvPr>
        </p:nvSpPr>
        <p:spPr>
          <a:xfrm>
            <a:off x="7698224" y="4291840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PLAY GAMES &amp; SING A SONG</a:t>
            </a:r>
            <a:endParaRPr dirty="0"/>
          </a:p>
        </p:txBody>
      </p:sp>
      <p:sp>
        <p:nvSpPr>
          <p:cNvPr id="376" name="Google Shape;376;p22"/>
          <p:cNvSpPr txBox="1">
            <a:spLocks noGrp="1"/>
          </p:cNvSpPr>
          <p:nvPr>
            <p:ph type="title" idx="15"/>
          </p:nvPr>
        </p:nvSpPr>
        <p:spPr>
          <a:xfrm>
            <a:off x="5010637" y="432187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04</a:t>
            </a:r>
            <a:endParaRPr dirty="0"/>
          </a:p>
        </p:txBody>
      </p:sp>
      <p:sp>
        <p:nvSpPr>
          <p:cNvPr id="377" name="Google Shape;377;p22"/>
          <p:cNvSpPr txBox="1">
            <a:spLocks noGrp="1"/>
          </p:cNvSpPr>
          <p:nvPr>
            <p:ph type="ctrTitle" idx="16"/>
          </p:nvPr>
        </p:nvSpPr>
        <p:spPr>
          <a:xfrm>
            <a:off x="7723983" y="3280310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DO LISTENING</a:t>
            </a:r>
            <a:r>
              <a:rPr lang="en-US" dirty="0"/>
              <a:t> </a:t>
            </a:r>
            <a:r>
              <a:rPr lang="en-US" dirty="0" smtClean="0"/>
              <a:t>&amp; SPEAKING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772194" y="1520891"/>
            <a:ext cx="469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(doll, yo-yo, teddy bear, puzzle, car, robot)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47733" y="2669849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(Do you have….?) </a:t>
            </a:r>
            <a:endParaRPr lang="en-US" dirty="0"/>
          </a:p>
        </p:txBody>
      </p:sp>
      <p:sp>
        <p:nvSpPr>
          <p:cNvPr id="17" name="Google Shape;363;p22"/>
          <p:cNvSpPr txBox="1">
            <a:spLocks/>
          </p:cNvSpPr>
          <p:nvPr/>
        </p:nvSpPr>
        <p:spPr>
          <a:xfrm>
            <a:off x="782185" y="1642008"/>
            <a:ext cx="465185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defTabSz="914400"/>
            <a:r>
              <a:rPr lang="en-US" sz="5500" kern="0" dirty="0" smtClean="0"/>
              <a:t>TABLE OF CONTENTS</a:t>
            </a:r>
            <a:endParaRPr lang="en-US" sz="5500" kern="0" dirty="0"/>
          </a:p>
        </p:txBody>
      </p:sp>
    </p:spTree>
    <p:extLst>
      <p:ext uri="{BB962C8B-B14F-4D97-AF65-F5344CB8AC3E}">
        <p14:creationId xmlns:p14="http://schemas.microsoft.com/office/powerpoint/2010/main" val="6193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  <p:bldP spid="367" grpId="0"/>
      <p:bldP spid="370" grpId="0"/>
      <p:bldP spid="371" grpId="0"/>
      <p:bldP spid="373" grpId="0"/>
      <p:bldP spid="374" grpId="0"/>
      <p:bldP spid="376" grpId="0"/>
      <p:bldP spid="377" grpId="0"/>
      <p:bldP spid="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3"/>
          <p:cNvGrpSpPr/>
          <p:nvPr/>
        </p:nvGrpSpPr>
        <p:grpSpPr>
          <a:xfrm>
            <a:off x="8698782" y="100601"/>
            <a:ext cx="3951600" cy="5842068"/>
            <a:chOff x="6128789" y="804382"/>
            <a:chExt cx="2694273" cy="3983228"/>
          </a:xfrm>
        </p:grpSpPr>
        <p:sp>
          <p:nvSpPr>
            <p:cNvPr id="385" name="Google Shape;385;p23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7" name="Google Shape;387;p23"/>
          <p:cNvSpPr/>
          <p:nvPr/>
        </p:nvSpPr>
        <p:spPr>
          <a:xfrm flipH="1">
            <a:off x="6313794" y="6218401"/>
            <a:ext cx="4641773" cy="233735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8" name="Google Shape;388;p23"/>
          <p:cNvGrpSpPr/>
          <p:nvPr/>
        </p:nvGrpSpPr>
        <p:grpSpPr>
          <a:xfrm>
            <a:off x="6770841" y="1018746"/>
            <a:ext cx="2840113" cy="4577424"/>
            <a:chOff x="4633351" y="1345102"/>
            <a:chExt cx="2130085" cy="3433068"/>
          </a:xfrm>
        </p:grpSpPr>
        <p:sp>
          <p:nvSpPr>
            <p:cNvPr id="389" name="Google Shape;389;p23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4" name="Google Shape;414;p23"/>
          <p:cNvGrpSpPr/>
          <p:nvPr/>
        </p:nvGrpSpPr>
        <p:grpSpPr>
          <a:xfrm>
            <a:off x="5732848" y="4406926"/>
            <a:ext cx="1321041" cy="1505389"/>
            <a:chOff x="2670950" y="1672175"/>
            <a:chExt cx="143500" cy="163525"/>
          </a:xfrm>
        </p:grpSpPr>
        <p:sp>
          <p:nvSpPr>
            <p:cNvPr id="415" name="Google Shape;415;p23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23"/>
          <p:cNvGrpSpPr/>
          <p:nvPr/>
        </p:nvGrpSpPr>
        <p:grpSpPr>
          <a:xfrm>
            <a:off x="9598740" y="1321142"/>
            <a:ext cx="2603035" cy="4282156"/>
            <a:chOff x="6644497" y="1585490"/>
            <a:chExt cx="1952276" cy="3211617"/>
          </a:xfrm>
        </p:grpSpPr>
        <p:sp>
          <p:nvSpPr>
            <p:cNvPr id="453" name="Google Shape;453;p23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3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3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3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3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3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3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3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3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3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3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3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3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3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3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3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3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3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3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3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3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3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3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3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3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3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3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3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3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3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3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3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3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3" name="Google Shape;563;p23"/>
          <p:cNvSpPr txBox="1">
            <a:spLocks noGrp="1"/>
          </p:cNvSpPr>
          <p:nvPr>
            <p:ph type="ctrTitle"/>
          </p:nvPr>
        </p:nvSpPr>
        <p:spPr>
          <a:xfrm>
            <a:off x="626221" y="2427081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VOCABULARY</a:t>
            </a:r>
            <a:endParaRPr b="1" dirty="0"/>
          </a:p>
        </p:txBody>
      </p:sp>
      <p:sp>
        <p:nvSpPr>
          <p:cNvPr id="564" name="Google Shape;564;p23"/>
          <p:cNvSpPr txBox="1">
            <a:spLocks noGrp="1"/>
          </p:cNvSpPr>
          <p:nvPr>
            <p:ph type="title" idx="2"/>
          </p:nvPr>
        </p:nvSpPr>
        <p:spPr>
          <a:xfrm>
            <a:off x="812961" y="1170106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01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15428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419" y="205049"/>
            <a:ext cx="10318418" cy="2502767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FFC000"/>
                </a:solidFill>
              </a:rPr>
              <a:t>tOYS</a:t>
            </a:r>
            <a:endParaRPr lang="en-US" sz="72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3006" y="4737562"/>
            <a:ext cx="553155" cy="485422"/>
          </a:xfrm>
        </p:spPr>
        <p:txBody>
          <a:bodyPr>
            <a:noAutofit/>
          </a:bodyPr>
          <a:lstStyle/>
          <a:p>
            <a:r>
              <a:rPr lang="en-US" sz="3000" dirty="0" smtClean="0"/>
              <a:t>O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209244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D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6525" y="4737562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1175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L</a:t>
            </a:r>
            <a:endParaRPr lang="en-US" sz="3000" b="1" dirty="0"/>
          </a:p>
        </p:txBody>
      </p:sp>
      <p:pic>
        <p:nvPicPr>
          <p:cNvPr id="12294" name="Picture 6" descr="Play With Mother Goose Club Plush - Mother Goose Cl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96" y="1999212"/>
            <a:ext cx="2278130" cy="24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3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39531" y="4734532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1592" y="4734530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05130" y="4748397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9687" y="4734533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4000" y="4716945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5667" y="4734530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L</a:t>
            </a:r>
          </a:p>
        </p:txBody>
      </p:sp>
      <p:pic>
        <p:nvPicPr>
          <p:cNvPr id="11266" name="Picture 2" descr="Cartoon about a tow truck grader and a tractor. Cartoon puzzl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86" y="2286000"/>
            <a:ext cx="3194145" cy="21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045419" y="205049"/>
            <a:ext cx="10318418" cy="2502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FFC000"/>
                </a:solidFill>
              </a:rPr>
              <a:t>tOYS</a:t>
            </a:r>
            <a:endParaRPr lang="en-US" sz="7200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8463" y="5201668"/>
            <a:ext cx="282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TRÒ CHƠI GHÉP HÌNH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4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0" grpId="0"/>
      <p:bldP spid="12" grpId="0"/>
      <p:bldP spid="1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021" y="4803807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8121" y="4803805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R</a:t>
            </a:r>
            <a:endParaRPr lang="en-US" sz="3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04071" y="4803817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O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65735" y="4803805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2572" y="4803805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62" y="2136570"/>
            <a:ext cx="2706673" cy="2590383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045419" y="205049"/>
            <a:ext cx="10318418" cy="2502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FFC000"/>
                </a:solidFill>
              </a:rPr>
              <a:t>tOYS</a:t>
            </a:r>
            <a:endParaRPr lang="en-US" sz="72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7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0" grpId="0"/>
      <p:bldP spid="12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021" y="4803807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1215" y="4803805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Y</a:t>
            </a:r>
            <a:endParaRPr lang="en-US" sz="3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56826" y="4803817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O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4721" y="4803805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1894" y="4803805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45419" y="205049"/>
            <a:ext cx="10318418" cy="2502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FFC000"/>
                </a:solidFill>
              </a:rPr>
              <a:t>tOYS</a:t>
            </a:r>
            <a:endParaRPr lang="en-US" sz="7200" dirty="0">
              <a:solidFill>
                <a:srgbClr val="FFC000"/>
              </a:solidFill>
            </a:endParaRPr>
          </a:p>
        </p:txBody>
      </p:sp>
      <p:pic>
        <p:nvPicPr>
          <p:cNvPr id="16390" name="Picture 6" descr="Cartoon Yoyo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332" b="8032"/>
          <a:stretch/>
        </p:blipFill>
        <p:spPr bwMode="auto">
          <a:xfrm>
            <a:off x="4938133" y="2066455"/>
            <a:ext cx="2500155" cy="245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6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0" grpId="0"/>
      <p:bldP spid="12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3487" y="1344613"/>
            <a:ext cx="7772400" cy="1470025"/>
          </a:xfrm>
        </p:spPr>
        <p:txBody>
          <a:bodyPr anchor="ctr"/>
          <a:lstStyle/>
          <a:p>
            <a:r>
              <a:rPr lang="en-US" altLang="en-US" sz="10500" dirty="0" smtClean="0"/>
              <a:t>Going</a:t>
            </a:r>
            <a:r>
              <a:rPr lang="en-US" altLang="en-US" sz="10500" dirty="0"/>
              <a:t/>
            </a:r>
            <a:br>
              <a:rPr lang="en-US" altLang="en-US" sz="10500" dirty="0"/>
            </a:br>
            <a:r>
              <a:rPr lang="en-US" altLang="en-US" sz="10500" dirty="0" smtClean="0"/>
              <a:t>Fishing</a:t>
            </a:r>
            <a:endParaRPr lang="en-US" altLang="en-US" sz="10500" dirty="0"/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524000" y="4876801"/>
            <a:ext cx="9556750" cy="1470025"/>
            <a:chOff x="0" y="3072"/>
            <a:chExt cx="6020" cy="926"/>
          </a:xfrm>
        </p:grpSpPr>
        <p:sp>
          <p:nvSpPr>
            <p:cNvPr id="11268" name="AutoShape 4"/>
            <p:cNvSpPr>
              <a:spLocks noChangeArrowheads="1"/>
            </p:cNvSpPr>
            <p:nvPr/>
          </p:nvSpPr>
          <p:spPr bwMode="auto">
            <a:xfrm>
              <a:off x="0" y="3072"/>
              <a:ext cx="3024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69" name="AutoShape 5"/>
            <p:cNvSpPr>
              <a:spLocks noChangeArrowheads="1"/>
            </p:cNvSpPr>
            <p:nvPr/>
          </p:nvSpPr>
          <p:spPr bwMode="auto">
            <a:xfrm>
              <a:off x="2996" y="3086"/>
              <a:ext cx="3024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1279" name="Picture 15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hlinkClick r:id="" action="ppaction://media"/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819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MCj02335940000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861">
            <a:off x="9601200" y="5522914"/>
            <a:ext cx="9906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304801" y="5257800"/>
            <a:ext cx="10791825" cy="1454150"/>
            <a:chOff x="-768" y="3312"/>
            <a:chExt cx="6798" cy="916"/>
          </a:xfrm>
        </p:grpSpPr>
        <p:sp>
          <p:nvSpPr>
            <p:cNvPr id="11271" name="AutoShape 7"/>
            <p:cNvSpPr>
              <a:spLocks noChangeArrowheads="1"/>
            </p:cNvSpPr>
            <p:nvPr/>
          </p:nvSpPr>
          <p:spPr bwMode="auto">
            <a:xfrm>
              <a:off x="-768" y="3312"/>
              <a:ext cx="340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2" name="AutoShape 8"/>
            <p:cNvSpPr>
              <a:spLocks noChangeArrowheads="1"/>
            </p:cNvSpPr>
            <p:nvPr/>
          </p:nvSpPr>
          <p:spPr bwMode="auto">
            <a:xfrm>
              <a:off x="2622" y="3316"/>
              <a:ext cx="340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785812" y="5805489"/>
            <a:ext cx="11558588" cy="1457325"/>
            <a:chOff x="-465" y="3657"/>
            <a:chExt cx="7281" cy="918"/>
          </a:xfrm>
        </p:grpSpPr>
        <p:sp>
          <p:nvSpPr>
            <p:cNvPr id="11274" name="AutoShape 10"/>
            <p:cNvSpPr>
              <a:spLocks noChangeArrowheads="1"/>
            </p:cNvSpPr>
            <p:nvPr/>
          </p:nvSpPr>
          <p:spPr bwMode="auto">
            <a:xfrm>
              <a:off x="-465" y="3657"/>
              <a:ext cx="364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5" name="AutoShape 11"/>
            <p:cNvSpPr>
              <a:spLocks noChangeArrowheads="1"/>
            </p:cNvSpPr>
            <p:nvPr/>
          </p:nvSpPr>
          <p:spPr bwMode="auto">
            <a:xfrm>
              <a:off x="3168" y="3663"/>
              <a:ext cx="364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-533400" y="6400800"/>
            <a:ext cx="12182475" cy="914400"/>
            <a:chOff x="-1296" y="4032"/>
            <a:chExt cx="7674" cy="576"/>
          </a:xfrm>
        </p:grpSpPr>
        <p:sp>
          <p:nvSpPr>
            <p:cNvPr id="11277" name="AutoShape 13"/>
            <p:cNvSpPr>
              <a:spLocks noChangeArrowheads="1"/>
            </p:cNvSpPr>
            <p:nvPr/>
          </p:nvSpPr>
          <p:spPr bwMode="auto">
            <a:xfrm flipH="1">
              <a:off x="-1296" y="4032"/>
              <a:ext cx="3840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8" name="AutoShape 14"/>
            <p:cNvSpPr>
              <a:spLocks noChangeArrowheads="1"/>
            </p:cNvSpPr>
            <p:nvPr/>
          </p:nvSpPr>
          <p:spPr bwMode="auto">
            <a:xfrm flipH="1">
              <a:off x="2538" y="4032"/>
              <a:ext cx="3840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1284" name="Picture 20">
            <a:hlinkClick r:id="" action="ppaction://media"/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2667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5" descr="Medium wood"/>
          <p:cNvSpPr>
            <a:spLocks noChangeArrowheads="1"/>
          </p:cNvSpPr>
          <p:nvPr/>
        </p:nvSpPr>
        <p:spPr bwMode="auto">
          <a:xfrm>
            <a:off x="10142979" y="174626"/>
            <a:ext cx="1371600" cy="6172200"/>
          </a:xfrm>
          <a:prstGeom prst="rect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6" descr="MCj02325210000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9304779" y="2819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8326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" fill="hold"/>
                                        <p:tgtEl>
                                          <p:spTgt spid="11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7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47" fill="hold"/>
                                        <p:tgtEl>
                                          <p:spTgt spid="11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57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grpId="2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6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grpId="3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8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4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3.33333E-6 -4.44444E-6 L -0.15539 -0.30439 C -0.18941 -0.37314 -0.23664 -0.41111 -0.28733 -0.41111 C -0.34514 -0.41111 -0.3915 -0.37314 -0.42396 -0.30439 L -0.57917 -4.44444E-6 " pathEditMode="relative" rAng="0" ptsTypes="FffFF">
                                      <p:cBhvr>
                                        <p:cTn id="95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2055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-3000000">
                                      <p:cBhvr>
                                        <p:cTn id="97" dur="8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431" fill="hold"/>
                                        <p:tgtEl>
                                          <p:spTgt spid="11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9"/>
                </p:tgtEl>
              </p:cMediaNode>
            </p:audio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0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4"/>
                </p:tgtEl>
              </p:cMediaNode>
            </p:audio>
          </p:childTnLst>
        </p:cTn>
      </p:par>
    </p:tnLst>
    <p:bldLst>
      <p:bldP spid="11266" grpId="0"/>
      <p:bldP spid="11266" grpId="1"/>
      <p:bldP spid="11266" grpId="2"/>
      <p:bldP spid="11266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304487" y="4824109"/>
            <a:ext cx="516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20959" y="4818529"/>
            <a:ext cx="573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79759" y="4818357"/>
            <a:ext cx="50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R</a:t>
            </a:r>
          </a:p>
        </p:txBody>
      </p:sp>
      <p:pic>
        <p:nvPicPr>
          <p:cNvPr id="13314" name="Picture 2" descr="Photoshop | Clip art, Art wall kids, Art transpor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5" y="2286000"/>
            <a:ext cx="3288323" cy="21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45419" y="205049"/>
            <a:ext cx="10318418" cy="2502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FFC000"/>
                </a:solidFill>
              </a:rPr>
              <a:t>tOYS</a:t>
            </a:r>
            <a:endParaRPr lang="en-US" sz="72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7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638029" y="4750121"/>
            <a:ext cx="369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121E0C"/>
                </a:solidFill>
              </a:rPr>
              <a:t>T</a:t>
            </a:r>
            <a:endParaRPr lang="en-US" sz="3000" b="1" dirty="0">
              <a:solidFill>
                <a:srgbClr val="121E0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17360" y="4754124"/>
            <a:ext cx="489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25080" y="4750121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75811" y="4750985"/>
            <a:ext cx="48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9221" y="4750985"/>
            <a:ext cx="369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8260" y="4750985"/>
            <a:ext cx="489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2868" y="4750985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</a:t>
            </a:r>
          </a:p>
        </p:txBody>
      </p:sp>
      <p:sp>
        <p:nvSpPr>
          <p:cNvPr id="3" name="AutoShape 4" descr="Holiday sale 50cm special cute sweet cartoon cookies teddy bea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2" name="Picture 6" descr="Holiday sale 50cm special cute sweet cartoon cookies teddy bea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11" y="2215662"/>
            <a:ext cx="2806963" cy="23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52537" y="4758127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3618" y="4750121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45419" y="205049"/>
            <a:ext cx="10318418" cy="2502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FFC000"/>
                </a:solidFill>
              </a:rPr>
              <a:t>tOYS</a:t>
            </a:r>
            <a:endParaRPr lang="en-US" sz="72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3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10" grpId="0"/>
      <p:bldP spid="11" grpId="0"/>
      <p:bldP spid="12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40323"/>
            <a:ext cx="11728940" cy="645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45" y="1556529"/>
            <a:ext cx="1001347" cy="84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4263" y="1838245"/>
            <a:ext cx="389969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New words:</a:t>
            </a: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    -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doll			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puzzle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robot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6" descr="Play With Mother Goose Club Plush - Mother Goose Cl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80" y="2542892"/>
            <a:ext cx="1055130" cy="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toon about a tow truck grader and a tractor. Cartoon puzzl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20" y="3647121"/>
            <a:ext cx="1055130" cy="71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07" y="4690020"/>
            <a:ext cx="1055130" cy="841544"/>
          </a:xfrm>
          <a:prstGeom prst="rect">
            <a:avLst/>
          </a:prstGeom>
        </p:spPr>
      </p:pic>
      <p:pic>
        <p:nvPicPr>
          <p:cNvPr id="22" name="Picture 2" descr="Photoshop | Clip art, Art wall kids, Art transport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45" y="2682810"/>
            <a:ext cx="1055130" cy="69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liday sale 50cm special cute sweet cartoon cookies teddy bear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45" y="3496257"/>
            <a:ext cx="1263051" cy="8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artoon Yoyo Images, Stock Photos &amp; Vectors | Shutter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332" b="8032"/>
          <a:stretch/>
        </p:blipFill>
        <p:spPr bwMode="auto">
          <a:xfrm>
            <a:off x="9363949" y="4461575"/>
            <a:ext cx="829525" cy="8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229467" y="1800461"/>
            <a:ext cx="290990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    -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car	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teddy bear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yo-yo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1443" y="1809906"/>
            <a:ext cx="3394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TOYS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8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4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169" y="33410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cs typeface="Poppins SemiBold" panose="00000700000000000000" pitchFamily="2" charset="0"/>
              </a:rPr>
              <a:t>ROUND </a:t>
            </a:r>
            <a:r>
              <a:rPr lang="en-US" sz="3600" b="1" dirty="0">
                <a:solidFill>
                  <a:srgbClr val="FF0000"/>
                </a:solidFill>
                <a:cs typeface="Poppins SemiBold" panose="000007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62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oliday sale 50cm special cute sweet cartoon cookies teddy bea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72" y="597877"/>
            <a:ext cx="2806963" cy="23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3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hotoshop | Clip art, Art wall kids, Art transpor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70" y="597877"/>
            <a:ext cx="3288323" cy="21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8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665755"/>
            <a:ext cx="12041944" cy="1905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chemeClr val="bg1"/>
                </a:solidFill>
              </a:rPr>
              <a:t>Q1. How many ___ are there?</a:t>
            </a:r>
            <a:endParaRPr lang="en-US" altLang="en-US" sz="6000" dirty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3697" y="3521845"/>
            <a:ext cx="3276600" cy="1295400"/>
          </a:xfrm>
          <a:solidFill>
            <a:srgbClr val="FFFF00">
              <a:alpha val="0"/>
            </a:srgbClr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</a:t>
            </a:r>
            <a:r>
              <a:rPr lang="en-US" alt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door</a:t>
            </a:r>
            <a:endParaRPr lang="en-US" alt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07344" y="3324195"/>
            <a:ext cx="25908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934200" y="3561587"/>
            <a:ext cx="2828778" cy="1143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</a:t>
            </a:r>
            <a:r>
              <a:rPr lang="en-US" alt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doors</a:t>
            </a:r>
            <a:endParaRPr lang="en-US" alt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970541" y="3426619"/>
            <a:ext cx="25908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1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654784"/>
              </p:ext>
            </p:extLst>
          </p:nvPr>
        </p:nvGraphicFramePr>
        <p:xfrm>
          <a:off x="-10936364" y="4764"/>
          <a:ext cx="10863189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Slide" r:id="rId4" imgW="4571831" imgH="3428932" progId="PowerPoint.Slide.8">
                  <p:embed/>
                </p:oleObj>
              </mc:Choice>
              <mc:Fallback>
                <p:oleObj name="Slide" r:id="rId4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936364" y="4764"/>
                        <a:ext cx="10863189" cy="6853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129" name="Object 9">
            <a:hlinkClick r:id="" action="ppaction://hlinkshowjump?jump=nex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107879"/>
              </p:ext>
            </p:extLst>
          </p:nvPr>
        </p:nvGraphicFramePr>
        <p:xfrm>
          <a:off x="12235375" y="0"/>
          <a:ext cx="12158003" cy="685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Slide" r:id="rId6" imgW="4571831" imgH="3428932" progId="PowerPoint.Slide.8">
                  <p:embed/>
                </p:oleObj>
              </mc:Choice>
              <mc:Fallback>
                <p:oleObj name="Slide" r:id="rId6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5375" y="0"/>
                        <a:ext cx="12158003" cy="6853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98114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99166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1 -0.011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about a tow truck grader and a tractor. Cartoon puzzl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25" y="3903784"/>
            <a:ext cx="3194145" cy="21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3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lay With Mother Goose Club Plush - Mother Goose Cl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34" y="3775259"/>
            <a:ext cx="2278130" cy="24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teddy bear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car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puzzle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doll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169" y="33410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cs typeface="Poppins SemiBold" panose="00000700000000000000" pitchFamily="2" charset="0"/>
              </a:rPr>
              <a:t>ROUND 2</a:t>
            </a:r>
            <a:endParaRPr lang="en-US" sz="3600" b="1" dirty="0">
              <a:solidFill>
                <a:srgbClr val="FF0000"/>
              </a:solidFill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2667000" y="4876800"/>
            <a:ext cx="2057400" cy="914400"/>
            <a:chOff x="720" y="3072"/>
            <a:chExt cx="1296" cy="576"/>
          </a:xfrm>
        </p:grpSpPr>
        <p:sp>
          <p:nvSpPr>
            <p:cNvPr id="8195" name="Rectangle 3" descr="Medium wood"/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196" name="Ink 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8196" name="Ink 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4" y="3165"/>
                  <a:ext cx="926" cy="36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197" name="Rectangle 5" descr="Medium wood"/>
          <p:cNvSpPr>
            <a:spLocks noChangeArrowheads="1"/>
          </p:cNvSpPr>
          <p:nvPr/>
        </p:nvSpPr>
        <p:spPr bwMode="auto">
          <a:xfrm>
            <a:off x="9296400" y="457200"/>
            <a:ext cx="1371600" cy="61722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198" name="Picture 6" descr="MCj0232521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8534400" y="1676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MCj02335940000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05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133600" y="152401"/>
            <a:ext cx="7772400" cy="1470025"/>
          </a:xfrm>
        </p:spPr>
        <p:txBody>
          <a:bodyPr anchor="ctr"/>
          <a:lstStyle/>
          <a:p>
            <a:r>
              <a:rPr lang="en-US" altLang="en-US" sz="6600"/>
              <a:t>Scoring</a:t>
            </a:r>
          </a:p>
        </p:txBody>
      </p:sp>
      <p:sp>
        <p:nvSpPr>
          <p:cNvPr id="8201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202" name="Picture 10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04" y="28983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593111"/>
      </p:ext>
    </p:extLst>
  </p:cSld>
  <p:clrMapOvr>
    <a:masterClrMapping/>
  </p:clrMapOvr>
  <p:transition advClick="0">
    <p:sndAc>
      <p:stSnd>
        <p:snd r:embed="rId5" name="splash fi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4" y="553954"/>
            <a:ext cx="2706673" cy="25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9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about a tow truck grader and a tractor. Cartoon puzzl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010" y="720968"/>
            <a:ext cx="3194145" cy="21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6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oliday sale 50cm special cute sweet cartoon cookies teddy bea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03" y="3745523"/>
            <a:ext cx="2806963" cy="23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Yoyo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332" b="8032"/>
          <a:stretch/>
        </p:blipFill>
        <p:spPr bwMode="auto">
          <a:xfrm>
            <a:off x="7136210" y="3698631"/>
            <a:ext cx="2500155" cy="245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57297"/>
            <a:ext cx="8686800" cy="1905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chemeClr val="bg1"/>
                </a:solidFill>
              </a:rPr>
              <a:t>Q2. What’s this?</a:t>
            </a:r>
            <a:br>
              <a:rPr lang="en-US" altLang="en-US" sz="6000" dirty="0" smtClean="0">
                <a:solidFill>
                  <a:schemeClr val="bg1"/>
                </a:solidFill>
              </a:rPr>
            </a:br>
            <a:r>
              <a:rPr lang="en-US" altLang="en-US" sz="6000" dirty="0" smtClean="0">
                <a:solidFill>
                  <a:schemeClr val="bg1"/>
                </a:solidFill>
              </a:rPr>
              <a:t>- It’s a ___</a:t>
            </a:r>
            <a:endParaRPr lang="en-US" altLang="en-US" sz="6000" dirty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24420" y="3581400"/>
            <a:ext cx="4114800" cy="2209800"/>
          </a:xfrm>
          <a:solidFill>
            <a:srgbClr val="FFFF00">
              <a:alpha val="0"/>
            </a:srgb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</a:t>
            </a:r>
            <a:r>
              <a:rPr lang="en-US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window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867839" y="3200400"/>
            <a:ext cx="2971800" cy="2209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591300" y="3543300"/>
            <a:ext cx="3276600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</a:t>
            </a:r>
            <a:r>
              <a:rPr lang="en-US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fan</a:t>
            </a:r>
            <a:endParaRPr lang="en-US" altLang="en-US" sz="4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0" y="3200400"/>
            <a:ext cx="2590800" cy="1905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2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366368"/>
              </p:ext>
            </p:extLst>
          </p:nvPr>
        </p:nvGraphicFramePr>
        <p:xfrm>
          <a:off x="-11469858" y="0"/>
          <a:ext cx="11469858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Slide" r:id="rId4" imgW="4571831" imgH="3428932" progId="PowerPoint.Slide.8">
                  <p:embed/>
                </p:oleObj>
              </mc:Choice>
              <mc:Fallback>
                <p:oleObj name="Slide" r:id="rId4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469858" y="0"/>
                        <a:ext cx="11469858" cy="6853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226" name="Object 10">
            <a:hlinkClick r:id="" action="ppaction://hlinkshowjump?jump=nex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21559"/>
              </p:ext>
            </p:extLst>
          </p:nvPr>
        </p:nvGraphicFramePr>
        <p:xfrm>
          <a:off x="12192000" y="4763"/>
          <a:ext cx="12764086" cy="685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Slide" r:id="rId6" imgW="4571831" imgH="3428932" progId="PowerPoint.Slide.8">
                  <p:embed/>
                </p:oleObj>
              </mc:Choice>
              <mc:Fallback>
                <p:oleObj name="Slide" r:id="rId6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0" y="4763"/>
                        <a:ext cx="12764086" cy="6853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07538"/>
            <a:ext cx="1678278" cy="19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486081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99166 -0.010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1 -0.0113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robot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puzzle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teddy bear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5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yo-yo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465638"/>
            <a:ext cx="13716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ongratulations | Congrats wishes, Anniversary congratulation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566"/>
            <a:ext cx="11400692" cy="59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>
            <a:spLocks noGrp="1"/>
          </p:cNvSpPr>
          <p:nvPr>
            <p:ph type="ctrTitle"/>
          </p:nvPr>
        </p:nvSpPr>
        <p:spPr>
          <a:xfrm>
            <a:off x="634719" y="2569091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GRAMMAR</a:t>
            </a:r>
            <a:endParaRPr b="1" dirty="0"/>
          </a:p>
        </p:txBody>
      </p:sp>
      <p:grpSp>
        <p:nvGrpSpPr>
          <p:cNvPr id="635" name="Google Shape;635;p26"/>
          <p:cNvGrpSpPr/>
          <p:nvPr/>
        </p:nvGrpSpPr>
        <p:grpSpPr>
          <a:xfrm>
            <a:off x="6079515" y="956453"/>
            <a:ext cx="5534904" cy="5422417"/>
            <a:chOff x="4559636" y="717339"/>
            <a:chExt cx="4151178" cy="4066813"/>
          </a:xfrm>
        </p:grpSpPr>
        <p:sp>
          <p:nvSpPr>
            <p:cNvPr id="636" name="Google Shape;636;p26"/>
            <p:cNvSpPr/>
            <p:nvPr/>
          </p:nvSpPr>
          <p:spPr>
            <a:xfrm flipH="1">
              <a:off x="6016542" y="717339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 flipH="1">
              <a:off x="6043441" y="746531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 flipH="1">
              <a:off x="4559636" y="4611169"/>
              <a:ext cx="4062473" cy="172983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39" name="Google Shape;639;p26"/>
            <p:cNvGrpSpPr/>
            <p:nvPr/>
          </p:nvGrpSpPr>
          <p:grpSpPr>
            <a:xfrm>
              <a:off x="6848238" y="1414670"/>
              <a:ext cx="1804167" cy="3285908"/>
              <a:chOff x="6257575" y="810650"/>
              <a:chExt cx="2253237" cy="4103794"/>
            </a:xfrm>
          </p:grpSpPr>
          <p:sp>
            <p:nvSpPr>
              <p:cNvPr id="640" name="Google Shape;640;p26"/>
              <p:cNvSpPr/>
              <p:nvPr/>
            </p:nvSpPr>
            <p:spPr>
              <a:xfrm flipH="1">
                <a:off x="6983264" y="4357505"/>
                <a:ext cx="371544" cy="261628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125" extrusionOk="0">
                    <a:moveTo>
                      <a:pt x="5857" y="1"/>
                    </a:moveTo>
                    <a:lnTo>
                      <a:pt x="150" y="311"/>
                    </a:lnTo>
                    <a:cubicBezTo>
                      <a:pt x="150" y="311"/>
                      <a:pt x="0" y="4125"/>
                      <a:pt x="36" y="4125"/>
                    </a:cubicBezTo>
                    <a:cubicBezTo>
                      <a:pt x="36" y="4125"/>
                      <a:pt x="36" y="4125"/>
                      <a:pt x="37" y="4125"/>
                    </a:cubicBezTo>
                    <a:cubicBezTo>
                      <a:pt x="74" y="4114"/>
                      <a:pt x="4519" y="3708"/>
                      <a:pt x="4519" y="3708"/>
                    </a:cubicBezTo>
                    <a:cubicBezTo>
                      <a:pt x="4556" y="3629"/>
                      <a:pt x="5857" y="1"/>
                      <a:pt x="585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 flipH="1">
                <a:off x="6923963" y="4592689"/>
                <a:ext cx="498901" cy="321755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5073" extrusionOk="0">
                    <a:moveTo>
                      <a:pt x="5311" y="1"/>
                    </a:moveTo>
                    <a:cubicBezTo>
                      <a:pt x="3741" y="1"/>
                      <a:pt x="1059" y="299"/>
                      <a:pt x="864" y="522"/>
                    </a:cubicBezTo>
                    <a:cubicBezTo>
                      <a:pt x="864" y="522"/>
                      <a:pt x="0" y="5073"/>
                      <a:pt x="1110" y="5073"/>
                    </a:cubicBezTo>
                    <a:lnTo>
                      <a:pt x="7466" y="5073"/>
                    </a:lnTo>
                    <a:cubicBezTo>
                      <a:pt x="7865" y="5073"/>
                      <a:pt x="6513" y="3669"/>
                      <a:pt x="5080" y="3546"/>
                    </a:cubicBezTo>
                    <a:cubicBezTo>
                      <a:pt x="5080" y="3546"/>
                      <a:pt x="6316" y="679"/>
                      <a:pt x="6431" y="201"/>
                    </a:cubicBezTo>
                    <a:cubicBezTo>
                      <a:pt x="6468" y="57"/>
                      <a:pt x="5995" y="1"/>
                      <a:pt x="5311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 flipH="1">
                <a:off x="7247239" y="4605184"/>
                <a:ext cx="127357" cy="30926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4876" extrusionOk="0">
                    <a:moveTo>
                      <a:pt x="1629" y="1"/>
                    </a:moveTo>
                    <a:lnTo>
                      <a:pt x="1629" y="1"/>
                    </a:lnTo>
                    <a:cubicBezTo>
                      <a:pt x="824" y="100"/>
                      <a:pt x="195" y="220"/>
                      <a:pt x="103" y="325"/>
                    </a:cubicBezTo>
                    <a:cubicBezTo>
                      <a:pt x="103" y="325"/>
                      <a:pt x="58" y="571"/>
                      <a:pt x="0" y="946"/>
                    </a:cubicBezTo>
                    <a:cubicBezTo>
                      <a:pt x="158" y="1974"/>
                      <a:pt x="397" y="3974"/>
                      <a:pt x="0" y="4650"/>
                    </a:cubicBezTo>
                    <a:cubicBezTo>
                      <a:pt x="82" y="4794"/>
                      <a:pt x="199" y="4876"/>
                      <a:pt x="349" y="4876"/>
                    </a:cubicBezTo>
                    <a:lnTo>
                      <a:pt x="1933" y="4876"/>
                    </a:lnTo>
                    <a:cubicBezTo>
                      <a:pt x="2008" y="4876"/>
                      <a:pt x="988" y="4275"/>
                      <a:pt x="885" y="3616"/>
                    </a:cubicBezTo>
                    <a:cubicBezTo>
                      <a:pt x="799" y="3059"/>
                      <a:pt x="1434" y="704"/>
                      <a:pt x="1629" y="1"/>
                    </a:cubicBezTo>
                    <a:close/>
                  </a:path>
                </a:pathLst>
              </a:custGeom>
              <a:solidFill>
                <a:srgbClr val="BE4A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 flipH="1">
                <a:off x="7015957" y="4816488"/>
                <a:ext cx="235941" cy="33806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533" extrusionOk="0">
                    <a:moveTo>
                      <a:pt x="2402" y="0"/>
                    </a:moveTo>
                    <a:cubicBezTo>
                      <a:pt x="2402" y="0"/>
                      <a:pt x="1021" y="149"/>
                      <a:pt x="342" y="408"/>
                    </a:cubicBezTo>
                    <a:lnTo>
                      <a:pt x="342" y="408"/>
                    </a:lnTo>
                    <a:cubicBezTo>
                      <a:pt x="588" y="386"/>
                      <a:pt x="1465" y="314"/>
                      <a:pt x="2308" y="314"/>
                    </a:cubicBezTo>
                    <a:cubicBezTo>
                      <a:pt x="2853" y="314"/>
                      <a:pt x="3384" y="345"/>
                      <a:pt x="3720" y="438"/>
                    </a:cubicBezTo>
                    <a:cubicBezTo>
                      <a:pt x="3720" y="438"/>
                      <a:pt x="3153" y="79"/>
                      <a:pt x="2402" y="0"/>
                    </a:cubicBezTo>
                    <a:close/>
                    <a:moveTo>
                      <a:pt x="342" y="408"/>
                    </a:moveTo>
                    <a:lnTo>
                      <a:pt x="342" y="408"/>
                    </a:lnTo>
                    <a:cubicBezTo>
                      <a:pt x="299" y="412"/>
                      <a:pt x="275" y="414"/>
                      <a:pt x="275" y="414"/>
                    </a:cubicBezTo>
                    <a:cubicBezTo>
                      <a:pt x="275" y="414"/>
                      <a:pt x="0" y="532"/>
                      <a:pt x="16" y="532"/>
                    </a:cubicBezTo>
                    <a:cubicBezTo>
                      <a:pt x="23" y="532"/>
                      <a:pt x="103" y="503"/>
                      <a:pt x="326" y="414"/>
                    </a:cubicBezTo>
                    <a:cubicBezTo>
                      <a:pt x="332" y="412"/>
                      <a:pt x="337" y="410"/>
                      <a:pt x="342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 flipH="1">
                <a:off x="7394455" y="4357505"/>
                <a:ext cx="371607" cy="261628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4125" extrusionOk="0">
                    <a:moveTo>
                      <a:pt x="1" y="1"/>
                    </a:moveTo>
                    <a:cubicBezTo>
                      <a:pt x="1" y="1"/>
                      <a:pt x="1302" y="3629"/>
                      <a:pt x="1339" y="3708"/>
                    </a:cubicBezTo>
                    <a:cubicBezTo>
                      <a:pt x="1339" y="3708"/>
                      <a:pt x="5787" y="4114"/>
                      <a:pt x="5824" y="4125"/>
                    </a:cubicBezTo>
                    <a:cubicBezTo>
                      <a:pt x="5824" y="4125"/>
                      <a:pt x="5824" y="4125"/>
                      <a:pt x="5824" y="4125"/>
                    </a:cubicBezTo>
                    <a:cubicBezTo>
                      <a:pt x="5858" y="4125"/>
                      <a:pt x="5709" y="311"/>
                      <a:pt x="5709" y="3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 flipH="1">
                <a:off x="7326465" y="4592689"/>
                <a:ext cx="498901" cy="321755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5073" extrusionOk="0">
                    <a:moveTo>
                      <a:pt x="2555" y="1"/>
                    </a:moveTo>
                    <a:cubicBezTo>
                      <a:pt x="1871" y="1"/>
                      <a:pt x="1398" y="57"/>
                      <a:pt x="1434" y="201"/>
                    </a:cubicBezTo>
                    <a:cubicBezTo>
                      <a:pt x="1554" y="679"/>
                      <a:pt x="2786" y="3546"/>
                      <a:pt x="2786" y="3546"/>
                    </a:cubicBezTo>
                    <a:cubicBezTo>
                      <a:pt x="1356" y="3669"/>
                      <a:pt x="0" y="5073"/>
                      <a:pt x="400" y="5073"/>
                    </a:cubicBezTo>
                    <a:lnTo>
                      <a:pt x="6759" y="5073"/>
                    </a:lnTo>
                    <a:cubicBezTo>
                      <a:pt x="7865" y="5073"/>
                      <a:pt x="7002" y="522"/>
                      <a:pt x="7002" y="522"/>
                    </a:cubicBezTo>
                    <a:cubicBezTo>
                      <a:pt x="6809" y="299"/>
                      <a:pt x="4126" y="1"/>
                      <a:pt x="255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 flipH="1">
                <a:off x="7562913" y="4592626"/>
                <a:ext cx="241713" cy="321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5074" extrusionOk="0">
                    <a:moveTo>
                      <a:pt x="2230" y="1"/>
                    </a:moveTo>
                    <a:cubicBezTo>
                      <a:pt x="1568" y="1"/>
                      <a:pt x="1104" y="56"/>
                      <a:pt x="1104" y="188"/>
                    </a:cubicBezTo>
                    <a:cubicBezTo>
                      <a:pt x="1104" y="192"/>
                      <a:pt x="1104" y="199"/>
                      <a:pt x="1107" y="202"/>
                    </a:cubicBezTo>
                    <a:cubicBezTo>
                      <a:pt x="1227" y="680"/>
                      <a:pt x="2459" y="3547"/>
                      <a:pt x="2459" y="3547"/>
                    </a:cubicBezTo>
                    <a:cubicBezTo>
                      <a:pt x="1199" y="3657"/>
                      <a:pt x="1" y="4756"/>
                      <a:pt x="1" y="5019"/>
                    </a:cubicBezTo>
                    <a:cubicBezTo>
                      <a:pt x="1" y="5053"/>
                      <a:pt x="25" y="5074"/>
                      <a:pt x="73" y="5074"/>
                    </a:cubicBezTo>
                    <a:lnTo>
                      <a:pt x="1831" y="5074"/>
                    </a:lnTo>
                    <a:cubicBezTo>
                      <a:pt x="2189" y="4367"/>
                      <a:pt x="3810" y="4070"/>
                      <a:pt x="3500" y="3701"/>
                    </a:cubicBezTo>
                    <a:cubicBezTo>
                      <a:pt x="3189" y="3336"/>
                      <a:pt x="3101" y="831"/>
                      <a:pt x="3029" y="21"/>
                    </a:cubicBezTo>
                    <a:cubicBezTo>
                      <a:pt x="2745" y="8"/>
                      <a:pt x="2476" y="1"/>
                      <a:pt x="2230" y="1"/>
                    </a:cubicBezTo>
                    <a:close/>
                  </a:path>
                </a:pathLst>
              </a:custGeom>
              <a:solidFill>
                <a:srgbClr val="BD49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 flipH="1">
                <a:off x="7497426" y="4816488"/>
                <a:ext cx="235941" cy="33806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533" extrusionOk="0">
                    <a:moveTo>
                      <a:pt x="1318" y="0"/>
                    </a:moveTo>
                    <a:cubicBezTo>
                      <a:pt x="567" y="79"/>
                      <a:pt x="0" y="438"/>
                      <a:pt x="0" y="438"/>
                    </a:cubicBezTo>
                    <a:cubicBezTo>
                      <a:pt x="336" y="345"/>
                      <a:pt x="866" y="314"/>
                      <a:pt x="1412" y="314"/>
                    </a:cubicBezTo>
                    <a:cubicBezTo>
                      <a:pt x="2255" y="314"/>
                      <a:pt x="3134" y="386"/>
                      <a:pt x="3378" y="408"/>
                    </a:cubicBezTo>
                    <a:lnTo>
                      <a:pt x="3378" y="408"/>
                    </a:lnTo>
                    <a:cubicBezTo>
                      <a:pt x="2703" y="149"/>
                      <a:pt x="1318" y="0"/>
                      <a:pt x="1318" y="0"/>
                    </a:cubicBezTo>
                    <a:close/>
                    <a:moveTo>
                      <a:pt x="3378" y="408"/>
                    </a:moveTo>
                    <a:cubicBezTo>
                      <a:pt x="3383" y="410"/>
                      <a:pt x="3389" y="412"/>
                      <a:pt x="3394" y="414"/>
                    </a:cubicBezTo>
                    <a:cubicBezTo>
                      <a:pt x="3617" y="503"/>
                      <a:pt x="3696" y="532"/>
                      <a:pt x="3704" y="532"/>
                    </a:cubicBezTo>
                    <a:cubicBezTo>
                      <a:pt x="3719" y="532"/>
                      <a:pt x="3445" y="414"/>
                      <a:pt x="3445" y="414"/>
                    </a:cubicBezTo>
                    <a:cubicBezTo>
                      <a:pt x="3445" y="414"/>
                      <a:pt x="3421" y="412"/>
                      <a:pt x="3378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 flipH="1">
                <a:off x="7680885" y="2916209"/>
                <a:ext cx="195349" cy="270698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4268" extrusionOk="0">
                    <a:moveTo>
                      <a:pt x="3080" y="0"/>
                    </a:moveTo>
                    <a:lnTo>
                      <a:pt x="3080" y="0"/>
                    </a:lnTo>
                    <a:cubicBezTo>
                      <a:pt x="1199" y="505"/>
                      <a:pt x="0" y="1891"/>
                      <a:pt x="0" y="1891"/>
                    </a:cubicBezTo>
                    <a:lnTo>
                      <a:pt x="2847" y="4267"/>
                    </a:lnTo>
                    <a:lnTo>
                      <a:pt x="3080" y="0"/>
                    </a:lnTo>
                    <a:close/>
                  </a:path>
                </a:pathLst>
              </a:custGeom>
              <a:solidFill>
                <a:srgbClr val="252A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 flipH="1">
                <a:off x="7005335" y="2789293"/>
                <a:ext cx="281988" cy="178288"/>
              </a:xfrm>
              <a:custGeom>
                <a:avLst/>
                <a:gdLst/>
                <a:ahLst/>
                <a:cxnLst/>
                <a:rect l="l" t="t" r="r" b="b"/>
                <a:pathLst>
                  <a:path w="4446" h="2811" extrusionOk="0">
                    <a:moveTo>
                      <a:pt x="1" y="1"/>
                    </a:moveTo>
                    <a:cubicBezTo>
                      <a:pt x="1" y="1"/>
                      <a:pt x="1656" y="2725"/>
                      <a:pt x="4445" y="2810"/>
                    </a:cubicBezTo>
                    <a:lnTo>
                      <a:pt x="4277" y="95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 flipH="1">
                <a:off x="6781695" y="2927435"/>
                <a:ext cx="286554" cy="1430107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2548" extrusionOk="0">
                    <a:moveTo>
                      <a:pt x="1" y="0"/>
                    </a:moveTo>
                    <a:lnTo>
                      <a:pt x="1520" y="22548"/>
                    </a:lnTo>
                    <a:lnTo>
                      <a:pt x="4517" y="22452"/>
                    </a:lnTo>
                    <a:lnTo>
                      <a:pt x="1946" y="325"/>
                    </a:lnTo>
                    <a:lnTo>
                      <a:pt x="991" y="6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 flipH="1">
                <a:off x="7206272" y="2736903"/>
                <a:ext cx="474673" cy="179366"/>
              </a:xfrm>
              <a:custGeom>
                <a:avLst/>
                <a:gdLst/>
                <a:ahLst/>
                <a:cxnLst/>
                <a:rect l="l" t="t" r="r" b="b"/>
                <a:pathLst>
                  <a:path w="7484" h="2828" extrusionOk="0">
                    <a:moveTo>
                      <a:pt x="5511" y="1"/>
                    </a:moveTo>
                    <a:cubicBezTo>
                      <a:pt x="3641" y="1"/>
                      <a:pt x="1" y="2827"/>
                      <a:pt x="1" y="2827"/>
                    </a:cubicBezTo>
                    <a:cubicBezTo>
                      <a:pt x="1" y="2827"/>
                      <a:pt x="3560" y="1059"/>
                      <a:pt x="4984" y="1059"/>
                    </a:cubicBezTo>
                    <a:cubicBezTo>
                      <a:pt x="5022" y="1059"/>
                      <a:pt x="5059" y="1060"/>
                      <a:pt x="5093" y="1063"/>
                    </a:cubicBezTo>
                    <a:cubicBezTo>
                      <a:pt x="6439" y="1161"/>
                      <a:pt x="7012" y="1837"/>
                      <a:pt x="7012" y="1837"/>
                    </a:cubicBezTo>
                    <a:cubicBezTo>
                      <a:pt x="7012" y="1837"/>
                      <a:pt x="7483" y="178"/>
                      <a:pt x="5667" y="8"/>
                    </a:cubicBezTo>
                    <a:cubicBezTo>
                      <a:pt x="5616" y="3"/>
                      <a:pt x="5565" y="1"/>
                      <a:pt x="551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 flipH="1">
                <a:off x="7841350" y="3418354"/>
                <a:ext cx="16047" cy="24863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92" extrusionOk="0">
                    <a:moveTo>
                      <a:pt x="146" y="1"/>
                    </a:moveTo>
                    <a:cubicBezTo>
                      <a:pt x="98" y="1"/>
                      <a:pt x="57" y="33"/>
                      <a:pt x="48" y="81"/>
                    </a:cubicBezTo>
                    <a:lnTo>
                      <a:pt x="10" y="273"/>
                    </a:lnTo>
                    <a:cubicBezTo>
                      <a:pt x="1" y="327"/>
                      <a:pt x="34" y="379"/>
                      <a:pt x="86" y="388"/>
                    </a:cubicBezTo>
                    <a:cubicBezTo>
                      <a:pt x="92" y="392"/>
                      <a:pt x="100" y="392"/>
                      <a:pt x="106" y="392"/>
                    </a:cubicBezTo>
                    <a:cubicBezTo>
                      <a:pt x="154" y="392"/>
                      <a:pt x="195" y="358"/>
                      <a:pt x="202" y="314"/>
                    </a:cubicBezTo>
                    <a:lnTo>
                      <a:pt x="243" y="119"/>
                    </a:lnTo>
                    <a:cubicBezTo>
                      <a:pt x="253" y="68"/>
                      <a:pt x="218" y="13"/>
                      <a:pt x="164" y="3"/>
                    </a:cubicBezTo>
                    <a:cubicBezTo>
                      <a:pt x="158" y="1"/>
                      <a:pt x="152" y="1"/>
                      <a:pt x="146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 flipH="1">
                <a:off x="7848710" y="3454570"/>
                <a:ext cx="199472" cy="943701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4879" extrusionOk="0">
                    <a:moveTo>
                      <a:pt x="3041" y="0"/>
                    </a:moveTo>
                    <a:cubicBezTo>
                      <a:pt x="2994" y="0"/>
                      <a:pt x="2952" y="32"/>
                      <a:pt x="2944" y="80"/>
                    </a:cubicBezTo>
                    <a:lnTo>
                      <a:pt x="2868" y="456"/>
                    </a:lnTo>
                    <a:cubicBezTo>
                      <a:pt x="2858" y="510"/>
                      <a:pt x="2892" y="562"/>
                      <a:pt x="2944" y="572"/>
                    </a:cubicBezTo>
                    <a:lnTo>
                      <a:pt x="2964" y="572"/>
                    </a:lnTo>
                    <a:cubicBezTo>
                      <a:pt x="3012" y="572"/>
                      <a:pt x="3053" y="542"/>
                      <a:pt x="3059" y="493"/>
                    </a:cubicBezTo>
                    <a:lnTo>
                      <a:pt x="3135" y="118"/>
                    </a:lnTo>
                    <a:cubicBezTo>
                      <a:pt x="3145" y="63"/>
                      <a:pt x="3111" y="12"/>
                      <a:pt x="3059" y="2"/>
                    </a:cubicBezTo>
                    <a:cubicBezTo>
                      <a:pt x="3053" y="1"/>
                      <a:pt x="3047" y="0"/>
                      <a:pt x="3041" y="0"/>
                    </a:cubicBezTo>
                    <a:close/>
                    <a:moveTo>
                      <a:pt x="2886" y="753"/>
                    </a:moveTo>
                    <a:cubicBezTo>
                      <a:pt x="2841" y="753"/>
                      <a:pt x="2802" y="787"/>
                      <a:pt x="2793" y="832"/>
                    </a:cubicBezTo>
                    <a:lnTo>
                      <a:pt x="2718" y="1210"/>
                    </a:lnTo>
                    <a:cubicBezTo>
                      <a:pt x="2708" y="1262"/>
                      <a:pt x="2742" y="1313"/>
                      <a:pt x="2793" y="1323"/>
                    </a:cubicBezTo>
                    <a:cubicBezTo>
                      <a:pt x="2800" y="1326"/>
                      <a:pt x="2807" y="1326"/>
                      <a:pt x="2814" y="1326"/>
                    </a:cubicBezTo>
                    <a:cubicBezTo>
                      <a:pt x="2858" y="1326"/>
                      <a:pt x="2903" y="1295"/>
                      <a:pt x="2909" y="1248"/>
                    </a:cubicBezTo>
                    <a:lnTo>
                      <a:pt x="2985" y="873"/>
                    </a:lnTo>
                    <a:cubicBezTo>
                      <a:pt x="2995" y="818"/>
                      <a:pt x="2960" y="767"/>
                      <a:pt x="2909" y="756"/>
                    </a:cubicBezTo>
                    <a:cubicBezTo>
                      <a:pt x="2902" y="754"/>
                      <a:pt x="2894" y="753"/>
                      <a:pt x="2886" y="753"/>
                    </a:cubicBezTo>
                    <a:close/>
                    <a:moveTo>
                      <a:pt x="2740" y="1506"/>
                    </a:moveTo>
                    <a:cubicBezTo>
                      <a:pt x="2693" y="1506"/>
                      <a:pt x="2652" y="1538"/>
                      <a:pt x="2643" y="1586"/>
                    </a:cubicBezTo>
                    <a:lnTo>
                      <a:pt x="2568" y="1961"/>
                    </a:lnTo>
                    <a:cubicBezTo>
                      <a:pt x="2558" y="2016"/>
                      <a:pt x="2592" y="2067"/>
                      <a:pt x="2643" y="2078"/>
                    </a:cubicBezTo>
                    <a:cubicBezTo>
                      <a:pt x="2650" y="2078"/>
                      <a:pt x="2657" y="2081"/>
                      <a:pt x="2664" y="2081"/>
                    </a:cubicBezTo>
                    <a:cubicBezTo>
                      <a:pt x="2708" y="2081"/>
                      <a:pt x="2749" y="2047"/>
                      <a:pt x="2759" y="1999"/>
                    </a:cubicBezTo>
                    <a:lnTo>
                      <a:pt x="2834" y="1623"/>
                    </a:lnTo>
                    <a:cubicBezTo>
                      <a:pt x="2845" y="1572"/>
                      <a:pt x="2810" y="1517"/>
                      <a:pt x="2759" y="1508"/>
                    </a:cubicBezTo>
                    <a:cubicBezTo>
                      <a:pt x="2753" y="1506"/>
                      <a:pt x="2746" y="1506"/>
                      <a:pt x="2740" y="1506"/>
                    </a:cubicBezTo>
                    <a:close/>
                    <a:moveTo>
                      <a:pt x="2586" y="2259"/>
                    </a:moveTo>
                    <a:cubicBezTo>
                      <a:pt x="2541" y="2259"/>
                      <a:pt x="2502" y="2293"/>
                      <a:pt x="2493" y="2337"/>
                    </a:cubicBezTo>
                    <a:lnTo>
                      <a:pt x="2418" y="2716"/>
                    </a:lnTo>
                    <a:cubicBezTo>
                      <a:pt x="2407" y="2767"/>
                      <a:pt x="2442" y="2818"/>
                      <a:pt x="2493" y="2831"/>
                    </a:cubicBezTo>
                    <a:lnTo>
                      <a:pt x="2514" y="2831"/>
                    </a:lnTo>
                    <a:cubicBezTo>
                      <a:pt x="2558" y="2831"/>
                      <a:pt x="2599" y="2801"/>
                      <a:pt x="2609" y="2754"/>
                    </a:cubicBezTo>
                    <a:lnTo>
                      <a:pt x="2684" y="2378"/>
                    </a:lnTo>
                    <a:cubicBezTo>
                      <a:pt x="2694" y="2324"/>
                      <a:pt x="2660" y="2272"/>
                      <a:pt x="2609" y="2262"/>
                    </a:cubicBezTo>
                    <a:cubicBezTo>
                      <a:pt x="2601" y="2260"/>
                      <a:pt x="2593" y="2259"/>
                      <a:pt x="2586" y="2259"/>
                    </a:cubicBezTo>
                    <a:close/>
                    <a:moveTo>
                      <a:pt x="2438" y="3011"/>
                    </a:moveTo>
                    <a:cubicBezTo>
                      <a:pt x="2393" y="3011"/>
                      <a:pt x="2352" y="3043"/>
                      <a:pt x="2342" y="3091"/>
                    </a:cubicBezTo>
                    <a:lnTo>
                      <a:pt x="2268" y="3466"/>
                    </a:lnTo>
                    <a:cubicBezTo>
                      <a:pt x="2257" y="3521"/>
                      <a:pt x="2292" y="3573"/>
                      <a:pt x="2342" y="3583"/>
                    </a:cubicBezTo>
                    <a:cubicBezTo>
                      <a:pt x="2350" y="3586"/>
                      <a:pt x="2356" y="3586"/>
                      <a:pt x="2363" y="3586"/>
                    </a:cubicBezTo>
                    <a:cubicBezTo>
                      <a:pt x="2407" y="3586"/>
                      <a:pt x="2448" y="3552"/>
                      <a:pt x="2459" y="3507"/>
                    </a:cubicBezTo>
                    <a:lnTo>
                      <a:pt x="2534" y="3129"/>
                    </a:lnTo>
                    <a:cubicBezTo>
                      <a:pt x="2544" y="3077"/>
                      <a:pt x="2510" y="3026"/>
                      <a:pt x="2456" y="3013"/>
                    </a:cubicBezTo>
                    <a:cubicBezTo>
                      <a:pt x="2449" y="3011"/>
                      <a:pt x="2443" y="3011"/>
                      <a:pt x="2438" y="3011"/>
                    </a:cubicBezTo>
                    <a:close/>
                    <a:moveTo>
                      <a:pt x="2287" y="3765"/>
                    </a:moveTo>
                    <a:cubicBezTo>
                      <a:pt x="2242" y="3765"/>
                      <a:pt x="2201" y="3797"/>
                      <a:pt x="2193" y="3846"/>
                    </a:cubicBezTo>
                    <a:lnTo>
                      <a:pt x="2117" y="4221"/>
                    </a:lnTo>
                    <a:cubicBezTo>
                      <a:pt x="2104" y="4276"/>
                      <a:pt x="2141" y="4327"/>
                      <a:pt x="2193" y="4337"/>
                    </a:cubicBezTo>
                    <a:lnTo>
                      <a:pt x="2213" y="4337"/>
                    </a:lnTo>
                    <a:cubicBezTo>
                      <a:pt x="2257" y="4337"/>
                      <a:pt x="2298" y="4306"/>
                      <a:pt x="2309" y="4259"/>
                    </a:cubicBezTo>
                    <a:lnTo>
                      <a:pt x="2383" y="3883"/>
                    </a:lnTo>
                    <a:cubicBezTo>
                      <a:pt x="2394" y="3829"/>
                      <a:pt x="2360" y="3778"/>
                      <a:pt x="2305" y="3767"/>
                    </a:cubicBezTo>
                    <a:cubicBezTo>
                      <a:pt x="2299" y="3766"/>
                      <a:pt x="2293" y="3765"/>
                      <a:pt x="2287" y="3765"/>
                    </a:cubicBezTo>
                    <a:close/>
                    <a:moveTo>
                      <a:pt x="2133" y="4519"/>
                    </a:moveTo>
                    <a:cubicBezTo>
                      <a:pt x="2090" y="4519"/>
                      <a:pt x="2051" y="4553"/>
                      <a:pt x="2043" y="4597"/>
                    </a:cubicBezTo>
                    <a:lnTo>
                      <a:pt x="1967" y="4972"/>
                    </a:lnTo>
                    <a:cubicBezTo>
                      <a:pt x="1953" y="5027"/>
                      <a:pt x="1991" y="5078"/>
                      <a:pt x="2043" y="5089"/>
                    </a:cubicBezTo>
                    <a:cubicBezTo>
                      <a:pt x="2049" y="5092"/>
                      <a:pt x="2056" y="5092"/>
                      <a:pt x="2063" y="5092"/>
                    </a:cubicBezTo>
                    <a:cubicBezTo>
                      <a:pt x="2107" y="5092"/>
                      <a:pt x="2148" y="5057"/>
                      <a:pt x="2158" y="5013"/>
                    </a:cubicBezTo>
                    <a:lnTo>
                      <a:pt x="2233" y="4634"/>
                    </a:lnTo>
                    <a:cubicBezTo>
                      <a:pt x="2243" y="4583"/>
                      <a:pt x="2210" y="4531"/>
                      <a:pt x="2155" y="4522"/>
                    </a:cubicBezTo>
                    <a:cubicBezTo>
                      <a:pt x="2148" y="4520"/>
                      <a:pt x="2140" y="4519"/>
                      <a:pt x="2133" y="4519"/>
                    </a:cubicBezTo>
                    <a:close/>
                    <a:moveTo>
                      <a:pt x="1986" y="5271"/>
                    </a:moveTo>
                    <a:cubicBezTo>
                      <a:pt x="1941" y="5271"/>
                      <a:pt x="1901" y="5303"/>
                      <a:pt x="1889" y="5351"/>
                    </a:cubicBezTo>
                    <a:lnTo>
                      <a:pt x="1813" y="5727"/>
                    </a:lnTo>
                    <a:cubicBezTo>
                      <a:pt x="1803" y="5781"/>
                      <a:pt x="1838" y="5832"/>
                      <a:pt x="1892" y="5842"/>
                    </a:cubicBezTo>
                    <a:lnTo>
                      <a:pt x="1912" y="5842"/>
                    </a:lnTo>
                    <a:cubicBezTo>
                      <a:pt x="1957" y="5842"/>
                      <a:pt x="1998" y="5812"/>
                      <a:pt x="2008" y="5764"/>
                    </a:cubicBezTo>
                    <a:lnTo>
                      <a:pt x="2084" y="5388"/>
                    </a:lnTo>
                    <a:cubicBezTo>
                      <a:pt x="2093" y="5334"/>
                      <a:pt x="2059" y="5283"/>
                      <a:pt x="2005" y="5273"/>
                    </a:cubicBezTo>
                    <a:cubicBezTo>
                      <a:pt x="1999" y="5272"/>
                      <a:pt x="1992" y="5271"/>
                      <a:pt x="1986" y="5271"/>
                    </a:cubicBezTo>
                    <a:close/>
                    <a:moveTo>
                      <a:pt x="1834" y="6024"/>
                    </a:moveTo>
                    <a:cubicBezTo>
                      <a:pt x="1790" y="6024"/>
                      <a:pt x="1750" y="6058"/>
                      <a:pt x="1739" y="6102"/>
                    </a:cubicBezTo>
                    <a:lnTo>
                      <a:pt x="1663" y="6481"/>
                    </a:lnTo>
                    <a:cubicBezTo>
                      <a:pt x="1653" y="6532"/>
                      <a:pt x="1687" y="6584"/>
                      <a:pt x="1742" y="6594"/>
                    </a:cubicBezTo>
                    <a:cubicBezTo>
                      <a:pt x="1748" y="6597"/>
                      <a:pt x="1756" y="6597"/>
                      <a:pt x="1762" y="6597"/>
                    </a:cubicBezTo>
                    <a:cubicBezTo>
                      <a:pt x="1807" y="6597"/>
                      <a:pt x="1848" y="6567"/>
                      <a:pt x="1858" y="6518"/>
                    </a:cubicBezTo>
                    <a:lnTo>
                      <a:pt x="1933" y="6143"/>
                    </a:lnTo>
                    <a:cubicBezTo>
                      <a:pt x="1943" y="6088"/>
                      <a:pt x="1909" y="6037"/>
                      <a:pt x="1854" y="6027"/>
                    </a:cubicBezTo>
                    <a:cubicBezTo>
                      <a:pt x="1847" y="6025"/>
                      <a:pt x="1840" y="6024"/>
                      <a:pt x="1834" y="6024"/>
                    </a:cubicBezTo>
                    <a:close/>
                    <a:moveTo>
                      <a:pt x="1686" y="6776"/>
                    </a:moveTo>
                    <a:cubicBezTo>
                      <a:pt x="1641" y="6776"/>
                      <a:pt x="1597" y="6808"/>
                      <a:pt x="1588" y="6857"/>
                    </a:cubicBezTo>
                    <a:lnTo>
                      <a:pt x="1513" y="7232"/>
                    </a:lnTo>
                    <a:cubicBezTo>
                      <a:pt x="1503" y="7287"/>
                      <a:pt x="1537" y="7337"/>
                      <a:pt x="1592" y="7348"/>
                    </a:cubicBezTo>
                    <a:cubicBezTo>
                      <a:pt x="1599" y="7348"/>
                      <a:pt x="1605" y="7351"/>
                      <a:pt x="1612" y="7351"/>
                    </a:cubicBezTo>
                    <a:cubicBezTo>
                      <a:pt x="1657" y="7351"/>
                      <a:pt x="1698" y="7317"/>
                      <a:pt x="1708" y="7269"/>
                    </a:cubicBezTo>
                    <a:lnTo>
                      <a:pt x="1783" y="6894"/>
                    </a:lnTo>
                    <a:cubicBezTo>
                      <a:pt x="1793" y="6843"/>
                      <a:pt x="1759" y="6789"/>
                      <a:pt x="1704" y="6778"/>
                    </a:cubicBezTo>
                    <a:cubicBezTo>
                      <a:pt x="1698" y="6777"/>
                      <a:pt x="1692" y="6776"/>
                      <a:pt x="1686" y="6776"/>
                    </a:cubicBezTo>
                    <a:close/>
                    <a:moveTo>
                      <a:pt x="1534" y="7531"/>
                    </a:moveTo>
                    <a:cubicBezTo>
                      <a:pt x="1488" y="7531"/>
                      <a:pt x="1447" y="7563"/>
                      <a:pt x="1438" y="7608"/>
                    </a:cubicBezTo>
                    <a:lnTo>
                      <a:pt x="1363" y="7986"/>
                    </a:lnTo>
                    <a:cubicBezTo>
                      <a:pt x="1353" y="8038"/>
                      <a:pt x="1387" y="8092"/>
                      <a:pt x="1441" y="8103"/>
                    </a:cubicBezTo>
                    <a:lnTo>
                      <a:pt x="1462" y="8103"/>
                    </a:lnTo>
                    <a:cubicBezTo>
                      <a:pt x="1506" y="8103"/>
                      <a:pt x="1547" y="8072"/>
                      <a:pt x="1558" y="8024"/>
                    </a:cubicBezTo>
                    <a:lnTo>
                      <a:pt x="1633" y="7649"/>
                    </a:lnTo>
                    <a:cubicBezTo>
                      <a:pt x="1643" y="7594"/>
                      <a:pt x="1608" y="7542"/>
                      <a:pt x="1554" y="7532"/>
                    </a:cubicBezTo>
                    <a:cubicBezTo>
                      <a:pt x="1548" y="7531"/>
                      <a:pt x="1541" y="7531"/>
                      <a:pt x="1534" y="7531"/>
                    </a:cubicBezTo>
                    <a:close/>
                    <a:moveTo>
                      <a:pt x="1384" y="8282"/>
                    </a:moveTo>
                    <a:cubicBezTo>
                      <a:pt x="1337" y="8282"/>
                      <a:pt x="1297" y="8314"/>
                      <a:pt x="1288" y="8362"/>
                    </a:cubicBezTo>
                    <a:lnTo>
                      <a:pt x="1213" y="8738"/>
                    </a:lnTo>
                    <a:cubicBezTo>
                      <a:pt x="1203" y="8792"/>
                      <a:pt x="1236" y="8843"/>
                      <a:pt x="1291" y="8853"/>
                    </a:cubicBezTo>
                    <a:cubicBezTo>
                      <a:pt x="1298" y="8857"/>
                      <a:pt x="1305" y="8857"/>
                      <a:pt x="1312" y="8857"/>
                    </a:cubicBezTo>
                    <a:cubicBezTo>
                      <a:pt x="1356" y="8857"/>
                      <a:pt x="1397" y="8823"/>
                      <a:pt x="1408" y="8779"/>
                    </a:cubicBezTo>
                    <a:lnTo>
                      <a:pt x="1482" y="8399"/>
                    </a:lnTo>
                    <a:cubicBezTo>
                      <a:pt x="1493" y="8348"/>
                      <a:pt x="1458" y="8297"/>
                      <a:pt x="1404" y="8284"/>
                    </a:cubicBezTo>
                    <a:cubicBezTo>
                      <a:pt x="1397" y="8282"/>
                      <a:pt x="1390" y="8282"/>
                      <a:pt x="1384" y="8282"/>
                    </a:cubicBezTo>
                    <a:close/>
                    <a:moveTo>
                      <a:pt x="1235" y="9036"/>
                    </a:moveTo>
                    <a:cubicBezTo>
                      <a:pt x="1188" y="9036"/>
                      <a:pt x="1147" y="9068"/>
                      <a:pt x="1137" y="9116"/>
                    </a:cubicBezTo>
                    <a:lnTo>
                      <a:pt x="1063" y="9492"/>
                    </a:lnTo>
                    <a:cubicBezTo>
                      <a:pt x="1052" y="9546"/>
                      <a:pt x="1087" y="9598"/>
                      <a:pt x="1141" y="9608"/>
                    </a:cubicBezTo>
                    <a:lnTo>
                      <a:pt x="1158" y="9608"/>
                    </a:lnTo>
                    <a:cubicBezTo>
                      <a:pt x="1206" y="9608"/>
                      <a:pt x="1247" y="9577"/>
                      <a:pt x="1257" y="9529"/>
                    </a:cubicBezTo>
                    <a:lnTo>
                      <a:pt x="1332" y="9154"/>
                    </a:lnTo>
                    <a:cubicBezTo>
                      <a:pt x="1342" y="9099"/>
                      <a:pt x="1309" y="9048"/>
                      <a:pt x="1254" y="9037"/>
                    </a:cubicBezTo>
                    <a:cubicBezTo>
                      <a:pt x="1247" y="9036"/>
                      <a:pt x="1241" y="9036"/>
                      <a:pt x="1235" y="9036"/>
                    </a:cubicBezTo>
                    <a:close/>
                    <a:moveTo>
                      <a:pt x="1081" y="9789"/>
                    </a:moveTo>
                    <a:cubicBezTo>
                      <a:pt x="1036" y="9789"/>
                      <a:pt x="997" y="9823"/>
                      <a:pt x="987" y="9867"/>
                    </a:cubicBezTo>
                    <a:lnTo>
                      <a:pt x="912" y="10246"/>
                    </a:lnTo>
                    <a:cubicBezTo>
                      <a:pt x="902" y="10297"/>
                      <a:pt x="937" y="10348"/>
                      <a:pt x="991" y="10359"/>
                    </a:cubicBezTo>
                    <a:cubicBezTo>
                      <a:pt x="998" y="10362"/>
                      <a:pt x="1005" y="10362"/>
                      <a:pt x="1008" y="10362"/>
                    </a:cubicBezTo>
                    <a:cubicBezTo>
                      <a:pt x="1055" y="10362"/>
                      <a:pt x="1096" y="10332"/>
                      <a:pt x="1107" y="10284"/>
                    </a:cubicBezTo>
                    <a:lnTo>
                      <a:pt x="1182" y="9905"/>
                    </a:lnTo>
                    <a:cubicBezTo>
                      <a:pt x="1192" y="9853"/>
                      <a:pt x="1158" y="9803"/>
                      <a:pt x="1104" y="9792"/>
                    </a:cubicBezTo>
                    <a:cubicBezTo>
                      <a:pt x="1096" y="9790"/>
                      <a:pt x="1089" y="9789"/>
                      <a:pt x="1081" y="9789"/>
                    </a:cubicBezTo>
                    <a:close/>
                    <a:moveTo>
                      <a:pt x="933" y="10541"/>
                    </a:moveTo>
                    <a:cubicBezTo>
                      <a:pt x="887" y="10541"/>
                      <a:pt x="846" y="10574"/>
                      <a:pt x="837" y="10622"/>
                    </a:cubicBezTo>
                    <a:lnTo>
                      <a:pt x="762" y="10997"/>
                    </a:lnTo>
                    <a:cubicBezTo>
                      <a:pt x="752" y="11052"/>
                      <a:pt x="786" y="11103"/>
                      <a:pt x="841" y="11113"/>
                    </a:cubicBezTo>
                    <a:cubicBezTo>
                      <a:pt x="847" y="11113"/>
                      <a:pt x="851" y="11117"/>
                      <a:pt x="858" y="11117"/>
                    </a:cubicBezTo>
                    <a:cubicBezTo>
                      <a:pt x="905" y="11117"/>
                      <a:pt x="946" y="11082"/>
                      <a:pt x="957" y="11035"/>
                    </a:cubicBezTo>
                    <a:lnTo>
                      <a:pt x="1032" y="10660"/>
                    </a:lnTo>
                    <a:cubicBezTo>
                      <a:pt x="1042" y="10608"/>
                      <a:pt x="1008" y="10553"/>
                      <a:pt x="953" y="10543"/>
                    </a:cubicBezTo>
                    <a:cubicBezTo>
                      <a:pt x="946" y="10542"/>
                      <a:pt x="940" y="10541"/>
                      <a:pt x="933" y="10541"/>
                    </a:cubicBezTo>
                    <a:close/>
                    <a:moveTo>
                      <a:pt x="780" y="11295"/>
                    </a:moveTo>
                    <a:cubicBezTo>
                      <a:pt x="734" y="11295"/>
                      <a:pt x="696" y="11329"/>
                      <a:pt x="687" y="11372"/>
                    </a:cubicBezTo>
                    <a:lnTo>
                      <a:pt x="612" y="11752"/>
                    </a:lnTo>
                    <a:cubicBezTo>
                      <a:pt x="602" y="11802"/>
                      <a:pt x="636" y="11854"/>
                      <a:pt x="691" y="11868"/>
                    </a:cubicBezTo>
                    <a:lnTo>
                      <a:pt x="707" y="11868"/>
                    </a:lnTo>
                    <a:cubicBezTo>
                      <a:pt x="756" y="11868"/>
                      <a:pt x="796" y="11837"/>
                      <a:pt x="803" y="11789"/>
                    </a:cubicBezTo>
                    <a:lnTo>
                      <a:pt x="882" y="11413"/>
                    </a:lnTo>
                    <a:cubicBezTo>
                      <a:pt x="892" y="11359"/>
                      <a:pt x="858" y="11308"/>
                      <a:pt x="803" y="11298"/>
                    </a:cubicBezTo>
                    <a:cubicBezTo>
                      <a:pt x="795" y="11296"/>
                      <a:pt x="787" y="11295"/>
                      <a:pt x="780" y="11295"/>
                    </a:cubicBezTo>
                    <a:close/>
                    <a:moveTo>
                      <a:pt x="634" y="12047"/>
                    </a:moveTo>
                    <a:cubicBezTo>
                      <a:pt x="587" y="12047"/>
                      <a:pt x="546" y="12079"/>
                      <a:pt x="537" y="12127"/>
                    </a:cubicBezTo>
                    <a:lnTo>
                      <a:pt x="461" y="12503"/>
                    </a:lnTo>
                    <a:cubicBezTo>
                      <a:pt x="452" y="12557"/>
                      <a:pt x="486" y="12609"/>
                      <a:pt x="540" y="12618"/>
                    </a:cubicBezTo>
                    <a:cubicBezTo>
                      <a:pt x="543" y="12622"/>
                      <a:pt x="551" y="12622"/>
                      <a:pt x="557" y="12622"/>
                    </a:cubicBezTo>
                    <a:cubicBezTo>
                      <a:pt x="605" y="12622"/>
                      <a:pt x="646" y="12588"/>
                      <a:pt x="653" y="12544"/>
                    </a:cubicBezTo>
                    <a:lnTo>
                      <a:pt x="728" y="12165"/>
                    </a:lnTo>
                    <a:cubicBezTo>
                      <a:pt x="742" y="12114"/>
                      <a:pt x="704" y="12059"/>
                      <a:pt x="653" y="12048"/>
                    </a:cubicBezTo>
                    <a:cubicBezTo>
                      <a:pt x="647" y="12047"/>
                      <a:pt x="641" y="12047"/>
                      <a:pt x="634" y="12047"/>
                    </a:cubicBezTo>
                    <a:close/>
                    <a:moveTo>
                      <a:pt x="484" y="12801"/>
                    </a:moveTo>
                    <a:cubicBezTo>
                      <a:pt x="437" y="12801"/>
                      <a:pt x="396" y="12833"/>
                      <a:pt x="387" y="12881"/>
                    </a:cubicBezTo>
                    <a:lnTo>
                      <a:pt x="311" y="13257"/>
                    </a:lnTo>
                    <a:cubicBezTo>
                      <a:pt x="302" y="13308"/>
                      <a:pt x="335" y="13363"/>
                      <a:pt x="387" y="13373"/>
                    </a:cubicBezTo>
                    <a:lnTo>
                      <a:pt x="407" y="13373"/>
                    </a:lnTo>
                    <a:cubicBezTo>
                      <a:pt x="455" y="13373"/>
                      <a:pt x="496" y="13343"/>
                      <a:pt x="502" y="13294"/>
                    </a:cubicBezTo>
                    <a:lnTo>
                      <a:pt x="578" y="12919"/>
                    </a:lnTo>
                    <a:cubicBezTo>
                      <a:pt x="592" y="12864"/>
                      <a:pt x="554" y="12813"/>
                      <a:pt x="502" y="12803"/>
                    </a:cubicBezTo>
                    <a:cubicBezTo>
                      <a:pt x="496" y="12802"/>
                      <a:pt x="490" y="12801"/>
                      <a:pt x="484" y="12801"/>
                    </a:cubicBezTo>
                    <a:close/>
                    <a:moveTo>
                      <a:pt x="329" y="13554"/>
                    </a:moveTo>
                    <a:cubicBezTo>
                      <a:pt x="284" y="13554"/>
                      <a:pt x="245" y="13588"/>
                      <a:pt x="236" y="13633"/>
                    </a:cubicBezTo>
                    <a:lnTo>
                      <a:pt x="162" y="14008"/>
                    </a:lnTo>
                    <a:cubicBezTo>
                      <a:pt x="151" y="14063"/>
                      <a:pt x="185" y="14114"/>
                      <a:pt x="236" y="14124"/>
                    </a:cubicBezTo>
                    <a:cubicBezTo>
                      <a:pt x="243" y="14128"/>
                      <a:pt x="250" y="14128"/>
                      <a:pt x="257" y="14128"/>
                    </a:cubicBezTo>
                    <a:cubicBezTo>
                      <a:pt x="305" y="14128"/>
                      <a:pt x="346" y="14093"/>
                      <a:pt x="352" y="14049"/>
                    </a:cubicBezTo>
                    <a:lnTo>
                      <a:pt x="428" y="13670"/>
                    </a:lnTo>
                    <a:cubicBezTo>
                      <a:pt x="438" y="13619"/>
                      <a:pt x="404" y="13568"/>
                      <a:pt x="352" y="13557"/>
                    </a:cubicBezTo>
                    <a:cubicBezTo>
                      <a:pt x="345" y="13555"/>
                      <a:pt x="337" y="13554"/>
                      <a:pt x="329" y="13554"/>
                    </a:cubicBezTo>
                    <a:close/>
                    <a:moveTo>
                      <a:pt x="183" y="14307"/>
                    </a:moveTo>
                    <a:cubicBezTo>
                      <a:pt x="136" y="14307"/>
                      <a:pt x="96" y="14339"/>
                      <a:pt x="86" y="14387"/>
                    </a:cubicBezTo>
                    <a:lnTo>
                      <a:pt x="11" y="14762"/>
                    </a:lnTo>
                    <a:cubicBezTo>
                      <a:pt x="1" y="14817"/>
                      <a:pt x="35" y="14868"/>
                      <a:pt x="86" y="14879"/>
                    </a:cubicBezTo>
                    <a:lnTo>
                      <a:pt x="107" y="14879"/>
                    </a:lnTo>
                    <a:cubicBezTo>
                      <a:pt x="154" y="14879"/>
                      <a:pt x="195" y="14848"/>
                      <a:pt x="203" y="14800"/>
                    </a:cubicBezTo>
                    <a:lnTo>
                      <a:pt x="277" y="14424"/>
                    </a:lnTo>
                    <a:cubicBezTo>
                      <a:pt x="288" y="14370"/>
                      <a:pt x="253" y="14318"/>
                      <a:pt x="203" y="14309"/>
                    </a:cubicBezTo>
                    <a:cubicBezTo>
                      <a:pt x="196" y="14307"/>
                      <a:pt x="189" y="14307"/>
                      <a:pt x="183" y="14307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 flipH="1">
                <a:off x="8039429" y="4409768"/>
                <a:ext cx="16110" cy="2467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89" extrusionOk="0">
                    <a:moveTo>
                      <a:pt x="145" y="0"/>
                    </a:moveTo>
                    <a:cubicBezTo>
                      <a:pt x="100" y="0"/>
                      <a:pt x="61" y="34"/>
                      <a:pt x="52" y="78"/>
                    </a:cubicBezTo>
                    <a:lnTo>
                      <a:pt x="15" y="273"/>
                    </a:lnTo>
                    <a:cubicBezTo>
                      <a:pt x="1" y="323"/>
                      <a:pt x="38" y="378"/>
                      <a:pt x="90" y="388"/>
                    </a:cubicBezTo>
                    <a:lnTo>
                      <a:pt x="110" y="388"/>
                    </a:lnTo>
                    <a:cubicBezTo>
                      <a:pt x="155" y="388"/>
                      <a:pt x="196" y="358"/>
                      <a:pt x="205" y="310"/>
                    </a:cubicBezTo>
                    <a:lnTo>
                      <a:pt x="243" y="119"/>
                    </a:lnTo>
                    <a:cubicBezTo>
                      <a:pt x="254" y="65"/>
                      <a:pt x="219" y="13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 flipH="1">
                <a:off x="6734966" y="2736908"/>
                <a:ext cx="1466703" cy="1745948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26673" extrusionOk="0">
                    <a:moveTo>
                      <a:pt x="18017" y="0"/>
                    </a:moveTo>
                    <a:cubicBezTo>
                      <a:pt x="15812" y="0"/>
                      <a:pt x="9147" y="562"/>
                      <a:pt x="5776" y="3740"/>
                    </a:cubicBezTo>
                    <a:cubicBezTo>
                      <a:pt x="5776" y="3740"/>
                      <a:pt x="3018" y="15169"/>
                      <a:pt x="2410" y="17579"/>
                    </a:cubicBezTo>
                    <a:cubicBezTo>
                      <a:pt x="1799" y="19985"/>
                      <a:pt x="0" y="25034"/>
                      <a:pt x="0" y="25034"/>
                    </a:cubicBezTo>
                    <a:cubicBezTo>
                      <a:pt x="0" y="25034"/>
                      <a:pt x="1390" y="26424"/>
                      <a:pt x="2291" y="26673"/>
                    </a:cubicBezTo>
                    <a:lnTo>
                      <a:pt x="6681" y="6086"/>
                    </a:lnTo>
                    <a:lnTo>
                      <a:pt x="6766" y="3420"/>
                    </a:lnTo>
                    <a:lnTo>
                      <a:pt x="9193" y="2361"/>
                    </a:lnTo>
                    <a:lnTo>
                      <a:pt x="7937" y="26652"/>
                    </a:lnTo>
                    <a:cubicBezTo>
                      <a:pt x="10374" y="26571"/>
                      <a:pt x="12675" y="26468"/>
                      <a:pt x="12675" y="26468"/>
                    </a:cubicBezTo>
                    <a:lnTo>
                      <a:pt x="13419" y="26229"/>
                    </a:lnTo>
                    <a:cubicBezTo>
                      <a:pt x="13419" y="26229"/>
                      <a:pt x="21267" y="25556"/>
                      <a:pt x="22195" y="25208"/>
                    </a:cubicBezTo>
                    <a:cubicBezTo>
                      <a:pt x="23124" y="24860"/>
                      <a:pt x="18802" y="228"/>
                      <a:pt x="18744" y="53"/>
                    </a:cubicBezTo>
                    <a:cubicBezTo>
                      <a:pt x="18734" y="24"/>
                      <a:pt x="18470" y="0"/>
                      <a:pt x="1801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 flipH="1">
                <a:off x="7605821" y="2878659"/>
                <a:ext cx="462965" cy="1611539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24384" extrusionOk="0">
                    <a:moveTo>
                      <a:pt x="6903" y="0"/>
                    </a:moveTo>
                    <a:lnTo>
                      <a:pt x="4476" y="1059"/>
                    </a:lnTo>
                    <a:lnTo>
                      <a:pt x="4391" y="3725"/>
                    </a:lnTo>
                    <a:lnTo>
                      <a:pt x="1" y="24312"/>
                    </a:lnTo>
                    <a:cubicBezTo>
                      <a:pt x="21" y="24319"/>
                      <a:pt x="42" y="24322"/>
                      <a:pt x="62" y="24326"/>
                    </a:cubicBezTo>
                    <a:cubicBezTo>
                      <a:pt x="238" y="24367"/>
                      <a:pt x="739" y="24383"/>
                      <a:pt x="1431" y="24383"/>
                    </a:cubicBezTo>
                    <a:cubicBezTo>
                      <a:pt x="2531" y="24383"/>
                      <a:pt x="4115" y="24342"/>
                      <a:pt x="5647" y="24291"/>
                    </a:cubicBezTo>
                    <a:lnTo>
                      <a:pt x="6903" y="0"/>
                    </a:ln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 flipH="1">
                <a:off x="7036804" y="1968431"/>
                <a:ext cx="882876" cy="460022"/>
              </a:xfrm>
              <a:custGeom>
                <a:avLst/>
                <a:gdLst/>
                <a:ahLst/>
                <a:cxnLst/>
                <a:rect l="l" t="t" r="r" b="b"/>
                <a:pathLst>
                  <a:path w="13920" h="7253" extrusionOk="0">
                    <a:moveTo>
                      <a:pt x="6417" y="0"/>
                    </a:moveTo>
                    <a:cubicBezTo>
                      <a:pt x="6093" y="0"/>
                      <a:pt x="5758" y="16"/>
                      <a:pt x="5410" y="50"/>
                    </a:cubicBezTo>
                    <a:cubicBezTo>
                      <a:pt x="3765" y="214"/>
                      <a:pt x="955" y="3610"/>
                      <a:pt x="450" y="4552"/>
                    </a:cubicBezTo>
                    <a:cubicBezTo>
                      <a:pt x="1" y="5392"/>
                      <a:pt x="6285" y="7253"/>
                      <a:pt x="9304" y="7253"/>
                    </a:cubicBezTo>
                    <a:cubicBezTo>
                      <a:pt x="9660" y="7253"/>
                      <a:pt x="9971" y="7227"/>
                      <a:pt x="10220" y="7170"/>
                    </a:cubicBezTo>
                    <a:cubicBezTo>
                      <a:pt x="12578" y="6631"/>
                      <a:pt x="13920" y="4484"/>
                      <a:pt x="13920" y="4484"/>
                    </a:cubicBezTo>
                    <a:cubicBezTo>
                      <a:pt x="13920" y="4484"/>
                      <a:pt x="11837" y="0"/>
                      <a:pt x="641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 flipH="1">
                <a:off x="7539765" y="1960313"/>
                <a:ext cx="374588" cy="285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4508" extrusionOk="0">
                    <a:moveTo>
                      <a:pt x="4651" y="1"/>
                    </a:moveTo>
                    <a:cubicBezTo>
                      <a:pt x="4384" y="1"/>
                      <a:pt x="4064" y="55"/>
                      <a:pt x="3681" y="191"/>
                    </a:cubicBezTo>
                    <a:cubicBezTo>
                      <a:pt x="1868" y="837"/>
                      <a:pt x="1" y="4434"/>
                      <a:pt x="1" y="4500"/>
                    </a:cubicBezTo>
                    <a:cubicBezTo>
                      <a:pt x="1" y="4505"/>
                      <a:pt x="24" y="4508"/>
                      <a:pt x="68" y="4508"/>
                    </a:cubicBezTo>
                    <a:cubicBezTo>
                      <a:pt x="506" y="4508"/>
                      <a:pt x="2947" y="4250"/>
                      <a:pt x="2947" y="4250"/>
                    </a:cubicBezTo>
                    <a:cubicBezTo>
                      <a:pt x="3127" y="2177"/>
                      <a:pt x="5860" y="747"/>
                      <a:pt x="5905" y="747"/>
                    </a:cubicBezTo>
                    <a:cubicBezTo>
                      <a:pt x="5906" y="747"/>
                      <a:pt x="5906" y="747"/>
                      <a:pt x="5906" y="747"/>
                    </a:cubicBezTo>
                    <a:cubicBezTo>
                      <a:pt x="5906" y="747"/>
                      <a:pt x="5647" y="1"/>
                      <a:pt x="465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 flipH="1">
                <a:off x="7041110" y="2164672"/>
                <a:ext cx="423552" cy="165222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2605" extrusionOk="0">
                    <a:moveTo>
                      <a:pt x="5824" y="0"/>
                    </a:moveTo>
                    <a:cubicBezTo>
                      <a:pt x="4336" y="2130"/>
                      <a:pt x="1" y="2267"/>
                      <a:pt x="1" y="2267"/>
                    </a:cubicBezTo>
                    <a:cubicBezTo>
                      <a:pt x="803" y="2507"/>
                      <a:pt x="1564" y="2605"/>
                      <a:pt x="2264" y="2605"/>
                    </a:cubicBezTo>
                    <a:cubicBezTo>
                      <a:pt x="4360" y="2605"/>
                      <a:pt x="5947" y="1745"/>
                      <a:pt x="6678" y="1257"/>
                    </a:cubicBezTo>
                    <a:cubicBezTo>
                      <a:pt x="6558" y="1032"/>
                      <a:pt x="6282" y="557"/>
                      <a:pt x="5824" y="0"/>
                    </a:cubicBezTo>
                    <a:close/>
                  </a:path>
                </a:pathLst>
              </a:custGeom>
              <a:solidFill>
                <a:srgbClr val="0077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 flipH="1">
                <a:off x="6912920" y="2270340"/>
                <a:ext cx="119746" cy="50258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7924" extrusionOk="0">
                    <a:moveTo>
                      <a:pt x="0" y="1"/>
                    </a:moveTo>
                    <a:cubicBezTo>
                      <a:pt x="492" y="2202"/>
                      <a:pt x="1215" y="5609"/>
                      <a:pt x="1536" y="7923"/>
                    </a:cubicBezTo>
                    <a:cubicBezTo>
                      <a:pt x="1888" y="6544"/>
                      <a:pt x="1594" y="4571"/>
                      <a:pt x="1157" y="3048"/>
                    </a:cubicBezTo>
                    <a:cubicBezTo>
                      <a:pt x="785" y="1755"/>
                      <a:pt x="352" y="724"/>
                      <a:pt x="0" y="1"/>
                    </a:cubicBezTo>
                    <a:close/>
                  </a:path>
                </a:pathLst>
              </a:custGeom>
              <a:solidFill>
                <a:srgbClr val="FF79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 flipH="1">
                <a:off x="7080507" y="2194165"/>
                <a:ext cx="983024" cy="1201206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18939" extrusionOk="0">
                    <a:moveTo>
                      <a:pt x="4929" y="0"/>
                    </a:moveTo>
                    <a:cubicBezTo>
                      <a:pt x="4622" y="0"/>
                      <a:pt x="4330" y="21"/>
                      <a:pt x="4059" y="55"/>
                    </a:cubicBezTo>
                    <a:cubicBezTo>
                      <a:pt x="3288" y="1645"/>
                      <a:pt x="0" y="8667"/>
                      <a:pt x="581" y="11651"/>
                    </a:cubicBezTo>
                    <a:cubicBezTo>
                      <a:pt x="1113" y="14388"/>
                      <a:pt x="2906" y="17764"/>
                      <a:pt x="3561" y="18939"/>
                    </a:cubicBezTo>
                    <a:cubicBezTo>
                      <a:pt x="3667" y="18864"/>
                      <a:pt x="3772" y="18785"/>
                      <a:pt x="3889" y="18703"/>
                    </a:cubicBezTo>
                    <a:cubicBezTo>
                      <a:pt x="5050" y="17860"/>
                      <a:pt x="5800" y="15651"/>
                      <a:pt x="5800" y="15651"/>
                    </a:cubicBezTo>
                    <a:cubicBezTo>
                      <a:pt x="4752" y="14515"/>
                      <a:pt x="4615" y="12193"/>
                      <a:pt x="4615" y="12193"/>
                    </a:cubicBezTo>
                    <a:cubicBezTo>
                      <a:pt x="4615" y="12193"/>
                      <a:pt x="8576" y="9804"/>
                      <a:pt x="10764" y="9326"/>
                    </a:cubicBezTo>
                    <a:cubicBezTo>
                      <a:pt x="11033" y="9267"/>
                      <a:pt x="11266" y="9240"/>
                      <a:pt x="11474" y="9240"/>
                    </a:cubicBezTo>
                    <a:cubicBezTo>
                      <a:pt x="12921" y="9240"/>
                      <a:pt x="13113" y="10513"/>
                      <a:pt x="15499" y="10770"/>
                    </a:cubicBezTo>
                    <a:cubicBezTo>
                      <a:pt x="15403" y="8643"/>
                      <a:pt x="15335" y="2713"/>
                      <a:pt x="15311" y="269"/>
                    </a:cubicBezTo>
                    <a:cubicBezTo>
                      <a:pt x="14815" y="693"/>
                      <a:pt x="13679" y="1492"/>
                      <a:pt x="11877" y="1837"/>
                    </a:cubicBezTo>
                    <a:cubicBezTo>
                      <a:pt x="11601" y="1889"/>
                      <a:pt x="11337" y="1913"/>
                      <a:pt x="11083" y="1913"/>
                    </a:cubicBezTo>
                    <a:cubicBezTo>
                      <a:pt x="9029" y="1913"/>
                      <a:pt x="7617" y="368"/>
                      <a:pt x="5937" y="82"/>
                    </a:cubicBezTo>
                    <a:cubicBezTo>
                      <a:pt x="5591" y="24"/>
                      <a:pt x="5252" y="0"/>
                      <a:pt x="49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 flipH="1">
                <a:off x="6938515" y="2195212"/>
                <a:ext cx="157294" cy="68454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0793" extrusionOk="0">
                    <a:moveTo>
                      <a:pt x="288" y="1"/>
                    </a:moveTo>
                    <a:cubicBezTo>
                      <a:pt x="288" y="1"/>
                      <a:pt x="192" y="107"/>
                      <a:pt x="1" y="270"/>
                    </a:cubicBezTo>
                    <a:cubicBezTo>
                      <a:pt x="25" y="2714"/>
                      <a:pt x="93" y="8644"/>
                      <a:pt x="189" y="10771"/>
                    </a:cubicBezTo>
                    <a:cubicBezTo>
                      <a:pt x="233" y="10774"/>
                      <a:pt x="277" y="10778"/>
                      <a:pt x="325" y="10781"/>
                    </a:cubicBezTo>
                    <a:cubicBezTo>
                      <a:pt x="410" y="10788"/>
                      <a:pt x="492" y="10792"/>
                      <a:pt x="572" y="10792"/>
                    </a:cubicBezTo>
                    <a:cubicBezTo>
                      <a:pt x="1654" y="10792"/>
                      <a:pt x="2231" y="10111"/>
                      <a:pt x="2479" y="9125"/>
                    </a:cubicBezTo>
                    <a:cubicBezTo>
                      <a:pt x="2158" y="6811"/>
                      <a:pt x="1435" y="3404"/>
                      <a:pt x="943" y="1203"/>
                    </a:cubicBezTo>
                    <a:cubicBezTo>
                      <a:pt x="567" y="420"/>
                      <a:pt x="288" y="1"/>
                      <a:pt x="288" y="1"/>
                    </a:cubicBez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 flipH="1">
                <a:off x="7794812" y="2197590"/>
                <a:ext cx="373320" cy="1246492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19653" extrusionOk="0">
                    <a:moveTo>
                      <a:pt x="5885" y="1"/>
                    </a:moveTo>
                    <a:cubicBezTo>
                      <a:pt x="4875" y="124"/>
                      <a:pt x="4165" y="417"/>
                      <a:pt x="4165" y="417"/>
                    </a:cubicBezTo>
                    <a:cubicBezTo>
                      <a:pt x="4165" y="417"/>
                      <a:pt x="2096" y="2782"/>
                      <a:pt x="1048" y="8361"/>
                    </a:cubicBezTo>
                    <a:cubicBezTo>
                      <a:pt x="0" y="13938"/>
                      <a:pt x="3120" y="19287"/>
                      <a:pt x="3550" y="19561"/>
                    </a:cubicBezTo>
                    <a:cubicBezTo>
                      <a:pt x="3649" y="19623"/>
                      <a:pt x="3754" y="19653"/>
                      <a:pt x="3872" y="19653"/>
                    </a:cubicBezTo>
                    <a:cubicBezTo>
                      <a:pt x="4222" y="19653"/>
                      <a:pt x="4679" y="19385"/>
                      <a:pt x="5387" y="18885"/>
                    </a:cubicBezTo>
                    <a:cubicBezTo>
                      <a:pt x="4732" y="17710"/>
                      <a:pt x="2939" y="14334"/>
                      <a:pt x="2407" y="11597"/>
                    </a:cubicBezTo>
                    <a:cubicBezTo>
                      <a:pt x="1826" y="8613"/>
                      <a:pt x="5114" y="1591"/>
                      <a:pt x="5885" y="1"/>
                    </a:cubicBez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 flipH="1">
                <a:off x="7216654" y="3194851"/>
                <a:ext cx="177160" cy="127274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7865" extrusionOk="0">
                    <a:moveTo>
                      <a:pt x="2792" y="1"/>
                    </a:moveTo>
                    <a:cubicBezTo>
                      <a:pt x="2792" y="1"/>
                      <a:pt x="1406" y="1120"/>
                      <a:pt x="836" y="1800"/>
                    </a:cubicBezTo>
                    <a:cubicBezTo>
                      <a:pt x="262" y="2479"/>
                      <a:pt x="0" y="17864"/>
                      <a:pt x="0" y="17864"/>
                    </a:cubicBezTo>
                    <a:lnTo>
                      <a:pt x="744" y="17625"/>
                    </a:lnTo>
                    <a:cubicBezTo>
                      <a:pt x="744" y="17625"/>
                      <a:pt x="1191" y="3817"/>
                      <a:pt x="1341" y="2854"/>
                    </a:cubicBezTo>
                    <a:cubicBezTo>
                      <a:pt x="1488" y="1888"/>
                      <a:pt x="2792" y="1"/>
                      <a:pt x="2792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 flipH="1">
                <a:off x="6632322" y="3508355"/>
                <a:ext cx="44398" cy="34503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44" extrusionOk="0">
                    <a:moveTo>
                      <a:pt x="348" y="1"/>
                    </a:moveTo>
                    <a:cubicBezTo>
                      <a:pt x="0" y="1"/>
                      <a:pt x="0" y="543"/>
                      <a:pt x="348" y="543"/>
                    </a:cubicBezTo>
                    <a:cubicBezTo>
                      <a:pt x="700" y="543"/>
                      <a:pt x="700" y="1"/>
                      <a:pt x="348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 flipH="1">
                <a:off x="6547022" y="2021519"/>
                <a:ext cx="532199" cy="434842"/>
              </a:xfrm>
              <a:custGeom>
                <a:avLst/>
                <a:gdLst/>
                <a:ahLst/>
                <a:cxnLst/>
                <a:rect l="l" t="t" r="r" b="b"/>
                <a:pathLst>
                  <a:path w="8391" h="6856" extrusionOk="0">
                    <a:moveTo>
                      <a:pt x="4454" y="0"/>
                    </a:moveTo>
                    <a:cubicBezTo>
                      <a:pt x="4286" y="0"/>
                      <a:pt x="4114" y="9"/>
                      <a:pt x="3936" y="28"/>
                    </a:cubicBezTo>
                    <a:cubicBezTo>
                      <a:pt x="744" y="370"/>
                      <a:pt x="0" y="2125"/>
                      <a:pt x="48" y="2633"/>
                    </a:cubicBezTo>
                    <a:lnTo>
                      <a:pt x="433" y="6856"/>
                    </a:lnTo>
                    <a:lnTo>
                      <a:pt x="8390" y="6436"/>
                    </a:lnTo>
                    <a:lnTo>
                      <a:pt x="7988" y="2032"/>
                    </a:lnTo>
                    <a:cubicBezTo>
                      <a:pt x="7915" y="1515"/>
                      <a:pt x="6635" y="0"/>
                      <a:pt x="4454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 flipH="1">
                <a:off x="6520818" y="2868322"/>
                <a:ext cx="11099" cy="5245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27" extrusionOk="0">
                    <a:moveTo>
                      <a:pt x="0" y="1"/>
                    </a:moveTo>
                    <a:lnTo>
                      <a:pt x="65" y="827"/>
                    </a:lnTo>
                    <a:lnTo>
                      <a:pt x="175" y="827"/>
                    </a:lnTo>
                    <a:lnTo>
                      <a:pt x="175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 flipH="1">
                <a:off x="6520818" y="2818596"/>
                <a:ext cx="15032" cy="4655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734" extrusionOk="0">
                    <a:moveTo>
                      <a:pt x="237" y="0"/>
                    </a:moveTo>
                    <a:cubicBezTo>
                      <a:pt x="209" y="7"/>
                      <a:pt x="179" y="7"/>
                      <a:pt x="151" y="7"/>
                    </a:cubicBezTo>
                    <a:lnTo>
                      <a:pt x="1" y="7"/>
                    </a:lnTo>
                    <a:lnTo>
                      <a:pt x="59" y="733"/>
                    </a:lnTo>
                    <a:lnTo>
                      <a:pt x="237" y="733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 flipH="1">
                <a:off x="6520818" y="2865087"/>
                <a:ext cx="11290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6" extrusionOk="0">
                    <a:moveTo>
                      <a:pt x="0" y="0"/>
                    </a:moveTo>
                    <a:lnTo>
                      <a:pt x="3" y="52"/>
                    </a:lnTo>
                    <a:lnTo>
                      <a:pt x="178" y="55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4D2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 flipH="1">
                <a:off x="6520819" y="2763351"/>
                <a:ext cx="19345" cy="4959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82" extrusionOk="0">
                    <a:moveTo>
                      <a:pt x="1" y="0"/>
                    </a:moveTo>
                    <a:lnTo>
                      <a:pt x="62" y="778"/>
                    </a:lnTo>
                    <a:lnTo>
                      <a:pt x="305" y="782"/>
                    </a:lnTo>
                    <a:lnTo>
                      <a:pt x="305" y="27"/>
                    </a:lnTo>
                    <a:cubicBezTo>
                      <a:pt x="250" y="11"/>
                      <a:pt x="192" y="3"/>
                      <a:pt x="134" y="0"/>
                    </a:cubicBez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6"/>
              <p:cNvSpPr/>
              <p:nvPr/>
            </p:nvSpPr>
            <p:spPr>
              <a:xfrm flipH="1">
                <a:off x="6520818" y="2812697"/>
                <a:ext cx="15412" cy="634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0" extrusionOk="0">
                    <a:moveTo>
                      <a:pt x="0" y="0"/>
                    </a:moveTo>
                    <a:lnTo>
                      <a:pt x="7" y="100"/>
                    </a:lnTo>
                    <a:lnTo>
                      <a:pt x="157" y="100"/>
                    </a:lnTo>
                    <a:cubicBezTo>
                      <a:pt x="185" y="100"/>
                      <a:pt x="215" y="100"/>
                      <a:pt x="243" y="93"/>
                    </a:cubicBezTo>
                    <a:lnTo>
                      <a:pt x="24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2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6"/>
              <p:cNvSpPr/>
              <p:nvPr/>
            </p:nvSpPr>
            <p:spPr>
              <a:xfrm flipH="1">
                <a:off x="6404377" y="2257084"/>
                <a:ext cx="509049" cy="2251588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35500" extrusionOk="0">
                    <a:moveTo>
                      <a:pt x="2186" y="0"/>
                    </a:moveTo>
                    <a:cubicBezTo>
                      <a:pt x="2017" y="0"/>
                      <a:pt x="1843" y="9"/>
                      <a:pt x="1663" y="29"/>
                    </a:cubicBezTo>
                    <a:cubicBezTo>
                      <a:pt x="1011" y="97"/>
                      <a:pt x="462" y="226"/>
                      <a:pt x="0" y="390"/>
                    </a:cubicBezTo>
                    <a:lnTo>
                      <a:pt x="2773" y="35500"/>
                    </a:lnTo>
                    <a:lnTo>
                      <a:pt x="8026" y="35103"/>
                    </a:lnTo>
                    <a:lnTo>
                      <a:pt x="5366" y="1408"/>
                    </a:lnTo>
                    <a:cubicBezTo>
                      <a:pt x="4843" y="776"/>
                      <a:pt x="3744" y="0"/>
                      <a:pt x="2186" y="0"/>
                    </a:cubicBezTo>
                    <a:close/>
                  </a:path>
                </a:pathLst>
              </a:custGeom>
              <a:solidFill>
                <a:srgbClr val="66B0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6737551" y="2281820"/>
                <a:ext cx="319408" cy="223636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35260" extrusionOk="0">
                    <a:moveTo>
                      <a:pt x="2263" y="0"/>
                    </a:moveTo>
                    <a:cubicBezTo>
                      <a:pt x="465" y="642"/>
                      <a:pt x="0" y="1837"/>
                      <a:pt x="38" y="2240"/>
                    </a:cubicBezTo>
                    <a:lnTo>
                      <a:pt x="38" y="2243"/>
                    </a:lnTo>
                    <a:lnTo>
                      <a:pt x="3025" y="35260"/>
                    </a:lnTo>
                    <a:lnTo>
                      <a:pt x="5036" y="35110"/>
                    </a:lnTo>
                    <a:lnTo>
                      <a:pt x="2263" y="0"/>
                    </a:ln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6361496" y="2346324"/>
                <a:ext cx="211586" cy="213723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33697" extrusionOk="0">
                    <a:moveTo>
                      <a:pt x="0" y="1"/>
                    </a:moveTo>
                    <a:lnTo>
                      <a:pt x="2660" y="33696"/>
                    </a:lnTo>
                    <a:lnTo>
                      <a:pt x="3336" y="33645"/>
                    </a:lnTo>
                    <a:lnTo>
                      <a:pt x="349" y="626"/>
                    </a:lnTo>
                    <a:cubicBezTo>
                      <a:pt x="328" y="478"/>
                      <a:pt x="209" y="250"/>
                      <a:pt x="0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6466022" y="4725694"/>
                <a:ext cx="226998" cy="184123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903" extrusionOk="0">
                    <a:moveTo>
                      <a:pt x="2101" y="0"/>
                    </a:moveTo>
                    <a:cubicBezTo>
                      <a:pt x="1525" y="0"/>
                      <a:pt x="818" y="184"/>
                      <a:pt x="1" y="743"/>
                    </a:cubicBezTo>
                    <a:cubicBezTo>
                      <a:pt x="924" y="1923"/>
                      <a:pt x="1803" y="2902"/>
                      <a:pt x="2113" y="2902"/>
                    </a:cubicBezTo>
                    <a:cubicBezTo>
                      <a:pt x="2122" y="2902"/>
                      <a:pt x="2130" y="2902"/>
                      <a:pt x="2137" y="2900"/>
                    </a:cubicBezTo>
                    <a:cubicBezTo>
                      <a:pt x="2383" y="2853"/>
                      <a:pt x="2977" y="1761"/>
                      <a:pt x="3578" y="466"/>
                    </a:cubicBezTo>
                    <a:cubicBezTo>
                      <a:pt x="3302" y="268"/>
                      <a:pt x="2797" y="0"/>
                      <a:pt x="210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6358393" y="4351416"/>
                <a:ext cx="509556" cy="421459"/>
              </a:xfrm>
              <a:custGeom>
                <a:avLst/>
                <a:gdLst/>
                <a:ahLst/>
                <a:cxnLst/>
                <a:rect l="l" t="t" r="r" b="b"/>
                <a:pathLst>
                  <a:path w="8034" h="6645" extrusionOk="0">
                    <a:moveTo>
                      <a:pt x="4450" y="1"/>
                    </a:moveTo>
                    <a:cubicBezTo>
                      <a:pt x="4283" y="1"/>
                      <a:pt x="4110" y="10"/>
                      <a:pt x="3933" y="29"/>
                    </a:cubicBezTo>
                    <a:cubicBezTo>
                      <a:pt x="742" y="370"/>
                      <a:pt x="0" y="2124"/>
                      <a:pt x="45" y="2630"/>
                    </a:cubicBezTo>
                    <a:cubicBezTo>
                      <a:pt x="72" y="2923"/>
                      <a:pt x="1462" y="4985"/>
                      <a:pt x="2759" y="6644"/>
                    </a:cubicBezTo>
                    <a:cubicBezTo>
                      <a:pt x="3576" y="6085"/>
                      <a:pt x="4283" y="5901"/>
                      <a:pt x="4859" y="5901"/>
                    </a:cubicBezTo>
                    <a:cubicBezTo>
                      <a:pt x="5555" y="5901"/>
                      <a:pt x="6060" y="6169"/>
                      <a:pt x="6336" y="6367"/>
                    </a:cubicBezTo>
                    <a:cubicBezTo>
                      <a:pt x="7176" y="4558"/>
                      <a:pt x="8033" y="2357"/>
                      <a:pt x="7985" y="2032"/>
                    </a:cubicBezTo>
                    <a:cubicBezTo>
                      <a:pt x="7912" y="1516"/>
                      <a:pt x="6632" y="1"/>
                      <a:pt x="4450" y="1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6652494" y="4385856"/>
                <a:ext cx="212854" cy="387019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102" extrusionOk="0">
                    <a:moveTo>
                      <a:pt x="1854" y="1"/>
                    </a:moveTo>
                    <a:lnTo>
                      <a:pt x="1854" y="1"/>
                    </a:lnTo>
                    <a:cubicBezTo>
                      <a:pt x="424" y="636"/>
                      <a:pt x="0" y="1636"/>
                      <a:pt x="0" y="2042"/>
                    </a:cubicBezTo>
                    <a:cubicBezTo>
                      <a:pt x="0" y="2060"/>
                      <a:pt x="4" y="2073"/>
                      <a:pt x="4" y="2087"/>
                    </a:cubicBezTo>
                    <a:cubicBezTo>
                      <a:pt x="31" y="2380"/>
                      <a:pt x="1421" y="4442"/>
                      <a:pt x="2718" y="6101"/>
                    </a:cubicBezTo>
                    <a:cubicBezTo>
                      <a:pt x="2940" y="5951"/>
                      <a:pt x="3154" y="5828"/>
                      <a:pt x="3356" y="5726"/>
                    </a:cubicBezTo>
                    <a:cubicBezTo>
                      <a:pt x="2458" y="3927"/>
                      <a:pt x="1602" y="1704"/>
                      <a:pt x="1854" y="1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6257575" y="810650"/>
                <a:ext cx="2253237" cy="1137781"/>
              </a:xfrm>
              <a:custGeom>
                <a:avLst/>
                <a:gdLst/>
                <a:ahLst/>
                <a:cxnLst/>
                <a:rect l="l" t="t" r="r" b="b"/>
                <a:pathLst>
                  <a:path w="35526" h="17939" extrusionOk="0">
                    <a:moveTo>
                      <a:pt x="16263" y="0"/>
                    </a:moveTo>
                    <a:cubicBezTo>
                      <a:pt x="15165" y="0"/>
                      <a:pt x="13956" y="211"/>
                      <a:pt x="12723" y="826"/>
                    </a:cubicBezTo>
                    <a:cubicBezTo>
                      <a:pt x="8305" y="3021"/>
                      <a:pt x="9917" y="6851"/>
                      <a:pt x="9364" y="7257"/>
                    </a:cubicBezTo>
                    <a:cubicBezTo>
                      <a:pt x="9278" y="7319"/>
                      <a:pt x="9106" y="7338"/>
                      <a:pt x="8869" y="7338"/>
                    </a:cubicBezTo>
                    <a:cubicBezTo>
                      <a:pt x="8702" y="7338"/>
                      <a:pt x="8503" y="7328"/>
                      <a:pt x="8278" y="7318"/>
                    </a:cubicBezTo>
                    <a:cubicBezTo>
                      <a:pt x="8056" y="7310"/>
                      <a:pt x="7809" y="7301"/>
                      <a:pt x="7546" y="7301"/>
                    </a:cubicBezTo>
                    <a:cubicBezTo>
                      <a:pt x="6476" y="7301"/>
                      <a:pt x="5134" y="7447"/>
                      <a:pt x="4021" y="8343"/>
                    </a:cubicBezTo>
                    <a:cubicBezTo>
                      <a:pt x="1963" y="9998"/>
                      <a:pt x="4352" y="12672"/>
                      <a:pt x="4185" y="12954"/>
                    </a:cubicBezTo>
                    <a:cubicBezTo>
                      <a:pt x="4021" y="13238"/>
                      <a:pt x="1795" y="12815"/>
                      <a:pt x="898" y="14743"/>
                    </a:cubicBezTo>
                    <a:cubicBezTo>
                      <a:pt x="0" y="16675"/>
                      <a:pt x="2034" y="17939"/>
                      <a:pt x="3383" y="17939"/>
                    </a:cubicBezTo>
                    <a:lnTo>
                      <a:pt x="7166" y="17939"/>
                    </a:lnTo>
                    <a:cubicBezTo>
                      <a:pt x="7608" y="17939"/>
                      <a:pt x="7820" y="16691"/>
                      <a:pt x="8005" y="16691"/>
                    </a:cubicBezTo>
                    <a:cubicBezTo>
                      <a:pt x="8008" y="16691"/>
                      <a:pt x="8012" y="16692"/>
                      <a:pt x="8015" y="16692"/>
                    </a:cubicBezTo>
                    <a:cubicBezTo>
                      <a:pt x="8199" y="16737"/>
                      <a:pt x="8251" y="17866"/>
                      <a:pt x="8943" y="17935"/>
                    </a:cubicBezTo>
                    <a:cubicBezTo>
                      <a:pt x="8729" y="17621"/>
                      <a:pt x="8609" y="17187"/>
                      <a:pt x="8684" y="16597"/>
                    </a:cubicBezTo>
                    <a:cubicBezTo>
                      <a:pt x="8956" y="14510"/>
                      <a:pt x="13069" y="13686"/>
                      <a:pt x="13085" y="13678"/>
                    </a:cubicBezTo>
                    <a:lnTo>
                      <a:pt x="13085" y="13678"/>
                    </a:lnTo>
                    <a:lnTo>
                      <a:pt x="15675" y="17939"/>
                    </a:lnTo>
                    <a:lnTo>
                      <a:pt x="29040" y="17939"/>
                    </a:lnTo>
                    <a:cubicBezTo>
                      <a:pt x="29371" y="17939"/>
                      <a:pt x="29108" y="17307"/>
                      <a:pt x="29275" y="17307"/>
                    </a:cubicBezTo>
                    <a:cubicBezTo>
                      <a:pt x="29439" y="17307"/>
                      <a:pt x="29535" y="17939"/>
                      <a:pt x="30033" y="17939"/>
                    </a:cubicBezTo>
                    <a:lnTo>
                      <a:pt x="35188" y="17939"/>
                    </a:lnTo>
                    <a:cubicBezTo>
                      <a:pt x="35188" y="17939"/>
                      <a:pt x="35525" y="17501"/>
                      <a:pt x="35188" y="16385"/>
                    </a:cubicBezTo>
                    <a:cubicBezTo>
                      <a:pt x="34737" y="14893"/>
                      <a:pt x="33767" y="14965"/>
                      <a:pt x="33341" y="14743"/>
                    </a:cubicBezTo>
                    <a:cubicBezTo>
                      <a:pt x="32918" y="14521"/>
                      <a:pt x="33696" y="13261"/>
                      <a:pt x="32845" y="11845"/>
                    </a:cubicBezTo>
                    <a:cubicBezTo>
                      <a:pt x="31996" y="10425"/>
                      <a:pt x="31095" y="10545"/>
                      <a:pt x="30576" y="10237"/>
                    </a:cubicBezTo>
                    <a:cubicBezTo>
                      <a:pt x="30057" y="9930"/>
                      <a:pt x="31191" y="5387"/>
                      <a:pt x="28163" y="2833"/>
                    </a:cubicBezTo>
                    <a:cubicBezTo>
                      <a:pt x="26224" y="1197"/>
                      <a:pt x="24042" y="843"/>
                      <a:pt x="22606" y="843"/>
                    </a:cubicBezTo>
                    <a:cubicBezTo>
                      <a:pt x="21801" y="843"/>
                      <a:pt x="21230" y="954"/>
                      <a:pt x="21068" y="1013"/>
                    </a:cubicBezTo>
                    <a:cubicBezTo>
                      <a:pt x="21053" y="1019"/>
                      <a:pt x="21033" y="1022"/>
                      <a:pt x="21010" y="1022"/>
                    </a:cubicBezTo>
                    <a:cubicBezTo>
                      <a:pt x="20786" y="1022"/>
                      <a:pt x="20204" y="769"/>
                      <a:pt x="19376" y="512"/>
                    </a:cubicBezTo>
                    <a:cubicBezTo>
                      <a:pt x="18548" y="256"/>
                      <a:pt x="17472" y="0"/>
                      <a:pt x="1626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7516545" y="1674212"/>
                <a:ext cx="454814" cy="274227"/>
              </a:xfrm>
              <a:custGeom>
                <a:avLst/>
                <a:gdLst/>
                <a:ahLst/>
                <a:cxnLst/>
                <a:rect l="l" t="t" r="r" b="b"/>
                <a:pathLst>
                  <a:path w="7067" h="4261" extrusionOk="0">
                    <a:moveTo>
                      <a:pt x="4476" y="0"/>
                    </a:moveTo>
                    <a:lnTo>
                      <a:pt x="4476" y="0"/>
                    </a:lnTo>
                    <a:lnTo>
                      <a:pt x="4476" y="0"/>
                    </a:lnTo>
                    <a:cubicBezTo>
                      <a:pt x="4476" y="0"/>
                      <a:pt x="4476" y="0"/>
                      <a:pt x="4476" y="0"/>
                    </a:cubicBezTo>
                    <a:close/>
                    <a:moveTo>
                      <a:pt x="4476" y="0"/>
                    </a:moveTo>
                    <a:cubicBezTo>
                      <a:pt x="4460" y="8"/>
                      <a:pt x="347" y="832"/>
                      <a:pt x="75" y="2919"/>
                    </a:cubicBezTo>
                    <a:cubicBezTo>
                      <a:pt x="0" y="3509"/>
                      <a:pt x="120" y="3943"/>
                      <a:pt x="334" y="4257"/>
                    </a:cubicBezTo>
                    <a:cubicBezTo>
                      <a:pt x="355" y="4261"/>
                      <a:pt x="375" y="4261"/>
                      <a:pt x="400" y="4261"/>
                    </a:cubicBezTo>
                    <a:lnTo>
                      <a:pt x="7066" y="4261"/>
                    </a:lnTo>
                    <a:lnTo>
                      <a:pt x="4476" y="0"/>
                    </a:ln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6576275" y="1013867"/>
                <a:ext cx="1333637" cy="107099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16886" extrusionOk="0">
                    <a:moveTo>
                      <a:pt x="12782" y="1"/>
                    </a:moveTo>
                    <a:cubicBezTo>
                      <a:pt x="12782" y="1"/>
                      <a:pt x="12240" y="3579"/>
                      <a:pt x="10066" y="6006"/>
                    </a:cubicBezTo>
                    <a:cubicBezTo>
                      <a:pt x="7055" y="9368"/>
                      <a:pt x="3914" y="10290"/>
                      <a:pt x="3914" y="10290"/>
                    </a:cubicBezTo>
                    <a:cubicBezTo>
                      <a:pt x="3225" y="9790"/>
                      <a:pt x="2513" y="9546"/>
                      <a:pt x="1892" y="9546"/>
                    </a:cubicBezTo>
                    <a:cubicBezTo>
                      <a:pt x="808" y="9546"/>
                      <a:pt x="0" y="10293"/>
                      <a:pt x="81" y="11734"/>
                    </a:cubicBezTo>
                    <a:cubicBezTo>
                      <a:pt x="203" y="14001"/>
                      <a:pt x="4215" y="13751"/>
                      <a:pt x="4737" y="13826"/>
                    </a:cubicBezTo>
                    <a:cubicBezTo>
                      <a:pt x="5262" y="13901"/>
                      <a:pt x="5235" y="15072"/>
                      <a:pt x="5311" y="15745"/>
                    </a:cubicBezTo>
                    <a:cubicBezTo>
                      <a:pt x="5375" y="16325"/>
                      <a:pt x="7073" y="16885"/>
                      <a:pt x="8017" y="16885"/>
                    </a:cubicBezTo>
                    <a:cubicBezTo>
                      <a:pt x="8167" y="16885"/>
                      <a:pt x="8297" y="16871"/>
                      <a:pt x="8399" y="16841"/>
                    </a:cubicBezTo>
                    <a:cubicBezTo>
                      <a:pt x="9147" y="16616"/>
                      <a:pt x="9120" y="16168"/>
                      <a:pt x="9147" y="15642"/>
                    </a:cubicBezTo>
                    <a:cubicBezTo>
                      <a:pt x="9171" y="15120"/>
                      <a:pt x="13008" y="15294"/>
                      <a:pt x="17019" y="14250"/>
                    </a:cubicBezTo>
                    <a:cubicBezTo>
                      <a:pt x="21027" y="13202"/>
                      <a:pt x="20006" y="9866"/>
                      <a:pt x="19757" y="5781"/>
                    </a:cubicBezTo>
                    <a:cubicBezTo>
                      <a:pt x="19508" y="1694"/>
                      <a:pt x="14602" y="1"/>
                      <a:pt x="12782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7680440" y="1693415"/>
                <a:ext cx="147971" cy="10477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652" extrusionOk="0">
                    <a:moveTo>
                      <a:pt x="934" y="0"/>
                    </a:moveTo>
                    <a:cubicBezTo>
                      <a:pt x="795" y="0"/>
                      <a:pt x="662" y="25"/>
                      <a:pt x="540" y="74"/>
                    </a:cubicBezTo>
                    <a:cubicBezTo>
                      <a:pt x="192" y="218"/>
                      <a:pt x="1" y="545"/>
                      <a:pt x="1" y="1007"/>
                    </a:cubicBezTo>
                    <a:cubicBezTo>
                      <a:pt x="1" y="1061"/>
                      <a:pt x="45" y="1102"/>
                      <a:pt x="97" y="1102"/>
                    </a:cubicBezTo>
                    <a:cubicBezTo>
                      <a:pt x="151" y="1102"/>
                      <a:pt x="196" y="1061"/>
                      <a:pt x="196" y="1007"/>
                    </a:cubicBezTo>
                    <a:cubicBezTo>
                      <a:pt x="196" y="630"/>
                      <a:pt x="346" y="364"/>
                      <a:pt x="615" y="255"/>
                    </a:cubicBezTo>
                    <a:cubicBezTo>
                      <a:pt x="710" y="216"/>
                      <a:pt x="816" y="197"/>
                      <a:pt x="927" y="197"/>
                    </a:cubicBezTo>
                    <a:cubicBezTo>
                      <a:pt x="1210" y="197"/>
                      <a:pt x="1531" y="320"/>
                      <a:pt x="1814" y="539"/>
                    </a:cubicBezTo>
                    <a:cubicBezTo>
                      <a:pt x="1584" y="549"/>
                      <a:pt x="1267" y="600"/>
                      <a:pt x="1080" y="777"/>
                    </a:cubicBezTo>
                    <a:cubicBezTo>
                      <a:pt x="970" y="884"/>
                      <a:pt x="919" y="1016"/>
                      <a:pt x="926" y="1177"/>
                    </a:cubicBezTo>
                    <a:cubicBezTo>
                      <a:pt x="933" y="1371"/>
                      <a:pt x="1001" y="1508"/>
                      <a:pt x="1127" y="1583"/>
                    </a:cubicBezTo>
                    <a:cubicBezTo>
                      <a:pt x="1209" y="1634"/>
                      <a:pt x="1302" y="1651"/>
                      <a:pt x="1393" y="1651"/>
                    </a:cubicBezTo>
                    <a:cubicBezTo>
                      <a:pt x="1592" y="1651"/>
                      <a:pt x="1779" y="1569"/>
                      <a:pt x="1806" y="1555"/>
                    </a:cubicBezTo>
                    <a:cubicBezTo>
                      <a:pt x="1858" y="1535"/>
                      <a:pt x="1878" y="1473"/>
                      <a:pt x="1855" y="1426"/>
                    </a:cubicBezTo>
                    <a:cubicBezTo>
                      <a:pt x="1840" y="1389"/>
                      <a:pt x="1806" y="1369"/>
                      <a:pt x="1768" y="1369"/>
                    </a:cubicBezTo>
                    <a:cubicBezTo>
                      <a:pt x="1754" y="1369"/>
                      <a:pt x="1739" y="1372"/>
                      <a:pt x="1724" y="1378"/>
                    </a:cubicBezTo>
                    <a:cubicBezTo>
                      <a:pt x="1668" y="1404"/>
                      <a:pt x="1523" y="1454"/>
                      <a:pt x="1392" y="1454"/>
                    </a:cubicBezTo>
                    <a:cubicBezTo>
                      <a:pt x="1332" y="1454"/>
                      <a:pt x="1274" y="1444"/>
                      <a:pt x="1230" y="1416"/>
                    </a:cubicBezTo>
                    <a:cubicBezTo>
                      <a:pt x="1162" y="1375"/>
                      <a:pt x="1127" y="1293"/>
                      <a:pt x="1121" y="1170"/>
                    </a:cubicBezTo>
                    <a:cubicBezTo>
                      <a:pt x="1117" y="1068"/>
                      <a:pt x="1148" y="986"/>
                      <a:pt x="1216" y="920"/>
                    </a:cubicBezTo>
                    <a:cubicBezTo>
                      <a:pt x="1373" y="769"/>
                      <a:pt x="1701" y="734"/>
                      <a:pt x="1917" y="734"/>
                    </a:cubicBezTo>
                    <a:cubicBezTo>
                      <a:pt x="1977" y="734"/>
                      <a:pt x="2029" y="736"/>
                      <a:pt x="2066" y="740"/>
                    </a:cubicBezTo>
                    <a:lnTo>
                      <a:pt x="2332" y="761"/>
                    </a:lnTo>
                    <a:lnTo>
                      <a:pt x="2145" y="572"/>
                    </a:lnTo>
                    <a:cubicBezTo>
                      <a:pt x="1784" y="204"/>
                      <a:pt x="1336" y="0"/>
                      <a:pt x="934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6685728" y="1408695"/>
                <a:ext cx="123235" cy="6577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037" extrusionOk="0">
                    <a:moveTo>
                      <a:pt x="659" y="1"/>
                    </a:moveTo>
                    <a:cubicBezTo>
                      <a:pt x="447" y="1"/>
                      <a:pt x="263" y="60"/>
                      <a:pt x="170" y="201"/>
                    </a:cubicBezTo>
                    <a:cubicBezTo>
                      <a:pt x="1" y="452"/>
                      <a:pt x="943" y="1037"/>
                      <a:pt x="1481" y="1037"/>
                    </a:cubicBezTo>
                    <a:cubicBezTo>
                      <a:pt x="1651" y="1037"/>
                      <a:pt x="1781" y="978"/>
                      <a:pt x="1822" y="832"/>
                    </a:cubicBezTo>
                    <a:cubicBezTo>
                      <a:pt x="1942" y="397"/>
                      <a:pt x="1205" y="1"/>
                      <a:pt x="659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7197767" y="1434383"/>
                <a:ext cx="14568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919" extrusionOk="0">
                    <a:moveTo>
                      <a:pt x="1721" y="0"/>
                    </a:moveTo>
                    <a:cubicBezTo>
                      <a:pt x="1105" y="0"/>
                      <a:pt x="1" y="429"/>
                      <a:pt x="240" y="881"/>
                    </a:cubicBezTo>
                    <a:cubicBezTo>
                      <a:pt x="254" y="907"/>
                      <a:pt x="302" y="919"/>
                      <a:pt x="373" y="919"/>
                    </a:cubicBezTo>
                    <a:cubicBezTo>
                      <a:pt x="836" y="919"/>
                      <a:pt x="2297" y="424"/>
                      <a:pt x="2087" y="113"/>
                    </a:cubicBezTo>
                    <a:cubicBezTo>
                      <a:pt x="2032" y="35"/>
                      <a:pt x="1897" y="0"/>
                      <a:pt x="1721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6729935" y="1577663"/>
                <a:ext cx="71099" cy="3564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562" extrusionOk="0">
                    <a:moveTo>
                      <a:pt x="0" y="1"/>
                    </a:moveTo>
                    <a:cubicBezTo>
                      <a:pt x="0" y="312"/>
                      <a:pt x="249" y="561"/>
                      <a:pt x="560" y="561"/>
                    </a:cubicBezTo>
                    <a:cubicBezTo>
                      <a:pt x="870" y="561"/>
                      <a:pt x="1120" y="312"/>
                      <a:pt x="1120" y="1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7192692" y="1577663"/>
                <a:ext cx="97674" cy="48837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70" extrusionOk="0">
                    <a:moveTo>
                      <a:pt x="0" y="1"/>
                    </a:moveTo>
                    <a:cubicBezTo>
                      <a:pt x="0" y="424"/>
                      <a:pt x="345" y="769"/>
                      <a:pt x="772" y="769"/>
                    </a:cubicBezTo>
                    <a:cubicBezTo>
                      <a:pt x="1196" y="769"/>
                      <a:pt x="1540" y="424"/>
                      <a:pt x="1540" y="1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7062099" y="1721703"/>
                <a:ext cx="134968" cy="6888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086" extrusionOk="0">
                    <a:moveTo>
                      <a:pt x="134" y="0"/>
                    </a:moveTo>
                    <a:lnTo>
                      <a:pt x="1" y="143"/>
                    </a:lnTo>
                    <a:cubicBezTo>
                      <a:pt x="4" y="151"/>
                      <a:pt x="11" y="161"/>
                      <a:pt x="21" y="175"/>
                    </a:cubicBezTo>
                    <a:cubicBezTo>
                      <a:pt x="486" y="775"/>
                      <a:pt x="1039" y="1086"/>
                      <a:pt x="1622" y="1086"/>
                    </a:cubicBezTo>
                    <a:cubicBezTo>
                      <a:pt x="1789" y="1086"/>
                      <a:pt x="1957" y="1062"/>
                      <a:pt x="2128" y="1007"/>
                    </a:cubicBezTo>
                    <a:lnTo>
                      <a:pt x="2069" y="819"/>
                    </a:lnTo>
                    <a:cubicBezTo>
                      <a:pt x="1915" y="867"/>
                      <a:pt x="1763" y="890"/>
                      <a:pt x="1613" y="890"/>
                    </a:cubicBezTo>
                    <a:cubicBezTo>
                      <a:pt x="1093" y="890"/>
                      <a:pt x="605" y="607"/>
                      <a:pt x="179" y="55"/>
                    </a:cubicBezTo>
                    <a:cubicBezTo>
                      <a:pt x="155" y="24"/>
                      <a:pt x="147" y="11"/>
                      <a:pt x="134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7170619" y="1707940"/>
                <a:ext cx="50677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86" extrusionOk="0">
                    <a:moveTo>
                      <a:pt x="691" y="1"/>
                    </a:moveTo>
                    <a:cubicBezTo>
                      <a:pt x="685" y="1"/>
                      <a:pt x="679" y="1"/>
                      <a:pt x="673" y="2"/>
                    </a:cubicBezTo>
                    <a:cubicBezTo>
                      <a:pt x="376" y="61"/>
                      <a:pt x="52" y="405"/>
                      <a:pt x="35" y="419"/>
                    </a:cubicBezTo>
                    <a:cubicBezTo>
                      <a:pt x="0" y="460"/>
                      <a:pt x="0" y="521"/>
                      <a:pt x="41" y="559"/>
                    </a:cubicBezTo>
                    <a:cubicBezTo>
                      <a:pt x="58" y="576"/>
                      <a:pt x="82" y="586"/>
                      <a:pt x="107" y="586"/>
                    </a:cubicBezTo>
                    <a:cubicBezTo>
                      <a:pt x="134" y="586"/>
                      <a:pt x="161" y="576"/>
                      <a:pt x="178" y="555"/>
                    </a:cubicBezTo>
                    <a:cubicBezTo>
                      <a:pt x="260" y="466"/>
                      <a:pt x="516" y="234"/>
                      <a:pt x="710" y="197"/>
                    </a:cubicBezTo>
                    <a:cubicBezTo>
                      <a:pt x="762" y="187"/>
                      <a:pt x="799" y="135"/>
                      <a:pt x="789" y="81"/>
                    </a:cubicBezTo>
                    <a:cubicBezTo>
                      <a:pt x="780" y="35"/>
                      <a:pt x="739" y="1"/>
                      <a:pt x="691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7241153" y="1637220"/>
                <a:ext cx="285856" cy="252114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3975" extrusionOk="0">
                    <a:moveTo>
                      <a:pt x="2253" y="1"/>
                    </a:moveTo>
                    <a:cubicBezTo>
                      <a:pt x="1007" y="1"/>
                      <a:pt x="0" y="892"/>
                      <a:pt x="0" y="1988"/>
                    </a:cubicBezTo>
                    <a:cubicBezTo>
                      <a:pt x="0" y="3087"/>
                      <a:pt x="1007" y="3974"/>
                      <a:pt x="2253" y="3974"/>
                    </a:cubicBezTo>
                    <a:cubicBezTo>
                      <a:pt x="3496" y="3974"/>
                      <a:pt x="4506" y="3087"/>
                      <a:pt x="4506" y="1988"/>
                    </a:cubicBezTo>
                    <a:cubicBezTo>
                      <a:pt x="4506" y="892"/>
                      <a:pt x="3496" y="1"/>
                      <a:pt x="2253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6670887" y="1653520"/>
                <a:ext cx="150317" cy="170613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690" extrusionOk="0">
                    <a:moveTo>
                      <a:pt x="1185" y="0"/>
                    </a:moveTo>
                    <a:cubicBezTo>
                      <a:pt x="530" y="0"/>
                      <a:pt x="0" y="601"/>
                      <a:pt x="0" y="1345"/>
                    </a:cubicBezTo>
                    <a:cubicBezTo>
                      <a:pt x="0" y="2089"/>
                      <a:pt x="530" y="2690"/>
                      <a:pt x="1185" y="2690"/>
                    </a:cubicBezTo>
                    <a:cubicBezTo>
                      <a:pt x="1837" y="2690"/>
                      <a:pt x="2370" y="2089"/>
                      <a:pt x="2370" y="1345"/>
                    </a:cubicBezTo>
                    <a:cubicBezTo>
                      <a:pt x="2370" y="601"/>
                      <a:pt x="1837" y="0"/>
                      <a:pt x="118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6718964" y="1571447"/>
                <a:ext cx="150508" cy="12622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99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2373" y="19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7177535" y="1569037"/>
                <a:ext cx="206575" cy="17188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271" extrusionOk="0">
                    <a:moveTo>
                      <a:pt x="0" y="1"/>
                    </a:moveTo>
                    <a:lnTo>
                      <a:pt x="0" y="270"/>
                    </a:lnTo>
                    <a:lnTo>
                      <a:pt x="3257" y="270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6599214" y="1424425"/>
                <a:ext cx="54419" cy="261818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128" extrusionOk="0">
                    <a:moveTo>
                      <a:pt x="1" y="0"/>
                    </a:moveTo>
                    <a:cubicBezTo>
                      <a:pt x="8" y="127"/>
                      <a:pt x="18" y="250"/>
                      <a:pt x="32" y="373"/>
                    </a:cubicBezTo>
                    <a:cubicBezTo>
                      <a:pt x="400" y="830"/>
                      <a:pt x="424" y="1503"/>
                      <a:pt x="394" y="2079"/>
                    </a:cubicBezTo>
                    <a:cubicBezTo>
                      <a:pt x="387" y="2219"/>
                      <a:pt x="305" y="2308"/>
                      <a:pt x="202" y="2346"/>
                    </a:cubicBezTo>
                    <a:cubicBezTo>
                      <a:pt x="205" y="2428"/>
                      <a:pt x="213" y="2513"/>
                      <a:pt x="219" y="2595"/>
                    </a:cubicBezTo>
                    <a:cubicBezTo>
                      <a:pt x="500" y="2653"/>
                      <a:pt x="509" y="3083"/>
                      <a:pt x="243" y="3165"/>
                    </a:cubicBezTo>
                    <a:cubicBezTo>
                      <a:pt x="254" y="3499"/>
                      <a:pt x="254" y="3820"/>
                      <a:pt x="233" y="4128"/>
                    </a:cubicBezTo>
                    <a:cubicBezTo>
                      <a:pt x="725" y="3370"/>
                      <a:pt x="749" y="2387"/>
                      <a:pt x="749" y="2212"/>
                    </a:cubicBezTo>
                    <a:cubicBezTo>
                      <a:pt x="749" y="1946"/>
                      <a:pt x="766" y="1659"/>
                      <a:pt x="783" y="1383"/>
                    </a:cubicBezTo>
                    <a:cubicBezTo>
                      <a:pt x="817" y="860"/>
                      <a:pt x="858" y="212"/>
                      <a:pt x="714" y="14"/>
                    </a:cubicBezTo>
                    <a:cubicBezTo>
                      <a:pt x="704" y="14"/>
                      <a:pt x="694" y="11"/>
                      <a:pt x="681" y="11"/>
                    </a:cubicBezTo>
                    <a:cubicBezTo>
                      <a:pt x="547" y="11"/>
                      <a:pt x="305" y="7"/>
                      <a:pt x="1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6637527" y="1419478"/>
                <a:ext cx="269620" cy="309451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4879" extrusionOk="0">
                    <a:moveTo>
                      <a:pt x="2991" y="54"/>
                    </a:moveTo>
                    <a:lnTo>
                      <a:pt x="2991" y="54"/>
                    </a:lnTo>
                    <a:cubicBezTo>
                      <a:pt x="3155" y="153"/>
                      <a:pt x="3288" y="276"/>
                      <a:pt x="3346" y="413"/>
                    </a:cubicBezTo>
                    <a:cubicBezTo>
                      <a:pt x="3373" y="273"/>
                      <a:pt x="3482" y="153"/>
                      <a:pt x="3616" y="153"/>
                    </a:cubicBezTo>
                    <a:cubicBezTo>
                      <a:pt x="3663" y="153"/>
                      <a:pt x="3718" y="171"/>
                      <a:pt x="3769" y="208"/>
                    </a:cubicBezTo>
                    <a:cubicBezTo>
                      <a:pt x="3871" y="280"/>
                      <a:pt x="3953" y="362"/>
                      <a:pt x="4029" y="451"/>
                    </a:cubicBezTo>
                    <a:cubicBezTo>
                      <a:pt x="4015" y="328"/>
                      <a:pt x="4005" y="205"/>
                      <a:pt x="3998" y="78"/>
                    </a:cubicBezTo>
                    <a:cubicBezTo>
                      <a:pt x="3708" y="72"/>
                      <a:pt x="3363" y="65"/>
                      <a:pt x="2991" y="54"/>
                    </a:cubicBezTo>
                    <a:close/>
                    <a:moveTo>
                      <a:pt x="2967" y="2397"/>
                    </a:moveTo>
                    <a:lnTo>
                      <a:pt x="2967" y="2594"/>
                    </a:lnTo>
                    <a:lnTo>
                      <a:pt x="2786" y="2594"/>
                    </a:lnTo>
                    <a:cubicBezTo>
                      <a:pt x="2738" y="2857"/>
                      <a:pt x="2510" y="3055"/>
                      <a:pt x="2233" y="3055"/>
                    </a:cubicBezTo>
                    <a:cubicBezTo>
                      <a:pt x="1957" y="3055"/>
                      <a:pt x="1728" y="2857"/>
                      <a:pt x="1680" y="2594"/>
                    </a:cubicBezTo>
                    <a:lnTo>
                      <a:pt x="594" y="2594"/>
                    </a:lnTo>
                    <a:lnTo>
                      <a:pt x="594" y="2397"/>
                    </a:lnTo>
                    <a:close/>
                    <a:moveTo>
                      <a:pt x="219" y="0"/>
                    </a:moveTo>
                    <a:cubicBezTo>
                      <a:pt x="113" y="167"/>
                      <a:pt x="0" y="1055"/>
                      <a:pt x="131" y="2878"/>
                    </a:cubicBezTo>
                    <a:cubicBezTo>
                      <a:pt x="205" y="3933"/>
                      <a:pt x="598" y="4581"/>
                      <a:pt x="1363" y="4878"/>
                    </a:cubicBezTo>
                    <a:cubicBezTo>
                      <a:pt x="1431" y="4209"/>
                      <a:pt x="1933" y="3690"/>
                      <a:pt x="2540" y="3690"/>
                    </a:cubicBezTo>
                    <a:cubicBezTo>
                      <a:pt x="3114" y="3690"/>
                      <a:pt x="3588" y="4151"/>
                      <a:pt x="3701" y="4765"/>
                    </a:cubicBezTo>
                    <a:cubicBezTo>
                      <a:pt x="3920" y="4612"/>
                      <a:pt x="4093" y="4417"/>
                      <a:pt x="4230" y="4206"/>
                    </a:cubicBezTo>
                    <a:cubicBezTo>
                      <a:pt x="4251" y="3898"/>
                      <a:pt x="4251" y="3577"/>
                      <a:pt x="4240" y="3243"/>
                    </a:cubicBezTo>
                    <a:lnTo>
                      <a:pt x="4240" y="3243"/>
                    </a:lnTo>
                    <a:cubicBezTo>
                      <a:pt x="4213" y="3253"/>
                      <a:pt x="4182" y="3257"/>
                      <a:pt x="4148" y="3257"/>
                    </a:cubicBezTo>
                    <a:cubicBezTo>
                      <a:pt x="3769" y="3257"/>
                      <a:pt x="3769" y="2666"/>
                      <a:pt x="4148" y="2666"/>
                    </a:cubicBezTo>
                    <a:cubicBezTo>
                      <a:pt x="4172" y="2666"/>
                      <a:pt x="4196" y="2669"/>
                      <a:pt x="4216" y="2673"/>
                    </a:cubicBezTo>
                    <a:cubicBezTo>
                      <a:pt x="4210" y="2591"/>
                      <a:pt x="4202" y="2506"/>
                      <a:pt x="4199" y="2424"/>
                    </a:cubicBezTo>
                    <a:cubicBezTo>
                      <a:pt x="4161" y="2438"/>
                      <a:pt x="4121" y="2444"/>
                      <a:pt x="4084" y="2444"/>
                    </a:cubicBezTo>
                    <a:cubicBezTo>
                      <a:pt x="3936" y="2444"/>
                      <a:pt x="3793" y="2348"/>
                      <a:pt x="3803" y="2157"/>
                    </a:cubicBezTo>
                    <a:cubicBezTo>
                      <a:pt x="3824" y="1731"/>
                      <a:pt x="3879" y="1004"/>
                      <a:pt x="3472" y="717"/>
                    </a:cubicBezTo>
                    <a:cubicBezTo>
                      <a:pt x="3432" y="689"/>
                      <a:pt x="3400" y="652"/>
                      <a:pt x="3377" y="615"/>
                    </a:cubicBezTo>
                    <a:cubicBezTo>
                      <a:pt x="3377" y="631"/>
                      <a:pt x="3373" y="648"/>
                      <a:pt x="3370" y="662"/>
                    </a:cubicBezTo>
                    <a:cubicBezTo>
                      <a:pt x="3329" y="809"/>
                      <a:pt x="3199" y="867"/>
                      <a:pt x="3028" y="867"/>
                    </a:cubicBezTo>
                    <a:cubicBezTo>
                      <a:pt x="2493" y="867"/>
                      <a:pt x="1550" y="283"/>
                      <a:pt x="1718" y="31"/>
                    </a:cubicBezTo>
                    <a:cubicBezTo>
                      <a:pt x="1718" y="31"/>
                      <a:pt x="1721" y="27"/>
                      <a:pt x="1721" y="24"/>
                    </a:cubicBezTo>
                    <a:cubicBezTo>
                      <a:pt x="1127" y="10"/>
                      <a:pt x="577" y="0"/>
                      <a:pt x="21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6"/>
              <p:cNvSpPr/>
              <p:nvPr/>
            </p:nvSpPr>
            <p:spPr>
              <a:xfrm flipH="1">
                <a:off x="6692959" y="1421000"/>
                <a:ext cx="115877" cy="5353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44" extrusionOk="0">
                    <a:moveTo>
                      <a:pt x="171" y="0"/>
                    </a:moveTo>
                    <a:cubicBezTo>
                      <a:pt x="171" y="3"/>
                      <a:pt x="168" y="7"/>
                      <a:pt x="168" y="7"/>
                    </a:cubicBezTo>
                    <a:cubicBezTo>
                      <a:pt x="0" y="259"/>
                      <a:pt x="943" y="843"/>
                      <a:pt x="1478" y="843"/>
                    </a:cubicBezTo>
                    <a:cubicBezTo>
                      <a:pt x="1649" y="843"/>
                      <a:pt x="1779" y="785"/>
                      <a:pt x="1820" y="638"/>
                    </a:cubicBezTo>
                    <a:cubicBezTo>
                      <a:pt x="1823" y="624"/>
                      <a:pt x="1827" y="607"/>
                      <a:pt x="1827" y="591"/>
                    </a:cubicBezTo>
                    <a:cubicBezTo>
                      <a:pt x="1792" y="529"/>
                      <a:pt x="1786" y="454"/>
                      <a:pt x="1796" y="389"/>
                    </a:cubicBezTo>
                    <a:cubicBezTo>
                      <a:pt x="1738" y="252"/>
                      <a:pt x="1605" y="129"/>
                      <a:pt x="1441" y="30"/>
                    </a:cubicBezTo>
                    <a:lnTo>
                      <a:pt x="1397" y="30"/>
                    </a:lnTo>
                    <a:cubicBezTo>
                      <a:pt x="993" y="21"/>
                      <a:pt x="574" y="10"/>
                      <a:pt x="171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6"/>
              <p:cNvSpPr/>
              <p:nvPr/>
            </p:nvSpPr>
            <p:spPr>
              <a:xfrm flipH="1">
                <a:off x="6730443" y="1584005"/>
                <a:ext cx="70211" cy="29302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62" extrusionOk="0">
                    <a:moveTo>
                      <a:pt x="1" y="0"/>
                    </a:moveTo>
                    <a:cubicBezTo>
                      <a:pt x="49" y="263"/>
                      <a:pt x="278" y="461"/>
                      <a:pt x="554" y="461"/>
                    </a:cubicBezTo>
                    <a:cubicBezTo>
                      <a:pt x="831" y="461"/>
                      <a:pt x="1059" y="263"/>
                      <a:pt x="1107" y="0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6672346" y="1653520"/>
                <a:ext cx="148415" cy="87526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380" extrusionOk="0">
                    <a:moveTo>
                      <a:pt x="1178" y="0"/>
                    </a:moveTo>
                    <a:cubicBezTo>
                      <a:pt x="571" y="0"/>
                      <a:pt x="69" y="519"/>
                      <a:pt x="1" y="1188"/>
                    </a:cubicBezTo>
                    <a:cubicBezTo>
                      <a:pt x="332" y="1318"/>
                      <a:pt x="735" y="1379"/>
                      <a:pt x="1209" y="1379"/>
                    </a:cubicBezTo>
                    <a:lnTo>
                      <a:pt x="1284" y="1379"/>
                    </a:lnTo>
                    <a:cubicBezTo>
                      <a:pt x="1575" y="1376"/>
                      <a:pt x="1827" y="1324"/>
                      <a:pt x="2046" y="1239"/>
                    </a:cubicBezTo>
                    <a:cubicBezTo>
                      <a:pt x="2151" y="1191"/>
                      <a:pt x="2251" y="1137"/>
                      <a:pt x="2339" y="1075"/>
                    </a:cubicBezTo>
                    <a:cubicBezTo>
                      <a:pt x="2226" y="461"/>
                      <a:pt x="1752" y="0"/>
                      <a:pt x="117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6718964" y="1571447"/>
                <a:ext cx="150508" cy="12622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99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2373" y="19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7272548" y="1395820"/>
                <a:ext cx="234102" cy="196237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094" extrusionOk="0">
                    <a:moveTo>
                      <a:pt x="615" y="0"/>
                    </a:moveTo>
                    <a:cubicBezTo>
                      <a:pt x="376" y="0"/>
                      <a:pt x="1" y="205"/>
                      <a:pt x="1" y="752"/>
                    </a:cubicBezTo>
                    <a:lnTo>
                      <a:pt x="1" y="2906"/>
                    </a:lnTo>
                    <a:cubicBezTo>
                      <a:pt x="1" y="2970"/>
                      <a:pt x="1" y="3032"/>
                      <a:pt x="4" y="3093"/>
                    </a:cubicBezTo>
                    <a:cubicBezTo>
                      <a:pt x="1083" y="2431"/>
                      <a:pt x="2397" y="1442"/>
                      <a:pt x="3691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7013838" y="1395820"/>
                <a:ext cx="492622" cy="3995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6300" extrusionOk="0">
                    <a:moveTo>
                      <a:pt x="4288" y="608"/>
                    </a:moveTo>
                    <a:cubicBezTo>
                      <a:pt x="4466" y="608"/>
                      <a:pt x="4603" y="643"/>
                      <a:pt x="4657" y="721"/>
                    </a:cubicBezTo>
                    <a:cubicBezTo>
                      <a:pt x="4869" y="1032"/>
                      <a:pt x="3407" y="1527"/>
                      <a:pt x="2944" y="1527"/>
                    </a:cubicBezTo>
                    <a:cubicBezTo>
                      <a:pt x="2872" y="1527"/>
                      <a:pt x="2824" y="1513"/>
                      <a:pt x="2810" y="1489"/>
                    </a:cubicBezTo>
                    <a:cubicBezTo>
                      <a:pt x="2571" y="1035"/>
                      <a:pt x="3674" y="608"/>
                      <a:pt x="4288" y="608"/>
                    </a:cubicBezTo>
                    <a:close/>
                    <a:moveTo>
                      <a:pt x="6442" y="82"/>
                    </a:moveTo>
                    <a:cubicBezTo>
                      <a:pt x="6490" y="82"/>
                      <a:pt x="6544" y="100"/>
                      <a:pt x="6596" y="137"/>
                    </a:cubicBezTo>
                    <a:cubicBezTo>
                      <a:pt x="7217" y="571"/>
                      <a:pt x="7255" y="1393"/>
                      <a:pt x="7220" y="2086"/>
                    </a:cubicBezTo>
                    <a:cubicBezTo>
                      <a:pt x="7210" y="2274"/>
                      <a:pt x="7056" y="2370"/>
                      <a:pt x="6910" y="2370"/>
                    </a:cubicBezTo>
                    <a:cubicBezTo>
                      <a:pt x="6763" y="2370"/>
                      <a:pt x="6620" y="2274"/>
                      <a:pt x="6630" y="2086"/>
                    </a:cubicBezTo>
                    <a:cubicBezTo>
                      <a:pt x="6651" y="1656"/>
                      <a:pt x="6708" y="933"/>
                      <a:pt x="6299" y="646"/>
                    </a:cubicBezTo>
                    <a:cubicBezTo>
                      <a:pt x="6043" y="465"/>
                      <a:pt x="6203" y="82"/>
                      <a:pt x="6442" y="82"/>
                    </a:cubicBezTo>
                    <a:close/>
                    <a:moveTo>
                      <a:pt x="6974" y="2595"/>
                    </a:moveTo>
                    <a:cubicBezTo>
                      <a:pt x="7357" y="2595"/>
                      <a:pt x="7357" y="3186"/>
                      <a:pt x="6974" y="3186"/>
                    </a:cubicBezTo>
                    <a:cubicBezTo>
                      <a:pt x="6596" y="3186"/>
                      <a:pt x="6596" y="2595"/>
                      <a:pt x="6974" y="2595"/>
                    </a:cubicBezTo>
                    <a:close/>
                    <a:moveTo>
                      <a:pt x="5186" y="2732"/>
                    </a:moveTo>
                    <a:lnTo>
                      <a:pt x="5186" y="3001"/>
                    </a:lnTo>
                    <a:lnTo>
                      <a:pt x="4937" y="3001"/>
                    </a:lnTo>
                    <a:cubicBezTo>
                      <a:pt x="4872" y="3364"/>
                      <a:pt x="4558" y="3636"/>
                      <a:pt x="4179" y="3636"/>
                    </a:cubicBezTo>
                    <a:cubicBezTo>
                      <a:pt x="3800" y="3636"/>
                      <a:pt x="3483" y="3364"/>
                      <a:pt x="3418" y="3001"/>
                    </a:cubicBezTo>
                    <a:lnTo>
                      <a:pt x="1929" y="3001"/>
                    </a:lnTo>
                    <a:lnTo>
                      <a:pt x="1929" y="2732"/>
                    </a:lnTo>
                    <a:close/>
                    <a:moveTo>
                      <a:pt x="3688" y="0"/>
                    </a:moveTo>
                    <a:cubicBezTo>
                      <a:pt x="2394" y="1442"/>
                      <a:pt x="1080" y="2431"/>
                      <a:pt x="1" y="3093"/>
                    </a:cubicBezTo>
                    <a:cubicBezTo>
                      <a:pt x="11" y="3609"/>
                      <a:pt x="79" y="4076"/>
                      <a:pt x="236" y="4479"/>
                    </a:cubicBezTo>
                    <a:cubicBezTo>
                      <a:pt x="650" y="4067"/>
                      <a:pt x="1257" y="3807"/>
                      <a:pt x="1929" y="3807"/>
                    </a:cubicBezTo>
                    <a:cubicBezTo>
                      <a:pt x="3172" y="3807"/>
                      <a:pt x="4182" y="4698"/>
                      <a:pt x="4182" y="5794"/>
                    </a:cubicBezTo>
                    <a:cubicBezTo>
                      <a:pt x="4182" y="5965"/>
                      <a:pt x="4159" y="6132"/>
                      <a:pt x="4111" y="6288"/>
                    </a:cubicBezTo>
                    <a:cubicBezTo>
                      <a:pt x="4288" y="6296"/>
                      <a:pt x="4476" y="6299"/>
                      <a:pt x="4667" y="6299"/>
                    </a:cubicBezTo>
                    <a:cubicBezTo>
                      <a:pt x="4906" y="6299"/>
                      <a:pt x="5135" y="6275"/>
                      <a:pt x="5347" y="6234"/>
                    </a:cubicBezTo>
                    <a:cubicBezTo>
                      <a:pt x="5504" y="6190"/>
                      <a:pt x="5650" y="6132"/>
                      <a:pt x="5791" y="6063"/>
                    </a:cubicBezTo>
                    <a:cubicBezTo>
                      <a:pt x="5469" y="5913"/>
                      <a:pt x="5169" y="5661"/>
                      <a:pt x="4899" y="5313"/>
                    </a:cubicBezTo>
                    <a:cubicBezTo>
                      <a:pt x="4893" y="5302"/>
                      <a:pt x="4889" y="5295"/>
                      <a:pt x="4882" y="5289"/>
                    </a:cubicBezTo>
                    <a:cubicBezTo>
                      <a:pt x="4794" y="5360"/>
                      <a:pt x="4715" y="5436"/>
                      <a:pt x="4674" y="5476"/>
                    </a:cubicBezTo>
                    <a:cubicBezTo>
                      <a:pt x="4657" y="5497"/>
                      <a:pt x="4630" y="5507"/>
                      <a:pt x="4603" y="5507"/>
                    </a:cubicBezTo>
                    <a:cubicBezTo>
                      <a:pt x="4578" y="5507"/>
                      <a:pt x="4554" y="5497"/>
                      <a:pt x="4537" y="5480"/>
                    </a:cubicBezTo>
                    <a:cubicBezTo>
                      <a:pt x="4496" y="5442"/>
                      <a:pt x="4496" y="5381"/>
                      <a:pt x="4531" y="5340"/>
                    </a:cubicBezTo>
                    <a:cubicBezTo>
                      <a:pt x="4548" y="5326"/>
                      <a:pt x="4872" y="4982"/>
                      <a:pt x="5169" y="4923"/>
                    </a:cubicBezTo>
                    <a:lnTo>
                      <a:pt x="5189" y="4923"/>
                    </a:lnTo>
                    <a:cubicBezTo>
                      <a:pt x="5233" y="4923"/>
                      <a:pt x="5274" y="4954"/>
                      <a:pt x="5285" y="5002"/>
                    </a:cubicBezTo>
                    <a:cubicBezTo>
                      <a:pt x="5295" y="5056"/>
                      <a:pt x="5258" y="5108"/>
                      <a:pt x="5206" y="5118"/>
                    </a:cubicBezTo>
                    <a:cubicBezTo>
                      <a:pt x="5156" y="5128"/>
                      <a:pt x="5101" y="5149"/>
                      <a:pt x="5046" y="5179"/>
                    </a:cubicBezTo>
                    <a:cubicBezTo>
                      <a:pt x="5049" y="5182"/>
                      <a:pt x="5053" y="5186"/>
                      <a:pt x="5057" y="5193"/>
                    </a:cubicBezTo>
                    <a:cubicBezTo>
                      <a:pt x="5347" y="5568"/>
                      <a:pt x="5668" y="5821"/>
                      <a:pt x="6005" y="5940"/>
                    </a:cubicBezTo>
                    <a:cubicBezTo>
                      <a:pt x="6183" y="5831"/>
                      <a:pt x="6347" y="5694"/>
                      <a:pt x="6494" y="5538"/>
                    </a:cubicBezTo>
                    <a:cubicBezTo>
                      <a:pt x="7767" y="4183"/>
                      <a:pt x="7603" y="1541"/>
                      <a:pt x="7548" y="670"/>
                    </a:cubicBezTo>
                    <a:cubicBezTo>
                      <a:pt x="7541" y="553"/>
                      <a:pt x="7535" y="465"/>
                      <a:pt x="7535" y="418"/>
                    </a:cubicBezTo>
                    <a:cubicBezTo>
                      <a:pt x="7535" y="216"/>
                      <a:pt x="7422" y="96"/>
                      <a:pt x="7258" y="28"/>
                    </a:cubicBezTo>
                    <a:cubicBezTo>
                      <a:pt x="7155" y="8"/>
                      <a:pt x="7043" y="0"/>
                      <a:pt x="694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7197640" y="1434383"/>
                <a:ext cx="145814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919" extrusionOk="0">
                    <a:moveTo>
                      <a:pt x="1718" y="0"/>
                    </a:moveTo>
                    <a:cubicBezTo>
                      <a:pt x="1104" y="0"/>
                      <a:pt x="1" y="427"/>
                      <a:pt x="240" y="881"/>
                    </a:cubicBezTo>
                    <a:cubicBezTo>
                      <a:pt x="254" y="905"/>
                      <a:pt x="302" y="919"/>
                      <a:pt x="374" y="919"/>
                    </a:cubicBezTo>
                    <a:cubicBezTo>
                      <a:pt x="837" y="919"/>
                      <a:pt x="2299" y="424"/>
                      <a:pt x="2087" y="113"/>
                    </a:cubicBezTo>
                    <a:cubicBezTo>
                      <a:pt x="2033" y="35"/>
                      <a:pt x="1896" y="0"/>
                      <a:pt x="1718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 flipH="1">
                <a:off x="7193327" y="1586162"/>
                <a:ext cx="96406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636" extrusionOk="0">
                    <a:moveTo>
                      <a:pt x="1" y="0"/>
                    </a:moveTo>
                    <a:cubicBezTo>
                      <a:pt x="66" y="363"/>
                      <a:pt x="383" y="635"/>
                      <a:pt x="762" y="635"/>
                    </a:cubicBezTo>
                    <a:cubicBezTo>
                      <a:pt x="1141" y="635"/>
                      <a:pt x="1455" y="363"/>
                      <a:pt x="1520" y="0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 flipH="1">
                <a:off x="7125524" y="1724304"/>
                <a:ext cx="71290" cy="5613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885" extrusionOk="0">
                    <a:moveTo>
                      <a:pt x="164" y="0"/>
                    </a:moveTo>
                    <a:cubicBezTo>
                      <a:pt x="110" y="31"/>
                      <a:pt x="55" y="72"/>
                      <a:pt x="0" y="110"/>
                    </a:cubicBezTo>
                    <a:cubicBezTo>
                      <a:pt x="7" y="116"/>
                      <a:pt x="11" y="123"/>
                      <a:pt x="17" y="134"/>
                    </a:cubicBezTo>
                    <a:cubicBezTo>
                      <a:pt x="287" y="482"/>
                      <a:pt x="587" y="734"/>
                      <a:pt x="909" y="884"/>
                    </a:cubicBezTo>
                    <a:cubicBezTo>
                      <a:pt x="980" y="847"/>
                      <a:pt x="1052" y="806"/>
                      <a:pt x="1123" y="761"/>
                    </a:cubicBezTo>
                    <a:cubicBezTo>
                      <a:pt x="786" y="642"/>
                      <a:pt x="465" y="389"/>
                      <a:pt x="175" y="14"/>
                    </a:cubicBezTo>
                    <a:cubicBezTo>
                      <a:pt x="171" y="7"/>
                      <a:pt x="167" y="3"/>
                      <a:pt x="16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6"/>
              <p:cNvSpPr/>
              <p:nvPr/>
            </p:nvSpPr>
            <p:spPr>
              <a:xfrm flipH="1">
                <a:off x="7170619" y="1708067"/>
                <a:ext cx="50677" cy="3704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84" extrusionOk="0">
                    <a:moveTo>
                      <a:pt x="673" y="0"/>
                    </a:moveTo>
                    <a:cubicBezTo>
                      <a:pt x="376" y="59"/>
                      <a:pt x="52" y="403"/>
                      <a:pt x="35" y="417"/>
                    </a:cubicBezTo>
                    <a:cubicBezTo>
                      <a:pt x="0" y="458"/>
                      <a:pt x="0" y="519"/>
                      <a:pt x="41" y="557"/>
                    </a:cubicBezTo>
                    <a:cubicBezTo>
                      <a:pt x="58" y="574"/>
                      <a:pt x="82" y="584"/>
                      <a:pt x="107" y="584"/>
                    </a:cubicBezTo>
                    <a:cubicBezTo>
                      <a:pt x="134" y="584"/>
                      <a:pt x="161" y="574"/>
                      <a:pt x="178" y="553"/>
                    </a:cubicBezTo>
                    <a:cubicBezTo>
                      <a:pt x="219" y="513"/>
                      <a:pt x="298" y="437"/>
                      <a:pt x="386" y="366"/>
                    </a:cubicBezTo>
                    <a:cubicBezTo>
                      <a:pt x="441" y="328"/>
                      <a:pt x="496" y="287"/>
                      <a:pt x="550" y="256"/>
                    </a:cubicBezTo>
                    <a:cubicBezTo>
                      <a:pt x="605" y="226"/>
                      <a:pt x="660" y="205"/>
                      <a:pt x="710" y="195"/>
                    </a:cubicBezTo>
                    <a:cubicBezTo>
                      <a:pt x="762" y="185"/>
                      <a:pt x="799" y="133"/>
                      <a:pt x="789" y="79"/>
                    </a:cubicBezTo>
                    <a:cubicBezTo>
                      <a:pt x="778" y="31"/>
                      <a:pt x="737" y="0"/>
                      <a:pt x="69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6"/>
              <p:cNvSpPr/>
              <p:nvPr/>
            </p:nvSpPr>
            <p:spPr>
              <a:xfrm flipH="1">
                <a:off x="7241153" y="1637220"/>
                <a:ext cx="250402" cy="157484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483" extrusionOk="0">
                    <a:moveTo>
                      <a:pt x="1694" y="1"/>
                    </a:moveTo>
                    <a:cubicBezTo>
                      <a:pt x="1022" y="1"/>
                      <a:pt x="415" y="261"/>
                      <a:pt x="1" y="673"/>
                    </a:cubicBezTo>
                    <a:cubicBezTo>
                      <a:pt x="421" y="1745"/>
                      <a:pt x="1483" y="2397"/>
                      <a:pt x="3876" y="2482"/>
                    </a:cubicBezTo>
                    <a:cubicBezTo>
                      <a:pt x="3924" y="2326"/>
                      <a:pt x="3947" y="2159"/>
                      <a:pt x="3947" y="1988"/>
                    </a:cubicBezTo>
                    <a:cubicBezTo>
                      <a:pt x="3947" y="892"/>
                      <a:pt x="2937" y="1"/>
                      <a:pt x="169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 flipH="1">
                <a:off x="7177535" y="1569037"/>
                <a:ext cx="206575" cy="17188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271" extrusionOk="0">
                    <a:moveTo>
                      <a:pt x="0" y="1"/>
                    </a:moveTo>
                    <a:lnTo>
                      <a:pt x="0" y="270"/>
                    </a:lnTo>
                    <a:lnTo>
                      <a:pt x="3257" y="270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6"/>
              <p:cNvSpPr/>
              <p:nvPr/>
            </p:nvSpPr>
            <p:spPr>
              <a:xfrm flipH="1">
                <a:off x="6573468" y="1391317"/>
                <a:ext cx="369197" cy="377188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947" extrusionOk="0">
                    <a:moveTo>
                      <a:pt x="629" y="393"/>
                    </a:moveTo>
                    <a:cubicBezTo>
                      <a:pt x="1236" y="396"/>
                      <a:pt x="2387" y="424"/>
                      <a:pt x="3404" y="448"/>
                    </a:cubicBezTo>
                    <a:cubicBezTo>
                      <a:pt x="4203" y="468"/>
                      <a:pt x="4896" y="485"/>
                      <a:pt x="5169" y="485"/>
                    </a:cubicBezTo>
                    <a:cubicBezTo>
                      <a:pt x="5217" y="485"/>
                      <a:pt x="5241" y="502"/>
                      <a:pt x="5254" y="519"/>
                    </a:cubicBezTo>
                    <a:cubicBezTo>
                      <a:pt x="5418" y="690"/>
                      <a:pt x="5374" y="1362"/>
                      <a:pt x="5340" y="1905"/>
                    </a:cubicBezTo>
                    <a:cubicBezTo>
                      <a:pt x="5323" y="2181"/>
                      <a:pt x="5306" y="2468"/>
                      <a:pt x="5306" y="2734"/>
                    </a:cubicBezTo>
                    <a:cubicBezTo>
                      <a:pt x="5306" y="3021"/>
                      <a:pt x="5244" y="5530"/>
                      <a:pt x="3097" y="5554"/>
                    </a:cubicBezTo>
                    <a:cubicBezTo>
                      <a:pt x="3073" y="5554"/>
                      <a:pt x="3049" y="5554"/>
                      <a:pt x="3026" y="5554"/>
                    </a:cubicBezTo>
                    <a:cubicBezTo>
                      <a:pt x="1422" y="5554"/>
                      <a:pt x="648" y="4862"/>
                      <a:pt x="540" y="3325"/>
                    </a:cubicBezTo>
                    <a:cubicBezTo>
                      <a:pt x="407" y="1468"/>
                      <a:pt x="519" y="563"/>
                      <a:pt x="629" y="393"/>
                    </a:cubicBezTo>
                    <a:close/>
                    <a:moveTo>
                      <a:pt x="592" y="0"/>
                    </a:moveTo>
                    <a:cubicBezTo>
                      <a:pt x="530" y="0"/>
                      <a:pt x="438" y="21"/>
                      <a:pt x="356" y="109"/>
                    </a:cubicBezTo>
                    <a:cubicBezTo>
                      <a:pt x="1" y="492"/>
                      <a:pt x="72" y="2304"/>
                      <a:pt x="148" y="3353"/>
                    </a:cubicBezTo>
                    <a:cubicBezTo>
                      <a:pt x="270" y="5097"/>
                      <a:pt x="1216" y="5946"/>
                      <a:pt x="3035" y="5946"/>
                    </a:cubicBezTo>
                    <a:lnTo>
                      <a:pt x="3100" y="5946"/>
                    </a:lnTo>
                    <a:cubicBezTo>
                      <a:pt x="5019" y="5926"/>
                      <a:pt x="5698" y="4202"/>
                      <a:pt x="5698" y="2734"/>
                    </a:cubicBezTo>
                    <a:cubicBezTo>
                      <a:pt x="5698" y="2479"/>
                      <a:pt x="5715" y="2202"/>
                      <a:pt x="5732" y="1929"/>
                    </a:cubicBezTo>
                    <a:cubicBezTo>
                      <a:pt x="5780" y="1188"/>
                      <a:pt x="5821" y="547"/>
                      <a:pt x="5541" y="249"/>
                    </a:cubicBezTo>
                    <a:cubicBezTo>
                      <a:pt x="5446" y="147"/>
                      <a:pt x="5315" y="92"/>
                      <a:pt x="5169" y="92"/>
                    </a:cubicBezTo>
                    <a:cubicBezTo>
                      <a:pt x="4899" y="92"/>
                      <a:pt x="4214" y="76"/>
                      <a:pt x="3415" y="55"/>
                    </a:cubicBezTo>
                    <a:cubicBezTo>
                      <a:pt x="2373" y="31"/>
                      <a:pt x="1195" y="0"/>
                      <a:pt x="592" y="0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6"/>
              <p:cNvSpPr/>
              <p:nvPr/>
            </p:nvSpPr>
            <p:spPr>
              <a:xfrm flipH="1">
                <a:off x="6988278" y="1367215"/>
                <a:ext cx="564039" cy="456533"/>
              </a:xfrm>
              <a:custGeom>
                <a:avLst/>
                <a:gdLst/>
                <a:ahLst/>
                <a:cxnLst/>
                <a:rect l="l" t="t" r="r" b="b"/>
                <a:pathLst>
                  <a:path w="8893" h="7198" extrusionOk="0">
                    <a:moveTo>
                      <a:pt x="7462" y="397"/>
                    </a:moveTo>
                    <a:cubicBezTo>
                      <a:pt x="7824" y="397"/>
                      <a:pt x="8258" y="479"/>
                      <a:pt x="8258" y="869"/>
                    </a:cubicBezTo>
                    <a:cubicBezTo>
                      <a:pt x="8258" y="916"/>
                      <a:pt x="8264" y="1004"/>
                      <a:pt x="8271" y="1121"/>
                    </a:cubicBezTo>
                    <a:cubicBezTo>
                      <a:pt x="8326" y="1992"/>
                      <a:pt x="8490" y="4634"/>
                      <a:pt x="7217" y="5989"/>
                    </a:cubicBezTo>
                    <a:cubicBezTo>
                      <a:pt x="6708" y="6531"/>
                      <a:pt x="6011" y="6805"/>
                      <a:pt x="5148" y="6805"/>
                    </a:cubicBezTo>
                    <a:cubicBezTo>
                      <a:pt x="1188" y="6805"/>
                      <a:pt x="393" y="5483"/>
                      <a:pt x="393" y="3353"/>
                    </a:cubicBezTo>
                    <a:lnTo>
                      <a:pt x="393" y="1159"/>
                    </a:lnTo>
                    <a:cubicBezTo>
                      <a:pt x="393" y="602"/>
                      <a:pt x="779" y="397"/>
                      <a:pt x="1020" y="397"/>
                    </a:cubicBezTo>
                    <a:close/>
                    <a:moveTo>
                      <a:pt x="1020" y="1"/>
                    </a:moveTo>
                    <a:cubicBezTo>
                      <a:pt x="598" y="1"/>
                      <a:pt x="0" y="363"/>
                      <a:pt x="0" y="1159"/>
                    </a:cubicBezTo>
                    <a:lnTo>
                      <a:pt x="0" y="3353"/>
                    </a:lnTo>
                    <a:cubicBezTo>
                      <a:pt x="0" y="6084"/>
                      <a:pt x="1491" y="7197"/>
                      <a:pt x="5148" y="7197"/>
                    </a:cubicBezTo>
                    <a:cubicBezTo>
                      <a:pt x="6124" y="7197"/>
                      <a:pt x="6919" y="6883"/>
                      <a:pt x="7503" y="6258"/>
                    </a:cubicBezTo>
                    <a:cubicBezTo>
                      <a:pt x="8893" y="4781"/>
                      <a:pt x="8722" y="2008"/>
                      <a:pt x="8664" y="1097"/>
                    </a:cubicBezTo>
                    <a:cubicBezTo>
                      <a:pt x="8657" y="991"/>
                      <a:pt x="8650" y="913"/>
                      <a:pt x="8650" y="869"/>
                    </a:cubicBezTo>
                    <a:cubicBezTo>
                      <a:pt x="8650" y="325"/>
                      <a:pt x="8206" y="1"/>
                      <a:pt x="7462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 flipH="1">
                <a:off x="6569726" y="1394995"/>
                <a:ext cx="362728" cy="370465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5841" extrusionOk="0">
                    <a:moveTo>
                      <a:pt x="618" y="386"/>
                    </a:moveTo>
                    <a:cubicBezTo>
                      <a:pt x="1219" y="386"/>
                      <a:pt x="2345" y="417"/>
                      <a:pt x="3346" y="440"/>
                    </a:cubicBezTo>
                    <a:cubicBezTo>
                      <a:pt x="4130" y="461"/>
                      <a:pt x="4810" y="475"/>
                      <a:pt x="5077" y="475"/>
                    </a:cubicBezTo>
                    <a:cubicBezTo>
                      <a:pt x="5127" y="475"/>
                      <a:pt x="5148" y="492"/>
                      <a:pt x="5162" y="509"/>
                    </a:cubicBezTo>
                    <a:cubicBezTo>
                      <a:pt x="5322" y="676"/>
                      <a:pt x="5281" y="1338"/>
                      <a:pt x="5247" y="1871"/>
                    </a:cubicBezTo>
                    <a:cubicBezTo>
                      <a:pt x="5230" y="2140"/>
                      <a:pt x="5213" y="2424"/>
                      <a:pt x="5213" y="2687"/>
                    </a:cubicBezTo>
                    <a:cubicBezTo>
                      <a:pt x="5213" y="2967"/>
                      <a:pt x="5151" y="5431"/>
                      <a:pt x="3045" y="5455"/>
                    </a:cubicBezTo>
                    <a:cubicBezTo>
                      <a:pt x="3021" y="5455"/>
                      <a:pt x="2998" y="5456"/>
                      <a:pt x="2974" y="5456"/>
                    </a:cubicBezTo>
                    <a:cubicBezTo>
                      <a:pt x="1398" y="5456"/>
                      <a:pt x="637" y="4774"/>
                      <a:pt x="530" y="3264"/>
                    </a:cubicBezTo>
                    <a:cubicBezTo>
                      <a:pt x="399" y="1441"/>
                      <a:pt x="512" y="553"/>
                      <a:pt x="618" y="386"/>
                    </a:cubicBezTo>
                    <a:close/>
                    <a:moveTo>
                      <a:pt x="584" y="0"/>
                    </a:moveTo>
                    <a:cubicBezTo>
                      <a:pt x="522" y="0"/>
                      <a:pt x="431" y="18"/>
                      <a:pt x="349" y="106"/>
                    </a:cubicBezTo>
                    <a:cubicBezTo>
                      <a:pt x="0" y="481"/>
                      <a:pt x="72" y="2263"/>
                      <a:pt x="144" y="3291"/>
                    </a:cubicBezTo>
                    <a:cubicBezTo>
                      <a:pt x="267" y="5004"/>
                      <a:pt x="1195" y="5841"/>
                      <a:pt x="2983" y="5841"/>
                    </a:cubicBezTo>
                    <a:lnTo>
                      <a:pt x="3049" y="5841"/>
                    </a:lnTo>
                    <a:cubicBezTo>
                      <a:pt x="4929" y="5820"/>
                      <a:pt x="5598" y="4127"/>
                      <a:pt x="5598" y="2687"/>
                    </a:cubicBezTo>
                    <a:cubicBezTo>
                      <a:pt x="5598" y="2434"/>
                      <a:pt x="5616" y="2161"/>
                      <a:pt x="5633" y="1895"/>
                    </a:cubicBezTo>
                    <a:cubicBezTo>
                      <a:pt x="5677" y="1165"/>
                      <a:pt x="5718" y="536"/>
                      <a:pt x="5445" y="243"/>
                    </a:cubicBezTo>
                    <a:cubicBezTo>
                      <a:pt x="5349" y="144"/>
                      <a:pt x="5223" y="89"/>
                      <a:pt x="5077" y="89"/>
                    </a:cubicBezTo>
                    <a:cubicBezTo>
                      <a:pt x="4814" y="89"/>
                      <a:pt x="4138" y="72"/>
                      <a:pt x="3356" y="54"/>
                    </a:cubicBezTo>
                    <a:cubicBezTo>
                      <a:pt x="2332" y="27"/>
                      <a:pt x="1174" y="0"/>
                      <a:pt x="584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 flipH="1">
                <a:off x="6977051" y="1371401"/>
                <a:ext cx="554081" cy="448415"/>
              </a:xfrm>
              <a:custGeom>
                <a:avLst/>
                <a:gdLst/>
                <a:ahLst/>
                <a:cxnLst/>
                <a:rect l="l" t="t" r="r" b="b"/>
                <a:pathLst>
                  <a:path w="8736" h="7070" extrusionOk="0">
                    <a:moveTo>
                      <a:pt x="7330" y="385"/>
                    </a:moveTo>
                    <a:cubicBezTo>
                      <a:pt x="7685" y="385"/>
                      <a:pt x="8111" y="467"/>
                      <a:pt x="8111" y="850"/>
                    </a:cubicBezTo>
                    <a:cubicBezTo>
                      <a:pt x="8111" y="898"/>
                      <a:pt x="8115" y="984"/>
                      <a:pt x="8125" y="1099"/>
                    </a:cubicBezTo>
                    <a:cubicBezTo>
                      <a:pt x="8176" y="1953"/>
                      <a:pt x="8340" y="4551"/>
                      <a:pt x="7091" y="5882"/>
                    </a:cubicBezTo>
                    <a:cubicBezTo>
                      <a:pt x="6589" y="6411"/>
                      <a:pt x="5906" y="6684"/>
                      <a:pt x="5056" y="6684"/>
                    </a:cubicBezTo>
                    <a:cubicBezTo>
                      <a:pt x="1168" y="6684"/>
                      <a:pt x="387" y="5387"/>
                      <a:pt x="387" y="3291"/>
                    </a:cubicBezTo>
                    <a:lnTo>
                      <a:pt x="387" y="1137"/>
                    </a:lnTo>
                    <a:cubicBezTo>
                      <a:pt x="387" y="590"/>
                      <a:pt x="762" y="385"/>
                      <a:pt x="1001" y="385"/>
                    </a:cubicBezTo>
                    <a:close/>
                    <a:moveTo>
                      <a:pt x="1001" y="0"/>
                    </a:moveTo>
                    <a:cubicBezTo>
                      <a:pt x="584" y="0"/>
                      <a:pt x="1" y="355"/>
                      <a:pt x="1" y="1137"/>
                    </a:cubicBezTo>
                    <a:lnTo>
                      <a:pt x="1" y="3291"/>
                    </a:lnTo>
                    <a:cubicBezTo>
                      <a:pt x="1" y="5974"/>
                      <a:pt x="1465" y="7070"/>
                      <a:pt x="5056" y="7070"/>
                    </a:cubicBezTo>
                    <a:cubicBezTo>
                      <a:pt x="6016" y="7070"/>
                      <a:pt x="6794" y="6759"/>
                      <a:pt x="7371" y="6145"/>
                    </a:cubicBezTo>
                    <a:cubicBezTo>
                      <a:pt x="8736" y="4694"/>
                      <a:pt x="8565" y="1970"/>
                      <a:pt x="8507" y="1075"/>
                    </a:cubicBezTo>
                    <a:cubicBezTo>
                      <a:pt x="8501" y="970"/>
                      <a:pt x="8497" y="894"/>
                      <a:pt x="8497" y="850"/>
                    </a:cubicBezTo>
                    <a:cubicBezTo>
                      <a:pt x="8497" y="317"/>
                      <a:pt x="8060" y="0"/>
                      <a:pt x="733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 flipH="1">
                <a:off x="6846259" y="1579883"/>
                <a:ext cx="117083" cy="166744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629" extrusionOk="0">
                    <a:moveTo>
                      <a:pt x="78" y="0"/>
                    </a:moveTo>
                    <a:cubicBezTo>
                      <a:pt x="61" y="92"/>
                      <a:pt x="0" y="1666"/>
                      <a:pt x="76" y="1666"/>
                    </a:cubicBezTo>
                    <a:cubicBezTo>
                      <a:pt x="76" y="1666"/>
                      <a:pt x="77" y="1666"/>
                      <a:pt x="78" y="1666"/>
                    </a:cubicBezTo>
                    <a:cubicBezTo>
                      <a:pt x="102" y="1656"/>
                      <a:pt x="220" y="1581"/>
                      <a:pt x="381" y="1504"/>
                    </a:cubicBezTo>
                    <a:lnTo>
                      <a:pt x="381" y="1504"/>
                    </a:lnTo>
                    <a:lnTo>
                      <a:pt x="78" y="0"/>
                    </a:lnTo>
                    <a:close/>
                    <a:moveTo>
                      <a:pt x="1025" y="1324"/>
                    </a:moveTo>
                    <a:cubicBezTo>
                      <a:pt x="805" y="1324"/>
                      <a:pt x="565" y="1416"/>
                      <a:pt x="381" y="1504"/>
                    </a:cubicBezTo>
                    <a:lnTo>
                      <a:pt x="381" y="1504"/>
                    </a:lnTo>
                    <a:lnTo>
                      <a:pt x="607" y="2629"/>
                    </a:lnTo>
                    <a:cubicBezTo>
                      <a:pt x="607" y="2629"/>
                      <a:pt x="1846" y="2134"/>
                      <a:pt x="1480" y="1560"/>
                    </a:cubicBezTo>
                    <a:cubicBezTo>
                      <a:pt x="1370" y="1386"/>
                      <a:pt x="1204" y="1324"/>
                      <a:pt x="1025" y="1324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 flipH="1">
                <a:off x="6858564" y="1578995"/>
                <a:ext cx="111565" cy="17238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718" extrusionOk="0">
                    <a:moveTo>
                      <a:pt x="103" y="0"/>
                    </a:moveTo>
                    <a:cubicBezTo>
                      <a:pt x="103" y="18"/>
                      <a:pt x="0" y="1643"/>
                      <a:pt x="127" y="1741"/>
                    </a:cubicBezTo>
                    <a:lnTo>
                      <a:pt x="171" y="1772"/>
                    </a:lnTo>
                    <a:lnTo>
                      <a:pt x="212" y="1755"/>
                    </a:lnTo>
                    <a:cubicBezTo>
                      <a:pt x="223" y="1752"/>
                      <a:pt x="246" y="1738"/>
                      <a:pt x="280" y="1718"/>
                    </a:cubicBezTo>
                    <a:cubicBezTo>
                      <a:pt x="632" y="1519"/>
                      <a:pt x="916" y="1419"/>
                      <a:pt x="1131" y="1419"/>
                    </a:cubicBezTo>
                    <a:cubicBezTo>
                      <a:pt x="1307" y="1419"/>
                      <a:pt x="1437" y="1485"/>
                      <a:pt x="1519" y="1618"/>
                    </a:cubicBezTo>
                    <a:cubicBezTo>
                      <a:pt x="1578" y="1708"/>
                      <a:pt x="1591" y="1793"/>
                      <a:pt x="1560" y="1889"/>
                    </a:cubicBezTo>
                    <a:cubicBezTo>
                      <a:pt x="1437" y="2264"/>
                      <a:pt x="694" y="2565"/>
                      <a:pt x="686" y="2568"/>
                    </a:cubicBezTo>
                    <a:lnTo>
                      <a:pt x="744" y="2718"/>
                    </a:lnTo>
                    <a:cubicBezTo>
                      <a:pt x="779" y="2704"/>
                      <a:pt x="1567" y="2387"/>
                      <a:pt x="1714" y="1936"/>
                    </a:cubicBezTo>
                    <a:cubicBezTo>
                      <a:pt x="1759" y="1796"/>
                      <a:pt x="1738" y="1659"/>
                      <a:pt x="1656" y="1530"/>
                    </a:cubicBezTo>
                    <a:cubicBezTo>
                      <a:pt x="1541" y="1349"/>
                      <a:pt x="1369" y="1258"/>
                      <a:pt x="1141" y="1258"/>
                    </a:cubicBezTo>
                    <a:cubicBezTo>
                      <a:pt x="901" y="1258"/>
                      <a:pt x="599" y="1359"/>
                      <a:pt x="236" y="1561"/>
                    </a:cubicBezTo>
                    <a:cubicBezTo>
                      <a:pt x="212" y="1237"/>
                      <a:pt x="246" y="137"/>
                      <a:pt x="263" y="28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 flipH="1">
                <a:off x="7533482" y="1560601"/>
                <a:ext cx="149810" cy="106808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1684" extrusionOk="0">
                    <a:moveTo>
                      <a:pt x="2164" y="0"/>
                    </a:moveTo>
                    <a:lnTo>
                      <a:pt x="0" y="1455"/>
                    </a:lnTo>
                    <a:lnTo>
                      <a:pt x="341" y="1683"/>
                    </a:lnTo>
                    <a:lnTo>
                      <a:pt x="2362" y="342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 flipH="1">
                <a:off x="6925288" y="1558889"/>
                <a:ext cx="78203" cy="2518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97" extrusionOk="0">
                    <a:moveTo>
                      <a:pt x="1" y="0"/>
                    </a:moveTo>
                    <a:lnTo>
                      <a:pt x="1" y="396"/>
                    </a:lnTo>
                    <a:lnTo>
                      <a:pt x="1233" y="396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6"/>
              <p:cNvSpPr/>
              <p:nvPr/>
            </p:nvSpPr>
            <p:spPr>
              <a:xfrm flipH="1">
                <a:off x="6910319" y="1540305"/>
                <a:ext cx="93362" cy="37421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590" extrusionOk="0">
                    <a:moveTo>
                      <a:pt x="0" y="0"/>
                    </a:moveTo>
                    <a:lnTo>
                      <a:pt x="0" y="590"/>
                    </a:lnTo>
                    <a:lnTo>
                      <a:pt x="1472" y="590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6"/>
              <p:cNvSpPr/>
              <p:nvPr/>
            </p:nvSpPr>
            <p:spPr>
              <a:xfrm flipH="1">
                <a:off x="6582342" y="1420429"/>
                <a:ext cx="17822" cy="33044"/>
              </a:xfrm>
              <a:custGeom>
                <a:avLst/>
                <a:gdLst/>
                <a:ahLst/>
                <a:cxnLst/>
                <a:rect l="l" t="t" r="r" b="b"/>
                <a:pathLst>
                  <a:path w="281" h="521" extrusionOk="0">
                    <a:moveTo>
                      <a:pt x="105" y="1"/>
                    </a:moveTo>
                    <a:cubicBezTo>
                      <a:pt x="53" y="1"/>
                      <a:pt x="0" y="53"/>
                      <a:pt x="38" y="108"/>
                    </a:cubicBezTo>
                    <a:cubicBezTo>
                      <a:pt x="104" y="203"/>
                      <a:pt x="134" y="313"/>
                      <a:pt x="117" y="428"/>
                    </a:cubicBezTo>
                    <a:cubicBezTo>
                      <a:pt x="111" y="484"/>
                      <a:pt x="159" y="521"/>
                      <a:pt x="201" y="521"/>
                    </a:cubicBezTo>
                    <a:cubicBezTo>
                      <a:pt x="230" y="521"/>
                      <a:pt x="255" y="505"/>
                      <a:pt x="260" y="466"/>
                    </a:cubicBezTo>
                    <a:cubicBezTo>
                      <a:pt x="281" y="313"/>
                      <a:pt x="254" y="165"/>
                      <a:pt x="165" y="33"/>
                    </a:cubicBezTo>
                    <a:cubicBezTo>
                      <a:pt x="150" y="10"/>
                      <a:pt x="128" y="1"/>
                      <a:pt x="1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 flipH="1">
                <a:off x="6577331" y="1461212"/>
                <a:ext cx="11987" cy="938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48" extrusionOk="0">
                    <a:moveTo>
                      <a:pt x="93" y="1"/>
                    </a:moveTo>
                    <a:cubicBezTo>
                      <a:pt x="1" y="1"/>
                      <a:pt x="1" y="148"/>
                      <a:pt x="93" y="148"/>
                    </a:cubicBezTo>
                    <a:cubicBezTo>
                      <a:pt x="188" y="148"/>
                      <a:pt x="188" y="1"/>
                      <a:pt x="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 flipH="1">
                <a:off x="6927000" y="1547091"/>
                <a:ext cx="53721" cy="989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56" extrusionOk="0">
                    <a:moveTo>
                      <a:pt x="270" y="1"/>
                    </a:moveTo>
                    <a:cubicBezTo>
                      <a:pt x="211" y="1"/>
                      <a:pt x="152" y="1"/>
                      <a:pt x="92" y="2"/>
                    </a:cubicBezTo>
                    <a:cubicBezTo>
                      <a:pt x="0" y="5"/>
                      <a:pt x="0" y="152"/>
                      <a:pt x="92" y="152"/>
                    </a:cubicBezTo>
                    <a:cubicBezTo>
                      <a:pt x="177" y="149"/>
                      <a:pt x="261" y="148"/>
                      <a:pt x="345" y="148"/>
                    </a:cubicBezTo>
                    <a:cubicBezTo>
                      <a:pt x="481" y="148"/>
                      <a:pt x="616" y="151"/>
                      <a:pt x="751" y="155"/>
                    </a:cubicBezTo>
                    <a:cubicBezTo>
                      <a:pt x="752" y="155"/>
                      <a:pt x="753" y="155"/>
                      <a:pt x="755" y="155"/>
                    </a:cubicBezTo>
                    <a:cubicBezTo>
                      <a:pt x="847" y="155"/>
                      <a:pt x="845" y="12"/>
                      <a:pt x="751" y="9"/>
                    </a:cubicBezTo>
                    <a:cubicBezTo>
                      <a:pt x="591" y="4"/>
                      <a:pt x="431" y="1"/>
                      <a:pt x="2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 flipH="1">
                <a:off x="6997529" y="1388462"/>
                <a:ext cx="29239" cy="4300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678" extrusionOk="0">
                    <a:moveTo>
                      <a:pt x="103" y="1"/>
                    </a:moveTo>
                    <a:cubicBezTo>
                      <a:pt x="48" y="1"/>
                      <a:pt x="0" y="75"/>
                      <a:pt x="50" y="127"/>
                    </a:cubicBezTo>
                    <a:cubicBezTo>
                      <a:pt x="166" y="250"/>
                      <a:pt x="306" y="397"/>
                      <a:pt x="272" y="584"/>
                    </a:cubicBezTo>
                    <a:cubicBezTo>
                      <a:pt x="262" y="640"/>
                      <a:pt x="310" y="678"/>
                      <a:pt x="354" y="678"/>
                    </a:cubicBezTo>
                    <a:cubicBezTo>
                      <a:pt x="382" y="678"/>
                      <a:pt x="409" y="662"/>
                      <a:pt x="415" y="625"/>
                    </a:cubicBezTo>
                    <a:cubicBezTo>
                      <a:pt x="460" y="376"/>
                      <a:pt x="313" y="192"/>
                      <a:pt x="153" y="25"/>
                    </a:cubicBezTo>
                    <a:cubicBezTo>
                      <a:pt x="137" y="8"/>
                      <a:pt x="120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 flipH="1">
                <a:off x="6998671" y="1438062"/>
                <a:ext cx="11924" cy="938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8" extrusionOk="0">
                    <a:moveTo>
                      <a:pt x="95" y="1"/>
                    </a:moveTo>
                    <a:cubicBezTo>
                      <a:pt x="0" y="1"/>
                      <a:pt x="0" y="147"/>
                      <a:pt x="95" y="147"/>
                    </a:cubicBezTo>
                    <a:cubicBezTo>
                      <a:pt x="188" y="147"/>
                      <a:pt x="18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 flipH="1">
                <a:off x="6475344" y="2739630"/>
                <a:ext cx="111121" cy="67801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69" extrusionOk="0">
                    <a:moveTo>
                      <a:pt x="1248" y="1"/>
                    </a:moveTo>
                    <a:cubicBezTo>
                      <a:pt x="1221" y="1"/>
                      <a:pt x="1192" y="3"/>
                      <a:pt x="1164" y="9"/>
                    </a:cubicBezTo>
                    <a:lnTo>
                      <a:pt x="420" y="146"/>
                    </a:lnTo>
                    <a:cubicBezTo>
                      <a:pt x="167" y="193"/>
                      <a:pt x="0" y="436"/>
                      <a:pt x="48" y="688"/>
                    </a:cubicBezTo>
                    <a:cubicBezTo>
                      <a:pt x="90" y="912"/>
                      <a:pt x="285" y="1069"/>
                      <a:pt x="505" y="1069"/>
                    </a:cubicBezTo>
                    <a:cubicBezTo>
                      <a:pt x="533" y="1069"/>
                      <a:pt x="562" y="1066"/>
                      <a:pt x="591" y="1061"/>
                    </a:cubicBezTo>
                    <a:lnTo>
                      <a:pt x="1331" y="924"/>
                    </a:lnTo>
                    <a:cubicBezTo>
                      <a:pt x="1584" y="876"/>
                      <a:pt x="1752" y="634"/>
                      <a:pt x="1703" y="381"/>
                    </a:cubicBezTo>
                    <a:cubicBezTo>
                      <a:pt x="1664" y="160"/>
                      <a:pt x="1466" y="1"/>
                      <a:pt x="1248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 flipH="1">
                <a:off x="6474519" y="2792528"/>
                <a:ext cx="106744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057" extrusionOk="0">
                    <a:moveTo>
                      <a:pt x="1178" y="1"/>
                    </a:moveTo>
                    <a:cubicBezTo>
                      <a:pt x="1151" y="1"/>
                      <a:pt x="1124" y="3"/>
                      <a:pt x="1096" y="8"/>
                    </a:cubicBezTo>
                    <a:lnTo>
                      <a:pt x="420" y="134"/>
                    </a:lnTo>
                    <a:cubicBezTo>
                      <a:pt x="167" y="182"/>
                      <a:pt x="0" y="424"/>
                      <a:pt x="48" y="677"/>
                    </a:cubicBezTo>
                    <a:cubicBezTo>
                      <a:pt x="91" y="899"/>
                      <a:pt x="288" y="1056"/>
                      <a:pt x="509" y="1056"/>
                    </a:cubicBezTo>
                    <a:cubicBezTo>
                      <a:pt x="536" y="1056"/>
                      <a:pt x="563" y="1054"/>
                      <a:pt x="591" y="1049"/>
                    </a:cubicBezTo>
                    <a:lnTo>
                      <a:pt x="1267" y="923"/>
                    </a:lnTo>
                    <a:cubicBezTo>
                      <a:pt x="1516" y="875"/>
                      <a:pt x="1683" y="632"/>
                      <a:pt x="1639" y="380"/>
                    </a:cubicBezTo>
                    <a:cubicBezTo>
                      <a:pt x="1596" y="158"/>
                      <a:pt x="1399" y="1"/>
                      <a:pt x="1178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6"/>
              <p:cNvSpPr/>
              <p:nvPr/>
            </p:nvSpPr>
            <p:spPr>
              <a:xfrm flipH="1">
                <a:off x="6486379" y="2845742"/>
                <a:ext cx="87336" cy="6323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997" extrusionOk="0">
                    <a:moveTo>
                      <a:pt x="874" y="1"/>
                    </a:moveTo>
                    <a:cubicBezTo>
                      <a:pt x="846" y="1"/>
                      <a:pt x="817" y="3"/>
                      <a:pt x="789" y="9"/>
                    </a:cubicBezTo>
                    <a:lnTo>
                      <a:pt x="420" y="77"/>
                    </a:lnTo>
                    <a:cubicBezTo>
                      <a:pt x="168" y="121"/>
                      <a:pt x="1" y="367"/>
                      <a:pt x="48" y="617"/>
                    </a:cubicBezTo>
                    <a:cubicBezTo>
                      <a:pt x="87" y="840"/>
                      <a:pt x="284" y="997"/>
                      <a:pt x="503" y="997"/>
                    </a:cubicBezTo>
                    <a:cubicBezTo>
                      <a:pt x="531" y="997"/>
                      <a:pt x="559" y="994"/>
                      <a:pt x="588" y="989"/>
                    </a:cubicBezTo>
                    <a:lnTo>
                      <a:pt x="957" y="920"/>
                    </a:lnTo>
                    <a:cubicBezTo>
                      <a:pt x="1209" y="876"/>
                      <a:pt x="1376" y="630"/>
                      <a:pt x="1329" y="381"/>
                    </a:cubicBezTo>
                    <a:cubicBezTo>
                      <a:pt x="1290" y="157"/>
                      <a:pt x="1092" y="1"/>
                      <a:pt x="874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 flipH="1">
                <a:off x="7680883" y="2507237"/>
                <a:ext cx="113975" cy="460339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258" extrusionOk="0">
                    <a:moveTo>
                      <a:pt x="1326" y="0"/>
                    </a:moveTo>
                    <a:cubicBezTo>
                      <a:pt x="1" y="2024"/>
                      <a:pt x="379" y="7257"/>
                      <a:pt x="379" y="7257"/>
                    </a:cubicBezTo>
                    <a:lnTo>
                      <a:pt x="1797" y="644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 flipH="1">
                <a:off x="7686974" y="3205559"/>
                <a:ext cx="249641" cy="25370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4000" extrusionOk="0">
                    <a:moveTo>
                      <a:pt x="3823" y="1"/>
                    </a:moveTo>
                    <a:cubicBezTo>
                      <a:pt x="3782" y="1"/>
                      <a:pt x="3745" y="27"/>
                      <a:pt x="3731" y="71"/>
                    </a:cubicBezTo>
                    <a:lnTo>
                      <a:pt x="3720" y="105"/>
                    </a:lnTo>
                    <a:cubicBezTo>
                      <a:pt x="3704" y="156"/>
                      <a:pt x="3731" y="211"/>
                      <a:pt x="3782" y="228"/>
                    </a:cubicBezTo>
                    <a:cubicBezTo>
                      <a:pt x="3793" y="231"/>
                      <a:pt x="3802" y="234"/>
                      <a:pt x="3813" y="234"/>
                    </a:cubicBezTo>
                    <a:cubicBezTo>
                      <a:pt x="3854" y="234"/>
                      <a:pt x="3892" y="207"/>
                      <a:pt x="3905" y="166"/>
                    </a:cubicBezTo>
                    <a:lnTo>
                      <a:pt x="3919" y="129"/>
                    </a:lnTo>
                    <a:cubicBezTo>
                      <a:pt x="3936" y="77"/>
                      <a:pt x="3909" y="23"/>
                      <a:pt x="3854" y="6"/>
                    </a:cubicBezTo>
                    <a:cubicBezTo>
                      <a:pt x="3844" y="2"/>
                      <a:pt x="3833" y="1"/>
                      <a:pt x="3823" y="1"/>
                    </a:cubicBezTo>
                    <a:close/>
                    <a:moveTo>
                      <a:pt x="3682" y="407"/>
                    </a:moveTo>
                    <a:cubicBezTo>
                      <a:pt x="3643" y="407"/>
                      <a:pt x="3604" y="430"/>
                      <a:pt x="3588" y="470"/>
                    </a:cubicBezTo>
                    <a:cubicBezTo>
                      <a:pt x="3540" y="592"/>
                      <a:pt x="3489" y="709"/>
                      <a:pt x="3438" y="825"/>
                    </a:cubicBezTo>
                    <a:cubicBezTo>
                      <a:pt x="3413" y="873"/>
                      <a:pt x="3434" y="931"/>
                      <a:pt x="3485" y="955"/>
                    </a:cubicBezTo>
                    <a:cubicBezTo>
                      <a:pt x="3499" y="961"/>
                      <a:pt x="3512" y="965"/>
                      <a:pt x="3526" y="965"/>
                    </a:cubicBezTo>
                    <a:cubicBezTo>
                      <a:pt x="3564" y="965"/>
                      <a:pt x="3598" y="945"/>
                      <a:pt x="3615" y="907"/>
                    </a:cubicBezTo>
                    <a:cubicBezTo>
                      <a:pt x="3670" y="791"/>
                      <a:pt x="3720" y="668"/>
                      <a:pt x="3772" y="542"/>
                    </a:cubicBezTo>
                    <a:cubicBezTo>
                      <a:pt x="3793" y="490"/>
                      <a:pt x="3765" y="433"/>
                      <a:pt x="3714" y="412"/>
                    </a:cubicBezTo>
                    <a:cubicBezTo>
                      <a:pt x="3704" y="408"/>
                      <a:pt x="3693" y="407"/>
                      <a:pt x="3682" y="407"/>
                    </a:cubicBezTo>
                    <a:close/>
                    <a:moveTo>
                      <a:pt x="3348" y="1119"/>
                    </a:moveTo>
                    <a:cubicBezTo>
                      <a:pt x="3314" y="1119"/>
                      <a:pt x="3282" y="1137"/>
                      <a:pt x="3263" y="1170"/>
                    </a:cubicBezTo>
                    <a:cubicBezTo>
                      <a:pt x="3202" y="1289"/>
                      <a:pt x="3137" y="1399"/>
                      <a:pt x="3072" y="1504"/>
                    </a:cubicBezTo>
                    <a:cubicBezTo>
                      <a:pt x="3041" y="1552"/>
                      <a:pt x="3055" y="1613"/>
                      <a:pt x="3103" y="1641"/>
                    </a:cubicBezTo>
                    <a:cubicBezTo>
                      <a:pt x="3117" y="1651"/>
                      <a:pt x="3137" y="1654"/>
                      <a:pt x="3154" y="1654"/>
                    </a:cubicBezTo>
                    <a:cubicBezTo>
                      <a:pt x="3188" y="1654"/>
                      <a:pt x="3219" y="1641"/>
                      <a:pt x="3236" y="1610"/>
                    </a:cubicBezTo>
                    <a:cubicBezTo>
                      <a:pt x="3304" y="1501"/>
                      <a:pt x="3372" y="1385"/>
                      <a:pt x="3438" y="1265"/>
                    </a:cubicBezTo>
                    <a:cubicBezTo>
                      <a:pt x="3462" y="1218"/>
                      <a:pt x="3444" y="1156"/>
                      <a:pt x="3397" y="1132"/>
                    </a:cubicBezTo>
                    <a:cubicBezTo>
                      <a:pt x="3381" y="1123"/>
                      <a:pt x="3364" y="1119"/>
                      <a:pt x="3348" y="1119"/>
                    </a:cubicBezTo>
                    <a:close/>
                    <a:moveTo>
                      <a:pt x="2935" y="1784"/>
                    </a:moveTo>
                    <a:cubicBezTo>
                      <a:pt x="2905" y="1784"/>
                      <a:pt x="2875" y="1799"/>
                      <a:pt x="2857" y="1825"/>
                    </a:cubicBezTo>
                    <a:cubicBezTo>
                      <a:pt x="2782" y="1931"/>
                      <a:pt x="2700" y="2034"/>
                      <a:pt x="2619" y="2133"/>
                    </a:cubicBezTo>
                    <a:cubicBezTo>
                      <a:pt x="2584" y="2174"/>
                      <a:pt x="2591" y="2235"/>
                      <a:pt x="2632" y="2269"/>
                    </a:cubicBezTo>
                    <a:cubicBezTo>
                      <a:pt x="2649" y="2286"/>
                      <a:pt x="2673" y="2292"/>
                      <a:pt x="2693" y="2292"/>
                    </a:cubicBezTo>
                    <a:cubicBezTo>
                      <a:pt x="2724" y="2292"/>
                      <a:pt x="2751" y="2279"/>
                      <a:pt x="2772" y="2259"/>
                    </a:cubicBezTo>
                    <a:cubicBezTo>
                      <a:pt x="2854" y="2156"/>
                      <a:pt x="2936" y="2051"/>
                      <a:pt x="3014" y="1941"/>
                    </a:cubicBezTo>
                    <a:cubicBezTo>
                      <a:pt x="3049" y="1897"/>
                      <a:pt x="3038" y="1835"/>
                      <a:pt x="2994" y="1805"/>
                    </a:cubicBezTo>
                    <a:cubicBezTo>
                      <a:pt x="2976" y="1791"/>
                      <a:pt x="2955" y="1784"/>
                      <a:pt x="2935" y="1784"/>
                    </a:cubicBezTo>
                    <a:close/>
                    <a:moveTo>
                      <a:pt x="2435" y="2389"/>
                    </a:moveTo>
                    <a:cubicBezTo>
                      <a:pt x="2408" y="2389"/>
                      <a:pt x="2382" y="2400"/>
                      <a:pt x="2362" y="2419"/>
                    </a:cubicBezTo>
                    <a:cubicBezTo>
                      <a:pt x="2274" y="2511"/>
                      <a:pt x="2178" y="2604"/>
                      <a:pt x="2086" y="2689"/>
                    </a:cubicBezTo>
                    <a:cubicBezTo>
                      <a:pt x="2045" y="2723"/>
                      <a:pt x="2041" y="2784"/>
                      <a:pt x="2079" y="2825"/>
                    </a:cubicBezTo>
                    <a:cubicBezTo>
                      <a:pt x="2096" y="2850"/>
                      <a:pt x="2123" y="2859"/>
                      <a:pt x="2151" y="2859"/>
                    </a:cubicBezTo>
                    <a:cubicBezTo>
                      <a:pt x="2174" y="2859"/>
                      <a:pt x="2198" y="2850"/>
                      <a:pt x="2215" y="2832"/>
                    </a:cubicBezTo>
                    <a:cubicBezTo>
                      <a:pt x="2315" y="2747"/>
                      <a:pt x="2410" y="2651"/>
                      <a:pt x="2502" y="2555"/>
                    </a:cubicBezTo>
                    <a:cubicBezTo>
                      <a:pt x="2543" y="2518"/>
                      <a:pt x="2540" y="2453"/>
                      <a:pt x="2502" y="2415"/>
                    </a:cubicBezTo>
                    <a:cubicBezTo>
                      <a:pt x="2483" y="2398"/>
                      <a:pt x="2459" y="2389"/>
                      <a:pt x="2435" y="2389"/>
                    </a:cubicBezTo>
                    <a:close/>
                    <a:moveTo>
                      <a:pt x="1848" y="2914"/>
                    </a:moveTo>
                    <a:cubicBezTo>
                      <a:pt x="1828" y="2914"/>
                      <a:pt x="1807" y="2921"/>
                      <a:pt x="1789" y="2935"/>
                    </a:cubicBezTo>
                    <a:cubicBezTo>
                      <a:pt x="1686" y="3013"/>
                      <a:pt x="1580" y="3088"/>
                      <a:pt x="1475" y="3160"/>
                    </a:cubicBezTo>
                    <a:cubicBezTo>
                      <a:pt x="1431" y="3190"/>
                      <a:pt x="1417" y="3252"/>
                      <a:pt x="1447" y="3296"/>
                    </a:cubicBezTo>
                    <a:cubicBezTo>
                      <a:pt x="1467" y="3324"/>
                      <a:pt x="1499" y="3341"/>
                      <a:pt x="1529" y="3341"/>
                    </a:cubicBezTo>
                    <a:cubicBezTo>
                      <a:pt x="1546" y="3341"/>
                      <a:pt x="1567" y="3334"/>
                      <a:pt x="1584" y="3324"/>
                    </a:cubicBezTo>
                    <a:cubicBezTo>
                      <a:pt x="1693" y="3249"/>
                      <a:pt x="1803" y="3170"/>
                      <a:pt x="1908" y="3091"/>
                    </a:cubicBezTo>
                    <a:cubicBezTo>
                      <a:pt x="1952" y="3058"/>
                      <a:pt x="1959" y="2996"/>
                      <a:pt x="1925" y="2952"/>
                    </a:cubicBezTo>
                    <a:cubicBezTo>
                      <a:pt x="1907" y="2928"/>
                      <a:pt x="1878" y="2914"/>
                      <a:pt x="1848" y="2914"/>
                    </a:cubicBezTo>
                    <a:close/>
                    <a:moveTo>
                      <a:pt x="1194" y="3348"/>
                    </a:moveTo>
                    <a:cubicBezTo>
                      <a:pt x="1178" y="3348"/>
                      <a:pt x="1162" y="3353"/>
                      <a:pt x="1147" y="3362"/>
                    </a:cubicBezTo>
                    <a:cubicBezTo>
                      <a:pt x="1034" y="3423"/>
                      <a:pt x="919" y="3480"/>
                      <a:pt x="802" y="3535"/>
                    </a:cubicBezTo>
                    <a:cubicBezTo>
                      <a:pt x="751" y="3559"/>
                      <a:pt x="730" y="3617"/>
                      <a:pt x="755" y="3665"/>
                    </a:cubicBezTo>
                    <a:cubicBezTo>
                      <a:pt x="771" y="3702"/>
                      <a:pt x="805" y="3723"/>
                      <a:pt x="843" y="3723"/>
                    </a:cubicBezTo>
                    <a:cubicBezTo>
                      <a:pt x="857" y="3723"/>
                      <a:pt x="870" y="3720"/>
                      <a:pt x="884" y="3713"/>
                    </a:cubicBezTo>
                    <a:cubicBezTo>
                      <a:pt x="1004" y="3658"/>
                      <a:pt x="1123" y="3597"/>
                      <a:pt x="1242" y="3532"/>
                    </a:cubicBezTo>
                    <a:cubicBezTo>
                      <a:pt x="1287" y="3505"/>
                      <a:pt x="1304" y="3447"/>
                      <a:pt x="1280" y="3398"/>
                    </a:cubicBezTo>
                    <a:cubicBezTo>
                      <a:pt x="1262" y="3366"/>
                      <a:pt x="1228" y="3348"/>
                      <a:pt x="1194" y="3348"/>
                    </a:cubicBezTo>
                    <a:close/>
                    <a:moveTo>
                      <a:pt x="477" y="3677"/>
                    </a:moveTo>
                    <a:cubicBezTo>
                      <a:pt x="467" y="3677"/>
                      <a:pt x="457" y="3678"/>
                      <a:pt x="447" y="3682"/>
                    </a:cubicBezTo>
                    <a:cubicBezTo>
                      <a:pt x="325" y="3730"/>
                      <a:pt x="229" y="3757"/>
                      <a:pt x="164" y="3778"/>
                    </a:cubicBezTo>
                    <a:cubicBezTo>
                      <a:pt x="79" y="3805"/>
                      <a:pt x="58" y="3812"/>
                      <a:pt x="38" y="3833"/>
                    </a:cubicBezTo>
                    <a:cubicBezTo>
                      <a:pt x="0" y="3874"/>
                      <a:pt x="0" y="3935"/>
                      <a:pt x="38" y="3972"/>
                    </a:cubicBezTo>
                    <a:cubicBezTo>
                      <a:pt x="58" y="3992"/>
                      <a:pt x="82" y="4000"/>
                      <a:pt x="106" y="4000"/>
                    </a:cubicBezTo>
                    <a:cubicBezTo>
                      <a:pt x="123" y="4000"/>
                      <a:pt x="144" y="3997"/>
                      <a:pt x="157" y="3986"/>
                    </a:cubicBezTo>
                    <a:cubicBezTo>
                      <a:pt x="171" y="3983"/>
                      <a:pt x="191" y="3976"/>
                      <a:pt x="222" y="3965"/>
                    </a:cubicBezTo>
                    <a:cubicBezTo>
                      <a:pt x="290" y="3945"/>
                      <a:pt x="389" y="3915"/>
                      <a:pt x="512" y="3866"/>
                    </a:cubicBezTo>
                    <a:cubicBezTo>
                      <a:pt x="563" y="3849"/>
                      <a:pt x="591" y="3792"/>
                      <a:pt x="570" y="3740"/>
                    </a:cubicBezTo>
                    <a:cubicBezTo>
                      <a:pt x="557" y="3702"/>
                      <a:pt x="517" y="3677"/>
                      <a:pt x="477" y="3677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6"/>
              <p:cNvSpPr/>
              <p:nvPr/>
            </p:nvSpPr>
            <p:spPr>
              <a:xfrm flipH="1">
                <a:off x="6419402" y="1504025"/>
                <a:ext cx="113340" cy="130021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050" extrusionOk="0">
                    <a:moveTo>
                      <a:pt x="411" y="1"/>
                    </a:moveTo>
                    <a:cubicBezTo>
                      <a:pt x="165" y="1"/>
                      <a:pt x="0" y="387"/>
                      <a:pt x="266" y="558"/>
                    </a:cubicBezTo>
                    <a:cubicBezTo>
                      <a:pt x="727" y="859"/>
                      <a:pt x="1034" y="1305"/>
                      <a:pt x="1164" y="1838"/>
                    </a:cubicBezTo>
                    <a:cubicBezTo>
                      <a:pt x="1201" y="1985"/>
                      <a:pt x="1313" y="2049"/>
                      <a:pt x="1429" y="2049"/>
                    </a:cubicBezTo>
                    <a:cubicBezTo>
                      <a:pt x="1604" y="2049"/>
                      <a:pt x="1787" y="1905"/>
                      <a:pt x="1734" y="1681"/>
                    </a:cubicBezTo>
                    <a:cubicBezTo>
                      <a:pt x="1567" y="1002"/>
                      <a:pt x="1150" y="432"/>
                      <a:pt x="563" y="49"/>
                    </a:cubicBezTo>
                    <a:cubicBezTo>
                      <a:pt x="511" y="15"/>
                      <a:pt x="460" y="1"/>
                      <a:pt x="411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6"/>
              <p:cNvSpPr/>
              <p:nvPr/>
            </p:nvSpPr>
            <p:spPr>
              <a:xfrm flipH="1">
                <a:off x="7156921" y="1045327"/>
                <a:ext cx="157104" cy="29042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579" extrusionOk="0">
                    <a:moveTo>
                      <a:pt x="2191" y="1"/>
                    </a:moveTo>
                    <a:cubicBezTo>
                      <a:pt x="2043" y="1"/>
                      <a:pt x="1886" y="95"/>
                      <a:pt x="1869" y="283"/>
                    </a:cubicBezTo>
                    <a:cubicBezTo>
                      <a:pt x="1736" y="1714"/>
                      <a:pt x="1077" y="2970"/>
                      <a:pt x="182" y="4062"/>
                    </a:cubicBezTo>
                    <a:cubicBezTo>
                      <a:pt x="1" y="4283"/>
                      <a:pt x="196" y="4579"/>
                      <a:pt x="406" y="4579"/>
                    </a:cubicBezTo>
                    <a:cubicBezTo>
                      <a:pt x="473" y="4579"/>
                      <a:pt x="540" y="4549"/>
                      <a:pt x="599" y="4479"/>
                    </a:cubicBezTo>
                    <a:cubicBezTo>
                      <a:pt x="1602" y="3253"/>
                      <a:pt x="2313" y="1885"/>
                      <a:pt x="2459" y="283"/>
                    </a:cubicBezTo>
                    <a:cubicBezTo>
                      <a:pt x="2476" y="94"/>
                      <a:pt x="2338" y="1"/>
                      <a:pt x="2191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6"/>
              <p:cNvSpPr/>
              <p:nvPr/>
            </p:nvSpPr>
            <p:spPr>
              <a:xfrm flipH="1">
                <a:off x="7046305" y="1401021"/>
                <a:ext cx="76935" cy="14511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2288" extrusionOk="0">
                    <a:moveTo>
                      <a:pt x="400" y="0"/>
                    </a:moveTo>
                    <a:cubicBezTo>
                      <a:pt x="161" y="0"/>
                      <a:pt x="1" y="383"/>
                      <a:pt x="257" y="564"/>
                    </a:cubicBezTo>
                    <a:cubicBezTo>
                      <a:pt x="666" y="851"/>
                      <a:pt x="609" y="1574"/>
                      <a:pt x="588" y="2004"/>
                    </a:cubicBezTo>
                    <a:cubicBezTo>
                      <a:pt x="578" y="2192"/>
                      <a:pt x="721" y="2288"/>
                      <a:pt x="868" y="2288"/>
                    </a:cubicBezTo>
                    <a:cubicBezTo>
                      <a:pt x="1014" y="2288"/>
                      <a:pt x="1168" y="2192"/>
                      <a:pt x="1178" y="2004"/>
                    </a:cubicBezTo>
                    <a:cubicBezTo>
                      <a:pt x="1213" y="1311"/>
                      <a:pt x="1175" y="489"/>
                      <a:pt x="554" y="55"/>
                    </a:cubicBezTo>
                    <a:cubicBezTo>
                      <a:pt x="502" y="18"/>
                      <a:pt x="448" y="0"/>
                      <a:pt x="400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6"/>
              <p:cNvSpPr/>
              <p:nvPr/>
            </p:nvSpPr>
            <p:spPr>
              <a:xfrm flipH="1">
                <a:off x="7039771" y="1560411"/>
                <a:ext cx="48393" cy="3748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1" extrusionOk="0">
                    <a:moveTo>
                      <a:pt x="379" y="0"/>
                    </a:moveTo>
                    <a:cubicBezTo>
                      <a:pt x="1" y="0"/>
                      <a:pt x="1" y="591"/>
                      <a:pt x="379" y="591"/>
                    </a:cubicBezTo>
                    <a:cubicBezTo>
                      <a:pt x="762" y="591"/>
                      <a:pt x="762" y="0"/>
                      <a:pt x="37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6"/>
              <p:cNvSpPr/>
              <p:nvPr/>
            </p:nvSpPr>
            <p:spPr>
              <a:xfrm flipH="1">
                <a:off x="6626677" y="1448020"/>
                <a:ext cx="24989" cy="12520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9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9" y="687"/>
                      <a:pt x="127" y="1345"/>
                      <a:pt x="171" y="1974"/>
                    </a:cubicBezTo>
                    <a:cubicBezTo>
                      <a:pt x="274" y="1936"/>
                      <a:pt x="356" y="1847"/>
                      <a:pt x="363" y="1707"/>
                    </a:cubicBezTo>
                    <a:cubicBezTo>
                      <a:pt x="393" y="1131"/>
                      <a:pt x="369" y="458"/>
                      <a:pt x="1" y="1"/>
                    </a:cubicBezTo>
                    <a:close/>
                  </a:path>
                </a:pathLst>
              </a:custGeom>
              <a:solidFill>
                <a:srgbClr val="B2A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6"/>
              <p:cNvSpPr/>
              <p:nvPr/>
            </p:nvSpPr>
            <p:spPr>
              <a:xfrm flipH="1">
                <a:off x="6640758" y="1429182"/>
                <a:ext cx="54165" cy="14537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292" extrusionOk="0">
                    <a:moveTo>
                      <a:pt x="270" y="0"/>
                    </a:moveTo>
                    <a:cubicBezTo>
                      <a:pt x="136" y="0"/>
                      <a:pt x="27" y="120"/>
                      <a:pt x="0" y="260"/>
                    </a:cubicBezTo>
                    <a:cubicBezTo>
                      <a:pt x="31" y="325"/>
                      <a:pt x="41" y="393"/>
                      <a:pt x="31" y="462"/>
                    </a:cubicBezTo>
                    <a:cubicBezTo>
                      <a:pt x="54" y="499"/>
                      <a:pt x="86" y="536"/>
                      <a:pt x="126" y="564"/>
                    </a:cubicBezTo>
                    <a:cubicBezTo>
                      <a:pt x="533" y="851"/>
                      <a:pt x="478" y="1578"/>
                      <a:pt x="457" y="2004"/>
                    </a:cubicBezTo>
                    <a:cubicBezTo>
                      <a:pt x="447" y="2195"/>
                      <a:pt x="590" y="2291"/>
                      <a:pt x="738" y="2291"/>
                    </a:cubicBezTo>
                    <a:cubicBezTo>
                      <a:pt x="775" y="2291"/>
                      <a:pt x="815" y="2285"/>
                      <a:pt x="853" y="2271"/>
                    </a:cubicBezTo>
                    <a:cubicBezTo>
                      <a:pt x="809" y="1642"/>
                      <a:pt x="741" y="984"/>
                      <a:pt x="683" y="298"/>
                    </a:cubicBezTo>
                    <a:cubicBezTo>
                      <a:pt x="607" y="209"/>
                      <a:pt x="525" y="127"/>
                      <a:pt x="423" y="55"/>
                    </a:cubicBezTo>
                    <a:cubicBezTo>
                      <a:pt x="372" y="18"/>
                      <a:pt x="317" y="0"/>
                      <a:pt x="270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6"/>
              <p:cNvSpPr/>
              <p:nvPr/>
            </p:nvSpPr>
            <p:spPr>
              <a:xfrm flipH="1">
                <a:off x="6692259" y="1445673"/>
                <a:ext cx="3362" cy="12812"/>
              </a:xfrm>
              <a:custGeom>
                <a:avLst/>
                <a:gdLst/>
                <a:ahLst/>
                <a:cxnLst/>
                <a:rect l="l" t="t" r="r" b="b"/>
                <a:pathLst>
                  <a:path w="53" h="202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1" y="65"/>
                      <a:pt x="7" y="140"/>
                      <a:pt x="42" y="202"/>
                    </a:cubicBezTo>
                    <a:cubicBezTo>
                      <a:pt x="52" y="133"/>
                      <a:pt x="42" y="65"/>
                      <a:pt x="11" y="0"/>
                    </a:cubicBezTo>
                    <a:close/>
                  </a:path>
                </a:pathLst>
              </a:custGeom>
              <a:solidFill>
                <a:srgbClr val="A6A0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6"/>
              <p:cNvSpPr/>
              <p:nvPr/>
            </p:nvSpPr>
            <p:spPr>
              <a:xfrm flipH="1">
                <a:off x="6621285" y="1588953"/>
                <a:ext cx="18457" cy="36216"/>
              </a:xfrm>
              <a:custGeom>
                <a:avLst/>
                <a:gdLst/>
                <a:ahLst/>
                <a:cxnLst/>
                <a:rect l="l" t="t" r="r" b="b"/>
                <a:pathLst>
                  <a:path w="291" h="5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196"/>
                      <a:pt x="21" y="387"/>
                      <a:pt x="24" y="571"/>
                    </a:cubicBezTo>
                    <a:cubicBezTo>
                      <a:pt x="290" y="489"/>
                      <a:pt x="281" y="59"/>
                      <a:pt x="0" y="1"/>
                    </a:cubicBezTo>
                    <a:close/>
                  </a:path>
                </a:pathLst>
              </a:custGeom>
              <a:solidFill>
                <a:srgbClr val="B2A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6"/>
              <p:cNvSpPr/>
              <p:nvPr/>
            </p:nvSpPr>
            <p:spPr>
              <a:xfrm flipH="1">
                <a:off x="6638157" y="1588572"/>
                <a:ext cx="29937" cy="37484"/>
              </a:xfrm>
              <a:custGeom>
                <a:avLst/>
                <a:gdLst/>
                <a:ahLst/>
                <a:cxnLst/>
                <a:rect l="l" t="t" r="r" b="b"/>
                <a:pathLst>
                  <a:path w="472" h="591" extrusionOk="0">
                    <a:moveTo>
                      <a:pt x="379" y="0"/>
                    </a:moveTo>
                    <a:cubicBezTo>
                      <a:pt x="0" y="0"/>
                      <a:pt x="0" y="591"/>
                      <a:pt x="379" y="591"/>
                    </a:cubicBezTo>
                    <a:cubicBezTo>
                      <a:pt x="413" y="591"/>
                      <a:pt x="444" y="587"/>
                      <a:pt x="471" y="577"/>
                    </a:cubicBezTo>
                    <a:cubicBezTo>
                      <a:pt x="468" y="393"/>
                      <a:pt x="458" y="202"/>
                      <a:pt x="447" y="7"/>
                    </a:cubicBezTo>
                    <a:cubicBezTo>
                      <a:pt x="427" y="3"/>
                      <a:pt x="403" y="0"/>
                      <a:pt x="37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4" name="Google Shape;734;p26"/>
            <p:cNvGrpSpPr/>
            <p:nvPr/>
          </p:nvGrpSpPr>
          <p:grpSpPr>
            <a:xfrm>
              <a:off x="4792158" y="1351068"/>
              <a:ext cx="2055745" cy="3313254"/>
              <a:chOff x="4319342" y="1130177"/>
              <a:chExt cx="2130085" cy="3433068"/>
            </a:xfrm>
          </p:grpSpPr>
          <p:grpSp>
            <p:nvGrpSpPr>
              <p:cNvPr id="735" name="Google Shape;735;p26"/>
              <p:cNvGrpSpPr/>
              <p:nvPr/>
            </p:nvGrpSpPr>
            <p:grpSpPr>
              <a:xfrm>
                <a:off x="4319342" y="1130177"/>
                <a:ext cx="2130085" cy="3433068"/>
                <a:chOff x="4633351" y="1345102"/>
                <a:chExt cx="2130085" cy="3433068"/>
              </a:xfrm>
            </p:grpSpPr>
            <p:sp>
              <p:nvSpPr>
                <p:cNvPr id="736" name="Google Shape;736;p26"/>
                <p:cNvSpPr/>
                <p:nvPr/>
              </p:nvSpPr>
              <p:spPr>
                <a:xfrm>
                  <a:off x="4633351" y="1608896"/>
                  <a:ext cx="2130085" cy="31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13" h="79620" extrusionOk="0">
                      <a:moveTo>
                        <a:pt x="2909" y="0"/>
                      </a:moveTo>
                      <a:cubicBezTo>
                        <a:pt x="1308" y="0"/>
                        <a:pt x="1" y="1308"/>
                        <a:pt x="1" y="2905"/>
                      </a:cubicBezTo>
                      <a:lnTo>
                        <a:pt x="1" y="76714"/>
                      </a:lnTo>
                      <a:cubicBezTo>
                        <a:pt x="1" y="78312"/>
                        <a:pt x="1308" y="79619"/>
                        <a:pt x="2909" y="79619"/>
                      </a:cubicBezTo>
                      <a:lnTo>
                        <a:pt x="50604" y="79619"/>
                      </a:lnTo>
                      <a:cubicBezTo>
                        <a:pt x="52202" y="79619"/>
                        <a:pt x="53513" y="78312"/>
                        <a:pt x="53513" y="76714"/>
                      </a:cubicBezTo>
                      <a:lnTo>
                        <a:pt x="53513" y="2905"/>
                      </a:lnTo>
                      <a:cubicBezTo>
                        <a:pt x="53513" y="1308"/>
                        <a:pt x="52202" y="0"/>
                        <a:pt x="50604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26"/>
                <p:cNvSpPr/>
                <p:nvPr/>
              </p:nvSpPr>
              <p:spPr>
                <a:xfrm>
                  <a:off x="4740707" y="1768557"/>
                  <a:ext cx="1915257" cy="2900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16" h="72858" extrusionOk="0">
                      <a:moveTo>
                        <a:pt x="2708" y="0"/>
                      </a:moveTo>
                      <a:cubicBezTo>
                        <a:pt x="1219" y="0"/>
                        <a:pt x="1" y="1219"/>
                        <a:pt x="1" y="2707"/>
                      </a:cubicBezTo>
                      <a:lnTo>
                        <a:pt x="1" y="70153"/>
                      </a:lnTo>
                      <a:cubicBezTo>
                        <a:pt x="1" y="71641"/>
                        <a:pt x="1219" y="72857"/>
                        <a:pt x="2708" y="72857"/>
                      </a:cubicBezTo>
                      <a:lnTo>
                        <a:pt x="45412" y="72857"/>
                      </a:lnTo>
                      <a:cubicBezTo>
                        <a:pt x="46900" y="72857"/>
                        <a:pt x="48115" y="71641"/>
                        <a:pt x="48115" y="70153"/>
                      </a:cubicBezTo>
                      <a:lnTo>
                        <a:pt x="48115" y="2707"/>
                      </a:lnTo>
                      <a:cubicBezTo>
                        <a:pt x="48115" y="1219"/>
                        <a:pt x="46900" y="0"/>
                        <a:pt x="45412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26"/>
                <p:cNvSpPr/>
                <p:nvPr/>
              </p:nvSpPr>
              <p:spPr>
                <a:xfrm>
                  <a:off x="4799421" y="1783484"/>
                  <a:ext cx="1797833" cy="2820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6" h="70847" extrusionOk="0">
                      <a:moveTo>
                        <a:pt x="2970" y="1"/>
                      </a:moveTo>
                      <a:cubicBezTo>
                        <a:pt x="1338" y="1"/>
                        <a:pt x="0" y="1335"/>
                        <a:pt x="0" y="2967"/>
                      </a:cubicBezTo>
                      <a:lnTo>
                        <a:pt x="0" y="67880"/>
                      </a:lnTo>
                      <a:cubicBezTo>
                        <a:pt x="0" y="69512"/>
                        <a:pt x="1338" y="70847"/>
                        <a:pt x="2970" y="70847"/>
                      </a:cubicBezTo>
                      <a:lnTo>
                        <a:pt x="42199" y="70847"/>
                      </a:lnTo>
                      <a:cubicBezTo>
                        <a:pt x="43831" y="70847"/>
                        <a:pt x="45166" y="69512"/>
                        <a:pt x="45166" y="67880"/>
                      </a:cubicBezTo>
                      <a:lnTo>
                        <a:pt x="45166" y="2967"/>
                      </a:lnTo>
                      <a:cubicBezTo>
                        <a:pt x="45166" y="1335"/>
                        <a:pt x="43831" y="1"/>
                        <a:pt x="42199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26"/>
                <p:cNvSpPr/>
                <p:nvPr/>
              </p:nvSpPr>
              <p:spPr>
                <a:xfrm>
                  <a:off x="5025120" y="2109575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0"/>
                      </a:moveTo>
                      <a:cubicBezTo>
                        <a:pt x="103" y="0"/>
                        <a:pt x="1" y="99"/>
                        <a:pt x="1" y="222"/>
                      </a:cubicBezTo>
                      <a:cubicBezTo>
                        <a:pt x="1" y="345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5"/>
                        <a:pt x="24087" y="222"/>
                      </a:cubicBezTo>
                      <a:cubicBezTo>
                        <a:pt x="24087" y="99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26"/>
                <p:cNvSpPr/>
                <p:nvPr/>
              </p:nvSpPr>
              <p:spPr>
                <a:xfrm>
                  <a:off x="6087975" y="2036173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8"/>
                      </a:moveTo>
                      <a:cubicBezTo>
                        <a:pt x="6032" y="448"/>
                        <a:pt x="7162" y="1551"/>
                        <a:pt x="7162" y="2903"/>
                      </a:cubicBezTo>
                      <a:lnTo>
                        <a:pt x="7162" y="4537"/>
                      </a:lnTo>
                      <a:cubicBezTo>
                        <a:pt x="7162" y="5893"/>
                        <a:pt x="6032" y="6992"/>
                        <a:pt x="4646" y="6992"/>
                      </a:cubicBezTo>
                      <a:lnTo>
                        <a:pt x="2973" y="6992"/>
                      </a:lnTo>
                      <a:cubicBezTo>
                        <a:pt x="1585" y="6992"/>
                        <a:pt x="458" y="5893"/>
                        <a:pt x="458" y="4537"/>
                      </a:cubicBezTo>
                      <a:lnTo>
                        <a:pt x="458" y="2903"/>
                      </a:lnTo>
                      <a:cubicBezTo>
                        <a:pt x="458" y="1551"/>
                        <a:pt x="1585" y="448"/>
                        <a:pt x="2973" y="448"/>
                      </a:cubicBezTo>
                      <a:close/>
                      <a:moveTo>
                        <a:pt x="2973" y="1"/>
                      </a:moveTo>
                      <a:cubicBezTo>
                        <a:pt x="1335" y="1"/>
                        <a:pt x="0" y="1301"/>
                        <a:pt x="0" y="2903"/>
                      </a:cubicBezTo>
                      <a:lnTo>
                        <a:pt x="0" y="4537"/>
                      </a:lnTo>
                      <a:cubicBezTo>
                        <a:pt x="0" y="6139"/>
                        <a:pt x="1335" y="7439"/>
                        <a:pt x="2973" y="7439"/>
                      </a:cubicBezTo>
                      <a:lnTo>
                        <a:pt x="4646" y="7439"/>
                      </a:lnTo>
                      <a:cubicBezTo>
                        <a:pt x="6285" y="7439"/>
                        <a:pt x="7619" y="6139"/>
                        <a:pt x="7619" y="4537"/>
                      </a:cubicBezTo>
                      <a:lnTo>
                        <a:pt x="7619" y="2903"/>
                      </a:lnTo>
                      <a:cubicBezTo>
                        <a:pt x="7619" y="1301"/>
                        <a:pt x="6285" y="1"/>
                        <a:pt x="4646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26"/>
                <p:cNvSpPr/>
                <p:nvPr/>
              </p:nvSpPr>
              <p:spPr>
                <a:xfrm>
                  <a:off x="5025120" y="2591906"/>
                  <a:ext cx="958783" cy="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9" extrusionOk="0">
                      <a:moveTo>
                        <a:pt x="229" y="1"/>
                      </a:moveTo>
                      <a:cubicBezTo>
                        <a:pt x="103" y="1"/>
                        <a:pt x="1" y="103"/>
                        <a:pt x="1" y="226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6"/>
                      </a:cubicBezTo>
                      <a:cubicBezTo>
                        <a:pt x="24087" y="103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26"/>
                <p:cNvSpPr/>
                <p:nvPr/>
              </p:nvSpPr>
              <p:spPr>
                <a:xfrm>
                  <a:off x="6087975" y="2518703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4"/>
                      </a:moveTo>
                      <a:cubicBezTo>
                        <a:pt x="6032" y="444"/>
                        <a:pt x="7162" y="1546"/>
                        <a:pt x="7162" y="2902"/>
                      </a:cubicBezTo>
                      <a:lnTo>
                        <a:pt x="7162" y="4537"/>
                      </a:lnTo>
                      <a:cubicBezTo>
                        <a:pt x="7162" y="5889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9"/>
                        <a:pt x="458" y="4537"/>
                      </a:cubicBezTo>
                      <a:lnTo>
                        <a:pt x="458" y="2902"/>
                      </a:lnTo>
                      <a:cubicBezTo>
                        <a:pt x="458" y="1546"/>
                        <a:pt x="1585" y="444"/>
                        <a:pt x="2973" y="444"/>
                      </a:cubicBezTo>
                      <a:close/>
                      <a:moveTo>
                        <a:pt x="2973" y="1"/>
                      </a:moveTo>
                      <a:cubicBezTo>
                        <a:pt x="1335" y="1"/>
                        <a:pt x="0" y="1301"/>
                        <a:pt x="0" y="2902"/>
                      </a:cubicBezTo>
                      <a:lnTo>
                        <a:pt x="0" y="4537"/>
                      </a:lnTo>
                      <a:cubicBezTo>
                        <a:pt x="0" y="6134"/>
                        <a:pt x="1335" y="7439"/>
                        <a:pt x="2973" y="7439"/>
                      </a:cubicBezTo>
                      <a:lnTo>
                        <a:pt x="4646" y="7439"/>
                      </a:lnTo>
                      <a:cubicBezTo>
                        <a:pt x="6285" y="7439"/>
                        <a:pt x="7619" y="6134"/>
                        <a:pt x="7619" y="4537"/>
                      </a:cubicBezTo>
                      <a:lnTo>
                        <a:pt x="7619" y="2902"/>
                      </a:lnTo>
                      <a:cubicBezTo>
                        <a:pt x="7619" y="1301"/>
                        <a:pt x="6285" y="1"/>
                        <a:pt x="4646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26"/>
                <p:cNvSpPr/>
                <p:nvPr/>
              </p:nvSpPr>
              <p:spPr>
                <a:xfrm>
                  <a:off x="5025120" y="3079437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26"/>
                <p:cNvSpPr/>
                <p:nvPr/>
              </p:nvSpPr>
              <p:spPr>
                <a:xfrm>
                  <a:off x="6087975" y="3006074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8"/>
                      </a:moveTo>
                      <a:cubicBezTo>
                        <a:pt x="6032" y="448"/>
                        <a:pt x="7162" y="1550"/>
                        <a:pt x="7162" y="2902"/>
                      </a:cubicBezTo>
                      <a:lnTo>
                        <a:pt x="7162" y="4537"/>
                      </a:lnTo>
                      <a:cubicBezTo>
                        <a:pt x="7162" y="5892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92"/>
                        <a:pt x="458" y="4537"/>
                      </a:cubicBezTo>
                      <a:lnTo>
                        <a:pt x="458" y="2902"/>
                      </a:lnTo>
                      <a:cubicBezTo>
                        <a:pt x="458" y="1550"/>
                        <a:pt x="1585" y="448"/>
                        <a:pt x="2973" y="448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1"/>
                        <a:pt x="0" y="2902"/>
                      </a:cubicBezTo>
                      <a:lnTo>
                        <a:pt x="0" y="4537"/>
                      </a:lnTo>
                      <a:cubicBezTo>
                        <a:pt x="0" y="6138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8"/>
                        <a:pt x="7619" y="4537"/>
                      </a:cubicBezTo>
                      <a:lnTo>
                        <a:pt x="7619" y="2902"/>
                      </a:lnTo>
                      <a:cubicBezTo>
                        <a:pt x="7619" y="1301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26"/>
                <p:cNvSpPr/>
                <p:nvPr/>
              </p:nvSpPr>
              <p:spPr>
                <a:xfrm>
                  <a:off x="5021420" y="4094835"/>
                  <a:ext cx="958783" cy="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7" extrusionOk="0">
                      <a:moveTo>
                        <a:pt x="229" y="0"/>
                      </a:moveTo>
                      <a:cubicBezTo>
                        <a:pt x="103" y="0"/>
                        <a:pt x="1" y="103"/>
                        <a:pt x="1" y="225"/>
                      </a:cubicBezTo>
                      <a:cubicBezTo>
                        <a:pt x="1" y="348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8"/>
                        <a:pt x="24087" y="225"/>
                      </a:cubicBezTo>
                      <a:cubicBezTo>
                        <a:pt x="24087" y="103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26"/>
                <p:cNvSpPr/>
                <p:nvPr/>
              </p:nvSpPr>
              <p:spPr>
                <a:xfrm>
                  <a:off x="5025120" y="2218125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0"/>
                      </a:moveTo>
                      <a:cubicBezTo>
                        <a:pt x="103" y="0"/>
                        <a:pt x="1" y="100"/>
                        <a:pt x="1" y="222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2"/>
                      </a:cubicBezTo>
                      <a:cubicBezTo>
                        <a:pt x="24087" y="100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6"/>
                <p:cNvSpPr/>
                <p:nvPr/>
              </p:nvSpPr>
              <p:spPr>
                <a:xfrm>
                  <a:off x="5025120" y="2700656"/>
                  <a:ext cx="958783" cy="17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4" extrusionOk="0">
                      <a:moveTo>
                        <a:pt x="229" y="0"/>
                      </a:moveTo>
                      <a:cubicBezTo>
                        <a:pt x="103" y="0"/>
                        <a:pt x="1" y="99"/>
                        <a:pt x="1" y="222"/>
                      </a:cubicBezTo>
                      <a:cubicBezTo>
                        <a:pt x="1" y="345"/>
                        <a:pt x="103" y="443"/>
                        <a:pt x="229" y="443"/>
                      </a:cubicBezTo>
                      <a:lnTo>
                        <a:pt x="23858" y="443"/>
                      </a:lnTo>
                      <a:cubicBezTo>
                        <a:pt x="23985" y="443"/>
                        <a:pt x="24087" y="345"/>
                        <a:pt x="24087" y="222"/>
                      </a:cubicBezTo>
                      <a:cubicBezTo>
                        <a:pt x="24087" y="99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26"/>
                <p:cNvSpPr/>
                <p:nvPr/>
              </p:nvSpPr>
              <p:spPr>
                <a:xfrm>
                  <a:off x="5025120" y="3187987"/>
                  <a:ext cx="958783" cy="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9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6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6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26"/>
                <p:cNvSpPr/>
                <p:nvPr/>
              </p:nvSpPr>
              <p:spPr>
                <a:xfrm>
                  <a:off x="5021420" y="4203505"/>
                  <a:ext cx="958783" cy="1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5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5"/>
                        <a:pt x="229" y="445"/>
                      </a:cubicBezTo>
                      <a:lnTo>
                        <a:pt x="23858" y="445"/>
                      </a:lnTo>
                      <a:cubicBezTo>
                        <a:pt x="23985" y="445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750;p26"/>
                <p:cNvSpPr/>
                <p:nvPr/>
              </p:nvSpPr>
              <p:spPr>
                <a:xfrm>
                  <a:off x="6084275" y="4021592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3"/>
                      </a:moveTo>
                      <a:cubicBezTo>
                        <a:pt x="6032" y="443"/>
                        <a:pt x="7162" y="1546"/>
                        <a:pt x="7162" y="2901"/>
                      </a:cubicBezTo>
                      <a:lnTo>
                        <a:pt x="7162" y="4536"/>
                      </a:lnTo>
                      <a:cubicBezTo>
                        <a:pt x="7162" y="5888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8"/>
                        <a:pt x="458" y="4536"/>
                      </a:cubicBezTo>
                      <a:lnTo>
                        <a:pt x="458" y="2901"/>
                      </a:lnTo>
                      <a:cubicBezTo>
                        <a:pt x="458" y="1546"/>
                        <a:pt x="1585" y="443"/>
                        <a:pt x="2973" y="443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0"/>
                        <a:pt x="0" y="2901"/>
                      </a:cubicBezTo>
                      <a:lnTo>
                        <a:pt x="0" y="4536"/>
                      </a:lnTo>
                      <a:cubicBezTo>
                        <a:pt x="0" y="6134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4"/>
                        <a:pt x="7619" y="4536"/>
                      </a:cubicBezTo>
                      <a:lnTo>
                        <a:pt x="7619" y="2901"/>
                      </a:lnTo>
                      <a:cubicBezTo>
                        <a:pt x="7619" y="1300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26"/>
                <p:cNvSpPr/>
                <p:nvPr/>
              </p:nvSpPr>
              <p:spPr>
                <a:xfrm>
                  <a:off x="6103659" y="2002457"/>
                  <a:ext cx="304747" cy="27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26"/>
                <p:cNvSpPr/>
                <p:nvPr/>
              </p:nvSpPr>
              <p:spPr>
                <a:xfrm>
                  <a:off x="5282465" y="1608896"/>
                  <a:ext cx="831885" cy="159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4012" extrusionOk="0">
                      <a:moveTo>
                        <a:pt x="18" y="0"/>
                      </a:moveTo>
                      <a:cubicBezTo>
                        <a:pt x="8" y="103"/>
                        <a:pt x="0" y="208"/>
                        <a:pt x="0" y="314"/>
                      </a:cubicBezTo>
                      <a:lnTo>
                        <a:pt x="0" y="4011"/>
                      </a:lnTo>
                      <a:lnTo>
                        <a:pt x="20899" y="4011"/>
                      </a:lnTo>
                      <a:lnTo>
                        <a:pt x="20899" y="314"/>
                      </a:lnTo>
                      <a:cubicBezTo>
                        <a:pt x="20899" y="208"/>
                        <a:pt x="20892" y="103"/>
                        <a:pt x="208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26"/>
                <p:cNvSpPr/>
                <p:nvPr/>
              </p:nvSpPr>
              <p:spPr>
                <a:xfrm>
                  <a:off x="5282465" y="1768557"/>
                  <a:ext cx="831885" cy="14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376" extrusionOk="0">
                      <a:moveTo>
                        <a:pt x="0" y="0"/>
                      </a:moveTo>
                      <a:lnTo>
                        <a:pt x="0" y="317"/>
                      </a:lnTo>
                      <a:lnTo>
                        <a:pt x="0" y="376"/>
                      </a:lnTo>
                      <a:lnTo>
                        <a:pt x="20899" y="376"/>
                      </a:lnTo>
                      <a:lnTo>
                        <a:pt x="20899" y="317"/>
                      </a:lnTo>
                      <a:lnTo>
                        <a:pt x="20899" y="0"/>
                      </a:lnTo>
                      <a:close/>
                    </a:path>
                  </a:pathLst>
                </a:custGeom>
                <a:solidFill>
                  <a:srgbClr val="4E51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26"/>
                <p:cNvSpPr/>
                <p:nvPr/>
              </p:nvSpPr>
              <p:spPr>
                <a:xfrm>
                  <a:off x="5282465" y="1783484"/>
                  <a:ext cx="831885" cy="104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2623" extrusionOk="0">
                      <a:moveTo>
                        <a:pt x="0" y="1"/>
                      </a:moveTo>
                      <a:cubicBezTo>
                        <a:pt x="31" y="1448"/>
                        <a:pt x="1253" y="2622"/>
                        <a:pt x="2742" y="2622"/>
                      </a:cubicBezTo>
                      <a:lnTo>
                        <a:pt x="18154" y="2622"/>
                      </a:lnTo>
                      <a:cubicBezTo>
                        <a:pt x="19642" y="2622"/>
                        <a:pt x="20865" y="1448"/>
                        <a:pt x="20899" y="1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26"/>
                <p:cNvSpPr/>
                <p:nvPr/>
              </p:nvSpPr>
              <p:spPr>
                <a:xfrm>
                  <a:off x="5282465" y="1345102"/>
                  <a:ext cx="831885" cy="51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12963" extrusionOk="0">
                      <a:moveTo>
                        <a:pt x="12098" y="1599"/>
                      </a:moveTo>
                      <a:cubicBezTo>
                        <a:pt x="12505" y="1599"/>
                        <a:pt x="12836" y="1923"/>
                        <a:pt x="12836" y="2319"/>
                      </a:cubicBezTo>
                      <a:cubicBezTo>
                        <a:pt x="12836" y="2715"/>
                        <a:pt x="12505" y="3036"/>
                        <a:pt x="12098" y="3036"/>
                      </a:cubicBezTo>
                      <a:lnTo>
                        <a:pt x="8798" y="3036"/>
                      </a:lnTo>
                      <a:cubicBezTo>
                        <a:pt x="8391" y="3036"/>
                        <a:pt x="8060" y="2715"/>
                        <a:pt x="8060" y="2319"/>
                      </a:cubicBezTo>
                      <a:cubicBezTo>
                        <a:pt x="8060" y="1923"/>
                        <a:pt x="8391" y="1599"/>
                        <a:pt x="8798" y="1599"/>
                      </a:cubicBezTo>
                      <a:close/>
                      <a:moveTo>
                        <a:pt x="7930" y="1"/>
                      </a:moveTo>
                      <a:cubicBezTo>
                        <a:pt x="6422" y="1"/>
                        <a:pt x="5185" y="1206"/>
                        <a:pt x="5185" y="2681"/>
                      </a:cubicBezTo>
                      <a:lnTo>
                        <a:pt x="5185" y="3593"/>
                      </a:lnTo>
                      <a:lnTo>
                        <a:pt x="2742" y="3593"/>
                      </a:lnTo>
                      <a:cubicBezTo>
                        <a:pt x="1233" y="3593"/>
                        <a:pt x="0" y="4797"/>
                        <a:pt x="0" y="6272"/>
                      </a:cubicBezTo>
                      <a:lnTo>
                        <a:pt x="0" y="10286"/>
                      </a:lnTo>
                      <a:cubicBezTo>
                        <a:pt x="0" y="11757"/>
                        <a:pt x="1233" y="12963"/>
                        <a:pt x="2742" y="12963"/>
                      </a:cubicBezTo>
                      <a:lnTo>
                        <a:pt x="18154" y="12963"/>
                      </a:lnTo>
                      <a:cubicBezTo>
                        <a:pt x="19663" y="12963"/>
                        <a:pt x="20899" y="11757"/>
                        <a:pt x="20899" y="10286"/>
                      </a:cubicBezTo>
                      <a:lnTo>
                        <a:pt x="20899" y="6272"/>
                      </a:lnTo>
                      <a:cubicBezTo>
                        <a:pt x="20899" y="4797"/>
                        <a:pt x="19663" y="3593"/>
                        <a:pt x="18154" y="3593"/>
                      </a:cubicBezTo>
                      <a:lnTo>
                        <a:pt x="15710" y="3593"/>
                      </a:lnTo>
                      <a:lnTo>
                        <a:pt x="15710" y="2681"/>
                      </a:lnTo>
                      <a:cubicBezTo>
                        <a:pt x="15710" y="1206"/>
                        <a:pt x="14478" y="1"/>
                        <a:pt x="12968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26"/>
                <p:cNvSpPr/>
                <p:nvPr/>
              </p:nvSpPr>
              <p:spPr>
                <a:xfrm>
                  <a:off x="5336282" y="1680745"/>
                  <a:ext cx="35227" cy="2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671" extrusionOk="0">
                      <a:moveTo>
                        <a:pt x="444" y="1"/>
                      </a:moveTo>
                      <a:cubicBezTo>
                        <a:pt x="3" y="1"/>
                        <a:pt x="0" y="670"/>
                        <a:pt x="444" y="670"/>
                      </a:cubicBezTo>
                      <a:cubicBezTo>
                        <a:pt x="884" y="670"/>
                        <a:pt x="884" y="1"/>
                        <a:pt x="4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26"/>
                <p:cNvSpPr/>
                <p:nvPr/>
              </p:nvSpPr>
              <p:spPr>
                <a:xfrm>
                  <a:off x="5338471" y="1726363"/>
                  <a:ext cx="126381" cy="98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484" extrusionOk="0">
                      <a:moveTo>
                        <a:pt x="457" y="1"/>
                      </a:moveTo>
                      <a:cubicBezTo>
                        <a:pt x="286" y="1"/>
                        <a:pt x="101" y="107"/>
                        <a:pt x="75" y="319"/>
                      </a:cubicBezTo>
                      <a:cubicBezTo>
                        <a:pt x="0" y="927"/>
                        <a:pt x="102" y="1538"/>
                        <a:pt x="608" y="1944"/>
                      </a:cubicBezTo>
                      <a:cubicBezTo>
                        <a:pt x="1195" y="2419"/>
                        <a:pt x="2004" y="2460"/>
                        <a:pt x="2731" y="2483"/>
                      </a:cubicBezTo>
                      <a:cubicBezTo>
                        <a:pt x="2735" y="2484"/>
                        <a:pt x="2740" y="2484"/>
                        <a:pt x="2744" y="2484"/>
                      </a:cubicBezTo>
                      <a:cubicBezTo>
                        <a:pt x="3175" y="2484"/>
                        <a:pt x="3167" y="1828"/>
                        <a:pt x="2731" y="1814"/>
                      </a:cubicBezTo>
                      <a:cubicBezTo>
                        <a:pt x="2195" y="1798"/>
                        <a:pt x="1563" y="1798"/>
                        <a:pt x="1106" y="1477"/>
                      </a:cubicBezTo>
                      <a:cubicBezTo>
                        <a:pt x="710" y="1200"/>
                        <a:pt x="706" y="756"/>
                        <a:pt x="758" y="319"/>
                      </a:cubicBezTo>
                      <a:cubicBezTo>
                        <a:pt x="785" y="106"/>
                        <a:pt x="628" y="1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26"/>
                <p:cNvSpPr/>
                <p:nvPr/>
              </p:nvSpPr>
              <p:spPr>
                <a:xfrm>
                  <a:off x="5021420" y="3604223"/>
                  <a:ext cx="958783" cy="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7" extrusionOk="0">
                      <a:moveTo>
                        <a:pt x="229" y="0"/>
                      </a:moveTo>
                      <a:cubicBezTo>
                        <a:pt x="103" y="0"/>
                        <a:pt x="1" y="103"/>
                        <a:pt x="1" y="225"/>
                      </a:cubicBezTo>
                      <a:cubicBezTo>
                        <a:pt x="1" y="348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8"/>
                        <a:pt x="24087" y="225"/>
                      </a:cubicBezTo>
                      <a:cubicBezTo>
                        <a:pt x="24087" y="103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26"/>
                <p:cNvSpPr/>
                <p:nvPr/>
              </p:nvSpPr>
              <p:spPr>
                <a:xfrm>
                  <a:off x="5021420" y="3712893"/>
                  <a:ext cx="958783" cy="1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5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5"/>
                        <a:pt x="229" y="445"/>
                      </a:cubicBezTo>
                      <a:lnTo>
                        <a:pt x="23858" y="445"/>
                      </a:lnTo>
                      <a:cubicBezTo>
                        <a:pt x="23985" y="445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26"/>
                <p:cNvSpPr/>
                <p:nvPr/>
              </p:nvSpPr>
              <p:spPr>
                <a:xfrm>
                  <a:off x="6084275" y="3530980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3"/>
                      </a:moveTo>
                      <a:cubicBezTo>
                        <a:pt x="6032" y="443"/>
                        <a:pt x="7162" y="1546"/>
                        <a:pt x="7162" y="2901"/>
                      </a:cubicBezTo>
                      <a:lnTo>
                        <a:pt x="7162" y="4536"/>
                      </a:lnTo>
                      <a:cubicBezTo>
                        <a:pt x="7162" y="5888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8"/>
                        <a:pt x="458" y="4536"/>
                      </a:cubicBezTo>
                      <a:lnTo>
                        <a:pt x="458" y="2901"/>
                      </a:lnTo>
                      <a:cubicBezTo>
                        <a:pt x="458" y="1546"/>
                        <a:pt x="1585" y="443"/>
                        <a:pt x="2973" y="443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0"/>
                        <a:pt x="0" y="2901"/>
                      </a:cubicBezTo>
                      <a:lnTo>
                        <a:pt x="0" y="4536"/>
                      </a:lnTo>
                      <a:cubicBezTo>
                        <a:pt x="0" y="6134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4"/>
                        <a:pt x="7619" y="4536"/>
                      </a:cubicBezTo>
                      <a:lnTo>
                        <a:pt x="7619" y="2901"/>
                      </a:lnTo>
                      <a:cubicBezTo>
                        <a:pt x="7619" y="1300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1" name="Google Shape;761;p26"/>
              <p:cNvSpPr/>
              <p:nvPr/>
            </p:nvSpPr>
            <p:spPr>
              <a:xfrm>
                <a:off x="5789650" y="2289345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62" name="Google Shape;762;p26"/>
          <p:cNvSpPr txBox="1">
            <a:spLocks noGrp="1"/>
          </p:cNvSpPr>
          <p:nvPr>
            <p:ph type="title" idx="2"/>
          </p:nvPr>
        </p:nvSpPr>
        <p:spPr>
          <a:xfrm>
            <a:off x="566367" y="1129561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02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32113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s.sachmem.vn/public/images/TA3SBT/U12-C-1-1-bdoubqghrcexwkv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9"/>
          <a:stretch/>
        </p:blipFill>
        <p:spPr bwMode="auto">
          <a:xfrm>
            <a:off x="307975" y="295273"/>
            <a:ext cx="11596810" cy="629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975" y="295273"/>
            <a:ext cx="3909849" cy="725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Linda's house</a:t>
            </a:r>
            <a:endParaRPr lang="en-US" sz="3200" b="1" dirty="0"/>
          </a:p>
        </p:txBody>
      </p:sp>
      <p:sp>
        <p:nvSpPr>
          <p:cNvPr id="3" name="AutoShape 2" descr="Lunch time clock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s://s.sachmem.vn/public/images/TA3T2SHS/U15-L1-1-1-nbwarjmnvbokoc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5" y="274638"/>
            <a:ext cx="11520610" cy="62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5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Anh Lớp 3_ UNIT 15 DO YOU HAVE ANY TOYS (Review and Short story) - FullHD 1080P - YouTube 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41" y="274638"/>
            <a:ext cx="11732654" cy="6409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216661" y="450484"/>
            <a:ext cx="1734934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Anh Lớp 3_ UNIT 15 DO YOU HAVE ANY TOYS (Review and Short story) - FullHD 1080P - YouTube 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41" y="274638"/>
            <a:ext cx="11732654" cy="6409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216661" y="450484"/>
            <a:ext cx="1734934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2667000" y="4876800"/>
            <a:ext cx="2057400" cy="914400"/>
            <a:chOff x="720" y="3072"/>
            <a:chExt cx="1296" cy="576"/>
          </a:xfrm>
        </p:grpSpPr>
        <p:sp>
          <p:nvSpPr>
            <p:cNvPr id="10243" name="Rectangle 3" descr="Medium wood"/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244" name="Ink 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10244" name="Ink 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4" y="3165"/>
                  <a:ext cx="926" cy="36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45" name="Rectangle 5" descr="Medium wood"/>
          <p:cNvSpPr>
            <a:spLocks noChangeArrowheads="1"/>
          </p:cNvSpPr>
          <p:nvPr/>
        </p:nvSpPr>
        <p:spPr bwMode="auto">
          <a:xfrm>
            <a:off x="9296400" y="457200"/>
            <a:ext cx="1371600" cy="6172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46" name="Picture 6" descr="MCj0232521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8534400" y="1676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05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133600" y="152401"/>
            <a:ext cx="7772400" cy="1470025"/>
          </a:xfrm>
        </p:spPr>
        <p:txBody>
          <a:bodyPr anchor="ctr"/>
          <a:lstStyle/>
          <a:p>
            <a:r>
              <a:rPr lang="en-US" altLang="en-US" sz="6600"/>
              <a:t>Scoring</a:t>
            </a:r>
          </a:p>
        </p:txBody>
      </p:sp>
      <p:sp>
        <p:nvSpPr>
          <p:cNvPr id="10249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524000" y="7620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50" name="Picture 10" descr="MCj023359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998914"/>
            <a:ext cx="9906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664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0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s://s.sachmem.vn/public/images/TA3T2SHS/U15-L1-1-1-nbwarjmnvbokoc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5" y="274638"/>
            <a:ext cx="11520610" cy="62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373990" y="433038"/>
            <a:ext cx="4950502" cy="826200"/>
          </a:xfrm>
          <a:prstGeom prst="wedgeRoundRectCallout">
            <a:avLst>
              <a:gd name="adj1" fmla="val -18235"/>
              <a:gd name="adj2" fmla="val 100952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3578296" y="3144565"/>
            <a:ext cx="2593903" cy="826200"/>
          </a:xfrm>
          <a:prstGeom prst="wedgeRoundRectCallout">
            <a:avLst>
              <a:gd name="adj1" fmla="val -40209"/>
              <a:gd name="adj2" fmla="val 95935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58708" y="553750"/>
            <a:ext cx="450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Do you have a robot?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1727" y="3265277"/>
            <a:ext cx="240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No, I don’t.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25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6" y="146554"/>
            <a:ext cx="11712388" cy="649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2036" y="1773238"/>
            <a:ext cx="774382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2. New sentences: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7051" y="2877539"/>
            <a:ext cx="432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smtClean="0"/>
              <a:t>Do you have </a:t>
            </a:r>
            <a:r>
              <a:rPr lang="en-US" sz="2800" b="1" u="sng" dirty="0" smtClean="0"/>
              <a:t>a robot?</a:t>
            </a:r>
            <a:endParaRPr lang="en-US" sz="28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2081504" y="3479594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 No, I don’t.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82912" y="4299580"/>
            <a:ext cx="522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smtClean="0"/>
              <a:t>Do you have </a:t>
            </a:r>
            <a:r>
              <a:rPr lang="en-US" sz="2800" b="1" u="sng" dirty="0" smtClean="0"/>
              <a:t>a teddy bear?</a:t>
            </a:r>
            <a:endParaRPr lang="en-US" sz="2800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2011169" y="4894088"/>
            <a:ext cx="195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 Yes, I do.</a:t>
            </a:r>
            <a:endParaRPr lang="en-US" sz="2800" b="1" dirty="0"/>
          </a:p>
        </p:txBody>
      </p:sp>
      <p:pic>
        <p:nvPicPr>
          <p:cNvPr id="28674" name="Picture 2" descr="https://s.sachmem.vn/public/images/TA3T2SHS/U15-L1-2-6-bgiutuecftrboh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99" y="2260462"/>
            <a:ext cx="1525616" cy="12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oliday sale 50cm special cute sweet cartoon cookies teddy bea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81" y="3966817"/>
            <a:ext cx="1564970" cy="10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7051" y="2870472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u="sng" dirty="0" smtClean="0"/>
              <a:t>Do</a:t>
            </a:r>
            <a:endParaRPr lang="en-US" sz="28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686563" y="4292513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u="sng" dirty="0" smtClean="0"/>
              <a:t>Do</a:t>
            </a:r>
            <a:endParaRPr lang="en-US" sz="28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3170630" y="3470781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do</a:t>
            </a:r>
            <a:endParaRPr lang="en-US" sz="28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3233082" y="489111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do</a:t>
            </a:r>
            <a:endParaRPr lang="en-US" sz="2800" b="1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4261413" y="5450895"/>
            <a:ext cx="281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(don’t = do not)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3568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2" grpId="0"/>
      <p:bldP spid="16" grpId="0"/>
      <p:bldP spid="18" grpId="0"/>
      <p:bldP spid="19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Lớp 3_ UNIT 15 DO YOU HAVE ANY TOYS (Review and Short story) - FullHD 1080P - YouTube (1080p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91" y="386862"/>
            <a:ext cx="11543247" cy="6135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051464" y="386862"/>
            <a:ext cx="1734934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Lớp 3_ UNIT 15 DO YOU HAVE ANY TOYS (Review and Short story) - FullHD 1080P - YouTube (1080p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91" y="386862"/>
            <a:ext cx="11543247" cy="6135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093566" y="450484"/>
            <a:ext cx="1734934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70AC79"/>
            </a:gs>
            <a:gs pos="0">
              <a:srgbClr val="00660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1761127" y="228158"/>
            <a:ext cx="6957870" cy="1511300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350092" y="727633"/>
            <a:ext cx="6224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Do you have  </a:t>
            </a:r>
            <a:r>
              <a:rPr lang="en-US" sz="3200" b="1" dirty="0" smtClean="0">
                <a:solidFill>
                  <a:srgbClr val="FF0000"/>
                </a:solidFill>
              </a:rPr>
              <a:t>_______</a:t>
            </a:r>
            <a:r>
              <a:rPr lang="en-US" sz="3200" b="1" dirty="0" smtClean="0"/>
              <a:t> ?</a:t>
            </a:r>
            <a:endParaRPr lang="en-US" sz="3200" b="1" dirty="0"/>
          </a:p>
        </p:txBody>
      </p:sp>
      <p:sp>
        <p:nvSpPr>
          <p:cNvPr id="9" name="Cloud Callout 8"/>
          <p:cNvSpPr/>
          <p:nvPr/>
        </p:nvSpPr>
        <p:spPr>
          <a:xfrm>
            <a:off x="6822831" y="2179638"/>
            <a:ext cx="3763107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6120466" y="2630847"/>
            <a:ext cx="46818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0000"/>
                </a:solidFill>
              </a:rPr>
              <a:t>Yes, I </a:t>
            </a:r>
            <a:r>
              <a:rPr lang="en-US" altLang="en-US" sz="3200" b="1" dirty="0" smtClean="0">
                <a:solidFill>
                  <a:srgbClr val="000000"/>
                </a:solidFill>
              </a:rPr>
              <a:t>do</a:t>
            </a:r>
            <a:r>
              <a:rPr lang="en-US" altLang="en-US" sz="3000" b="1" dirty="0" smtClean="0">
                <a:solidFill>
                  <a:srgbClr val="000000"/>
                </a:solidFill>
              </a:rPr>
              <a:t>.</a:t>
            </a:r>
            <a:endParaRPr lang="en-US" altLang="en-US" sz="3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447763" y="690914"/>
            <a:ext cx="134540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a doll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1703513" y="1268761"/>
            <a:ext cx="1080121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8616280" y="4383088"/>
            <a:ext cx="1296144" cy="12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Play With Mother Goose Club Plush - Mother Goose Cl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49" y="3019822"/>
            <a:ext cx="2553820" cy="2762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95" y="1867756"/>
            <a:ext cx="1714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423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70AC79"/>
            </a:gs>
            <a:gs pos="0">
              <a:srgbClr val="00660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1725769" y="438150"/>
            <a:ext cx="6386357" cy="1511300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6172201" y="2179638"/>
            <a:ext cx="4149968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8960126" y="4358370"/>
            <a:ext cx="1071287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849097" y="1547868"/>
            <a:ext cx="1296144" cy="12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89490" y="891892"/>
            <a:ext cx="2690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a puzzle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407496" y="877467"/>
            <a:ext cx="6224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Do you have  </a:t>
            </a:r>
            <a:r>
              <a:rPr lang="en-US" sz="3200" b="1" dirty="0" smtClean="0">
                <a:solidFill>
                  <a:srgbClr val="FF0000"/>
                </a:solidFill>
              </a:rPr>
              <a:t>________</a:t>
            </a:r>
            <a:r>
              <a:rPr lang="en-US" sz="3200" b="1" dirty="0" smtClean="0"/>
              <a:t> ?</a:t>
            </a:r>
            <a:endParaRPr lang="en-US" sz="3200" b="1" dirty="0"/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6748060" y="2642901"/>
            <a:ext cx="2998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0000"/>
                </a:solidFill>
              </a:rPr>
              <a:t>No, I </a:t>
            </a:r>
            <a:r>
              <a:rPr lang="en-US" altLang="en-US" sz="3200" b="1" dirty="0" smtClean="0">
                <a:solidFill>
                  <a:srgbClr val="000000"/>
                </a:solidFill>
              </a:rPr>
              <a:t>don’t</a:t>
            </a:r>
            <a:r>
              <a:rPr lang="en-US" altLang="en-US" sz="3000" b="1" dirty="0" smtClean="0">
                <a:solidFill>
                  <a:srgbClr val="000000"/>
                </a:solidFill>
              </a:rPr>
              <a:t>.</a:t>
            </a:r>
            <a:endParaRPr lang="en-US" altLang="en-US" sz="3000" b="1" dirty="0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309" y="1248713"/>
            <a:ext cx="933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rtoon about a tow truck grader and a tractor. Cartoon puzz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57" y="2950258"/>
            <a:ext cx="2715473" cy="25185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354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5" y="228600"/>
            <a:ext cx="11478347" cy="12555414"/>
          </a:xfrm>
          <a:prstGeom prst="rect">
            <a:avLst/>
          </a:prstGeom>
        </p:spPr>
      </p:pic>
      <p:pic>
        <p:nvPicPr>
          <p:cNvPr id="6" name="Tiếng Anh Lớp 3_ UNIT 15 DO YOU HAVE ANY TOYS (Review and Short story) - FullHD 1080P - YouTube (1080p)(2) (convert-video-online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5410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123" y="509954"/>
            <a:ext cx="791308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23231" y="509954"/>
            <a:ext cx="1453662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Lớp 3_ UNIT 15 DO YOU HAVE ANY TOYS (Review and Short story) - FullHD 1080P - YouTube (1080p)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030" y="345831"/>
            <a:ext cx="11412415" cy="6242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45123" y="509954"/>
            <a:ext cx="791308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40461" y="509954"/>
            <a:ext cx="1500554" cy="9671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0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3"/>
          <p:cNvGrpSpPr/>
          <p:nvPr/>
        </p:nvGrpSpPr>
        <p:grpSpPr>
          <a:xfrm>
            <a:off x="6205255" y="1019536"/>
            <a:ext cx="5508479" cy="5391497"/>
            <a:chOff x="4653941" y="764651"/>
            <a:chExt cx="4131359" cy="4043623"/>
          </a:xfrm>
        </p:grpSpPr>
        <p:sp>
          <p:nvSpPr>
            <p:cNvPr id="1133" name="Google Shape;1133;p33"/>
            <p:cNvSpPr/>
            <p:nvPr/>
          </p:nvSpPr>
          <p:spPr>
            <a:xfrm>
              <a:off x="5860014" y="764651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5915971" y="79384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35" name="Google Shape;1135;p33"/>
            <p:cNvGrpSpPr/>
            <p:nvPr/>
          </p:nvGrpSpPr>
          <p:grpSpPr>
            <a:xfrm>
              <a:off x="4653941" y="1279888"/>
              <a:ext cx="4131359" cy="3528387"/>
              <a:chOff x="4653941" y="1279888"/>
              <a:chExt cx="4131359" cy="3528387"/>
            </a:xfrm>
          </p:grpSpPr>
          <p:grpSp>
            <p:nvGrpSpPr>
              <p:cNvPr id="1136" name="Google Shape;1136;p33"/>
              <p:cNvGrpSpPr/>
              <p:nvPr/>
            </p:nvGrpSpPr>
            <p:grpSpPr>
              <a:xfrm>
                <a:off x="4653941" y="1279888"/>
                <a:ext cx="4131359" cy="3506312"/>
                <a:chOff x="4653941" y="1279888"/>
                <a:chExt cx="4131359" cy="3506312"/>
              </a:xfrm>
            </p:grpSpPr>
            <p:sp>
              <p:nvSpPr>
                <p:cNvPr id="1137" name="Google Shape;1137;p33"/>
                <p:cNvSpPr/>
                <p:nvPr/>
              </p:nvSpPr>
              <p:spPr>
                <a:xfrm flipH="1">
                  <a:off x="4653941" y="4610662"/>
                  <a:ext cx="4131359" cy="17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21" h="2988" extrusionOk="0">
                      <a:moveTo>
                        <a:pt x="32372" y="1"/>
                      </a:moveTo>
                      <a:cubicBezTo>
                        <a:pt x="14259" y="62"/>
                        <a:pt x="1" y="704"/>
                        <a:pt x="1" y="1493"/>
                      </a:cubicBezTo>
                      <a:cubicBezTo>
                        <a:pt x="1" y="2318"/>
                        <a:pt x="15745" y="2988"/>
                        <a:pt x="35161" y="2988"/>
                      </a:cubicBezTo>
                      <a:cubicBezTo>
                        <a:pt x="54581" y="2988"/>
                        <a:pt x="70321" y="2318"/>
                        <a:pt x="70321" y="1493"/>
                      </a:cubicBezTo>
                      <a:cubicBezTo>
                        <a:pt x="70321" y="1189"/>
                        <a:pt x="68184" y="905"/>
                        <a:pt x="64511" y="667"/>
                      </a:cubicBezTo>
                      <a:cubicBezTo>
                        <a:pt x="63702" y="1271"/>
                        <a:pt x="62706" y="1625"/>
                        <a:pt x="61627" y="1625"/>
                      </a:cubicBezTo>
                      <a:lnTo>
                        <a:pt x="35980" y="1625"/>
                      </a:lnTo>
                      <a:cubicBezTo>
                        <a:pt x="34550" y="1625"/>
                        <a:pt x="33260" y="998"/>
                        <a:pt x="32372" y="1"/>
                      </a:cubicBezTo>
                      <a:close/>
                    </a:path>
                  </a:pathLst>
                </a:custGeom>
                <a:solidFill>
                  <a:srgbClr val="A2D5C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138" name="Google Shape;1138;p33"/>
                <p:cNvGrpSpPr/>
                <p:nvPr/>
              </p:nvGrpSpPr>
              <p:grpSpPr>
                <a:xfrm>
                  <a:off x="4929774" y="1279888"/>
                  <a:ext cx="2130085" cy="3433068"/>
                  <a:chOff x="4633351" y="1345102"/>
                  <a:chExt cx="2130085" cy="3433068"/>
                </a:xfrm>
              </p:grpSpPr>
              <p:sp>
                <p:nvSpPr>
                  <p:cNvPr id="1139" name="Google Shape;1139;p33"/>
                  <p:cNvSpPr/>
                  <p:nvPr/>
                </p:nvSpPr>
                <p:spPr>
                  <a:xfrm>
                    <a:off x="4633351" y="1608896"/>
                    <a:ext cx="2130085" cy="3169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3" h="79620" extrusionOk="0">
                        <a:moveTo>
                          <a:pt x="2909" y="0"/>
                        </a:moveTo>
                        <a:cubicBezTo>
                          <a:pt x="1308" y="0"/>
                          <a:pt x="1" y="1308"/>
                          <a:pt x="1" y="2905"/>
                        </a:cubicBezTo>
                        <a:lnTo>
                          <a:pt x="1" y="76714"/>
                        </a:lnTo>
                        <a:cubicBezTo>
                          <a:pt x="1" y="78312"/>
                          <a:pt x="1308" y="79619"/>
                          <a:pt x="2909" y="79619"/>
                        </a:cubicBezTo>
                        <a:lnTo>
                          <a:pt x="50604" y="79619"/>
                        </a:lnTo>
                        <a:cubicBezTo>
                          <a:pt x="52202" y="79619"/>
                          <a:pt x="53513" y="78312"/>
                          <a:pt x="53513" y="76714"/>
                        </a:cubicBezTo>
                        <a:lnTo>
                          <a:pt x="53513" y="2905"/>
                        </a:lnTo>
                        <a:cubicBezTo>
                          <a:pt x="53513" y="1308"/>
                          <a:pt x="52202" y="0"/>
                          <a:pt x="50604" y="0"/>
                        </a:cubicBezTo>
                        <a:close/>
                      </a:path>
                    </a:pathLst>
                  </a:custGeom>
                  <a:solidFill>
                    <a:srgbClr val="4D372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0" name="Google Shape;1140;p33"/>
                  <p:cNvSpPr/>
                  <p:nvPr/>
                </p:nvSpPr>
                <p:spPr>
                  <a:xfrm>
                    <a:off x="4740707" y="1768557"/>
                    <a:ext cx="1915257" cy="290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72858" extrusionOk="0">
                        <a:moveTo>
                          <a:pt x="2708" y="0"/>
                        </a:moveTo>
                        <a:cubicBezTo>
                          <a:pt x="1219" y="0"/>
                          <a:pt x="1" y="1219"/>
                          <a:pt x="1" y="2707"/>
                        </a:cubicBezTo>
                        <a:lnTo>
                          <a:pt x="1" y="70153"/>
                        </a:lnTo>
                        <a:cubicBezTo>
                          <a:pt x="1" y="71641"/>
                          <a:pt x="1219" y="72857"/>
                          <a:pt x="2708" y="72857"/>
                        </a:cubicBezTo>
                        <a:lnTo>
                          <a:pt x="45412" y="72857"/>
                        </a:lnTo>
                        <a:cubicBezTo>
                          <a:pt x="46900" y="72857"/>
                          <a:pt x="48115" y="71641"/>
                          <a:pt x="48115" y="70153"/>
                        </a:cubicBezTo>
                        <a:lnTo>
                          <a:pt x="48115" y="2707"/>
                        </a:lnTo>
                        <a:cubicBezTo>
                          <a:pt x="48115" y="1219"/>
                          <a:pt x="46900" y="0"/>
                          <a:pt x="45412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1" name="Google Shape;1141;p33"/>
                  <p:cNvSpPr/>
                  <p:nvPr/>
                </p:nvSpPr>
                <p:spPr>
                  <a:xfrm>
                    <a:off x="4799421" y="1783484"/>
                    <a:ext cx="1797833" cy="2820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6" h="70847" extrusionOk="0">
                        <a:moveTo>
                          <a:pt x="2970" y="1"/>
                        </a:moveTo>
                        <a:cubicBezTo>
                          <a:pt x="1338" y="1"/>
                          <a:pt x="0" y="1335"/>
                          <a:pt x="0" y="2967"/>
                        </a:cubicBezTo>
                        <a:lnTo>
                          <a:pt x="0" y="67880"/>
                        </a:lnTo>
                        <a:cubicBezTo>
                          <a:pt x="0" y="69512"/>
                          <a:pt x="1338" y="70847"/>
                          <a:pt x="2970" y="70847"/>
                        </a:cubicBezTo>
                        <a:lnTo>
                          <a:pt x="42199" y="70847"/>
                        </a:lnTo>
                        <a:cubicBezTo>
                          <a:pt x="43831" y="70847"/>
                          <a:pt x="45166" y="69512"/>
                          <a:pt x="45166" y="67880"/>
                        </a:cubicBezTo>
                        <a:lnTo>
                          <a:pt x="45166" y="2967"/>
                        </a:lnTo>
                        <a:cubicBezTo>
                          <a:pt x="45166" y="1335"/>
                          <a:pt x="43831" y="1"/>
                          <a:pt x="42199" y="1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2" name="Google Shape;1142;p33"/>
                  <p:cNvSpPr/>
                  <p:nvPr/>
                </p:nvSpPr>
                <p:spPr>
                  <a:xfrm>
                    <a:off x="5025120" y="2109575"/>
                    <a:ext cx="958783" cy="1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8" extrusionOk="0">
                        <a:moveTo>
                          <a:pt x="229" y="0"/>
                        </a:moveTo>
                        <a:cubicBezTo>
                          <a:pt x="103" y="0"/>
                          <a:pt x="1" y="99"/>
                          <a:pt x="1" y="222"/>
                        </a:cubicBezTo>
                        <a:cubicBezTo>
                          <a:pt x="1" y="345"/>
                          <a:pt x="103" y="447"/>
                          <a:pt x="229" y="447"/>
                        </a:cubicBezTo>
                        <a:lnTo>
                          <a:pt x="23858" y="447"/>
                        </a:lnTo>
                        <a:cubicBezTo>
                          <a:pt x="23985" y="447"/>
                          <a:pt x="24087" y="345"/>
                          <a:pt x="24087" y="222"/>
                        </a:cubicBezTo>
                        <a:cubicBezTo>
                          <a:pt x="24087" y="99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3" name="Google Shape;1143;p33"/>
                  <p:cNvSpPr/>
                  <p:nvPr/>
                </p:nvSpPr>
                <p:spPr>
                  <a:xfrm>
                    <a:off x="6087975" y="2036173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8"/>
                        </a:moveTo>
                        <a:cubicBezTo>
                          <a:pt x="6032" y="448"/>
                          <a:pt x="7162" y="1551"/>
                          <a:pt x="7162" y="2903"/>
                        </a:cubicBezTo>
                        <a:lnTo>
                          <a:pt x="7162" y="4537"/>
                        </a:lnTo>
                        <a:cubicBezTo>
                          <a:pt x="7162" y="5893"/>
                          <a:pt x="6032" y="6992"/>
                          <a:pt x="4646" y="6992"/>
                        </a:cubicBezTo>
                        <a:lnTo>
                          <a:pt x="2973" y="6992"/>
                        </a:lnTo>
                        <a:cubicBezTo>
                          <a:pt x="1585" y="6992"/>
                          <a:pt x="458" y="5893"/>
                          <a:pt x="458" y="4537"/>
                        </a:cubicBezTo>
                        <a:lnTo>
                          <a:pt x="458" y="2903"/>
                        </a:lnTo>
                        <a:cubicBezTo>
                          <a:pt x="458" y="1551"/>
                          <a:pt x="1585" y="448"/>
                          <a:pt x="2973" y="448"/>
                        </a:cubicBezTo>
                        <a:close/>
                        <a:moveTo>
                          <a:pt x="2973" y="1"/>
                        </a:moveTo>
                        <a:cubicBezTo>
                          <a:pt x="1335" y="1"/>
                          <a:pt x="0" y="1301"/>
                          <a:pt x="0" y="2903"/>
                        </a:cubicBezTo>
                        <a:lnTo>
                          <a:pt x="0" y="4537"/>
                        </a:lnTo>
                        <a:cubicBezTo>
                          <a:pt x="0" y="6139"/>
                          <a:pt x="1335" y="7439"/>
                          <a:pt x="2973" y="7439"/>
                        </a:cubicBezTo>
                        <a:lnTo>
                          <a:pt x="4646" y="7439"/>
                        </a:lnTo>
                        <a:cubicBezTo>
                          <a:pt x="6285" y="7439"/>
                          <a:pt x="7619" y="6139"/>
                          <a:pt x="7619" y="4537"/>
                        </a:cubicBezTo>
                        <a:lnTo>
                          <a:pt x="7619" y="2903"/>
                        </a:lnTo>
                        <a:cubicBezTo>
                          <a:pt x="7619" y="1301"/>
                          <a:pt x="6285" y="1"/>
                          <a:pt x="4646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4" name="Google Shape;1144;p33"/>
                  <p:cNvSpPr/>
                  <p:nvPr/>
                </p:nvSpPr>
                <p:spPr>
                  <a:xfrm>
                    <a:off x="5025120" y="2591906"/>
                    <a:ext cx="958783" cy="17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9" extrusionOk="0">
                        <a:moveTo>
                          <a:pt x="229" y="1"/>
                        </a:moveTo>
                        <a:cubicBezTo>
                          <a:pt x="103" y="1"/>
                          <a:pt x="1" y="103"/>
                          <a:pt x="1" y="226"/>
                        </a:cubicBezTo>
                        <a:cubicBezTo>
                          <a:pt x="1" y="349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9"/>
                          <a:pt x="24087" y="226"/>
                        </a:cubicBezTo>
                        <a:cubicBezTo>
                          <a:pt x="24087" y="103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5" name="Google Shape;1145;p33"/>
                  <p:cNvSpPr/>
                  <p:nvPr/>
                </p:nvSpPr>
                <p:spPr>
                  <a:xfrm>
                    <a:off x="6087975" y="2518703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4"/>
                        </a:moveTo>
                        <a:cubicBezTo>
                          <a:pt x="6032" y="444"/>
                          <a:pt x="7162" y="1546"/>
                          <a:pt x="7162" y="2902"/>
                        </a:cubicBezTo>
                        <a:lnTo>
                          <a:pt x="7162" y="4537"/>
                        </a:lnTo>
                        <a:cubicBezTo>
                          <a:pt x="7162" y="5889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89"/>
                          <a:pt x="458" y="4537"/>
                        </a:cubicBezTo>
                        <a:lnTo>
                          <a:pt x="458" y="2902"/>
                        </a:lnTo>
                        <a:cubicBezTo>
                          <a:pt x="458" y="1546"/>
                          <a:pt x="1585" y="444"/>
                          <a:pt x="2973" y="444"/>
                        </a:cubicBezTo>
                        <a:close/>
                        <a:moveTo>
                          <a:pt x="2973" y="1"/>
                        </a:moveTo>
                        <a:cubicBezTo>
                          <a:pt x="1335" y="1"/>
                          <a:pt x="0" y="1301"/>
                          <a:pt x="0" y="2902"/>
                        </a:cubicBezTo>
                        <a:lnTo>
                          <a:pt x="0" y="4537"/>
                        </a:lnTo>
                        <a:cubicBezTo>
                          <a:pt x="0" y="6134"/>
                          <a:pt x="1335" y="7439"/>
                          <a:pt x="2973" y="7439"/>
                        </a:cubicBezTo>
                        <a:lnTo>
                          <a:pt x="4646" y="7439"/>
                        </a:lnTo>
                        <a:cubicBezTo>
                          <a:pt x="6285" y="7439"/>
                          <a:pt x="7619" y="6134"/>
                          <a:pt x="7619" y="4537"/>
                        </a:cubicBezTo>
                        <a:lnTo>
                          <a:pt x="7619" y="2902"/>
                        </a:lnTo>
                        <a:cubicBezTo>
                          <a:pt x="7619" y="1301"/>
                          <a:pt x="6285" y="1"/>
                          <a:pt x="4646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6" name="Google Shape;1146;p33"/>
                  <p:cNvSpPr/>
                  <p:nvPr/>
                </p:nvSpPr>
                <p:spPr>
                  <a:xfrm>
                    <a:off x="5025120" y="3079437"/>
                    <a:ext cx="958783" cy="1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8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3"/>
                        </a:cubicBezTo>
                        <a:cubicBezTo>
                          <a:pt x="1" y="346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6"/>
                          <a:pt x="24087" y="223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7" name="Google Shape;1147;p33"/>
                  <p:cNvSpPr/>
                  <p:nvPr/>
                </p:nvSpPr>
                <p:spPr>
                  <a:xfrm>
                    <a:off x="6087975" y="3006074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8"/>
                        </a:moveTo>
                        <a:cubicBezTo>
                          <a:pt x="6032" y="448"/>
                          <a:pt x="7162" y="1550"/>
                          <a:pt x="7162" y="2902"/>
                        </a:cubicBezTo>
                        <a:lnTo>
                          <a:pt x="7162" y="4537"/>
                        </a:lnTo>
                        <a:cubicBezTo>
                          <a:pt x="7162" y="5892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92"/>
                          <a:pt x="458" y="4537"/>
                        </a:cubicBezTo>
                        <a:lnTo>
                          <a:pt x="458" y="2902"/>
                        </a:lnTo>
                        <a:cubicBezTo>
                          <a:pt x="458" y="1550"/>
                          <a:pt x="1585" y="448"/>
                          <a:pt x="2973" y="448"/>
                        </a:cubicBezTo>
                        <a:close/>
                        <a:moveTo>
                          <a:pt x="2973" y="0"/>
                        </a:moveTo>
                        <a:cubicBezTo>
                          <a:pt x="1335" y="0"/>
                          <a:pt x="0" y="1301"/>
                          <a:pt x="0" y="2902"/>
                        </a:cubicBezTo>
                        <a:lnTo>
                          <a:pt x="0" y="4537"/>
                        </a:lnTo>
                        <a:cubicBezTo>
                          <a:pt x="0" y="6138"/>
                          <a:pt x="1335" y="7438"/>
                          <a:pt x="2973" y="7438"/>
                        </a:cubicBezTo>
                        <a:lnTo>
                          <a:pt x="4646" y="7438"/>
                        </a:lnTo>
                        <a:cubicBezTo>
                          <a:pt x="6285" y="7438"/>
                          <a:pt x="7619" y="6138"/>
                          <a:pt x="7619" y="4537"/>
                        </a:cubicBezTo>
                        <a:lnTo>
                          <a:pt x="7619" y="2902"/>
                        </a:lnTo>
                        <a:cubicBezTo>
                          <a:pt x="7619" y="1301"/>
                          <a:pt x="6285" y="0"/>
                          <a:pt x="4646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8" name="Google Shape;1148;p33"/>
                  <p:cNvSpPr/>
                  <p:nvPr/>
                </p:nvSpPr>
                <p:spPr>
                  <a:xfrm>
                    <a:off x="5021420" y="4094835"/>
                    <a:ext cx="958783" cy="17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7" extrusionOk="0">
                        <a:moveTo>
                          <a:pt x="229" y="0"/>
                        </a:moveTo>
                        <a:cubicBezTo>
                          <a:pt x="103" y="0"/>
                          <a:pt x="1" y="103"/>
                          <a:pt x="1" y="225"/>
                        </a:cubicBezTo>
                        <a:cubicBezTo>
                          <a:pt x="1" y="348"/>
                          <a:pt x="103" y="447"/>
                          <a:pt x="229" y="447"/>
                        </a:cubicBezTo>
                        <a:lnTo>
                          <a:pt x="23858" y="447"/>
                        </a:lnTo>
                        <a:cubicBezTo>
                          <a:pt x="23985" y="447"/>
                          <a:pt x="24087" y="348"/>
                          <a:pt x="24087" y="225"/>
                        </a:cubicBezTo>
                        <a:cubicBezTo>
                          <a:pt x="24087" y="103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9" name="Google Shape;1149;p33"/>
                  <p:cNvSpPr/>
                  <p:nvPr/>
                </p:nvSpPr>
                <p:spPr>
                  <a:xfrm>
                    <a:off x="5025120" y="2218125"/>
                    <a:ext cx="958783" cy="1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8" extrusionOk="0">
                        <a:moveTo>
                          <a:pt x="229" y="0"/>
                        </a:moveTo>
                        <a:cubicBezTo>
                          <a:pt x="103" y="0"/>
                          <a:pt x="1" y="100"/>
                          <a:pt x="1" y="222"/>
                        </a:cubicBezTo>
                        <a:cubicBezTo>
                          <a:pt x="1" y="349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9"/>
                          <a:pt x="24087" y="222"/>
                        </a:cubicBezTo>
                        <a:cubicBezTo>
                          <a:pt x="24087" y="100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0" name="Google Shape;1150;p33"/>
                  <p:cNvSpPr/>
                  <p:nvPr/>
                </p:nvSpPr>
                <p:spPr>
                  <a:xfrm>
                    <a:off x="5025120" y="2700656"/>
                    <a:ext cx="958783" cy="1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4" extrusionOk="0">
                        <a:moveTo>
                          <a:pt x="229" y="0"/>
                        </a:moveTo>
                        <a:cubicBezTo>
                          <a:pt x="103" y="0"/>
                          <a:pt x="1" y="99"/>
                          <a:pt x="1" y="222"/>
                        </a:cubicBezTo>
                        <a:cubicBezTo>
                          <a:pt x="1" y="345"/>
                          <a:pt x="103" y="443"/>
                          <a:pt x="229" y="443"/>
                        </a:cubicBezTo>
                        <a:lnTo>
                          <a:pt x="23858" y="443"/>
                        </a:lnTo>
                        <a:cubicBezTo>
                          <a:pt x="23985" y="443"/>
                          <a:pt x="24087" y="345"/>
                          <a:pt x="24087" y="222"/>
                        </a:cubicBezTo>
                        <a:cubicBezTo>
                          <a:pt x="24087" y="99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1" name="Google Shape;1151;p33"/>
                  <p:cNvSpPr/>
                  <p:nvPr/>
                </p:nvSpPr>
                <p:spPr>
                  <a:xfrm>
                    <a:off x="5025120" y="3187987"/>
                    <a:ext cx="958783" cy="17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9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6"/>
                        </a:cubicBezTo>
                        <a:cubicBezTo>
                          <a:pt x="1" y="349"/>
                          <a:pt x="103" y="448"/>
                          <a:pt x="229" y="448"/>
                        </a:cubicBezTo>
                        <a:lnTo>
                          <a:pt x="23858" y="448"/>
                        </a:lnTo>
                        <a:cubicBezTo>
                          <a:pt x="23985" y="448"/>
                          <a:pt x="24087" y="349"/>
                          <a:pt x="24087" y="226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2" name="Google Shape;1152;p33"/>
                  <p:cNvSpPr/>
                  <p:nvPr/>
                </p:nvSpPr>
                <p:spPr>
                  <a:xfrm>
                    <a:off x="5021420" y="4203505"/>
                    <a:ext cx="958783" cy="17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5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3"/>
                        </a:cubicBezTo>
                        <a:cubicBezTo>
                          <a:pt x="1" y="346"/>
                          <a:pt x="103" y="445"/>
                          <a:pt x="229" y="445"/>
                        </a:cubicBezTo>
                        <a:lnTo>
                          <a:pt x="23858" y="445"/>
                        </a:lnTo>
                        <a:cubicBezTo>
                          <a:pt x="23985" y="445"/>
                          <a:pt x="24087" y="346"/>
                          <a:pt x="24087" y="223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3" name="Google Shape;1153;p33"/>
                  <p:cNvSpPr/>
                  <p:nvPr/>
                </p:nvSpPr>
                <p:spPr>
                  <a:xfrm>
                    <a:off x="6084275" y="4021592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3"/>
                        </a:moveTo>
                        <a:cubicBezTo>
                          <a:pt x="6032" y="443"/>
                          <a:pt x="7162" y="1546"/>
                          <a:pt x="7162" y="2901"/>
                        </a:cubicBezTo>
                        <a:lnTo>
                          <a:pt x="7162" y="4536"/>
                        </a:lnTo>
                        <a:cubicBezTo>
                          <a:pt x="7162" y="5888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88"/>
                          <a:pt x="458" y="4536"/>
                        </a:cubicBezTo>
                        <a:lnTo>
                          <a:pt x="458" y="2901"/>
                        </a:lnTo>
                        <a:cubicBezTo>
                          <a:pt x="458" y="1546"/>
                          <a:pt x="1585" y="443"/>
                          <a:pt x="2973" y="443"/>
                        </a:cubicBezTo>
                        <a:close/>
                        <a:moveTo>
                          <a:pt x="2973" y="0"/>
                        </a:moveTo>
                        <a:cubicBezTo>
                          <a:pt x="1335" y="0"/>
                          <a:pt x="0" y="1300"/>
                          <a:pt x="0" y="2901"/>
                        </a:cubicBezTo>
                        <a:lnTo>
                          <a:pt x="0" y="4536"/>
                        </a:lnTo>
                        <a:cubicBezTo>
                          <a:pt x="0" y="6134"/>
                          <a:pt x="1335" y="7438"/>
                          <a:pt x="2973" y="7438"/>
                        </a:cubicBezTo>
                        <a:lnTo>
                          <a:pt x="4646" y="7438"/>
                        </a:lnTo>
                        <a:cubicBezTo>
                          <a:pt x="6285" y="7438"/>
                          <a:pt x="7619" y="6134"/>
                          <a:pt x="7619" y="4536"/>
                        </a:cubicBezTo>
                        <a:lnTo>
                          <a:pt x="7619" y="2901"/>
                        </a:lnTo>
                        <a:cubicBezTo>
                          <a:pt x="7619" y="1300"/>
                          <a:pt x="6285" y="0"/>
                          <a:pt x="4646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4" name="Google Shape;1154;p33"/>
                  <p:cNvSpPr/>
                  <p:nvPr/>
                </p:nvSpPr>
                <p:spPr>
                  <a:xfrm>
                    <a:off x="6103659" y="2002457"/>
                    <a:ext cx="304747" cy="27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6" h="6863" extrusionOk="0">
                        <a:moveTo>
                          <a:pt x="6406" y="1"/>
                        </a:moveTo>
                        <a:cubicBezTo>
                          <a:pt x="5991" y="1"/>
                          <a:pt x="5565" y="203"/>
                          <a:pt x="5372" y="670"/>
                        </a:cubicBezTo>
                        <a:cubicBezTo>
                          <a:pt x="4972" y="1647"/>
                          <a:pt x="4536" y="2616"/>
                          <a:pt x="3945" y="3496"/>
                        </a:cubicBezTo>
                        <a:cubicBezTo>
                          <a:pt x="3713" y="3845"/>
                          <a:pt x="3351" y="4490"/>
                          <a:pt x="2965" y="4664"/>
                        </a:cubicBezTo>
                        <a:cubicBezTo>
                          <a:pt x="2869" y="4709"/>
                          <a:pt x="2910" y="4779"/>
                          <a:pt x="2884" y="4779"/>
                        </a:cubicBezTo>
                        <a:cubicBezTo>
                          <a:pt x="2867" y="4779"/>
                          <a:pt x="2820" y="4748"/>
                          <a:pt x="2682" y="4657"/>
                        </a:cubicBezTo>
                        <a:cubicBezTo>
                          <a:pt x="2456" y="4514"/>
                          <a:pt x="2252" y="4237"/>
                          <a:pt x="2084" y="4036"/>
                        </a:cubicBezTo>
                        <a:cubicBezTo>
                          <a:pt x="1884" y="3796"/>
                          <a:pt x="1648" y="3696"/>
                          <a:pt x="1417" y="3696"/>
                        </a:cubicBezTo>
                        <a:cubicBezTo>
                          <a:pt x="685" y="3696"/>
                          <a:pt x="0" y="4702"/>
                          <a:pt x="630" y="5459"/>
                        </a:cubicBezTo>
                        <a:cubicBezTo>
                          <a:pt x="1095" y="6016"/>
                          <a:pt x="1740" y="6644"/>
                          <a:pt x="2477" y="6818"/>
                        </a:cubicBezTo>
                        <a:cubicBezTo>
                          <a:pt x="2606" y="6848"/>
                          <a:pt x="2731" y="6863"/>
                          <a:pt x="2853" y="6863"/>
                        </a:cubicBezTo>
                        <a:cubicBezTo>
                          <a:pt x="3571" y="6863"/>
                          <a:pt x="4162" y="6367"/>
                          <a:pt x="4652" y="5855"/>
                        </a:cubicBezTo>
                        <a:cubicBezTo>
                          <a:pt x="5925" y="4538"/>
                          <a:pt x="6672" y="2869"/>
                          <a:pt x="7356" y="1206"/>
                        </a:cubicBezTo>
                        <a:cubicBezTo>
                          <a:pt x="7655" y="478"/>
                          <a:pt x="7043" y="1"/>
                          <a:pt x="6406" y="1"/>
                        </a:cubicBez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5" name="Google Shape;1155;p33"/>
                  <p:cNvSpPr/>
                  <p:nvPr/>
                </p:nvSpPr>
                <p:spPr>
                  <a:xfrm>
                    <a:off x="5282465" y="1608896"/>
                    <a:ext cx="831885" cy="159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4012" extrusionOk="0">
                        <a:moveTo>
                          <a:pt x="18" y="0"/>
                        </a:moveTo>
                        <a:cubicBezTo>
                          <a:pt x="8" y="103"/>
                          <a:pt x="0" y="208"/>
                          <a:pt x="0" y="314"/>
                        </a:cubicBezTo>
                        <a:lnTo>
                          <a:pt x="0" y="4011"/>
                        </a:lnTo>
                        <a:lnTo>
                          <a:pt x="20899" y="4011"/>
                        </a:lnTo>
                        <a:lnTo>
                          <a:pt x="20899" y="314"/>
                        </a:lnTo>
                        <a:cubicBezTo>
                          <a:pt x="20899" y="208"/>
                          <a:pt x="20892" y="103"/>
                          <a:pt x="20879" y="0"/>
                        </a:cubicBezTo>
                        <a:close/>
                      </a:path>
                    </a:pathLst>
                  </a:custGeom>
                  <a:solidFill>
                    <a:srgbClr val="291E1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6" name="Google Shape;1156;p33"/>
                  <p:cNvSpPr/>
                  <p:nvPr/>
                </p:nvSpPr>
                <p:spPr>
                  <a:xfrm>
                    <a:off x="5282465" y="1768557"/>
                    <a:ext cx="831885" cy="14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376" extrusionOk="0">
                        <a:moveTo>
                          <a:pt x="0" y="0"/>
                        </a:moveTo>
                        <a:lnTo>
                          <a:pt x="0" y="317"/>
                        </a:lnTo>
                        <a:lnTo>
                          <a:pt x="0" y="376"/>
                        </a:lnTo>
                        <a:lnTo>
                          <a:pt x="20899" y="376"/>
                        </a:lnTo>
                        <a:lnTo>
                          <a:pt x="20899" y="317"/>
                        </a:lnTo>
                        <a:lnTo>
                          <a:pt x="20899" y="0"/>
                        </a:lnTo>
                        <a:close/>
                      </a:path>
                    </a:pathLst>
                  </a:custGeom>
                  <a:solidFill>
                    <a:srgbClr val="4E515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7" name="Google Shape;1157;p33"/>
                  <p:cNvSpPr/>
                  <p:nvPr/>
                </p:nvSpPr>
                <p:spPr>
                  <a:xfrm>
                    <a:off x="5282465" y="1783484"/>
                    <a:ext cx="831885" cy="104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2623" extrusionOk="0">
                        <a:moveTo>
                          <a:pt x="0" y="1"/>
                        </a:moveTo>
                        <a:cubicBezTo>
                          <a:pt x="31" y="1448"/>
                          <a:pt x="1253" y="2622"/>
                          <a:pt x="2742" y="2622"/>
                        </a:cubicBezTo>
                        <a:lnTo>
                          <a:pt x="18154" y="2622"/>
                        </a:lnTo>
                        <a:cubicBezTo>
                          <a:pt x="19642" y="2622"/>
                          <a:pt x="20865" y="1448"/>
                          <a:pt x="20899" y="1"/>
                        </a:cubicBezTo>
                        <a:close/>
                      </a:path>
                    </a:pathLst>
                  </a:custGeom>
                  <a:solidFill>
                    <a:srgbClr val="827F7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8" name="Google Shape;1158;p33"/>
                  <p:cNvSpPr/>
                  <p:nvPr/>
                </p:nvSpPr>
                <p:spPr>
                  <a:xfrm>
                    <a:off x="5282465" y="1345102"/>
                    <a:ext cx="831885" cy="515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99" h="12963" extrusionOk="0">
                        <a:moveTo>
                          <a:pt x="12098" y="1599"/>
                        </a:moveTo>
                        <a:cubicBezTo>
                          <a:pt x="12505" y="1599"/>
                          <a:pt x="12836" y="1923"/>
                          <a:pt x="12836" y="2319"/>
                        </a:cubicBezTo>
                        <a:cubicBezTo>
                          <a:pt x="12836" y="2715"/>
                          <a:pt x="12505" y="3036"/>
                          <a:pt x="12098" y="3036"/>
                        </a:cubicBezTo>
                        <a:lnTo>
                          <a:pt x="8798" y="3036"/>
                        </a:lnTo>
                        <a:cubicBezTo>
                          <a:pt x="8391" y="3036"/>
                          <a:pt x="8060" y="2715"/>
                          <a:pt x="8060" y="2319"/>
                        </a:cubicBezTo>
                        <a:cubicBezTo>
                          <a:pt x="8060" y="1923"/>
                          <a:pt x="8391" y="1599"/>
                          <a:pt x="8798" y="1599"/>
                        </a:cubicBezTo>
                        <a:close/>
                        <a:moveTo>
                          <a:pt x="7930" y="1"/>
                        </a:moveTo>
                        <a:cubicBezTo>
                          <a:pt x="6422" y="1"/>
                          <a:pt x="5185" y="1206"/>
                          <a:pt x="5185" y="2681"/>
                        </a:cubicBezTo>
                        <a:lnTo>
                          <a:pt x="5185" y="3593"/>
                        </a:lnTo>
                        <a:lnTo>
                          <a:pt x="2742" y="3593"/>
                        </a:lnTo>
                        <a:cubicBezTo>
                          <a:pt x="1233" y="3593"/>
                          <a:pt x="0" y="4797"/>
                          <a:pt x="0" y="6272"/>
                        </a:cubicBezTo>
                        <a:lnTo>
                          <a:pt x="0" y="10286"/>
                        </a:lnTo>
                        <a:cubicBezTo>
                          <a:pt x="0" y="11757"/>
                          <a:pt x="1233" y="12963"/>
                          <a:pt x="2742" y="12963"/>
                        </a:cubicBezTo>
                        <a:lnTo>
                          <a:pt x="18154" y="12963"/>
                        </a:lnTo>
                        <a:cubicBezTo>
                          <a:pt x="19663" y="12963"/>
                          <a:pt x="20899" y="11757"/>
                          <a:pt x="20899" y="10286"/>
                        </a:cubicBezTo>
                        <a:lnTo>
                          <a:pt x="20899" y="6272"/>
                        </a:lnTo>
                        <a:cubicBezTo>
                          <a:pt x="20899" y="4797"/>
                          <a:pt x="19663" y="3593"/>
                          <a:pt x="18154" y="3593"/>
                        </a:cubicBezTo>
                        <a:lnTo>
                          <a:pt x="15710" y="3593"/>
                        </a:lnTo>
                        <a:lnTo>
                          <a:pt x="15710" y="2681"/>
                        </a:lnTo>
                        <a:cubicBezTo>
                          <a:pt x="15710" y="1206"/>
                          <a:pt x="14478" y="1"/>
                          <a:pt x="12968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9" name="Google Shape;1159;p33"/>
                  <p:cNvSpPr/>
                  <p:nvPr/>
                </p:nvSpPr>
                <p:spPr>
                  <a:xfrm>
                    <a:off x="5336282" y="1680745"/>
                    <a:ext cx="35227" cy="26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671" extrusionOk="0">
                        <a:moveTo>
                          <a:pt x="444" y="1"/>
                        </a:moveTo>
                        <a:cubicBezTo>
                          <a:pt x="3" y="1"/>
                          <a:pt x="0" y="670"/>
                          <a:pt x="444" y="670"/>
                        </a:cubicBezTo>
                        <a:cubicBezTo>
                          <a:pt x="884" y="670"/>
                          <a:pt x="884" y="1"/>
                          <a:pt x="4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0" name="Google Shape;1160;p33"/>
                  <p:cNvSpPr/>
                  <p:nvPr/>
                </p:nvSpPr>
                <p:spPr>
                  <a:xfrm>
                    <a:off x="5338471" y="1726363"/>
                    <a:ext cx="126381" cy="98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484" extrusionOk="0">
                        <a:moveTo>
                          <a:pt x="457" y="1"/>
                        </a:moveTo>
                        <a:cubicBezTo>
                          <a:pt x="286" y="1"/>
                          <a:pt x="101" y="107"/>
                          <a:pt x="75" y="319"/>
                        </a:cubicBezTo>
                        <a:cubicBezTo>
                          <a:pt x="0" y="927"/>
                          <a:pt x="102" y="1538"/>
                          <a:pt x="608" y="1944"/>
                        </a:cubicBezTo>
                        <a:cubicBezTo>
                          <a:pt x="1195" y="2419"/>
                          <a:pt x="2004" y="2460"/>
                          <a:pt x="2731" y="2483"/>
                        </a:cubicBezTo>
                        <a:cubicBezTo>
                          <a:pt x="2735" y="2484"/>
                          <a:pt x="2740" y="2484"/>
                          <a:pt x="2744" y="2484"/>
                        </a:cubicBezTo>
                        <a:cubicBezTo>
                          <a:pt x="3175" y="2484"/>
                          <a:pt x="3167" y="1828"/>
                          <a:pt x="2731" y="1814"/>
                        </a:cubicBezTo>
                        <a:cubicBezTo>
                          <a:pt x="2195" y="1798"/>
                          <a:pt x="1563" y="1798"/>
                          <a:pt x="1106" y="1477"/>
                        </a:cubicBezTo>
                        <a:cubicBezTo>
                          <a:pt x="710" y="1200"/>
                          <a:pt x="706" y="756"/>
                          <a:pt x="758" y="319"/>
                        </a:cubicBezTo>
                        <a:cubicBezTo>
                          <a:pt x="785" y="106"/>
                          <a:pt x="628" y="1"/>
                          <a:pt x="45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1" name="Google Shape;1161;p33"/>
                  <p:cNvSpPr/>
                  <p:nvPr/>
                </p:nvSpPr>
                <p:spPr>
                  <a:xfrm>
                    <a:off x="5021420" y="3604223"/>
                    <a:ext cx="958783" cy="17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7" extrusionOk="0">
                        <a:moveTo>
                          <a:pt x="229" y="0"/>
                        </a:moveTo>
                        <a:cubicBezTo>
                          <a:pt x="103" y="0"/>
                          <a:pt x="1" y="103"/>
                          <a:pt x="1" y="225"/>
                        </a:cubicBezTo>
                        <a:cubicBezTo>
                          <a:pt x="1" y="348"/>
                          <a:pt x="103" y="447"/>
                          <a:pt x="229" y="447"/>
                        </a:cubicBezTo>
                        <a:lnTo>
                          <a:pt x="23858" y="447"/>
                        </a:lnTo>
                        <a:cubicBezTo>
                          <a:pt x="23985" y="447"/>
                          <a:pt x="24087" y="348"/>
                          <a:pt x="24087" y="225"/>
                        </a:cubicBezTo>
                        <a:cubicBezTo>
                          <a:pt x="24087" y="103"/>
                          <a:pt x="23985" y="0"/>
                          <a:pt x="23858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2" name="Google Shape;1162;p33"/>
                  <p:cNvSpPr/>
                  <p:nvPr/>
                </p:nvSpPr>
                <p:spPr>
                  <a:xfrm>
                    <a:off x="5021420" y="3712893"/>
                    <a:ext cx="958783" cy="17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7" h="445" extrusionOk="0">
                        <a:moveTo>
                          <a:pt x="229" y="1"/>
                        </a:moveTo>
                        <a:cubicBezTo>
                          <a:pt x="103" y="1"/>
                          <a:pt x="1" y="100"/>
                          <a:pt x="1" y="223"/>
                        </a:cubicBezTo>
                        <a:cubicBezTo>
                          <a:pt x="1" y="346"/>
                          <a:pt x="103" y="445"/>
                          <a:pt x="229" y="445"/>
                        </a:cubicBezTo>
                        <a:lnTo>
                          <a:pt x="23858" y="445"/>
                        </a:lnTo>
                        <a:cubicBezTo>
                          <a:pt x="23985" y="445"/>
                          <a:pt x="24087" y="346"/>
                          <a:pt x="24087" y="223"/>
                        </a:cubicBezTo>
                        <a:cubicBezTo>
                          <a:pt x="24087" y="100"/>
                          <a:pt x="23985" y="1"/>
                          <a:pt x="23858" y="1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3" name="Google Shape;1163;p33"/>
                  <p:cNvSpPr/>
                  <p:nvPr/>
                </p:nvSpPr>
                <p:spPr>
                  <a:xfrm>
                    <a:off x="6084275" y="3530980"/>
                    <a:ext cx="303314" cy="296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" h="7439" extrusionOk="0">
                        <a:moveTo>
                          <a:pt x="4646" y="443"/>
                        </a:moveTo>
                        <a:cubicBezTo>
                          <a:pt x="6032" y="443"/>
                          <a:pt x="7162" y="1546"/>
                          <a:pt x="7162" y="2901"/>
                        </a:cubicBezTo>
                        <a:lnTo>
                          <a:pt x="7162" y="4536"/>
                        </a:lnTo>
                        <a:cubicBezTo>
                          <a:pt x="7162" y="5888"/>
                          <a:pt x="6032" y="6991"/>
                          <a:pt x="4646" y="6991"/>
                        </a:cubicBezTo>
                        <a:lnTo>
                          <a:pt x="2973" y="6991"/>
                        </a:lnTo>
                        <a:cubicBezTo>
                          <a:pt x="1585" y="6991"/>
                          <a:pt x="458" y="5888"/>
                          <a:pt x="458" y="4536"/>
                        </a:cubicBezTo>
                        <a:lnTo>
                          <a:pt x="458" y="2901"/>
                        </a:lnTo>
                        <a:cubicBezTo>
                          <a:pt x="458" y="1546"/>
                          <a:pt x="1585" y="443"/>
                          <a:pt x="2973" y="443"/>
                        </a:cubicBezTo>
                        <a:close/>
                        <a:moveTo>
                          <a:pt x="2973" y="0"/>
                        </a:moveTo>
                        <a:cubicBezTo>
                          <a:pt x="1335" y="0"/>
                          <a:pt x="0" y="1300"/>
                          <a:pt x="0" y="2901"/>
                        </a:cubicBezTo>
                        <a:lnTo>
                          <a:pt x="0" y="4536"/>
                        </a:lnTo>
                        <a:cubicBezTo>
                          <a:pt x="0" y="6134"/>
                          <a:pt x="1335" y="7438"/>
                          <a:pt x="2973" y="7438"/>
                        </a:cubicBezTo>
                        <a:lnTo>
                          <a:pt x="4646" y="7438"/>
                        </a:lnTo>
                        <a:cubicBezTo>
                          <a:pt x="6285" y="7438"/>
                          <a:pt x="7619" y="6134"/>
                          <a:pt x="7619" y="4536"/>
                        </a:cubicBezTo>
                        <a:lnTo>
                          <a:pt x="7619" y="2901"/>
                        </a:lnTo>
                        <a:cubicBezTo>
                          <a:pt x="7619" y="1300"/>
                          <a:pt x="6285" y="0"/>
                          <a:pt x="4646" y="0"/>
                        </a:cubicBezTo>
                        <a:close/>
                      </a:path>
                    </a:pathLst>
                  </a:custGeom>
                  <a:solidFill>
                    <a:srgbClr val="00959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164" name="Google Shape;1164;p33"/>
                <p:cNvSpPr/>
                <p:nvPr/>
              </p:nvSpPr>
              <p:spPr>
                <a:xfrm>
                  <a:off x="6416571" y="2365421"/>
                  <a:ext cx="347755" cy="31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3"/>
                <p:cNvSpPr/>
                <p:nvPr/>
              </p:nvSpPr>
              <p:spPr>
                <a:xfrm>
                  <a:off x="6416571" y="2861797"/>
                  <a:ext cx="347755" cy="31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66" name="Google Shape;1166;p33"/>
              <p:cNvGrpSpPr/>
              <p:nvPr/>
            </p:nvGrpSpPr>
            <p:grpSpPr>
              <a:xfrm>
                <a:off x="6283252" y="1528289"/>
                <a:ext cx="2463563" cy="3279985"/>
                <a:chOff x="6283252" y="1528289"/>
                <a:chExt cx="2463563" cy="3279985"/>
              </a:xfrm>
            </p:grpSpPr>
            <p:grpSp>
              <p:nvGrpSpPr>
                <p:cNvPr id="1167" name="Google Shape;1167;p33"/>
                <p:cNvGrpSpPr/>
                <p:nvPr/>
              </p:nvGrpSpPr>
              <p:grpSpPr>
                <a:xfrm>
                  <a:off x="7072113" y="1852269"/>
                  <a:ext cx="714639" cy="993568"/>
                  <a:chOff x="6974678" y="2217868"/>
                  <a:chExt cx="626272" cy="870711"/>
                </a:xfrm>
              </p:grpSpPr>
              <p:sp>
                <p:nvSpPr>
                  <p:cNvPr id="1168" name="Google Shape;1168;p33"/>
                  <p:cNvSpPr/>
                  <p:nvPr/>
                </p:nvSpPr>
                <p:spPr>
                  <a:xfrm>
                    <a:off x="7058550" y="2442300"/>
                    <a:ext cx="542400" cy="561900"/>
                  </a:xfrm>
                  <a:prstGeom prst="rect">
                    <a:avLst/>
                  </a:pr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9" name="Google Shape;1169;p33"/>
                  <p:cNvSpPr/>
                  <p:nvPr/>
                </p:nvSpPr>
                <p:spPr>
                  <a:xfrm flipH="1">
                    <a:off x="6974678" y="2217868"/>
                    <a:ext cx="148279" cy="87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3" h="15520" extrusionOk="0">
                        <a:moveTo>
                          <a:pt x="2192" y="1"/>
                        </a:moveTo>
                        <a:lnTo>
                          <a:pt x="783" y="1445"/>
                        </a:lnTo>
                        <a:cubicBezTo>
                          <a:pt x="1" y="4349"/>
                          <a:pt x="315" y="15382"/>
                          <a:pt x="328" y="15519"/>
                        </a:cubicBezTo>
                        <a:lnTo>
                          <a:pt x="2319" y="15516"/>
                        </a:lnTo>
                        <a:cubicBezTo>
                          <a:pt x="2319" y="15447"/>
                          <a:pt x="2643" y="13143"/>
                          <a:pt x="2155" y="9805"/>
                        </a:cubicBezTo>
                        <a:cubicBezTo>
                          <a:pt x="1667" y="6459"/>
                          <a:pt x="2176" y="83"/>
                          <a:pt x="219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170" name="Google Shape;1170;p33"/>
                <p:cNvSpPr/>
                <p:nvPr/>
              </p:nvSpPr>
              <p:spPr>
                <a:xfrm>
                  <a:off x="6416571" y="2077651"/>
                  <a:ext cx="347755" cy="311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33"/>
                <p:cNvSpPr/>
                <p:nvPr/>
              </p:nvSpPr>
              <p:spPr>
                <a:xfrm flipH="1">
                  <a:off x="7062401" y="1626113"/>
                  <a:ext cx="867977" cy="704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0815" extrusionOk="0">
                      <a:moveTo>
                        <a:pt x="8359" y="0"/>
                      </a:moveTo>
                      <a:cubicBezTo>
                        <a:pt x="8359" y="0"/>
                        <a:pt x="6373" y="5141"/>
                        <a:pt x="3441" y="7398"/>
                      </a:cubicBezTo>
                      <a:cubicBezTo>
                        <a:pt x="3441" y="7398"/>
                        <a:pt x="2802" y="6968"/>
                        <a:pt x="2083" y="6968"/>
                      </a:cubicBezTo>
                      <a:cubicBezTo>
                        <a:pt x="1694" y="6968"/>
                        <a:pt x="1282" y="7093"/>
                        <a:pt x="935" y="7480"/>
                      </a:cubicBezTo>
                      <a:cubicBezTo>
                        <a:pt x="0" y="8525"/>
                        <a:pt x="764" y="10178"/>
                        <a:pt x="2687" y="10178"/>
                      </a:cubicBezTo>
                      <a:cubicBezTo>
                        <a:pt x="2793" y="10178"/>
                        <a:pt x="2902" y="10173"/>
                        <a:pt x="3014" y="10163"/>
                      </a:cubicBezTo>
                      <a:cubicBezTo>
                        <a:pt x="3391" y="10129"/>
                        <a:pt x="3708" y="10113"/>
                        <a:pt x="3977" y="10113"/>
                      </a:cubicBezTo>
                      <a:cubicBezTo>
                        <a:pt x="5246" y="10113"/>
                        <a:pt x="5420" y="10457"/>
                        <a:pt x="5594" y="10815"/>
                      </a:cubicBezTo>
                      <a:cubicBezTo>
                        <a:pt x="5594" y="10815"/>
                        <a:pt x="6711" y="10630"/>
                        <a:pt x="8169" y="10630"/>
                      </a:cubicBezTo>
                      <a:cubicBezTo>
                        <a:pt x="8169" y="10630"/>
                        <a:pt x="8032" y="9951"/>
                        <a:pt x="8940" y="9778"/>
                      </a:cubicBezTo>
                      <a:cubicBezTo>
                        <a:pt x="9848" y="9603"/>
                        <a:pt x="13313" y="8627"/>
                        <a:pt x="13327" y="6647"/>
                      </a:cubicBezTo>
                      <a:cubicBezTo>
                        <a:pt x="13333" y="5585"/>
                        <a:pt x="12862" y="4657"/>
                        <a:pt x="12927" y="3985"/>
                      </a:cubicBezTo>
                      <a:cubicBezTo>
                        <a:pt x="13043" y="2762"/>
                        <a:pt x="12418" y="254"/>
                        <a:pt x="8359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33"/>
                <p:cNvSpPr/>
                <p:nvPr/>
              </p:nvSpPr>
              <p:spPr>
                <a:xfrm flipH="1">
                  <a:off x="7568391" y="2429790"/>
                  <a:ext cx="690723" cy="700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1" h="10764" extrusionOk="0">
                      <a:moveTo>
                        <a:pt x="9692" y="0"/>
                      </a:moveTo>
                      <a:cubicBezTo>
                        <a:pt x="7656" y="0"/>
                        <a:pt x="0" y="3688"/>
                        <a:pt x="1653" y="7106"/>
                      </a:cubicBezTo>
                      <a:cubicBezTo>
                        <a:pt x="3117" y="10123"/>
                        <a:pt x="5374" y="10763"/>
                        <a:pt x="6296" y="10763"/>
                      </a:cubicBezTo>
                      <a:cubicBezTo>
                        <a:pt x="6451" y="10763"/>
                        <a:pt x="6568" y="10745"/>
                        <a:pt x="6637" y="10717"/>
                      </a:cubicBezTo>
                      <a:cubicBezTo>
                        <a:pt x="7112" y="10519"/>
                        <a:pt x="7924" y="9888"/>
                        <a:pt x="7784" y="9365"/>
                      </a:cubicBezTo>
                      <a:cubicBezTo>
                        <a:pt x="7644" y="8840"/>
                        <a:pt x="5937" y="6491"/>
                        <a:pt x="7518" y="4979"/>
                      </a:cubicBezTo>
                      <a:cubicBezTo>
                        <a:pt x="9099" y="3466"/>
                        <a:pt x="10037" y="3384"/>
                        <a:pt x="10324" y="2097"/>
                      </a:cubicBezTo>
                      <a:cubicBezTo>
                        <a:pt x="10611" y="811"/>
                        <a:pt x="10337" y="80"/>
                        <a:pt x="9874" y="12"/>
                      </a:cubicBezTo>
                      <a:cubicBezTo>
                        <a:pt x="9820" y="4"/>
                        <a:pt x="9759" y="0"/>
                        <a:pt x="9692" y="0"/>
                      </a:cubicBezTo>
                      <a:close/>
                    </a:path>
                  </a:pathLst>
                </a:custGeom>
                <a:solidFill>
                  <a:srgbClr val="FAE0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33"/>
                <p:cNvSpPr/>
                <p:nvPr/>
              </p:nvSpPr>
              <p:spPr>
                <a:xfrm flipH="1">
                  <a:off x="8037474" y="4042224"/>
                  <a:ext cx="709340" cy="68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7" h="10587" extrusionOk="0">
                      <a:moveTo>
                        <a:pt x="4120" y="1"/>
                      </a:moveTo>
                      <a:lnTo>
                        <a:pt x="686" y="4538"/>
                      </a:lnTo>
                      <a:cubicBezTo>
                        <a:pt x="273" y="5135"/>
                        <a:pt x="0" y="7866"/>
                        <a:pt x="2239" y="9439"/>
                      </a:cubicBezTo>
                      <a:cubicBezTo>
                        <a:pt x="3470" y="10304"/>
                        <a:pt x="4559" y="10587"/>
                        <a:pt x="5432" y="10587"/>
                      </a:cubicBezTo>
                      <a:cubicBezTo>
                        <a:pt x="6595" y="10587"/>
                        <a:pt x="7375" y="10086"/>
                        <a:pt x="7599" y="9788"/>
                      </a:cubicBezTo>
                      <a:lnTo>
                        <a:pt x="10897" y="5436"/>
                      </a:lnTo>
                      <a:lnTo>
                        <a:pt x="4120" y="1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33"/>
                <p:cNvSpPr/>
                <p:nvPr/>
              </p:nvSpPr>
              <p:spPr>
                <a:xfrm flipH="1">
                  <a:off x="6656641" y="2598976"/>
                  <a:ext cx="20310" cy="12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185" extrusionOk="0">
                      <a:moveTo>
                        <a:pt x="56" y="1"/>
                      </a:moveTo>
                      <a:lnTo>
                        <a:pt x="1" y="72"/>
                      </a:lnTo>
                      <a:lnTo>
                        <a:pt x="284" y="185"/>
                      </a:lnTo>
                      <a:lnTo>
                        <a:pt x="305" y="133"/>
                      </a:lnTo>
                      <a:cubicBezTo>
                        <a:pt x="311" y="117"/>
                        <a:pt x="301" y="100"/>
                        <a:pt x="287" y="92"/>
                      </a:cubicBezTo>
                      <a:lnTo>
                        <a:pt x="56" y="1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33"/>
                <p:cNvSpPr/>
                <p:nvPr/>
              </p:nvSpPr>
              <p:spPr>
                <a:xfrm flipH="1">
                  <a:off x="6688407" y="2633216"/>
                  <a:ext cx="15428" cy="11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" h="175" extrusionOk="0">
                      <a:moveTo>
                        <a:pt x="69" y="1"/>
                      </a:moveTo>
                      <a:lnTo>
                        <a:pt x="1" y="92"/>
                      </a:lnTo>
                      <a:lnTo>
                        <a:pt x="199" y="174"/>
                      </a:lnTo>
                      <a:lnTo>
                        <a:pt x="229" y="99"/>
                      </a:lnTo>
                      <a:cubicBezTo>
                        <a:pt x="237" y="82"/>
                        <a:pt x="226" y="62"/>
                        <a:pt x="209" y="55"/>
                      </a:cubicBezTo>
                      <a:lnTo>
                        <a:pt x="69" y="1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33"/>
                <p:cNvSpPr/>
                <p:nvPr/>
              </p:nvSpPr>
              <p:spPr>
                <a:xfrm flipH="1">
                  <a:off x="6497778" y="1906091"/>
                  <a:ext cx="2039947" cy="255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8" h="39299" extrusionOk="0">
                      <a:moveTo>
                        <a:pt x="26787" y="1"/>
                      </a:moveTo>
                      <a:lnTo>
                        <a:pt x="110" y="34444"/>
                      </a:lnTo>
                      <a:cubicBezTo>
                        <a:pt x="1" y="35547"/>
                        <a:pt x="308" y="37291"/>
                        <a:pt x="1926" y="38432"/>
                      </a:cubicBezTo>
                      <a:cubicBezTo>
                        <a:pt x="2509" y="38841"/>
                        <a:pt x="3062" y="39121"/>
                        <a:pt x="3574" y="39298"/>
                      </a:cubicBezTo>
                      <a:lnTo>
                        <a:pt x="31338" y="3455"/>
                      </a:lnTo>
                      <a:lnTo>
                        <a:pt x="26787" y="1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33"/>
                <p:cNvSpPr/>
                <p:nvPr/>
              </p:nvSpPr>
              <p:spPr>
                <a:xfrm flipH="1">
                  <a:off x="6385836" y="2128955"/>
                  <a:ext cx="1921279" cy="2351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5" h="36121" extrusionOk="0">
                      <a:moveTo>
                        <a:pt x="27764" y="0"/>
                      </a:moveTo>
                      <a:lnTo>
                        <a:pt x="0" y="35843"/>
                      </a:lnTo>
                      <a:cubicBezTo>
                        <a:pt x="567" y="36042"/>
                        <a:pt x="1085" y="36120"/>
                        <a:pt x="1543" y="36120"/>
                      </a:cubicBezTo>
                      <a:cubicBezTo>
                        <a:pt x="2705" y="36120"/>
                        <a:pt x="3486" y="35621"/>
                        <a:pt x="3711" y="35325"/>
                      </a:cubicBezTo>
                      <a:lnTo>
                        <a:pt x="3714" y="35321"/>
                      </a:lnTo>
                      <a:lnTo>
                        <a:pt x="29514" y="1332"/>
                      </a:lnTo>
                      <a:lnTo>
                        <a:pt x="277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33"/>
                <p:cNvSpPr/>
                <p:nvPr/>
              </p:nvSpPr>
              <p:spPr>
                <a:xfrm flipH="1">
                  <a:off x="6791982" y="1877930"/>
                  <a:ext cx="1736604" cy="2272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8" h="34909" extrusionOk="0">
                      <a:moveTo>
                        <a:pt x="26063" y="1"/>
                      </a:moveTo>
                      <a:lnTo>
                        <a:pt x="260" y="33990"/>
                      </a:lnTo>
                      <a:lnTo>
                        <a:pt x="260" y="33993"/>
                      </a:lnTo>
                      <a:cubicBezTo>
                        <a:pt x="147" y="34157"/>
                        <a:pt x="42" y="34485"/>
                        <a:pt x="1" y="34908"/>
                      </a:cubicBezTo>
                      <a:lnTo>
                        <a:pt x="26678" y="465"/>
                      </a:lnTo>
                      <a:lnTo>
                        <a:pt x="26063" y="1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33"/>
                <p:cNvSpPr/>
                <p:nvPr/>
              </p:nvSpPr>
              <p:spPr>
                <a:xfrm flipH="1">
                  <a:off x="6627544" y="2542928"/>
                  <a:ext cx="91849" cy="63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975" extrusionOk="0">
                      <a:moveTo>
                        <a:pt x="422" y="1"/>
                      </a:moveTo>
                      <a:cubicBezTo>
                        <a:pt x="273" y="1"/>
                        <a:pt x="133" y="91"/>
                        <a:pt x="76" y="236"/>
                      </a:cubicBezTo>
                      <a:cubicBezTo>
                        <a:pt x="1" y="428"/>
                        <a:pt x="93" y="646"/>
                        <a:pt x="284" y="721"/>
                      </a:cubicBezTo>
                      <a:lnTo>
                        <a:pt x="851" y="947"/>
                      </a:lnTo>
                      <a:cubicBezTo>
                        <a:pt x="896" y="965"/>
                        <a:pt x="944" y="974"/>
                        <a:pt x="990" y="974"/>
                      </a:cubicBezTo>
                      <a:cubicBezTo>
                        <a:pt x="1138" y="974"/>
                        <a:pt x="1279" y="884"/>
                        <a:pt x="1336" y="739"/>
                      </a:cubicBezTo>
                      <a:cubicBezTo>
                        <a:pt x="1411" y="548"/>
                        <a:pt x="1319" y="329"/>
                        <a:pt x="1127" y="254"/>
                      </a:cubicBezTo>
                      <a:lnTo>
                        <a:pt x="561" y="28"/>
                      </a:lnTo>
                      <a:cubicBezTo>
                        <a:pt x="515" y="10"/>
                        <a:pt x="468" y="1"/>
                        <a:pt x="422" y="1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0" name="Google Shape;1180;p33"/>
                <p:cNvSpPr/>
                <p:nvPr/>
              </p:nvSpPr>
              <p:spPr>
                <a:xfrm flipH="1">
                  <a:off x="6650002" y="2581595"/>
                  <a:ext cx="88659" cy="62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956" extrusionOk="0">
                      <a:moveTo>
                        <a:pt x="421" y="1"/>
                      </a:moveTo>
                      <a:cubicBezTo>
                        <a:pt x="273" y="1"/>
                        <a:pt x="132" y="91"/>
                        <a:pt x="75" y="236"/>
                      </a:cubicBezTo>
                      <a:cubicBezTo>
                        <a:pt x="0" y="428"/>
                        <a:pt x="92" y="646"/>
                        <a:pt x="283" y="721"/>
                      </a:cubicBezTo>
                      <a:lnTo>
                        <a:pt x="799" y="930"/>
                      </a:lnTo>
                      <a:cubicBezTo>
                        <a:pt x="843" y="947"/>
                        <a:pt x="889" y="955"/>
                        <a:pt x="934" y="955"/>
                      </a:cubicBezTo>
                      <a:cubicBezTo>
                        <a:pt x="1083" y="955"/>
                        <a:pt x="1226" y="865"/>
                        <a:pt x="1284" y="718"/>
                      </a:cubicBezTo>
                      <a:cubicBezTo>
                        <a:pt x="1362" y="527"/>
                        <a:pt x="1267" y="309"/>
                        <a:pt x="1075" y="233"/>
                      </a:cubicBezTo>
                      <a:lnTo>
                        <a:pt x="560" y="28"/>
                      </a:lnTo>
                      <a:cubicBezTo>
                        <a:pt x="514" y="10"/>
                        <a:pt x="467" y="1"/>
                        <a:pt x="421" y="1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1" name="Google Shape;1181;p33"/>
                <p:cNvSpPr/>
                <p:nvPr/>
              </p:nvSpPr>
              <p:spPr>
                <a:xfrm flipH="1">
                  <a:off x="6681964" y="2619546"/>
                  <a:ext cx="73427" cy="5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" h="861" extrusionOk="0">
                      <a:moveTo>
                        <a:pt x="429" y="0"/>
                      </a:moveTo>
                      <a:cubicBezTo>
                        <a:pt x="278" y="0"/>
                        <a:pt x="134" y="91"/>
                        <a:pt x="76" y="238"/>
                      </a:cubicBezTo>
                      <a:cubicBezTo>
                        <a:pt x="1" y="428"/>
                        <a:pt x="93" y="647"/>
                        <a:pt x="284" y="723"/>
                      </a:cubicBezTo>
                      <a:lnTo>
                        <a:pt x="564" y="835"/>
                      </a:lnTo>
                      <a:cubicBezTo>
                        <a:pt x="609" y="853"/>
                        <a:pt x="656" y="861"/>
                        <a:pt x="702" y="861"/>
                      </a:cubicBezTo>
                      <a:cubicBezTo>
                        <a:pt x="852" y="861"/>
                        <a:pt x="995" y="773"/>
                        <a:pt x="1053" y="627"/>
                      </a:cubicBezTo>
                      <a:cubicBezTo>
                        <a:pt x="1127" y="436"/>
                        <a:pt x="1035" y="217"/>
                        <a:pt x="844" y="138"/>
                      </a:cubicBezTo>
                      <a:lnTo>
                        <a:pt x="564" y="26"/>
                      </a:lnTo>
                      <a:cubicBezTo>
                        <a:pt x="520" y="9"/>
                        <a:pt x="474" y="0"/>
                        <a:pt x="429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33"/>
                <p:cNvSpPr/>
                <p:nvPr/>
              </p:nvSpPr>
              <p:spPr>
                <a:xfrm flipH="1">
                  <a:off x="6308564" y="1690065"/>
                  <a:ext cx="566527" cy="577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3" h="9013" extrusionOk="0">
                      <a:moveTo>
                        <a:pt x="5718" y="0"/>
                      </a:moveTo>
                      <a:cubicBezTo>
                        <a:pt x="3497" y="1127"/>
                        <a:pt x="926" y="2619"/>
                        <a:pt x="683" y="2967"/>
                      </a:cubicBezTo>
                      <a:cubicBezTo>
                        <a:pt x="274" y="3561"/>
                        <a:pt x="1" y="6295"/>
                        <a:pt x="2240" y="7869"/>
                      </a:cubicBezTo>
                      <a:cubicBezTo>
                        <a:pt x="3468" y="8731"/>
                        <a:pt x="4556" y="9013"/>
                        <a:pt x="5429" y="9013"/>
                      </a:cubicBezTo>
                      <a:cubicBezTo>
                        <a:pt x="6592" y="9013"/>
                        <a:pt x="7373" y="8513"/>
                        <a:pt x="7599" y="8217"/>
                      </a:cubicBezTo>
                      <a:cubicBezTo>
                        <a:pt x="7828" y="7913"/>
                        <a:pt x="8470" y="4909"/>
                        <a:pt x="8842" y="2359"/>
                      </a:cubicBezTo>
                      <a:cubicBezTo>
                        <a:pt x="6326" y="2222"/>
                        <a:pt x="5818" y="720"/>
                        <a:pt x="5718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33"/>
                <p:cNvSpPr/>
                <p:nvPr/>
              </p:nvSpPr>
              <p:spPr>
                <a:xfrm flipH="1">
                  <a:off x="6308527" y="1836255"/>
                  <a:ext cx="289638" cy="43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1" h="6766" extrusionOk="0">
                      <a:moveTo>
                        <a:pt x="3684" y="0"/>
                      </a:moveTo>
                      <a:cubicBezTo>
                        <a:pt x="2868" y="2396"/>
                        <a:pt x="1659" y="5165"/>
                        <a:pt x="0" y="6619"/>
                      </a:cubicBezTo>
                      <a:cubicBezTo>
                        <a:pt x="400" y="6721"/>
                        <a:pt x="772" y="6766"/>
                        <a:pt x="1110" y="6766"/>
                      </a:cubicBezTo>
                      <a:cubicBezTo>
                        <a:pt x="2271" y="6766"/>
                        <a:pt x="3052" y="6263"/>
                        <a:pt x="3277" y="5967"/>
                      </a:cubicBezTo>
                      <a:cubicBezTo>
                        <a:pt x="3506" y="5663"/>
                        <a:pt x="4148" y="2659"/>
                        <a:pt x="4520" y="109"/>
                      </a:cubicBezTo>
                      <a:cubicBezTo>
                        <a:pt x="4213" y="92"/>
                        <a:pt x="3933" y="54"/>
                        <a:pt x="3684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33"/>
                <p:cNvSpPr/>
                <p:nvPr/>
              </p:nvSpPr>
              <p:spPr>
                <a:xfrm flipH="1">
                  <a:off x="6283252" y="1606396"/>
                  <a:ext cx="225509" cy="23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0" h="3665" extrusionOk="0">
                      <a:moveTo>
                        <a:pt x="3144" y="1"/>
                      </a:moveTo>
                      <a:cubicBezTo>
                        <a:pt x="2739" y="1"/>
                        <a:pt x="1444" y="575"/>
                        <a:pt x="0" y="1306"/>
                      </a:cubicBezTo>
                      <a:cubicBezTo>
                        <a:pt x="100" y="2026"/>
                        <a:pt x="608" y="3528"/>
                        <a:pt x="3124" y="3665"/>
                      </a:cubicBezTo>
                      <a:cubicBezTo>
                        <a:pt x="3394" y="1801"/>
                        <a:pt x="3520" y="180"/>
                        <a:pt x="3240" y="19"/>
                      </a:cubicBezTo>
                      <a:cubicBezTo>
                        <a:pt x="3218" y="7"/>
                        <a:pt x="3186" y="1"/>
                        <a:pt x="3144" y="1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33"/>
                <p:cNvSpPr/>
                <p:nvPr/>
              </p:nvSpPr>
              <p:spPr>
                <a:xfrm flipH="1">
                  <a:off x="7249739" y="4678669"/>
                  <a:ext cx="379829" cy="83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5" h="1277" extrusionOk="0">
                      <a:moveTo>
                        <a:pt x="342" y="1"/>
                      </a:moveTo>
                      <a:cubicBezTo>
                        <a:pt x="342" y="1"/>
                        <a:pt x="130" y="96"/>
                        <a:pt x="141" y="280"/>
                      </a:cubicBezTo>
                      <a:cubicBezTo>
                        <a:pt x="151" y="461"/>
                        <a:pt x="1" y="936"/>
                        <a:pt x="677" y="936"/>
                      </a:cubicBezTo>
                      <a:cubicBezTo>
                        <a:pt x="1257" y="936"/>
                        <a:pt x="3726" y="1276"/>
                        <a:pt x="4705" y="1276"/>
                      </a:cubicBezTo>
                      <a:cubicBezTo>
                        <a:pt x="4873" y="1276"/>
                        <a:pt x="4997" y="1266"/>
                        <a:pt x="5060" y="1243"/>
                      </a:cubicBezTo>
                      <a:cubicBezTo>
                        <a:pt x="5262" y="1226"/>
                        <a:pt x="5667" y="1127"/>
                        <a:pt x="5705" y="943"/>
                      </a:cubicBezTo>
                      <a:cubicBezTo>
                        <a:pt x="5835" y="352"/>
                        <a:pt x="5561" y="260"/>
                        <a:pt x="5561" y="260"/>
                      </a:cubicBez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33"/>
                <p:cNvSpPr/>
                <p:nvPr/>
              </p:nvSpPr>
              <p:spPr>
                <a:xfrm flipH="1">
                  <a:off x="7360140" y="4494707"/>
                  <a:ext cx="259664" cy="222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9" h="3414" extrusionOk="0">
                      <a:moveTo>
                        <a:pt x="2432" y="0"/>
                      </a:moveTo>
                      <a:lnTo>
                        <a:pt x="455" y="136"/>
                      </a:lnTo>
                      <a:cubicBezTo>
                        <a:pt x="455" y="136"/>
                        <a:pt x="520" y="1110"/>
                        <a:pt x="325" y="1812"/>
                      </a:cubicBezTo>
                      <a:cubicBezTo>
                        <a:pt x="134" y="2512"/>
                        <a:pt x="1" y="3233"/>
                        <a:pt x="1045" y="3274"/>
                      </a:cubicBezTo>
                      <a:lnTo>
                        <a:pt x="2859" y="3413"/>
                      </a:lnTo>
                      <a:cubicBezTo>
                        <a:pt x="2859" y="3413"/>
                        <a:pt x="2824" y="1574"/>
                        <a:pt x="3988" y="1468"/>
                      </a:cubicBezTo>
                      <a:cubicBezTo>
                        <a:pt x="3988" y="1468"/>
                        <a:pt x="2506" y="1185"/>
                        <a:pt x="2432" y="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33"/>
                <p:cNvSpPr/>
                <p:nvPr/>
              </p:nvSpPr>
              <p:spPr>
                <a:xfrm flipH="1">
                  <a:off x="7255334" y="4589813"/>
                  <a:ext cx="189361" cy="14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9" h="2175" extrusionOk="0">
                      <a:moveTo>
                        <a:pt x="1501" y="1"/>
                      </a:moveTo>
                      <a:cubicBezTo>
                        <a:pt x="1302" y="1"/>
                        <a:pt x="1076" y="59"/>
                        <a:pt x="810" y="178"/>
                      </a:cubicBezTo>
                      <a:cubicBezTo>
                        <a:pt x="1" y="536"/>
                        <a:pt x="100" y="1813"/>
                        <a:pt x="100" y="1813"/>
                      </a:cubicBezTo>
                      <a:cubicBezTo>
                        <a:pt x="116" y="2096"/>
                        <a:pt x="726" y="2175"/>
                        <a:pt x="1317" y="2175"/>
                      </a:cubicBezTo>
                      <a:cubicBezTo>
                        <a:pt x="1759" y="2175"/>
                        <a:pt x="2191" y="2131"/>
                        <a:pt x="2356" y="2096"/>
                      </a:cubicBezTo>
                      <a:cubicBezTo>
                        <a:pt x="2735" y="2014"/>
                        <a:pt x="2909" y="1386"/>
                        <a:pt x="2483" y="703"/>
                      </a:cubicBezTo>
                      <a:cubicBezTo>
                        <a:pt x="2199" y="243"/>
                        <a:pt x="1907" y="1"/>
                        <a:pt x="1501" y="1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3"/>
                <p:cNvSpPr/>
                <p:nvPr/>
              </p:nvSpPr>
              <p:spPr>
                <a:xfrm flipH="1">
                  <a:off x="7391970" y="4506685"/>
                  <a:ext cx="139824" cy="96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86" extrusionOk="0">
                      <a:moveTo>
                        <a:pt x="155" y="1"/>
                      </a:moveTo>
                      <a:lnTo>
                        <a:pt x="1" y="28"/>
                      </a:lnTo>
                      <a:cubicBezTo>
                        <a:pt x="7" y="75"/>
                        <a:pt x="209" y="1206"/>
                        <a:pt x="831" y="1403"/>
                      </a:cubicBezTo>
                      <a:cubicBezTo>
                        <a:pt x="1008" y="1458"/>
                        <a:pt x="1179" y="1485"/>
                        <a:pt x="1332" y="1485"/>
                      </a:cubicBezTo>
                      <a:cubicBezTo>
                        <a:pt x="1718" y="1485"/>
                        <a:pt x="2019" y="1335"/>
                        <a:pt x="2148" y="1137"/>
                      </a:cubicBezTo>
                      <a:lnTo>
                        <a:pt x="2014" y="1052"/>
                      </a:lnTo>
                      <a:cubicBezTo>
                        <a:pt x="1924" y="1191"/>
                        <a:pt x="1676" y="1327"/>
                        <a:pt x="1332" y="1327"/>
                      </a:cubicBezTo>
                      <a:cubicBezTo>
                        <a:pt x="1194" y="1327"/>
                        <a:pt x="1042" y="1305"/>
                        <a:pt x="878" y="1253"/>
                      </a:cubicBezTo>
                      <a:cubicBezTo>
                        <a:pt x="346" y="1086"/>
                        <a:pt x="158" y="10"/>
                        <a:pt x="155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3"/>
                <p:cNvSpPr/>
                <p:nvPr/>
              </p:nvSpPr>
              <p:spPr>
                <a:xfrm flipH="1">
                  <a:off x="7414362" y="4533570"/>
                  <a:ext cx="99856" cy="74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" h="1145" extrusionOk="0">
                      <a:moveTo>
                        <a:pt x="1194" y="1"/>
                      </a:moveTo>
                      <a:cubicBezTo>
                        <a:pt x="879" y="1"/>
                        <a:pt x="275" y="115"/>
                        <a:pt x="24" y="939"/>
                      </a:cubicBezTo>
                      <a:cubicBezTo>
                        <a:pt x="0" y="1025"/>
                        <a:pt x="49" y="1113"/>
                        <a:pt x="131" y="1137"/>
                      </a:cubicBezTo>
                      <a:cubicBezTo>
                        <a:pt x="147" y="1144"/>
                        <a:pt x="161" y="1144"/>
                        <a:pt x="178" y="1144"/>
                      </a:cubicBezTo>
                      <a:cubicBezTo>
                        <a:pt x="243" y="1144"/>
                        <a:pt x="307" y="1100"/>
                        <a:pt x="328" y="1031"/>
                      </a:cubicBezTo>
                      <a:cubicBezTo>
                        <a:pt x="518" y="402"/>
                        <a:pt x="944" y="312"/>
                        <a:pt x="1175" y="312"/>
                      </a:cubicBezTo>
                      <a:cubicBezTo>
                        <a:pt x="1251" y="312"/>
                        <a:pt x="1306" y="321"/>
                        <a:pt x="1325" y="325"/>
                      </a:cubicBezTo>
                      <a:cubicBezTo>
                        <a:pt x="1337" y="328"/>
                        <a:pt x="1349" y="329"/>
                        <a:pt x="1361" y="329"/>
                      </a:cubicBezTo>
                      <a:cubicBezTo>
                        <a:pt x="1433" y="329"/>
                        <a:pt x="1498" y="278"/>
                        <a:pt x="1513" y="205"/>
                      </a:cubicBezTo>
                      <a:cubicBezTo>
                        <a:pt x="1533" y="120"/>
                        <a:pt x="1478" y="35"/>
                        <a:pt x="1393" y="18"/>
                      </a:cubicBezTo>
                      <a:cubicBezTo>
                        <a:pt x="1390" y="17"/>
                        <a:pt x="1313" y="1"/>
                        <a:pt x="1194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3"/>
                <p:cNvSpPr/>
                <p:nvPr/>
              </p:nvSpPr>
              <p:spPr>
                <a:xfrm flipH="1">
                  <a:off x="7387933" y="4556028"/>
                  <a:ext cx="88074" cy="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" h="895" extrusionOk="0">
                      <a:moveTo>
                        <a:pt x="1194" y="0"/>
                      </a:moveTo>
                      <a:cubicBezTo>
                        <a:pt x="1192" y="0"/>
                        <a:pt x="1190" y="0"/>
                        <a:pt x="1189" y="0"/>
                      </a:cubicBezTo>
                      <a:cubicBezTo>
                        <a:pt x="1154" y="4"/>
                        <a:pt x="325" y="27"/>
                        <a:pt x="35" y="673"/>
                      </a:cubicBezTo>
                      <a:cubicBezTo>
                        <a:pt x="1" y="755"/>
                        <a:pt x="38" y="847"/>
                        <a:pt x="117" y="881"/>
                      </a:cubicBezTo>
                      <a:cubicBezTo>
                        <a:pt x="137" y="891"/>
                        <a:pt x="161" y="894"/>
                        <a:pt x="182" y="894"/>
                      </a:cubicBezTo>
                      <a:cubicBezTo>
                        <a:pt x="243" y="894"/>
                        <a:pt x="301" y="861"/>
                        <a:pt x="325" y="802"/>
                      </a:cubicBezTo>
                      <a:cubicBezTo>
                        <a:pt x="530" y="341"/>
                        <a:pt x="1185" y="317"/>
                        <a:pt x="1198" y="317"/>
                      </a:cubicBezTo>
                      <a:cubicBezTo>
                        <a:pt x="1284" y="314"/>
                        <a:pt x="1352" y="243"/>
                        <a:pt x="1352" y="157"/>
                      </a:cubicBezTo>
                      <a:cubicBezTo>
                        <a:pt x="1349" y="70"/>
                        <a:pt x="1277" y="0"/>
                        <a:pt x="1194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3"/>
                <p:cNvSpPr/>
                <p:nvPr/>
              </p:nvSpPr>
              <p:spPr>
                <a:xfrm flipH="1">
                  <a:off x="7376351" y="4725539"/>
                  <a:ext cx="379634" cy="82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2" h="1271" extrusionOk="0">
                      <a:moveTo>
                        <a:pt x="342" y="1"/>
                      </a:moveTo>
                      <a:cubicBezTo>
                        <a:pt x="342" y="1"/>
                        <a:pt x="127" y="97"/>
                        <a:pt x="137" y="281"/>
                      </a:cubicBezTo>
                      <a:cubicBezTo>
                        <a:pt x="147" y="461"/>
                        <a:pt x="1" y="888"/>
                        <a:pt x="676" y="936"/>
                      </a:cubicBezTo>
                      <a:cubicBezTo>
                        <a:pt x="1285" y="977"/>
                        <a:pt x="3644" y="1271"/>
                        <a:pt x="4668" y="1271"/>
                      </a:cubicBezTo>
                      <a:cubicBezTo>
                        <a:pt x="4840" y="1271"/>
                        <a:pt x="4974" y="1263"/>
                        <a:pt x="5056" y="1244"/>
                      </a:cubicBezTo>
                      <a:cubicBezTo>
                        <a:pt x="5261" y="1226"/>
                        <a:pt x="5663" y="1127"/>
                        <a:pt x="5704" y="943"/>
                      </a:cubicBezTo>
                      <a:cubicBezTo>
                        <a:pt x="5831" y="352"/>
                        <a:pt x="5558" y="264"/>
                        <a:pt x="5558" y="264"/>
                      </a:cubicBez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3"/>
                <p:cNvSpPr/>
                <p:nvPr/>
              </p:nvSpPr>
              <p:spPr>
                <a:xfrm flipH="1">
                  <a:off x="7486622" y="4541577"/>
                  <a:ext cx="259599" cy="22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3415" extrusionOk="0">
                      <a:moveTo>
                        <a:pt x="2431" y="0"/>
                      </a:moveTo>
                      <a:lnTo>
                        <a:pt x="451" y="137"/>
                      </a:lnTo>
                      <a:cubicBezTo>
                        <a:pt x="451" y="137"/>
                        <a:pt x="516" y="1110"/>
                        <a:pt x="325" y="1813"/>
                      </a:cubicBezTo>
                      <a:cubicBezTo>
                        <a:pt x="131" y="2513"/>
                        <a:pt x="0" y="3233"/>
                        <a:pt x="1042" y="3277"/>
                      </a:cubicBezTo>
                      <a:lnTo>
                        <a:pt x="2855" y="3414"/>
                      </a:lnTo>
                      <a:cubicBezTo>
                        <a:pt x="2855" y="3414"/>
                        <a:pt x="2820" y="1577"/>
                        <a:pt x="3988" y="1472"/>
                      </a:cubicBezTo>
                      <a:cubicBezTo>
                        <a:pt x="3988" y="1472"/>
                        <a:pt x="2502" y="1185"/>
                        <a:pt x="243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3"/>
                <p:cNvSpPr/>
                <p:nvPr/>
              </p:nvSpPr>
              <p:spPr>
                <a:xfrm flipH="1">
                  <a:off x="7672598" y="4660898"/>
                  <a:ext cx="52076" cy="6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1049" extrusionOk="0">
                      <a:moveTo>
                        <a:pt x="373" y="0"/>
                      </a:moveTo>
                      <a:lnTo>
                        <a:pt x="236" y="311"/>
                      </a:lnTo>
                      <a:lnTo>
                        <a:pt x="0" y="311"/>
                      </a:lnTo>
                      <a:lnTo>
                        <a:pt x="141" y="574"/>
                      </a:lnTo>
                      <a:lnTo>
                        <a:pt x="55" y="942"/>
                      </a:lnTo>
                      <a:lnTo>
                        <a:pt x="349" y="731"/>
                      </a:lnTo>
                      <a:lnTo>
                        <a:pt x="608" y="1049"/>
                      </a:lnTo>
                      <a:lnTo>
                        <a:pt x="544" y="584"/>
                      </a:lnTo>
                      <a:lnTo>
                        <a:pt x="799" y="488"/>
                      </a:lnTo>
                      <a:lnTo>
                        <a:pt x="482" y="397"/>
                      </a:lnTo>
                      <a:lnTo>
                        <a:pt x="373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3"/>
                <p:cNvSpPr/>
                <p:nvPr/>
              </p:nvSpPr>
              <p:spPr>
                <a:xfrm flipH="1">
                  <a:off x="7381946" y="4636682"/>
                  <a:ext cx="189426" cy="1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" h="2176" extrusionOk="0">
                      <a:moveTo>
                        <a:pt x="1503" y="1"/>
                      </a:moveTo>
                      <a:cubicBezTo>
                        <a:pt x="1304" y="1"/>
                        <a:pt x="1077" y="59"/>
                        <a:pt x="810" y="178"/>
                      </a:cubicBezTo>
                      <a:cubicBezTo>
                        <a:pt x="1" y="536"/>
                        <a:pt x="100" y="1816"/>
                        <a:pt x="100" y="1816"/>
                      </a:cubicBezTo>
                      <a:cubicBezTo>
                        <a:pt x="116" y="2097"/>
                        <a:pt x="726" y="2176"/>
                        <a:pt x="1318" y="2176"/>
                      </a:cubicBezTo>
                      <a:cubicBezTo>
                        <a:pt x="1762" y="2176"/>
                        <a:pt x="2195" y="2132"/>
                        <a:pt x="2360" y="2097"/>
                      </a:cubicBezTo>
                      <a:cubicBezTo>
                        <a:pt x="2739" y="2015"/>
                        <a:pt x="2909" y="1386"/>
                        <a:pt x="2486" y="704"/>
                      </a:cubicBezTo>
                      <a:cubicBezTo>
                        <a:pt x="2200" y="243"/>
                        <a:pt x="1909" y="1"/>
                        <a:pt x="1503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3"/>
                <p:cNvSpPr/>
                <p:nvPr/>
              </p:nvSpPr>
              <p:spPr>
                <a:xfrm flipH="1">
                  <a:off x="7518582" y="4553554"/>
                  <a:ext cx="139889" cy="96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486" extrusionOk="0">
                      <a:moveTo>
                        <a:pt x="158" y="1"/>
                      </a:moveTo>
                      <a:lnTo>
                        <a:pt x="1" y="28"/>
                      </a:lnTo>
                      <a:cubicBezTo>
                        <a:pt x="8" y="76"/>
                        <a:pt x="209" y="1206"/>
                        <a:pt x="831" y="1403"/>
                      </a:cubicBezTo>
                      <a:cubicBezTo>
                        <a:pt x="1008" y="1461"/>
                        <a:pt x="1179" y="1485"/>
                        <a:pt x="1332" y="1485"/>
                      </a:cubicBezTo>
                      <a:cubicBezTo>
                        <a:pt x="1718" y="1485"/>
                        <a:pt x="2022" y="1335"/>
                        <a:pt x="2148" y="1141"/>
                      </a:cubicBezTo>
                      <a:lnTo>
                        <a:pt x="2015" y="1052"/>
                      </a:lnTo>
                      <a:cubicBezTo>
                        <a:pt x="1925" y="1191"/>
                        <a:pt x="1678" y="1327"/>
                        <a:pt x="1334" y="1327"/>
                      </a:cubicBezTo>
                      <a:cubicBezTo>
                        <a:pt x="1196" y="1327"/>
                        <a:pt x="1043" y="1305"/>
                        <a:pt x="878" y="1253"/>
                      </a:cubicBezTo>
                      <a:cubicBezTo>
                        <a:pt x="349" y="1086"/>
                        <a:pt x="158" y="11"/>
                        <a:pt x="158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3"/>
                <p:cNvSpPr/>
                <p:nvPr/>
              </p:nvSpPr>
              <p:spPr>
                <a:xfrm flipH="1">
                  <a:off x="7541039" y="4580439"/>
                  <a:ext cx="99856" cy="74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" h="1145" extrusionOk="0">
                      <a:moveTo>
                        <a:pt x="1196" y="1"/>
                      </a:moveTo>
                      <a:cubicBezTo>
                        <a:pt x="882" y="1"/>
                        <a:pt x="279" y="116"/>
                        <a:pt x="28" y="943"/>
                      </a:cubicBezTo>
                      <a:cubicBezTo>
                        <a:pt x="0" y="1025"/>
                        <a:pt x="49" y="1113"/>
                        <a:pt x="131" y="1138"/>
                      </a:cubicBezTo>
                      <a:cubicBezTo>
                        <a:pt x="147" y="1144"/>
                        <a:pt x="161" y="1144"/>
                        <a:pt x="178" y="1144"/>
                      </a:cubicBezTo>
                      <a:cubicBezTo>
                        <a:pt x="246" y="1144"/>
                        <a:pt x="308" y="1103"/>
                        <a:pt x="328" y="1035"/>
                      </a:cubicBezTo>
                      <a:cubicBezTo>
                        <a:pt x="521" y="407"/>
                        <a:pt x="945" y="314"/>
                        <a:pt x="1177" y="314"/>
                      </a:cubicBezTo>
                      <a:cubicBezTo>
                        <a:pt x="1253" y="314"/>
                        <a:pt x="1309" y="324"/>
                        <a:pt x="1329" y="328"/>
                      </a:cubicBezTo>
                      <a:cubicBezTo>
                        <a:pt x="1339" y="330"/>
                        <a:pt x="1350" y="331"/>
                        <a:pt x="1360" y="331"/>
                      </a:cubicBezTo>
                      <a:cubicBezTo>
                        <a:pt x="1433" y="331"/>
                        <a:pt x="1498" y="280"/>
                        <a:pt x="1516" y="205"/>
                      </a:cubicBezTo>
                      <a:cubicBezTo>
                        <a:pt x="1533" y="120"/>
                        <a:pt x="1478" y="35"/>
                        <a:pt x="1393" y="18"/>
                      </a:cubicBezTo>
                      <a:cubicBezTo>
                        <a:pt x="1391" y="17"/>
                        <a:pt x="1314" y="1"/>
                        <a:pt x="1196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3"/>
                <p:cNvSpPr/>
                <p:nvPr/>
              </p:nvSpPr>
              <p:spPr>
                <a:xfrm flipH="1">
                  <a:off x="7514415" y="4602897"/>
                  <a:ext cx="88269" cy="5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899" extrusionOk="0">
                      <a:moveTo>
                        <a:pt x="1192" y="1"/>
                      </a:moveTo>
                      <a:cubicBezTo>
                        <a:pt x="1154" y="4"/>
                        <a:pt x="325" y="28"/>
                        <a:pt x="39" y="673"/>
                      </a:cubicBezTo>
                      <a:cubicBezTo>
                        <a:pt x="1" y="755"/>
                        <a:pt x="39" y="847"/>
                        <a:pt x="117" y="885"/>
                      </a:cubicBezTo>
                      <a:cubicBezTo>
                        <a:pt x="138" y="891"/>
                        <a:pt x="161" y="898"/>
                        <a:pt x="182" y="898"/>
                      </a:cubicBezTo>
                      <a:cubicBezTo>
                        <a:pt x="243" y="898"/>
                        <a:pt x="302" y="861"/>
                        <a:pt x="329" y="803"/>
                      </a:cubicBezTo>
                      <a:cubicBezTo>
                        <a:pt x="533" y="342"/>
                        <a:pt x="1192" y="318"/>
                        <a:pt x="1199" y="318"/>
                      </a:cubicBezTo>
                      <a:cubicBezTo>
                        <a:pt x="1285" y="318"/>
                        <a:pt x="1356" y="243"/>
                        <a:pt x="1353" y="158"/>
                      </a:cubicBezTo>
                      <a:cubicBezTo>
                        <a:pt x="1349" y="69"/>
                        <a:pt x="1277" y="4"/>
                        <a:pt x="1192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3"/>
                <p:cNvSpPr/>
                <p:nvPr/>
              </p:nvSpPr>
              <p:spPr>
                <a:xfrm flipH="1">
                  <a:off x="7182630" y="2396722"/>
                  <a:ext cx="686231" cy="60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269" extrusionOk="0">
                      <a:moveTo>
                        <a:pt x="6645" y="1"/>
                      </a:moveTo>
                      <a:cubicBezTo>
                        <a:pt x="5506" y="1"/>
                        <a:pt x="4402" y="359"/>
                        <a:pt x="3879" y="520"/>
                      </a:cubicBezTo>
                      <a:cubicBezTo>
                        <a:pt x="2967" y="800"/>
                        <a:pt x="561" y="2227"/>
                        <a:pt x="280" y="4043"/>
                      </a:cubicBezTo>
                      <a:cubicBezTo>
                        <a:pt x="0" y="5862"/>
                        <a:pt x="2288" y="8873"/>
                        <a:pt x="2346" y="9228"/>
                      </a:cubicBezTo>
                      <a:cubicBezTo>
                        <a:pt x="2350" y="9256"/>
                        <a:pt x="2401" y="9269"/>
                        <a:pt x="2490" y="9269"/>
                      </a:cubicBezTo>
                      <a:cubicBezTo>
                        <a:pt x="3555" y="9269"/>
                        <a:pt x="10121" y="7453"/>
                        <a:pt x="10121" y="7453"/>
                      </a:cubicBezTo>
                      <a:cubicBezTo>
                        <a:pt x="10121" y="7453"/>
                        <a:pt x="10542" y="2227"/>
                        <a:pt x="8992" y="800"/>
                      </a:cubicBezTo>
                      <a:cubicBezTo>
                        <a:pt x="8336" y="194"/>
                        <a:pt x="7481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FAE0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3"/>
                <p:cNvSpPr/>
                <p:nvPr/>
              </p:nvSpPr>
              <p:spPr>
                <a:xfrm flipH="1">
                  <a:off x="7565713" y="2693886"/>
                  <a:ext cx="244692" cy="290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" h="4459" extrusionOk="0">
                      <a:moveTo>
                        <a:pt x="1386" y="1"/>
                      </a:moveTo>
                      <a:cubicBezTo>
                        <a:pt x="1302" y="1"/>
                        <a:pt x="1220" y="23"/>
                        <a:pt x="1140" y="72"/>
                      </a:cubicBezTo>
                      <a:cubicBezTo>
                        <a:pt x="93" y="717"/>
                        <a:pt x="0" y="2048"/>
                        <a:pt x="0" y="2048"/>
                      </a:cubicBezTo>
                      <a:lnTo>
                        <a:pt x="1202" y="4458"/>
                      </a:lnTo>
                      <a:lnTo>
                        <a:pt x="3759" y="3400"/>
                      </a:lnTo>
                      <a:cubicBezTo>
                        <a:pt x="3759" y="3400"/>
                        <a:pt x="2416" y="1"/>
                        <a:pt x="1386" y="1"/>
                      </a:cubicBezTo>
                      <a:close/>
                    </a:path>
                  </a:pathLst>
                </a:custGeom>
                <a:solidFill>
                  <a:srgbClr val="FFBD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3"/>
                <p:cNvSpPr/>
                <p:nvPr/>
              </p:nvSpPr>
              <p:spPr>
                <a:xfrm flipH="1">
                  <a:off x="7136414" y="2865740"/>
                  <a:ext cx="788886" cy="1573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9" h="24174" extrusionOk="0">
                      <a:moveTo>
                        <a:pt x="9345" y="1"/>
                      </a:moveTo>
                      <a:cubicBezTo>
                        <a:pt x="6833" y="1"/>
                        <a:pt x="3500" y="1145"/>
                        <a:pt x="2779" y="1590"/>
                      </a:cubicBezTo>
                      <a:cubicBezTo>
                        <a:pt x="2608" y="1696"/>
                        <a:pt x="3213" y="2921"/>
                        <a:pt x="3213" y="2921"/>
                      </a:cubicBezTo>
                      <a:cubicBezTo>
                        <a:pt x="3213" y="2921"/>
                        <a:pt x="219" y="5798"/>
                        <a:pt x="127" y="10270"/>
                      </a:cubicBezTo>
                      <a:cubicBezTo>
                        <a:pt x="0" y="16230"/>
                        <a:pt x="2595" y="23498"/>
                        <a:pt x="2595" y="23498"/>
                      </a:cubicBezTo>
                      <a:cubicBezTo>
                        <a:pt x="2595" y="23498"/>
                        <a:pt x="2803" y="24174"/>
                        <a:pt x="3943" y="24174"/>
                      </a:cubicBezTo>
                      <a:cubicBezTo>
                        <a:pt x="5086" y="24174"/>
                        <a:pt x="5879" y="23662"/>
                        <a:pt x="5879" y="23662"/>
                      </a:cubicBezTo>
                      <a:cubicBezTo>
                        <a:pt x="5929" y="23664"/>
                        <a:pt x="5978" y="23665"/>
                        <a:pt x="6026" y="23665"/>
                      </a:cubicBezTo>
                      <a:cubicBezTo>
                        <a:pt x="7377" y="23665"/>
                        <a:pt x="7506" y="22754"/>
                        <a:pt x="7506" y="22754"/>
                      </a:cubicBezTo>
                      <a:cubicBezTo>
                        <a:pt x="7763" y="21962"/>
                        <a:pt x="10022" y="16534"/>
                        <a:pt x="11070" y="11574"/>
                      </a:cubicBezTo>
                      <a:cubicBezTo>
                        <a:pt x="12119" y="6614"/>
                        <a:pt x="11654" y="1959"/>
                        <a:pt x="11675" y="1655"/>
                      </a:cubicBezTo>
                      <a:cubicBezTo>
                        <a:pt x="11699" y="1351"/>
                        <a:pt x="11675" y="607"/>
                        <a:pt x="11675" y="607"/>
                      </a:cubicBezTo>
                      <a:cubicBezTo>
                        <a:pt x="11147" y="168"/>
                        <a:pt x="10306" y="1"/>
                        <a:pt x="9345" y="1"/>
                      </a:cubicBezTo>
                      <a:close/>
                    </a:path>
                  </a:pathLst>
                </a:custGeom>
                <a:solidFill>
                  <a:srgbClr val="3749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3"/>
                <p:cNvSpPr/>
                <p:nvPr/>
              </p:nvSpPr>
              <p:spPr>
                <a:xfrm flipH="1">
                  <a:off x="7173050" y="2905839"/>
                  <a:ext cx="105194" cy="252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6" h="3875" extrusionOk="0">
                      <a:moveTo>
                        <a:pt x="1524" y="1"/>
                      </a:moveTo>
                      <a:cubicBezTo>
                        <a:pt x="1478" y="1"/>
                        <a:pt x="1442" y="35"/>
                        <a:pt x="1445" y="79"/>
                      </a:cubicBezTo>
                      <a:cubicBezTo>
                        <a:pt x="1462" y="1721"/>
                        <a:pt x="1373" y="3486"/>
                        <a:pt x="1196" y="3605"/>
                      </a:cubicBezTo>
                      <a:cubicBezTo>
                        <a:pt x="1043" y="3695"/>
                        <a:pt x="747" y="3719"/>
                        <a:pt x="490" y="3719"/>
                      </a:cubicBezTo>
                      <a:cubicBezTo>
                        <a:pt x="327" y="3719"/>
                        <a:pt x="179" y="3709"/>
                        <a:pt x="93" y="3701"/>
                      </a:cubicBezTo>
                      <a:cubicBezTo>
                        <a:pt x="89" y="3701"/>
                        <a:pt x="84" y="3700"/>
                        <a:pt x="80" y="3700"/>
                      </a:cubicBezTo>
                      <a:cubicBezTo>
                        <a:pt x="42" y="3700"/>
                        <a:pt x="11" y="3729"/>
                        <a:pt x="8" y="3769"/>
                      </a:cubicBezTo>
                      <a:cubicBezTo>
                        <a:pt x="0" y="3813"/>
                        <a:pt x="35" y="3851"/>
                        <a:pt x="76" y="3858"/>
                      </a:cubicBezTo>
                      <a:cubicBezTo>
                        <a:pt x="93" y="3858"/>
                        <a:pt x="274" y="3875"/>
                        <a:pt x="499" y="3875"/>
                      </a:cubicBezTo>
                      <a:cubicBezTo>
                        <a:pt x="766" y="3875"/>
                        <a:pt x="1089" y="3851"/>
                        <a:pt x="1274" y="3742"/>
                      </a:cubicBezTo>
                      <a:cubicBezTo>
                        <a:pt x="1615" y="3547"/>
                        <a:pt x="1612" y="888"/>
                        <a:pt x="1601" y="79"/>
                      </a:cubicBezTo>
                      <a:cubicBezTo>
                        <a:pt x="1601" y="35"/>
                        <a:pt x="1564" y="1"/>
                        <a:pt x="1524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3"/>
                <p:cNvSpPr/>
                <p:nvPr/>
              </p:nvSpPr>
              <p:spPr>
                <a:xfrm flipH="1">
                  <a:off x="7183334" y="2900306"/>
                  <a:ext cx="26689" cy="5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861" extrusionOk="0">
                      <a:moveTo>
                        <a:pt x="205" y="0"/>
                      </a:moveTo>
                      <a:cubicBezTo>
                        <a:pt x="93" y="0"/>
                        <a:pt x="0" y="191"/>
                        <a:pt x="0" y="431"/>
                      </a:cubicBezTo>
                      <a:cubicBezTo>
                        <a:pt x="0" y="666"/>
                        <a:pt x="93" y="861"/>
                        <a:pt x="205" y="861"/>
                      </a:cubicBezTo>
                      <a:cubicBezTo>
                        <a:pt x="318" y="861"/>
                        <a:pt x="410" y="666"/>
                        <a:pt x="410" y="431"/>
                      </a:cubicBezTo>
                      <a:cubicBezTo>
                        <a:pt x="410" y="191"/>
                        <a:pt x="318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3"/>
                <p:cNvSpPr/>
                <p:nvPr/>
              </p:nvSpPr>
              <p:spPr>
                <a:xfrm flipH="1">
                  <a:off x="7222596" y="2963905"/>
                  <a:ext cx="499409" cy="97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" h="1492" extrusionOk="0">
                      <a:moveTo>
                        <a:pt x="6523" y="1"/>
                      </a:moveTo>
                      <a:cubicBezTo>
                        <a:pt x="3032" y="1"/>
                        <a:pt x="90" y="1325"/>
                        <a:pt x="59" y="1341"/>
                      </a:cubicBezTo>
                      <a:cubicBezTo>
                        <a:pt x="18" y="1358"/>
                        <a:pt x="0" y="1406"/>
                        <a:pt x="18" y="1444"/>
                      </a:cubicBezTo>
                      <a:cubicBezTo>
                        <a:pt x="32" y="1475"/>
                        <a:pt x="62" y="1491"/>
                        <a:pt x="90" y="1491"/>
                      </a:cubicBezTo>
                      <a:cubicBezTo>
                        <a:pt x="103" y="1491"/>
                        <a:pt x="113" y="1488"/>
                        <a:pt x="123" y="1484"/>
                      </a:cubicBezTo>
                      <a:cubicBezTo>
                        <a:pt x="155" y="1469"/>
                        <a:pt x="3067" y="158"/>
                        <a:pt x="6523" y="158"/>
                      </a:cubicBezTo>
                      <a:cubicBezTo>
                        <a:pt x="6871" y="158"/>
                        <a:pt x="7225" y="171"/>
                        <a:pt x="7583" y="201"/>
                      </a:cubicBezTo>
                      <a:cubicBezTo>
                        <a:pt x="7585" y="201"/>
                        <a:pt x="7588" y="201"/>
                        <a:pt x="7590" y="201"/>
                      </a:cubicBezTo>
                      <a:cubicBezTo>
                        <a:pt x="7631" y="201"/>
                        <a:pt x="7665" y="171"/>
                        <a:pt x="7668" y="129"/>
                      </a:cubicBezTo>
                      <a:cubicBezTo>
                        <a:pt x="7671" y="85"/>
                        <a:pt x="7640" y="47"/>
                        <a:pt x="7596" y="44"/>
                      </a:cubicBezTo>
                      <a:cubicBezTo>
                        <a:pt x="7234" y="14"/>
                        <a:pt x="6876" y="1"/>
                        <a:pt x="6523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3"/>
                <p:cNvSpPr/>
                <p:nvPr/>
              </p:nvSpPr>
              <p:spPr>
                <a:xfrm flipH="1">
                  <a:off x="7577688" y="2904081"/>
                  <a:ext cx="90742" cy="135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2080" extrusionOk="0">
                      <a:moveTo>
                        <a:pt x="1202" y="1"/>
                      </a:moveTo>
                      <a:lnTo>
                        <a:pt x="263" y="223"/>
                      </a:lnTo>
                      <a:cubicBezTo>
                        <a:pt x="1" y="1393"/>
                        <a:pt x="673" y="2079"/>
                        <a:pt x="673" y="2079"/>
                      </a:cubicBezTo>
                      <a:lnTo>
                        <a:pt x="1394" y="1878"/>
                      </a:lnTo>
                      <a:cubicBezTo>
                        <a:pt x="800" y="1226"/>
                        <a:pt x="1202" y="1"/>
                        <a:pt x="120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3"/>
                <p:cNvSpPr/>
                <p:nvPr/>
              </p:nvSpPr>
              <p:spPr>
                <a:xfrm flipH="1">
                  <a:off x="7572155" y="2899004"/>
                  <a:ext cx="101613" cy="145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236" extrusionOk="0">
                      <a:moveTo>
                        <a:pt x="1172" y="188"/>
                      </a:moveTo>
                      <a:lnTo>
                        <a:pt x="1172" y="188"/>
                      </a:lnTo>
                      <a:cubicBezTo>
                        <a:pt x="1090" y="512"/>
                        <a:pt x="929" y="1352"/>
                        <a:pt x="1339" y="1911"/>
                      </a:cubicBezTo>
                      <a:lnTo>
                        <a:pt x="779" y="2069"/>
                      </a:lnTo>
                      <a:cubicBezTo>
                        <a:pt x="660" y="1922"/>
                        <a:pt x="219" y="1314"/>
                        <a:pt x="410" y="365"/>
                      </a:cubicBezTo>
                      <a:lnTo>
                        <a:pt x="1172" y="188"/>
                      </a:lnTo>
                      <a:close/>
                      <a:moveTo>
                        <a:pt x="1287" y="1"/>
                      </a:moveTo>
                      <a:cubicBezTo>
                        <a:pt x="1280" y="1"/>
                        <a:pt x="1273" y="2"/>
                        <a:pt x="1267" y="3"/>
                      </a:cubicBezTo>
                      <a:lnTo>
                        <a:pt x="324" y="222"/>
                      </a:lnTo>
                      <a:cubicBezTo>
                        <a:pt x="297" y="228"/>
                        <a:pt x="274" y="252"/>
                        <a:pt x="267" y="283"/>
                      </a:cubicBezTo>
                      <a:cubicBezTo>
                        <a:pt x="1" y="1484"/>
                        <a:pt x="669" y="2181"/>
                        <a:pt x="697" y="2212"/>
                      </a:cubicBezTo>
                      <a:cubicBezTo>
                        <a:pt x="714" y="2226"/>
                        <a:pt x="734" y="2236"/>
                        <a:pt x="755" y="2236"/>
                      </a:cubicBezTo>
                      <a:cubicBezTo>
                        <a:pt x="762" y="2236"/>
                        <a:pt x="768" y="2236"/>
                        <a:pt x="775" y="2232"/>
                      </a:cubicBezTo>
                      <a:lnTo>
                        <a:pt x="1496" y="2031"/>
                      </a:lnTo>
                      <a:cubicBezTo>
                        <a:pt x="1523" y="2024"/>
                        <a:pt x="1544" y="2004"/>
                        <a:pt x="1553" y="1976"/>
                      </a:cubicBezTo>
                      <a:cubicBezTo>
                        <a:pt x="1561" y="1952"/>
                        <a:pt x="1553" y="1922"/>
                        <a:pt x="1533" y="1901"/>
                      </a:cubicBezTo>
                      <a:cubicBezTo>
                        <a:pt x="977" y="1294"/>
                        <a:pt x="1356" y="116"/>
                        <a:pt x="1359" y="102"/>
                      </a:cubicBezTo>
                      <a:cubicBezTo>
                        <a:pt x="1369" y="75"/>
                        <a:pt x="1362" y="47"/>
                        <a:pt x="1345" y="27"/>
                      </a:cubicBezTo>
                      <a:cubicBezTo>
                        <a:pt x="1330" y="9"/>
                        <a:pt x="1308" y="1"/>
                        <a:pt x="1287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3"/>
                <p:cNvSpPr/>
                <p:nvPr/>
              </p:nvSpPr>
              <p:spPr>
                <a:xfrm flipH="1">
                  <a:off x="7383050" y="2861834"/>
                  <a:ext cx="83387" cy="13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" h="2084" extrusionOk="0">
                      <a:moveTo>
                        <a:pt x="1281" y="1"/>
                      </a:moveTo>
                      <a:lnTo>
                        <a:pt x="416" y="127"/>
                      </a:lnTo>
                      <a:cubicBezTo>
                        <a:pt x="416" y="127"/>
                        <a:pt x="0" y="984"/>
                        <a:pt x="403" y="2083"/>
                      </a:cubicBezTo>
                      <a:lnTo>
                        <a:pt x="1141" y="1950"/>
                      </a:lnTo>
                      <a:cubicBezTo>
                        <a:pt x="1141" y="1950"/>
                        <a:pt x="867" y="913"/>
                        <a:pt x="1281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3"/>
                <p:cNvSpPr/>
                <p:nvPr/>
              </p:nvSpPr>
              <p:spPr>
                <a:xfrm flipH="1">
                  <a:off x="7377713" y="2856691"/>
                  <a:ext cx="94062" cy="14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2245" extrusionOk="0">
                      <a:moveTo>
                        <a:pt x="1236" y="179"/>
                      </a:moveTo>
                      <a:lnTo>
                        <a:pt x="1236" y="179"/>
                      </a:lnTo>
                      <a:cubicBezTo>
                        <a:pt x="949" y="926"/>
                        <a:pt x="1072" y="1712"/>
                        <a:pt x="1127" y="1967"/>
                      </a:cubicBezTo>
                      <a:lnTo>
                        <a:pt x="539" y="2073"/>
                      </a:lnTo>
                      <a:cubicBezTo>
                        <a:pt x="232" y="1176"/>
                        <a:pt x="485" y="448"/>
                        <a:pt x="553" y="278"/>
                      </a:cubicBezTo>
                      <a:lnTo>
                        <a:pt x="1236" y="179"/>
                      </a:lnTo>
                      <a:close/>
                      <a:moveTo>
                        <a:pt x="1360" y="0"/>
                      </a:moveTo>
                      <a:cubicBezTo>
                        <a:pt x="1356" y="0"/>
                        <a:pt x="1352" y="1"/>
                        <a:pt x="1349" y="1"/>
                      </a:cubicBezTo>
                      <a:lnTo>
                        <a:pt x="489" y="127"/>
                      </a:lnTo>
                      <a:cubicBezTo>
                        <a:pt x="462" y="131"/>
                        <a:pt x="441" y="148"/>
                        <a:pt x="430" y="172"/>
                      </a:cubicBezTo>
                      <a:cubicBezTo>
                        <a:pt x="410" y="206"/>
                        <a:pt x="0" y="1069"/>
                        <a:pt x="413" y="2189"/>
                      </a:cubicBezTo>
                      <a:cubicBezTo>
                        <a:pt x="424" y="2224"/>
                        <a:pt x="454" y="2244"/>
                        <a:pt x="485" y="2244"/>
                      </a:cubicBezTo>
                      <a:cubicBezTo>
                        <a:pt x="492" y="2244"/>
                        <a:pt x="495" y="2244"/>
                        <a:pt x="503" y="2241"/>
                      </a:cubicBezTo>
                      <a:lnTo>
                        <a:pt x="1236" y="2107"/>
                      </a:lnTo>
                      <a:cubicBezTo>
                        <a:pt x="1256" y="2104"/>
                        <a:pt x="1277" y="2090"/>
                        <a:pt x="1287" y="2073"/>
                      </a:cubicBezTo>
                      <a:cubicBezTo>
                        <a:pt x="1301" y="2053"/>
                        <a:pt x="1305" y="2029"/>
                        <a:pt x="1297" y="2008"/>
                      </a:cubicBezTo>
                      <a:cubicBezTo>
                        <a:pt x="1294" y="1998"/>
                        <a:pt x="1038" y="984"/>
                        <a:pt x="1434" y="111"/>
                      </a:cubicBezTo>
                      <a:cubicBezTo>
                        <a:pt x="1445" y="86"/>
                        <a:pt x="1441" y="56"/>
                        <a:pt x="1424" y="32"/>
                      </a:cubicBezTo>
                      <a:cubicBezTo>
                        <a:pt x="1409" y="11"/>
                        <a:pt x="138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3"/>
                <p:cNvSpPr/>
                <p:nvPr/>
              </p:nvSpPr>
              <p:spPr>
                <a:xfrm flipH="1">
                  <a:off x="7525940" y="3086676"/>
                  <a:ext cx="249639" cy="24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835" extrusionOk="0">
                      <a:moveTo>
                        <a:pt x="3043" y="1"/>
                      </a:moveTo>
                      <a:cubicBezTo>
                        <a:pt x="3035" y="1"/>
                        <a:pt x="3027" y="2"/>
                        <a:pt x="3019" y="5"/>
                      </a:cubicBezTo>
                      <a:cubicBezTo>
                        <a:pt x="2978" y="15"/>
                        <a:pt x="2950" y="60"/>
                        <a:pt x="2964" y="104"/>
                      </a:cubicBezTo>
                      <a:cubicBezTo>
                        <a:pt x="2994" y="203"/>
                        <a:pt x="3637" y="2595"/>
                        <a:pt x="66" y="3681"/>
                      </a:cubicBezTo>
                      <a:cubicBezTo>
                        <a:pt x="25" y="3695"/>
                        <a:pt x="1" y="3739"/>
                        <a:pt x="15" y="3780"/>
                      </a:cubicBezTo>
                      <a:cubicBezTo>
                        <a:pt x="25" y="3814"/>
                        <a:pt x="56" y="3835"/>
                        <a:pt x="90" y="3835"/>
                      </a:cubicBezTo>
                      <a:cubicBezTo>
                        <a:pt x="97" y="3835"/>
                        <a:pt x="103" y="3835"/>
                        <a:pt x="114" y="3832"/>
                      </a:cubicBezTo>
                      <a:cubicBezTo>
                        <a:pt x="3834" y="2702"/>
                        <a:pt x="3125" y="83"/>
                        <a:pt x="3117" y="60"/>
                      </a:cubicBezTo>
                      <a:cubicBezTo>
                        <a:pt x="3107" y="23"/>
                        <a:pt x="3076" y="1"/>
                        <a:pt x="3043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3"/>
                <p:cNvSpPr/>
                <p:nvPr/>
              </p:nvSpPr>
              <p:spPr>
                <a:xfrm flipH="1">
                  <a:off x="7661076" y="3039417"/>
                  <a:ext cx="42898" cy="44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" h="691" extrusionOk="0">
                      <a:moveTo>
                        <a:pt x="123" y="0"/>
                      </a:moveTo>
                      <a:lnTo>
                        <a:pt x="79" y="85"/>
                      </a:lnTo>
                      <a:cubicBezTo>
                        <a:pt x="0" y="233"/>
                        <a:pt x="62" y="564"/>
                        <a:pt x="72" y="628"/>
                      </a:cubicBezTo>
                      <a:cubicBezTo>
                        <a:pt x="79" y="666"/>
                        <a:pt x="113" y="690"/>
                        <a:pt x="150" y="690"/>
                      </a:cubicBezTo>
                      <a:lnTo>
                        <a:pt x="164" y="690"/>
                      </a:lnTo>
                      <a:cubicBezTo>
                        <a:pt x="208" y="683"/>
                        <a:pt x="235" y="638"/>
                        <a:pt x="229" y="597"/>
                      </a:cubicBezTo>
                      <a:cubicBezTo>
                        <a:pt x="208" y="502"/>
                        <a:pt x="194" y="365"/>
                        <a:pt x="199" y="266"/>
                      </a:cubicBezTo>
                      <a:lnTo>
                        <a:pt x="199" y="266"/>
                      </a:lnTo>
                      <a:cubicBezTo>
                        <a:pt x="335" y="386"/>
                        <a:pt x="481" y="543"/>
                        <a:pt x="495" y="625"/>
                      </a:cubicBezTo>
                      <a:cubicBezTo>
                        <a:pt x="501" y="665"/>
                        <a:pt x="535" y="691"/>
                        <a:pt x="574" y="691"/>
                      </a:cubicBezTo>
                      <a:cubicBezTo>
                        <a:pt x="579" y="691"/>
                        <a:pt x="583" y="691"/>
                        <a:pt x="588" y="690"/>
                      </a:cubicBezTo>
                      <a:cubicBezTo>
                        <a:pt x="629" y="683"/>
                        <a:pt x="659" y="642"/>
                        <a:pt x="652" y="597"/>
                      </a:cubicBezTo>
                      <a:cubicBezTo>
                        <a:pt x="618" y="400"/>
                        <a:pt x="270" y="113"/>
                        <a:pt x="199" y="58"/>
                      </a:cubicBez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3"/>
                <p:cNvSpPr/>
                <p:nvPr/>
              </p:nvSpPr>
              <p:spPr>
                <a:xfrm flipH="1">
                  <a:off x="7339956" y="2965597"/>
                  <a:ext cx="24280" cy="3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572" extrusionOk="0">
                      <a:moveTo>
                        <a:pt x="282" y="1"/>
                      </a:moveTo>
                      <a:cubicBezTo>
                        <a:pt x="267" y="1"/>
                        <a:pt x="251" y="5"/>
                        <a:pt x="236" y="15"/>
                      </a:cubicBezTo>
                      <a:cubicBezTo>
                        <a:pt x="223" y="25"/>
                        <a:pt x="93" y="121"/>
                        <a:pt x="11" y="472"/>
                      </a:cubicBezTo>
                      <a:cubicBezTo>
                        <a:pt x="1" y="516"/>
                        <a:pt x="28" y="557"/>
                        <a:pt x="69" y="568"/>
                      </a:cubicBezTo>
                      <a:cubicBezTo>
                        <a:pt x="75" y="568"/>
                        <a:pt x="83" y="571"/>
                        <a:pt x="86" y="571"/>
                      </a:cubicBezTo>
                      <a:cubicBezTo>
                        <a:pt x="124" y="571"/>
                        <a:pt x="157" y="543"/>
                        <a:pt x="165" y="510"/>
                      </a:cubicBezTo>
                      <a:cubicBezTo>
                        <a:pt x="233" y="223"/>
                        <a:pt x="329" y="144"/>
                        <a:pt x="325" y="144"/>
                      </a:cubicBezTo>
                      <a:cubicBezTo>
                        <a:pt x="362" y="121"/>
                        <a:pt x="373" y="69"/>
                        <a:pt x="346" y="35"/>
                      </a:cubicBezTo>
                      <a:cubicBezTo>
                        <a:pt x="331" y="12"/>
                        <a:pt x="307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33"/>
                <p:cNvSpPr/>
                <p:nvPr/>
              </p:nvSpPr>
              <p:spPr>
                <a:xfrm flipH="1">
                  <a:off x="7277728" y="3206323"/>
                  <a:ext cx="270470" cy="1204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" h="18509" extrusionOk="0">
                      <a:moveTo>
                        <a:pt x="4068" y="1"/>
                      </a:moveTo>
                      <a:cubicBezTo>
                        <a:pt x="4059" y="1"/>
                        <a:pt x="4048" y="3"/>
                        <a:pt x="4039" y="7"/>
                      </a:cubicBezTo>
                      <a:cubicBezTo>
                        <a:pt x="3489" y="222"/>
                        <a:pt x="3349" y="713"/>
                        <a:pt x="3196" y="1437"/>
                      </a:cubicBezTo>
                      <a:cubicBezTo>
                        <a:pt x="3045" y="2154"/>
                        <a:pt x="273" y="15979"/>
                        <a:pt x="7" y="18420"/>
                      </a:cubicBezTo>
                      <a:cubicBezTo>
                        <a:pt x="0" y="18464"/>
                        <a:pt x="31" y="18505"/>
                        <a:pt x="75" y="18508"/>
                      </a:cubicBezTo>
                      <a:lnTo>
                        <a:pt x="86" y="18508"/>
                      </a:lnTo>
                      <a:cubicBezTo>
                        <a:pt x="123" y="18508"/>
                        <a:pt x="157" y="18478"/>
                        <a:pt x="164" y="18440"/>
                      </a:cubicBezTo>
                      <a:cubicBezTo>
                        <a:pt x="423" y="16057"/>
                        <a:pt x="3205" y="2157"/>
                        <a:pt x="3352" y="1471"/>
                      </a:cubicBezTo>
                      <a:cubicBezTo>
                        <a:pt x="3495" y="775"/>
                        <a:pt x="3618" y="341"/>
                        <a:pt x="4097" y="154"/>
                      </a:cubicBezTo>
                      <a:cubicBezTo>
                        <a:pt x="4138" y="140"/>
                        <a:pt x="4155" y="92"/>
                        <a:pt x="4141" y="51"/>
                      </a:cubicBezTo>
                      <a:cubicBezTo>
                        <a:pt x="4128" y="20"/>
                        <a:pt x="4099" y="1"/>
                        <a:pt x="4068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33"/>
                <p:cNvSpPr/>
                <p:nvPr/>
              </p:nvSpPr>
              <p:spPr>
                <a:xfrm flipH="1">
                  <a:off x="7411308" y="4320445"/>
                  <a:ext cx="378723" cy="24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8" h="3795" extrusionOk="0">
                      <a:moveTo>
                        <a:pt x="5576" y="1"/>
                      </a:moveTo>
                      <a:lnTo>
                        <a:pt x="5463" y="311"/>
                      </a:lnTo>
                      <a:cubicBezTo>
                        <a:pt x="5463" y="311"/>
                        <a:pt x="5149" y="772"/>
                        <a:pt x="4634" y="858"/>
                      </a:cubicBezTo>
                      <a:cubicBezTo>
                        <a:pt x="4566" y="869"/>
                        <a:pt x="4504" y="874"/>
                        <a:pt x="4446" y="874"/>
                      </a:cubicBezTo>
                      <a:cubicBezTo>
                        <a:pt x="4062" y="874"/>
                        <a:pt x="3889" y="659"/>
                        <a:pt x="3889" y="659"/>
                      </a:cubicBezTo>
                      <a:lnTo>
                        <a:pt x="3848" y="933"/>
                      </a:lnTo>
                      <a:cubicBezTo>
                        <a:pt x="3368" y="1402"/>
                        <a:pt x="2627" y="1597"/>
                        <a:pt x="1953" y="1597"/>
                      </a:cubicBezTo>
                      <a:cubicBezTo>
                        <a:pt x="1587" y="1597"/>
                        <a:pt x="1241" y="1540"/>
                        <a:pt x="968" y="1438"/>
                      </a:cubicBezTo>
                      <a:cubicBezTo>
                        <a:pt x="377" y="1216"/>
                        <a:pt x="431" y="913"/>
                        <a:pt x="431" y="913"/>
                      </a:cubicBezTo>
                      <a:cubicBezTo>
                        <a:pt x="431" y="913"/>
                        <a:pt x="429" y="912"/>
                        <a:pt x="425" y="912"/>
                      </a:cubicBezTo>
                      <a:cubicBezTo>
                        <a:pt x="393" y="912"/>
                        <a:pt x="243" y="921"/>
                        <a:pt x="131" y="1072"/>
                      </a:cubicBezTo>
                      <a:cubicBezTo>
                        <a:pt x="1" y="1247"/>
                        <a:pt x="288" y="2807"/>
                        <a:pt x="346" y="3281"/>
                      </a:cubicBezTo>
                      <a:cubicBezTo>
                        <a:pt x="386" y="3627"/>
                        <a:pt x="974" y="3795"/>
                        <a:pt x="1641" y="3795"/>
                      </a:cubicBezTo>
                      <a:cubicBezTo>
                        <a:pt x="1889" y="3795"/>
                        <a:pt x="2148" y="3771"/>
                        <a:pt x="2394" y="3725"/>
                      </a:cubicBezTo>
                      <a:cubicBezTo>
                        <a:pt x="3298" y="3555"/>
                        <a:pt x="3569" y="2752"/>
                        <a:pt x="3569" y="2752"/>
                      </a:cubicBezTo>
                      <a:cubicBezTo>
                        <a:pt x="3684" y="2880"/>
                        <a:pt x="4000" y="2943"/>
                        <a:pt x="4342" y="2943"/>
                      </a:cubicBezTo>
                      <a:cubicBezTo>
                        <a:pt x="4768" y="2943"/>
                        <a:pt x="5234" y="2845"/>
                        <a:pt x="5405" y="2649"/>
                      </a:cubicBezTo>
                      <a:cubicBezTo>
                        <a:pt x="5682" y="2336"/>
                        <a:pt x="5764" y="786"/>
                        <a:pt x="5791" y="445"/>
                      </a:cubicBezTo>
                      <a:cubicBezTo>
                        <a:pt x="5818" y="100"/>
                        <a:pt x="5576" y="1"/>
                        <a:pt x="5576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3"/>
                <p:cNvSpPr/>
                <p:nvPr/>
              </p:nvSpPr>
              <p:spPr>
                <a:xfrm flipH="1">
                  <a:off x="7529711" y="4347265"/>
                  <a:ext cx="32938" cy="15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2375" extrusionOk="0">
                      <a:moveTo>
                        <a:pt x="422" y="1"/>
                      </a:moveTo>
                      <a:cubicBezTo>
                        <a:pt x="382" y="1"/>
                        <a:pt x="348" y="29"/>
                        <a:pt x="342" y="70"/>
                      </a:cubicBezTo>
                      <a:lnTo>
                        <a:pt x="7" y="2282"/>
                      </a:lnTo>
                      <a:cubicBezTo>
                        <a:pt x="0" y="2327"/>
                        <a:pt x="27" y="2368"/>
                        <a:pt x="72" y="2374"/>
                      </a:cubicBezTo>
                      <a:lnTo>
                        <a:pt x="82" y="2374"/>
                      </a:lnTo>
                      <a:cubicBezTo>
                        <a:pt x="123" y="2374"/>
                        <a:pt x="158" y="2347"/>
                        <a:pt x="161" y="2306"/>
                      </a:cubicBezTo>
                      <a:lnTo>
                        <a:pt x="498" y="94"/>
                      </a:lnTo>
                      <a:cubicBezTo>
                        <a:pt x="506" y="50"/>
                        <a:pt x="475" y="9"/>
                        <a:pt x="434" y="2"/>
                      </a:cubicBezTo>
                      <a:cubicBezTo>
                        <a:pt x="430" y="1"/>
                        <a:pt x="426" y="1"/>
                        <a:pt x="42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3"/>
                <p:cNvSpPr/>
                <p:nvPr/>
              </p:nvSpPr>
              <p:spPr>
                <a:xfrm flipH="1">
                  <a:off x="7782285" y="3168632"/>
                  <a:ext cx="73948" cy="59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915" extrusionOk="0">
                      <a:moveTo>
                        <a:pt x="403" y="1"/>
                      </a:moveTo>
                      <a:cubicBezTo>
                        <a:pt x="375" y="1"/>
                        <a:pt x="348" y="6"/>
                        <a:pt x="321" y="19"/>
                      </a:cubicBezTo>
                      <a:cubicBezTo>
                        <a:pt x="0" y="173"/>
                        <a:pt x="344" y="914"/>
                        <a:pt x="635" y="914"/>
                      </a:cubicBezTo>
                      <a:cubicBezTo>
                        <a:pt x="646" y="914"/>
                        <a:pt x="658" y="913"/>
                        <a:pt x="670" y="910"/>
                      </a:cubicBezTo>
                      <a:cubicBezTo>
                        <a:pt x="1136" y="809"/>
                        <a:pt x="734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3"/>
                <p:cNvGrpSpPr/>
                <p:nvPr/>
              </p:nvGrpSpPr>
              <p:grpSpPr>
                <a:xfrm>
                  <a:off x="7760204" y="2952127"/>
                  <a:ext cx="460377" cy="782511"/>
                  <a:chOff x="7577684" y="3181726"/>
                  <a:chExt cx="403451" cy="685751"/>
                </a:xfrm>
              </p:grpSpPr>
              <p:sp>
                <p:nvSpPr>
                  <p:cNvPr id="1216" name="Google Shape;1216;p33"/>
                  <p:cNvSpPr/>
                  <p:nvPr/>
                </p:nvSpPr>
                <p:spPr>
                  <a:xfrm rot="4341851">
                    <a:off x="7669568" y="318540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7" name="Google Shape;1217;p33"/>
                  <p:cNvGrpSpPr/>
                  <p:nvPr/>
                </p:nvGrpSpPr>
                <p:grpSpPr>
                  <a:xfrm>
                    <a:off x="7681172" y="3379747"/>
                    <a:ext cx="276149" cy="487730"/>
                    <a:chOff x="8301872" y="2653372"/>
                    <a:chExt cx="276149" cy="487730"/>
                  </a:xfrm>
                </p:grpSpPr>
                <p:sp>
                  <p:nvSpPr>
                    <p:cNvPr id="1218" name="Google Shape;1218;p33"/>
                    <p:cNvSpPr/>
                    <p:nvPr/>
                  </p:nvSpPr>
                  <p:spPr>
                    <a:xfrm rot="5400000">
                      <a:off x="8196128" y="2759138"/>
                      <a:ext cx="487660" cy="2761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654" h="16791" extrusionOk="0">
                          <a:moveTo>
                            <a:pt x="1" y="1"/>
                          </a:moveTo>
                          <a:lnTo>
                            <a:pt x="1" y="16791"/>
                          </a:lnTo>
                          <a:lnTo>
                            <a:pt x="29654" y="16791"/>
                          </a:lnTo>
                          <a:lnTo>
                            <a:pt x="29654" y="1"/>
                          </a:ln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9" name="Google Shape;1219;p33"/>
                    <p:cNvSpPr/>
                    <p:nvPr/>
                  </p:nvSpPr>
                  <p:spPr>
                    <a:xfrm rot="5400000">
                      <a:off x="8398783" y="2758774"/>
                      <a:ext cx="82330" cy="2761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3" h="7503" extrusionOk="0">
                          <a:moveTo>
                            <a:pt x="1" y="1"/>
                          </a:moveTo>
                          <a:lnTo>
                            <a:pt x="1" y="7503"/>
                          </a:lnTo>
                          <a:lnTo>
                            <a:pt x="2502" y="7503"/>
                          </a:lnTo>
                          <a:lnTo>
                            <a:pt x="2502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3"/>
                    <p:cNvSpPr/>
                    <p:nvPr/>
                  </p:nvSpPr>
                  <p:spPr>
                    <a:xfrm rot="5400000">
                      <a:off x="8197517" y="2851175"/>
                      <a:ext cx="487730" cy="921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28" h="2503" extrusionOk="0">
                          <a:moveTo>
                            <a:pt x="1" y="1"/>
                          </a:moveTo>
                          <a:lnTo>
                            <a:pt x="1" y="2503"/>
                          </a:lnTo>
                          <a:lnTo>
                            <a:pt x="14827" y="2503"/>
                          </a:lnTo>
                          <a:lnTo>
                            <a:pt x="14827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3"/>
                    <p:cNvSpPr/>
                    <p:nvPr/>
                  </p:nvSpPr>
                  <p:spPr>
                    <a:xfrm rot="5400000">
                      <a:off x="8196083" y="2759163"/>
                      <a:ext cx="487730" cy="2761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28" h="7503" extrusionOk="0">
                          <a:moveTo>
                            <a:pt x="12984" y="1"/>
                          </a:moveTo>
                          <a:lnTo>
                            <a:pt x="1" y="6519"/>
                          </a:lnTo>
                          <a:lnTo>
                            <a:pt x="1" y="7503"/>
                          </a:lnTo>
                          <a:lnTo>
                            <a:pt x="1455" y="7503"/>
                          </a:lnTo>
                          <a:lnTo>
                            <a:pt x="14827" y="788"/>
                          </a:lnTo>
                          <a:lnTo>
                            <a:pt x="14827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3"/>
                    <p:cNvSpPr/>
                    <p:nvPr/>
                  </p:nvSpPr>
                  <p:spPr>
                    <a:xfrm rot="5400000">
                      <a:off x="8196083" y="2759163"/>
                      <a:ext cx="487730" cy="2761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28" h="7503" extrusionOk="0">
                          <a:moveTo>
                            <a:pt x="1" y="1"/>
                          </a:moveTo>
                          <a:lnTo>
                            <a:pt x="1" y="755"/>
                          </a:lnTo>
                          <a:lnTo>
                            <a:pt x="13444" y="7503"/>
                          </a:lnTo>
                          <a:lnTo>
                            <a:pt x="14827" y="7503"/>
                          </a:lnTo>
                          <a:lnTo>
                            <a:pt x="14827" y="6485"/>
                          </a:lnTo>
                          <a:lnTo>
                            <a:pt x="1912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3"/>
                    <p:cNvSpPr/>
                    <p:nvPr/>
                  </p:nvSpPr>
                  <p:spPr>
                    <a:xfrm rot="5400000">
                      <a:off x="8196819" y="2759899"/>
                      <a:ext cx="487730" cy="2746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28" h="7463" extrusionOk="0">
                          <a:moveTo>
                            <a:pt x="6672" y="1"/>
                          </a:moveTo>
                          <a:lnTo>
                            <a:pt x="6672" y="2979"/>
                          </a:lnTo>
                          <a:lnTo>
                            <a:pt x="1" y="2979"/>
                          </a:lnTo>
                          <a:lnTo>
                            <a:pt x="1" y="4372"/>
                          </a:lnTo>
                          <a:lnTo>
                            <a:pt x="6672" y="4372"/>
                          </a:lnTo>
                          <a:lnTo>
                            <a:pt x="6672" y="7462"/>
                          </a:lnTo>
                          <a:lnTo>
                            <a:pt x="8136" y="7462"/>
                          </a:lnTo>
                          <a:lnTo>
                            <a:pt x="8136" y="4372"/>
                          </a:lnTo>
                          <a:lnTo>
                            <a:pt x="14827" y="4372"/>
                          </a:lnTo>
                          <a:lnTo>
                            <a:pt x="14827" y="2979"/>
                          </a:lnTo>
                          <a:lnTo>
                            <a:pt x="8136" y="2979"/>
                          </a:lnTo>
                          <a:lnTo>
                            <a:pt x="8136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3"/>
                    <p:cNvSpPr/>
                    <p:nvPr/>
                  </p:nvSpPr>
                  <p:spPr>
                    <a:xfrm rot="5400000">
                      <a:off x="8448674" y="2692105"/>
                      <a:ext cx="168081" cy="906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10" h="2462" extrusionOk="0">
                          <a:moveTo>
                            <a:pt x="1" y="1"/>
                          </a:moveTo>
                          <a:lnTo>
                            <a:pt x="1" y="575"/>
                          </a:lnTo>
                          <a:lnTo>
                            <a:pt x="3828" y="2462"/>
                          </a:lnTo>
                          <a:lnTo>
                            <a:pt x="5110" y="2462"/>
                          </a:lnTo>
                          <a:lnTo>
                            <a:pt x="116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5" name="Google Shape;1225;p33"/>
                    <p:cNvSpPr/>
                    <p:nvPr/>
                  </p:nvSpPr>
                  <p:spPr>
                    <a:xfrm rot="5400000">
                      <a:off x="8432722" y="2995786"/>
                      <a:ext cx="199986" cy="906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80" h="2462" extrusionOk="0">
                          <a:moveTo>
                            <a:pt x="4994" y="1"/>
                          </a:moveTo>
                          <a:lnTo>
                            <a:pt x="0" y="2462"/>
                          </a:lnTo>
                          <a:lnTo>
                            <a:pt x="1282" y="2462"/>
                          </a:lnTo>
                          <a:lnTo>
                            <a:pt x="6079" y="102"/>
                          </a:lnTo>
                          <a:lnTo>
                            <a:pt x="6079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6" name="Google Shape;1226;p33"/>
                    <p:cNvSpPr/>
                    <p:nvPr/>
                  </p:nvSpPr>
                  <p:spPr>
                    <a:xfrm rot="5400000">
                      <a:off x="8271154" y="3016513"/>
                      <a:ext cx="160515" cy="88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0" h="2408" extrusionOk="0">
                          <a:moveTo>
                            <a:pt x="1" y="1"/>
                          </a:moveTo>
                          <a:lnTo>
                            <a:pt x="4879" y="2408"/>
                          </a:lnTo>
                          <a:lnTo>
                            <a:pt x="4879" y="1776"/>
                          </a:lnTo>
                          <a:lnTo>
                            <a:pt x="1282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7" name="Google Shape;1227;p33"/>
                    <p:cNvSpPr/>
                    <p:nvPr/>
                  </p:nvSpPr>
                  <p:spPr>
                    <a:xfrm rot="5400000">
                      <a:off x="8245023" y="2710221"/>
                      <a:ext cx="207552" cy="938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10" h="2550" extrusionOk="0">
                          <a:moveTo>
                            <a:pt x="5029" y="1"/>
                          </a:moveTo>
                          <a:lnTo>
                            <a:pt x="1" y="2476"/>
                          </a:lnTo>
                          <a:lnTo>
                            <a:pt x="1" y="2550"/>
                          </a:lnTo>
                          <a:lnTo>
                            <a:pt x="1141" y="2550"/>
                          </a:lnTo>
                          <a:lnTo>
                            <a:pt x="6310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228" name="Google Shape;1228;p33"/>
                <p:cNvSpPr/>
                <p:nvPr/>
              </p:nvSpPr>
              <p:spPr>
                <a:xfrm flipH="1">
                  <a:off x="7760673" y="3147151"/>
                  <a:ext cx="74208" cy="59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" h="913" extrusionOk="0">
                      <a:moveTo>
                        <a:pt x="406" y="0"/>
                      </a:moveTo>
                      <a:cubicBezTo>
                        <a:pt x="378" y="0"/>
                        <a:pt x="351" y="6"/>
                        <a:pt x="325" y="18"/>
                      </a:cubicBezTo>
                      <a:cubicBezTo>
                        <a:pt x="0" y="172"/>
                        <a:pt x="343" y="912"/>
                        <a:pt x="638" y="912"/>
                      </a:cubicBezTo>
                      <a:cubicBezTo>
                        <a:pt x="650" y="912"/>
                        <a:pt x="662" y="911"/>
                        <a:pt x="673" y="909"/>
                      </a:cubicBezTo>
                      <a:cubicBezTo>
                        <a:pt x="1139" y="808"/>
                        <a:pt x="736" y="0"/>
                        <a:pt x="406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3"/>
                <p:cNvSpPr/>
                <p:nvPr/>
              </p:nvSpPr>
              <p:spPr>
                <a:xfrm flipH="1">
                  <a:off x="7674618" y="3062070"/>
                  <a:ext cx="169117" cy="166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" h="2557" extrusionOk="0">
                      <a:moveTo>
                        <a:pt x="1372" y="0"/>
                      </a:moveTo>
                      <a:cubicBezTo>
                        <a:pt x="1226" y="372"/>
                        <a:pt x="768" y="741"/>
                        <a:pt x="406" y="929"/>
                      </a:cubicBezTo>
                      <a:cubicBezTo>
                        <a:pt x="605" y="1735"/>
                        <a:pt x="0" y="2297"/>
                        <a:pt x="293" y="2499"/>
                      </a:cubicBezTo>
                      <a:cubicBezTo>
                        <a:pt x="354" y="2541"/>
                        <a:pt x="416" y="2557"/>
                        <a:pt x="476" y="2557"/>
                      </a:cubicBezTo>
                      <a:cubicBezTo>
                        <a:pt x="642" y="2557"/>
                        <a:pt x="785" y="2434"/>
                        <a:pt x="785" y="2434"/>
                      </a:cubicBezTo>
                      <a:cubicBezTo>
                        <a:pt x="785" y="2434"/>
                        <a:pt x="874" y="2542"/>
                        <a:pt x="1090" y="2542"/>
                      </a:cubicBezTo>
                      <a:cubicBezTo>
                        <a:pt x="1105" y="2542"/>
                        <a:pt x="1121" y="2541"/>
                        <a:pt x="1137" y="2540"/>
                      </a:cubicBezTo>
                      <a:cubicBezTo>
                        <a:pt x="1386" y="2523"/>
                        <a:pt x="1533" y="2223"/>
                        <a:pt x="1533" y="2223"/>
                      </a:cubicBezTo>
                      <a:cubicBezTo>
                        <a:pt x="1533" y="2223"/>
                        <a:pt x="1582" y="2238"/>
                        <a:pt x="1661" y="2238"/>
                      </a:cubicBezTo>
                      <a:cubicBezTo>
                        <a:pt x="1739" y="2238"/>
                        <a:pt x="1845" y="2223"/>
                        <a:pt x="1960" y="2161"/>
                      </a:cubicBezTo>
                      <a:cubicBezTo>
                        <a:pt x="2141" y="2066"/>
                        <a:pt x="2215" y="1656"/>
                        <a:pt x="2215" y="1656"/>
                      </a:cubicBezTo>
                      <a:cubicBezTo>
                        <a:pt x="2215" y="1656"/>
                        <a:pt x="2598" y="1448"/>
                        <a:pt x="2437" y="1147"/>
                      </a:cubicBezTo>
                      <a:cubicBezTo>
                        <a:pt x="2301" y="895"/>
                        <a:pt x="1639" y="287"/>
                        <a:pt x="13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3"/>
                <p:cNvSpPr/>
                <p:nvPr/>
              </p:nvSpPr>
              <p:spPr>
                <a:xfrm flipH="1">
                  <a:off x="7331303" y="2311185"/>
                  <a:ext cx="315125" cy="11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1" h="1835" extrusionOk="0">
                      <a:moveTo>
                        <a:pt x="3269" y="1"/>
                      </a:moveTo>
                      <a:cubicBezTo>
                        <a:pt x="2709" y="1"/>
                        <a:pt x="1908" y="23"/>
                        <a:pt x="1056" y="134"/>
                      </a:cubicBezTo>
                      <a:cubicBezTo>
                        <a:pt x="0" y="274"/>
                        <a:pt x="462" y="1834"/>
                        <a:pt x="462" y="1834"/>
                      </a:cubicBezTo>
                      <a:cubicBezTo>
                        <a:pt x="462" y="1834"/>
                        <a:pt x="4640" y="1776"/>
                        <a:pt x="4742" y="1584"/>
                      </a:cubicBezTo>
                      <a:cubicBezTo>
                        <a:pt x="4841" y="1394"/>
                        <a:pt x="4786" y="765"/>
                        <a:pt x="4615" y="414"/>
                      </a:cubicBezTo>
                      <a:cubicBezTo>
                        <a:pt x="4492" y="158"/>
                        <a:pt x="4295" y="18"/>
                        <a:pt x="3827" y="7"/>
                      </a:cubicBezTo>
                      <a:cubicBezTo>
                        <a:pt x="3691" y="4"/>
                        <a:pt x="3500" y="1"/>
                        <a:pt x="3269" y="1"/>
                      </a:cubicBezTo>
                      <a:close/>
                    </a:path>
                  </a:pathLst>
                </a:custGeom>
                <a:solidFill>
                  <a:srgbClr val="FAE0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3"/>
                <p:cNvSpPr/>
                <p:nvPr/>
              </p:nvSpPr>
              <p:spPr>
                <a:xfrm flipH="1">
                  <a:off x="7086927" y="1845617"/>
                  <a:ext cx="52987" cy="27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417" extrusionOk="0">
                      <a:moveTo>
                        <a:pt x="211" y="1"/>
                      </a:moveTo>
                      <a:cubicBezTo>
                        <a:pt x="141" y="1"/>
                        <a:pt x="87" y="23"/>
                        <a:pt x="67" y="77"/>
                      </a:cubicBezTo>
                      <a:cubicBezTo>
                        <a:pt x="0" y="257"/>
                        <a:pt x="407" y="416"/>
                        <a:pt x="599" y="416"/>
                      </a:cubicBezTo>
                      <a:cubicBezTo>
                        <a:pt x="643" y="416"/>
                        <a:pt x="675" y="408"/>
                        <a:pt x="689" y="391"/>
                      </a:cubicBezTo>
                      <a:cubicBezTo>
                        <a:pt x="814" y="229"/>
                        <a:pt x="435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3"/>
                <p:cNvSpPr/>
                <p:nvPr/>
              </p:nvSpPr>
              <p:spPr>
                <a:xfrm flipH="1">
                  <a:off x="7219529" y="2020661"/>
                  <a:ext cx="115153" cy="52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801" extrusionOk="0">
                      <a:moveTo>
                        <a:pt x="92" y="0"/>
                      </a:moveTo>
                      <a:cubicBezTo>
                        <a:pt x="83" y="0"/>
                        <a:pt x="74" y="2"/>
                        <a:pt x="65" y="5"/>
                      </a:cubicBezTo>
                      <a:cubicBezTo>
                        <a:pt x="24" y="19"/>
                        <a:pt x="1" y="63"/>
                        <a:pt x="18" y="104"/>
                      </a:cubicBezTo>
                      <a:cubicBezTo>
                        <a:pt x="21" y="115"/>
                        <a:pt x="274" y="801"/>
                        <a:pt x="1162" y="801"/>
                      </a:cubicBezTo>
                      <a:cubicBezTo>
                        <a:pt x="1321" y="801"/>
                        <a:pt x="1499" y="777"/>
                        <a:pt x="1701" y="726"/>
                      </a:cubicBezTo>
                      <a:cubicBezTo>
                        <a:pt x="1742" y="716"/>
                        <a:pt x="1769" y="671"/>
                        <a:pt x="1756" y="630"/>
                      </a:cubicBezTo>
                      <a:cubicBezTo>
                        <a:pt x="1747" y="593"/>
                        <a:pt x="1716" y="570"/>
                        <a:pt x="1679" y="570"/>
                      </a:cubicBezTo>
                      <a:cubicBezTo>
                        <a:pt x="1673" y="570"/>
                        <a:pt x="1666" y="571"/>
                        <a:pt x="1660" y="572"/>
                      </a:cubicBezTo>
                      <a:cubicBezTo>
                        <a:pt x="1470" y="621"/>
                        <a:pt x="1302" y="642"/>
                        <a:pt x="1155" y="642"/>
                      </a:cubicBezTo>
                      <a:cubicBezTo>
                        <a:pt x="389" y="642"/>
                        <a:pt x="176" y="82"/>
                        <a:pt x="165" y="54"/>
                      </a:cubicBezTo>
                      <a:cubicBezTo>
                        <a:pt x="154" y="22"/>
                        <a:pt x="12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3"/>
                <p:cNvSpPr/>
                <p:nvPr/>
              </p:nvSpPr>
              <p:spPr>
                <a:xfrm flipH="1">
                  <a:off x="7109710" y="1911625"/>
                  <a:ext cx="30725" cy="53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817" extrusionOk="0">
                      <a:moveTo>
                        <a:pt x="236" y="1"/>
                      </a:moveTo>
                      <a:cubicBezTo>
                        <a:pt x="106" y="1"/>
                        <a:pt x="0" y="182"/>
                        <a:pt x="0" y="407"/>
                      </a:cubicBezTo>
                      <a:cubicBezTo>
                        <a:pt x="0" y="636"/>
                        <a:pt x="106" y="817"/>
                        <a:pt x="236" y="817"/>
                      </a:cubicBezTo>
                      <a:cubicBezTo>
                        <a:pt x="365" y="817"/>
                        <a:pt x="472" y="636"/>
                        <a:pt x="472" y="407"/>
                      </a:cubicBezTo>
                      <a:cubicBezTo>
                        <a:pt x="472" y="182"/>
                        <a:pt x="3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3"/>
                <p:cNvSpPr/>
                <p:nvPr/>
              </p:nvSpPr>
              <p:spPr>
                <a:xfrm flipH="1">
                  <a:off x="7113095" y="1920478"/>
                  <a:ext cx="7811" cy="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207" extrusionOk="0">
                      <a:moveTo>
                        <a:pt x="51" y="1"/>
                      </a:moveTo>
                      <a:cubicBezTo>
                        <a:pt x="49" y="1"/>
                        <a:pt x="47" y="1"/>
                        <a:pt x="45" y="2"/>
                      </a:cubicBezTo>
                      <a:cubicBezTo>
                        <a:pt x="18" y="5"/>
                        <a:pt x="0" y="53"/>
                        <a:pt x="8" y="107"/>
                      </a:cubicBezTo>
                      <a:cubicBezTo>
                        <a:pt x="14" y="163"/>
                        <a:pt x="39" y="207"/>
                        <a:pt x="69" y="207"/>
                      </a:cubicBezTo>
                      <a:cubicBezTo>
                        <a:pt x="70" y="207"/>
                        <a:pt x="71" y="207"/>
                        <a:pt x="72" y="206"/>
                      </a:cubicBezTo>
                      <a:cubicBezTo>
                        <a:pt x="99" y="203"/>
                        <a:pt x="120" y="152"/>
                        <a:pt x="110" y="97"/>
                      </a:cubicBezTo>
                      <a:cubicBezTo>
                        <a:pt x="103" y="43"/>
                        <a:pt x="79" y="1"/>
                        <a:pt x="5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3"/>
                <p:cNvSpPr/>
                <p:nvPr/>
              </p:nvSpPr>
              <p:spPr>
                <a:xfrm flipH="1">
                  <a:off x="7387281" y="1938119"/>
                  <a:ext cx="44916" cy="6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035" extrusionOk="0">
                      <a:moveTo>
                        <a:pt x="345" y="0"/>
                      </a:moveTo>
                      <a:cubicBezTo>
                        <a:pt x="153" y="0"/>
                        <a:pt x="0" y="233"/>
                        <a:pt x="0" y="520"/>
                      </a:cubicBezTo>
                      <a:cubicBezTo>
                        <a:pt x="0" y="802"/>
                        <a:pt x="153" y="1035"/>
                        <a:pt x="345" y="1035"/>
                      </a:cubicBezTo>
                      <a:cubicBezTo>
                        <a:pt x="533" y="1035"/>
                        <a:pt x="689" y="802"/>
                        <a:pt x="689" y="520"/>
                      </a:cubicBezTo>
                      <a:cubicBezTo>
                        <a:pt x="689" y="233"/>
                        <a:pt x="533" y="0"/>
                        <a:pt x="345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3"/>
                <p:cNvSpPr/>
                <p:nvPr/>
              </p:nvSpPr>
              <p:spPr>
                <a:xfrm flipH="1">
                  <a:off x="7393725" y="1951398"/>
                  <a:ext cx="8918" cy="15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235" extrusionOk="0">
                      <a:moveTo>
                        <a:pt x="58" y="1"/>
                      </a:moveTo>
                      <a:cubicBezTo>
                        <a:pt x="57" y="1"/>
                        <a:pt x="56" y="1"/>
                        <a:pt x="55" y="1"/>
                      </a:cubicBezTo>
                      <a:cubicBezTo>
                        <a:pt x="21" y="4"/>
                        <a:pt x="0" y="62"/>
                        <a:pt x="10" y="124"/>
                      </a:cubicBezTo>
                      <a:cubicBezTo>
                        <a:pt x="17" y="185"/>
                        <a:pt x="47" y="234"/>
                        <a:pt x="77" y="234"/>
                      </a:cubicBezTo>
                      <a:cubicBezTo>
                        <a:pt x="78" y="234"/>
                        <a:pt x="80" y="234"/>
                        <a:pt x="82" y="234"/>
                      </a:cubicBezTo>
                      <a:cubicBezTo>
                        <a:pt x="116" y="230"/>
                        <a:pt x="137" y="175"/>
                        <a:pt x="126" y="111"/>
                      </a:cubicBezTo>
                      <a:cubicBezTo>
                        <a:pt x="120" y="47"/>
                        <a:pt x="88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3"/>
                <p:cNvSpPr/>
                <p:nvPr/>
              </p:nvSpPr>
              <p:spPr>
                <a:xfrm rot="-618055" flipH="1">
                  <a:off x="7355127" y="1852313"/>
                  <a:ext cx="100310" cy="60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926" extrusionOk="0">
                      <a:moveTo>
                        <a:pt x="1325" y="0"/>
                      </a:moveTo>
                      <a:cubicBezTo>
                        <a:pt x="994" y="0"/>
                        <a:pt x="1" y="706"/>
                        <a:pt x="144" y="864"/>
                      </a:cubicBezTo>
                      <a:cubicBezTo>
                        <a:pt x="178" y="905"/>
                        <a:pt x="233" y="925"/>
                        <a:pt x="301" y="925"/>
                      </a:cubicBezTo>
                      <a:cubicBezTo>
                        <a:pt x="704" y="925"/>
                        <a:pt x="1540" y="239"/>
                        <a:pt x="1417" y="38"/>
                      </a:cubicBezTo>
                      <a:cubicBezTo>
                        <a:pt x="1400" y="10"/>
                        <a:pt x="1369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3"/>
                <p:cNvSpPr/>
                <p:nvPr/>
              </p:nvSpPr>
              <p:spPr>
                <a:xfrm flipH="1">
                  <a:off x="7290808" y="2020531"/>
                  <a:ext cx="43874" cy="44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680" extrusionOk="0">
                      <a:moveTo>
                        <a:pt x="92" y="1"/>
                      </a:moveTo>
                      <a:cubicBezTo>
                        <a:pt x="83" y="1"/>
                        <a:pt x="72" y="4"/>
                        <a:pt x="65" y="7"/>
                      </a:cubicBezTo>
                      <a:cubicBezTo>
                        <a:pt x="24" y="21"/>
                        <a:pt x="1" y="65"/>
                        <a:pt x="18" y="106"/>
                      </a:cubicBezTo>
                      <a:cubicBezTo>
                        <a:pt x="18" y="114"/>
                        <a:pt x="158" y="486"/>
                        <a:pt x="581" y="680"/>
                      </a:cubicBezTo>
                      <a:cubicBezTo>
                        <a:pt x="612" y="639"/>
                        <a:pt x="642" y="595"/>
                        <a:pt x="673" y="554"/>
                      </a:cubicBezTo>
                      <a:cubicBezTo>
                        <a:pt x="294" y="393"/>
                        <a:pt x="174" y="76"/>
                        <a:pt x="165" y="56"/>
                      </a:cubicBezTo>
                      <a:cubicBezTo>
                        <a:pt x="154" y="21"/>
                        <a:pt x="12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3"/>
                <p:cNvSpPr/>
                <p:nvPr/>
              </p:nvSpPr>
              <p:spPr>
                <a:xfrm flipH="1">
                  <a:off x="7387281" y="1938119"/>
                  <a:ext cx="44916" cy="6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035" extrusionOk="0">
                      <a:moveTo>
                        <a:pt x="512" y="205"/>
                      </a:moveTo>
                      <a:cubicBezTo>
                        <a:pt x="543" y="205"/>
                        <a:pt x="574" y="253"/>
                        <a:pt x="580" y="315"/>
                      </a:cubicBezTo>
                      <a:cubicBezTo>
                        <a:pt x="591" y="379"/>
                        <a:pt x="570" y="434"/>
                        <a:pt x="536" y="438"/>
                      </a:cubicBezTo>
                      <a:lnTo>
                        <a:pt x="533" y="438"/>
                      </a:lnTo>
                      <a:cubicBezTo>
                        <a:pt x="502" y="438"/>
                        <a:pt x="471" y="393"/>
                        <a:pt x="464" y="328"/>
                      </a:cubicBezTo>
                      <a:cubicBezTo>
                        <a:pt x="454" y="266"/>
                        <a:pt x="475" y="208"/>
                        <a:pt x="509" y="205"/>
                      </a:cubicBezTo>
                      <a:close/>
                      <a:moveTo>
                        <a:pt x="345" y="0"/>
                      </a:moveTo>
                      <a:cubicBezTo>
                        <a:pt x="153" y="0"/>
                        <a:pt x="0" y="233"/>
                        <a:pt x="0" y="520"/>
                      </a:cubicBezTo>
                      <a:cubicBezTo>
                        <a:pt x="0" y="802"/>
                        <a:pt x="153" y="1035"/>
                        <a:pt x="345" y="1035"/>
                      </a:cubicBezTo>
                      <a:cubicBezTo>
                        <a:pt x="533" y="1035"/>
                        <a:pt x="689" y="802"/>
                        <a:pt x="689" y="520"/>
                      </a:cubicBezTo>
                      <a:cubicBezTo>
                        <a:pt x="689" y="233"/>
                        <a:pt x="533" y="0"/>
                        <a:pt x="345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33"/>
                <p:cNvSpPr/>
                <p:nvPr/>
              </p:nvSpPr>
              <p:spPr>
                <a:xfrm flipH="1">
                  <a:off x="7393725" y="1951398"/>
                  <a:ext cx="8918" cy="1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234" extrusionOk="0">
                      <a:moveTo>
                        <a:pt x="55" y="1"/>
                      </a:moveTo>
                      <a:cubicBezTo>
                        <a:pt x="21" y="4"/>
                        <a:pt x="0" y="62"/>
                        <a:pt x="10" y="124"/>
                      </a:cubicBezTo>
                      <a:cubicBezTo>
                        <a:pt x="17" y="189"/>
                        <a:pt x="48" y="234"/>
                        <a:pt x="79" y="234"/>
                      </a:cubicBezTo>
                      <a:lnTo>
                        <a:pt x="82" y="234"/>
                      </a:lnTo>
                      <a:cubicBezTo>
                        <a:pt x="116" y="230"/>
                        <a:pt x="137" y="175"/>
                        <a:pt x="126" y="111"/>
                      </a:cubicBezTo>
                      <a:cubicBezTo>
                        <a:pt x="120" y="49"/>
                        <a:pt x="89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33"/>
                <p:cNvSpPr/>
                <p:nvPr/>
              </p:nvSpPr>
              <p:spPr>
                <a:xfrm flipH="1">
                  <a:off x="7710160" y="2149486"/>
                  <a:ext cx="122964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" h="1209" extrusionOk="0">
                      <a:moveTo>
                        <a:pt x="977" y="0"/>
                      </a:moveTo>
                      <a:cubicBezTo>
                        <a:pt x="867" y="0"/>
                        <a:pt x="770" y="18"/>
                        <a:pt x="697" y="38"/>
                      </a:cubicBezTo>
                      <a:cubicBezTo>
                        <a:pt x="360" y="133"/>
                        <a:pt x="76" y="392"/>
                        <a:pt x="12" y="673"/>
                      </a:cubicBezTo>
                      <a:cubicBezTo>
                        <a:pt x="1" y="714"/>
                        <a:pt x="28" y="758"/>
                        <a:pt x="69" y="764"/>
                      </a:cubicBezTo>
                      <a:cubicBezTo>
                        <a:pt x="77" y="767"/>
                        <a:pt x="85" y="768"/>
                        <a:pt x="92" y="768"/>
                      </a:cubicBezTo>
                      <a:cubicBezTo>
                        <a:pt x="127" y="768"/>
                        <a:pt x="157" y="743"/>
                        <a:pt x="165" y="706"/>
                      </a:cubicBezTo>
                      <a:cubicBezTo>
                        <a:pt x="220" y="484"/>
                        <a:pt x="458" y="269"/>
                        <a:pt x="738" y="191"/>
                      </a:cubicBezTo>
                      <a:cubicBezTo>
                        <a:pt x="800" y="173"/>
                        <a:pt x="882" y="158"/>
                        <a:pt x="975" y="158"/>
                      </a:cubicBezTo>
                      <a:cubicBezTo>
                        <a:pt x="1118" y="158"/>
                        <a:pt x="1288" y="194"/>
                        <a:pt x="1462" y="314"/>
                      </a:cubicBezTo>
                      <a:cubicBezTo>
                        <a:pt x="1277" y="324"/>
                        <a:pt x="1028" y="365"/>
                        <a:pt x="878" y="505"/>
                      </a:cubicBezTo>
                      <a:cubicBezTo>
                        <a:pt x="790" y="591"/>
                        <a:pt x="749" y="700"/>
                        <a:pt x="755" y="829"/>
                      </a:cubicBezTo>
                      <a:cubicBezTo>
                        <a:pt x="762" y="983"/>
                        <a:pt x="817" y="1092"/>
                        <a:pt x="919" y="1157"/>
                      </a:cubicBezTo>
                      <a:cubicBezTo>
                        <a:pt x="984" y="1194"/>
                        <a:pt x="1059" y="1208"/>
                        <a:pt x="1131" y="1208"/>
                      </a:cubicBezTo>
                      <a:cubicBezTo>
                        <a:pt x="1291" y="1208"/>
                        <a:pt x="1441" y="1144"/>
                        <a:pt x="1466" y="1133"/>
                      </a:cubicBezTo>
                      <a:cubicBezTo>
                        <a:pt x="1503" y="1116"/>
                        <a:pt x="1523" y="1068"/>
                        <a:pt x="1503" y="1027"/>
                      </a:cubicBezTo>
                      <a:cubicBezTo>
                        <a:pt x="1491" y="1000"/>
                        <a:pt x="1462" y="982"/>
                        <a:pt x="1432" y="982"/>
                      </a:cubicBezTo>
                      <a:cubicBezTo>
                        <a:pt x="1421" y="982"/>
                        <a:pt x="1410" y="984"/>
                        <a:pt x="1400" y="990"/>
                      </a:cubicBezTo>
                      <a:cubicBezTo>
                        <a:pt x="1353" y="1011"/>
                        <a:pt x="1235" y="1051"/>
                        <a:pt x="1130" y="1051"/>
                      </a:cubicBezTo>
                      <a:cubicBezTo>
                        <a:pt x="1082" y="1051"/>
                        <a:pt x="1036" y="1043"/>
                        <a:pt x="1001" y="1021"/>
                      </a:cubicBezTo>
                      <a:cubicBezTo>
                        <a:pt x="946" y="986"/>
                        <a:pt x="916" y="922"/>
                        <a:pt x="913" y="822"/>
                      </a:cubicBezTo>
                      <a:cubicBezTo>
                        <a:pt x="909" y="737"/>
                        <a:pt x="933" y="673"/>
                        <a:pt x="987" y="621"/>
                      </a:cubicBezTo>
                      <a:cubicBezTo>
                        <a:pt x="1116" y="498"/>
                        <a:pt x="1380" y="469"/>
                        <a:pt x="1554" y="469"/>
                      </a:cubicBezTo>
                      <a:cubicBezTo>
                        <a:pt x="1603" y="469"/>
                        <a:pt x="1644" y="471"/>
                        <a:pt x="1674" y="474"/>
                      </a:cubicBezTo>
                      <a:lnTo>
                        <a:pt x="1888" y="495"/>
                      </a:lnTo>
                      <a:lnTo>
                        <a:pt x="1888" y="495"/>
                      </a:lnTo>
                      <a:lnTo>
                        <a:pt x="1735" y="341"/>
                      </a:lnTo>
                      <a:cubicBezTo>
                        <a:pt x="1471" y="71"/>
                        <a:pt x="1196" y="0"/>
                        <a:pt x="977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33"/>
                <p:cNvSpPr/>
                <p:nvPr/>
              </p:nvSpPr>
              <p:spPr>
                <a:xfrm flipH="1">
                  <a:off x="7065054" y="1779935"/>
                  <a:ext cx="25387" cy="162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495" extrusionOk="0">
                      <a:moveTo>
                        <a:pt x="0" y="0"/>
                      </a:moveTo>
                      <a:cubicBezTo>
                        <a:pt x="93" y="451"/>
                        <a:pt x="106" y="987"/>
                        <a:pt x="24" y="1622"/>
                      </a:cubicBezTo>
                      <a:cubicBezTo>
                        <a:pt x="0" y="1877"/>
                        <a:pt x="52" y="2171"/>
                        <a:pt x="126" y="2495"/>
                      </a:cubicBezTo>
                      <a:cubicBezTo>
                        <a:pt x="137" y="2444"/>
                        <a:pt x="150" y="2389"/>
                        <a:pt x="161" y="2338"/>
                      </a:cubicBezTo>
                      <a:cubicBezTo>
                        <a:pt x="175" y="2256"/>
                        <a:pt x="191" y="2171"/>
                        <a:pt x="205" y="2089"/>
                      </a:cubicBezTo>
                      <a:cubicBezTo>
                        <a:pt x="328" y="1389"/>
                        <a:pt x="389" y="679"/>
                        <a:pt x="338" y="10"/>
                      </a:cubicBezTo>
                      <a:cubicBezTo>
                        <a:pt x="249" y="3"/>
                        <a:pt x="157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33"/>
                <p:cNvSpPr/>
                <p:nvPr/>
              </p:nvSpPr>
              <p:spPr>
                <a:xfrm flipH="1">
                  <a:off x="7083542" y="1779935"/>
                  <a:ext cx="22913" cy="10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622" extrusionOk="0">
                      <a:moveTo>
                        <a:pt x="246" y="0"/>
                      </a:moveTo>
                      <a:cubicBezTo>
                        <a:pt x="175" y="0"/>
                        <a:pt x="103" y="3"/>
                        <a:pt x="24" y="10"/>
                      </a:cubicBezTo>
                      <a:lnTo>
                        <a:pt x="0" y="10"/>
                      </a:lnTo>
                      <a:cubicBezTo>
                        <a:pt x="260" y="604"/>
                        <a:pt x="311" y="1191"/>
                        <a:pt x="270" y="1622"/>
                      </a:cubicBezTo>
                      <a:cubicBezTo>
                        <a:pt x="352" y="987"/>
                        <a:pt x="339" y="451"/>
                        <a:pt x="24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33"/>
                <p:cNvSpPr/>
                <p:nvPr/>
              </p:nvSpPr>
              <p:spPr>
                <a:xfrm flipH="1">
                  <a:off x="7086797" y="1845682"/>
                  <a:ext cx="52987" cy="2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414" extrusionOk="0">
                      <a:moveTo>
                        <a:pt x="208" y="0"/>
                      </a:moveTo>
                      <a:cubicBezTo>
                        <a:pt x="140" y="0"/>
                        <a:pt x="86" y="21"/>
                        <a:pt x="65" y="76"/>
                      </a:cubicBezTo>
                      <a:cubicBezTo>
                        <a:pt x="0" y="256"/>
                        <a:pt x="403" y="413"/>
                        <a:pt x="594" y="413"/>
                      </a:cubicBezTo>
                      <a:cubicBezTo>
                        <a:pt x="639" y="413"/>
                        <a:pt x="673" y="407"/>
                        <a:pt x="687" y="390"/>
                      </a:cubicBezTo>
                      <a:cubicBezTo>
                        <a:pt x="813" y="229"/>
                        <a:pt x="434" y="0"/>
                        <a:pt x="208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33"/>
                <p:cNvSpPr/>
                <p:nvPr/>
              </p:nvSpPr>
              <p:spPr>
                <a:xfrm flipH="1">
                  <a:off x="7062841" y="1962074"/>
                  <a:ext cx="14516" cy="97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496" extrusionOk="0">
                      <a:moveTo>
                        <a:pt x="223" y="1493"/>
                      </a:moveTo>
                      <a:lnTo>
                        <a:pt x="223" y="1496"/>
                      </a:lnTo>
                      <a:lnTo>
                        <a:pt x="223" y="1493"/>
                      </a:lnTo>
                      <a:close/>
                      <a:moveTo>
                        <a:pt x="223" y="1486"/>
                      </a:moveTo>
                      <a:lnTo>
                        <a:pt x="223" y="1493"/>
                      </a:lnTo>
                      <a:lnTo>
                        <a:pt x="223" y="1486"/>
                      </a:lnTo>
                      <a:close/>
                      <a:moveTo>
                        <a:pt x="199" y="1045"/>
                      </a:moveTo>
                      <a:lnTo>
                        <a:pt x="199" y="1045"/>
                      </a:lnTo>
                      <a:lnTo>
                        <a:pt x="199" y="1045"/>
                      </a:lnTo>
                      <a:close/>
                      <a:moveTo>
                        <a:pt x="199" y="1039"/>
                      </a:moveTo>
                      <a:lnTo>
                        <a:pt x="199" y="1039"/>
                      </a:lnTo>
                      <a:lnTo>
                        <a:pt x="199" y="1039"/>
                      </a:lnTo>
                      <a:close/>
                      <a:moveTo>
                        <a:pt x="199" y="1032"/>
                      </a:moveTo>
                      <a:lnTo>
                        <a:pt x="199" y="1032"/>
                      </a:lnTo>
                      <a:lnTo>
                        <a:pt x="199" y="1032"/>
                      </a:lnTo>
                      <a:close/>
                      <a:moveTo>
                        <a:pt x="199" y="1025"/>
                      </a:moveTo>
                      <a:lnTo>
                        <a:pt x="199" y="1028"/>
                      </a:lnTo>
                      <a:lnTo>
                        <a:pt x="199" y="1025"/>
                      </a:lnTo>
                      <a:close/>
                      <a:moveTo>
                        <a:pt x="195" y="1018"/>
                      </a:moveTo>
                      <a:lnTo>
                        <a:pt x="195" y="1022"/>
                      </a:lnTo>
                      <a:lnTo>
                        <a:pt x="195" y="1018"/>
                      </a:lnTo>
                      <a:close/>
                      <a:moveTo>
                        <a:pt x="195" y="1015"/>
                      </a:moveTo>
                      <a:lnTo>
                        <a:pt x="195" y="1015"/>
                      </a:lnTo>
                      <a:lnTo>
                        <a:pt x="195" y="1015"/>
                      </a:lnTo>
                      <a:close/>
                      <a:moveTo>
                        <a:pt x="195" y="1008"/>
                      </a:moveTo>
                      <a:lnTo>
                        <a:pt x="195" y="1008"/>
                      </a:lnTo>
                      <a:lnTo>
                        <a:pt x="195" y="1008"/>
                      </a:lnTo>
                      <a:close/>
                      <a:moveTo>
                        <a:pt x="195" y="1001"/>
                      </a:moveTo>
                      <a:lnTo>
                        <a:pt x="195" y="1004"/>
                      </a:lnTo>
                      <a:lnTo>
                        <a:pt x="195" y="1001"/>
                      </a:lnTo>
                      <a:close/>
                      <a:moveTo>
                        <a:pt x="195" y="995"/>
                      </a:moveTo>
                      <a:lnTo>
                        <a:pt x="195" y="998"/>
                      </a:lnTo>
                      <a:lnTo>
                        <a:pt x="195" y="995"/>
                      </a:lnTo>
                      <a:close/>
                      <a:moveTo>
                        <a:pt x="192" y="987"/>
                      </a:moveTo>
                      <a:cubicBezTo>
                        <a:pt x="192" y="991"/>
                        <a:pt x="192" y="991"/>
                        <a:pt x="195" y="991"/>
                      </a:cubicBezTo>
                      <a:cubicBezTo>
                        <a:pt x="192" y="991"/>
                        <a:pt x="192" y="991"/>
                        <a:pt x="192" y="987"/>
                      </a:cubicBezTo>
                      <a:close/>
                      <a:moveTo>
                        <a:pt x="192" y="981"/>
                      </a:moveTo>
                      <a:lnTo>
                        <a:pt x="192" y="987"/>
                      </a:lnTo>
                      <a:lnTo>
                        <a:pt x="192" y="981"/>
                      </a:lnTo>
                      <a:close/>
                      <a:moveTo>
                        <a:pt x="192" y="977"/>
                      </a:moveTo>
                      <a:lnTo>
                        <a:pt x="192" y="981"/>
                      </a:lnTo>
                      <a:lnTo>
                        <a:pt x="192" y="977"/>
                      </a:lnTo>
                      <a:close/>
                      <a:moveTo>
                        <a:pt x="192" y="971"/>
                      </a:moveTo>
                      <a:lnTo>
                        <a:pt x="192" y="974"/>
                      </a:lnTo>
                      <a:lnTo>
                        <a:pt x="192" y="971"/>
                      </a:lnTo>
                      <a:close/>
                      <a:moveTo>
                        <a:pt x="192" y="963"/>
                      </a:moveTo>
                      <a:lnTo>
                        <a:pt x="192" y="971"/>
                      </a:lnTo>
                      <a:lnTo>
                        <a:pt x="192" y="963"/>
                      </a:lnTo>
                      <a:close/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2" y="302"/>
                        <a:pt x="147" y="626"/>
                        <a:pt x="192" y="963"/>
                      </a:cubicBezTo>
                      <a:cubicBezTo>
                        <a:pt x="147" y="626"/>
                        <a:pt x="72" y="302"/>
                        <a:pt x="1" y="1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33"/>
                <p:cNvSpPr/>
                <p:nvPr/>
              </p:nvSpPr>
              <p:spPr>
                <a:xfrm flipH="1">
                  <a:off x="7109710" y="1911625"/>
                  <a:ext cx="30725" cy="53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817" extrusionOk="0">
                      <a:moveTo>
                        <a:pt x="349" y="134"/>
                      </a:moveTo>
                      <a:cubicBezTo>
                        <a:pt x="379" y="134"/>
                        <a:pt x="403" y="179"/>
                        <a:pt x="410" y="233"/>
                      </a:cubicBezTo>
                      <a:cubicBezTo>
                        <a:pt x="420" y="288"/>
                        <a:pt x="399" y="339"/>
                        <a:pt x="372" y="342"/>
                      </a:cubicBezTo>
                      <a:lnTo>
                        <a:pt x="369" y="342"/>
                      </a:lnTo>
                      <a:cubicBezTo>
                        <a:pt x="341" y="342"/>
                        <a:pt x="314" y="298"/>
                        <a:pt x="308" y="243"/>
                      </a:cubicBezTo>
                      <a:cubicBezTo>
                        <a:pt x="300" y="189"/>
                        <a:pt x="318" y="141"/>
                        <a:pt x="345" y="138"/>
                      </a:cubicBezTo>
                      <a:lnTo>
                        <a:pt x="349" y="134"/>
                      </a:lnTo>
                      <a:close/>
                      <a:moveTo>
                        <a:pt x="236" y="1"/>
                      </a:moveTo>
                      <a:cubicBezTo>
                        <a:pt x="106" y="1"/>
                        <a:pt x="0" y="182"/>
                        <a:pt x="0" y="407"/>
                      </a:cubicBezTo>
                      <a:cubicBezTo>
                        <a:pt x="0" y="636"/>
                        <a:pt x="106" y="817"/>
                        <a:pt x="236" y="817"/>
                      </a:cubicBezTo>
                      <a:cubicBezTo>
                        <a:pt x="365" y="817"/>
                        <a:pt x="472" y="636"/>
                        <a:pt x="472" y="407"/>
                      </a:cubicBezTo>
                      <a:cubicBezTo>
                        <a:pt x="472" y="182"/>
                        <a:pt x="3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33"/>
                <p:cNvSpPr/>
                <p:nvPr/>
              </p:nvSpPr>
              <p:spPr>
                <a:xfrm flipH="1">
                  <a:off x="7113095" y="1920348"/>
                  <a:ext cx="7811" cy="1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209" extrusionOk="0">
                      <a:moveTo>
                        <a:pt x="49" y="0"/>
                      </a:moveTo>
                      <a:lnTo>
                        <a:pt x="45" y="4"/>
                      </a:lnTo>
                      <a:cubicBezTo>
                        <a:pt x="18" y="7"/>
                        <a:pt x="0" y="55"/>
                        <a:pt x="8" y="109"/>
                      </a:cubicBezTo>
                      <a:cubicBezTo>
                        <a:pt x="14" y="164"/>
                        <a:pt x="41" y="208"/>
                        <a:pt x="69" y="208"/>
                      </a:cubicBezTo>
                      <a:lnTo>
                        <a:pt x="72" y="208"/>
                      </a:lnTo>
                      <a:cubicBezTo>
                        <a:pt x="99" y="205"/>
                        <a:pt x="120" y="154"/>
                        <a:pt x="110" y="99"/>
                      </a:cubicBezTo>
                      <a:cubicBezTo>
                        <a:pt x="103" y="45"/>
                        <a:pt x="79" y="0"/>
                        <a:pt x="49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33"/>
                <p:cNvSpPr/>
                <p:nvPr/>
              </p:nvSpPr>
              <p:spPr>
                <a:xfrm flipH="1">
                  <a:off x="7174052" y="1925434"/>
                  <a:ext cx="62387" cy="109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2218" extrusionOk="0">
                      <a:moveTo>
                        <a:pt x="97" y="1"/>
                      </a:moveTo>
                      <a:cubicBezTo>
                        <a:pt x="58" y="1"/>
                        <a:pt x="21" y="34"/>
                        <a:pt x="21" y="76"/>
                      </a:cubicBezTo>
                      <a:cubicBezTo>
                        <a:pt x="14" y="370"/>
                        <a:pt x="0" y="1343"/>
                        <a:pt x="167" y="1507"/>
                      </a:cubicBezTo>
                      <a:cubicBezTo>
                        <a:pt x="197" y="1533"/>
                        <a:pt x="229" y="1542"/>
                        <a:pt x="252" y="1542"/>
                      </a:cubicBezTo>
                      <a:cubicBezTo>
                        <a:pt x="256" y="1542"/>
                        <a:pt x="260" y="1542"/>
                        <a:pt x="263" y="1541"/>
                      </a:cubicBezTo>
                      <a:cubicBezTo>
                        <a:pt x="339" y="1537"/>
                        <a:pt x="427" y="1496"/>
                        <a:pt x="523" y="1455"/>
                      </a:cubicBezTo>
                      <a:cubicBezTo>
                        <a:pt x="663" y="1394"/>
                        <a:pt x="764" y="1357"/>
                        <a:pt x="836" y="1357"/>
                      </a:cubicBezTo>
                      <a:cubicBezTo>
                        <a:pt x="892" y="1357"/>
                        <a:pt x="931" y="1379"/>
                        <a:pt x="960" y="1428"/>
                      </a:cubicBezTo>
                      <a:cubicBezTo>
                        <a:pt x="1028" y="1548"/>
                        <a:pt x="703" y="1882"/>
                        <a:pt x="441" y="2077"/>
                      </a:cubicBezTo>
                      <a:cubicBezTo>
                        <a:pt x="407" y="2101"/>
                        <a:pt x="400" y="2152"/>
                        <a:pt x="424" y="2186"/>
                      </a:cubicBezTo>
                      <a:cubicBezTo>
                        <a:pt x="441" y="2207"/>
                        <a:pt x="465" y="2217"/>
                        <a:pt x="489" y="2217"/>
                      </a:cubicBezTo>
                      <a:cubicBezTo>
                        <a:pt x="506" y="2217"/>
                        <a:pt x="523" y="2213"/>
                        <a:pt x="536" y="2203"/>
                      </a:cubicBezTo>
                      <a:cubicBezTo>
                        <a:pt x="659" y="2111"/>
                        <a:pt x="1267" y="1640"/>
                        <a:pt x="1097" y="1346"/>
                      </a:cubicBezTo>
                      <a:cubicBezTo>
                        <a:pt x="1031" y="1236"/>
                        <a:pt x="938" y="1199"/>
                        <a:pt x="837" y="1199"/>
                      </a:cubicBezTo>
                      <a:cubicBezTo>
                        <a:pt x="708" y="1199"/>
                        <a:pt x="567" y="1261"/>
                        <a:pt x="457" y="1309"/>
                      </a:cubicBezTo>
                      <a:cubicBezTo>
                        <a:pt x="389" y="1340"/>
                        <a:pt x="318" y="1373"/>
                        <a:pt x="270" y="1381"/>
                      </a:cubicBezTo>
                      <a:cubicBezTo>
                        <a:pt x="195" y="1271"/>
                        <a:pt x="164" y="633"/>
                        <a:pt x="178" y="80"/>
                      </a:cubicBezTo>
                      <a:cubicBezTo>
                        <a:pt x="181" y="39"/>
                        <a:pt x="147" y="1"/>
                        <a:pt x="103" y="1"/>
                      </a:cubicBezTo>
                      <a:cubicBezTo>
                        <a:pt x="101" y="1"/>
                        <a:pt x="9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33"/>
                <p:cNvSpPr/>
                <p:nvPr/>
              </p:nvSpPr>
              <p:spPr>
                <a:xfrm>
                  <a:off x="7369813" y="2034668"/>
                  <a:ext cx="139800" cy="97200"/>
                </a:xfrm>
                <a:prstGeom prst="ellipse">
                  <a:avLst/>
                </a:prstGeom>
                <a:solidFill>
                  <a:srgbClr val="DD837F">
                    <a:alpha val="538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33"/>
                <p:cNvSpPr/>
                <p:nvPr/>
              </p:nvSpPr>
              <p:spPr>
                <a:xfrm>
                  <a:off x="7069912" y="1988752"/>
                  <a:ext cx="105000" cy="73200"/>
                </a:xfrm>
                <a:prstGeom prst="ellipse">
                  <a:avLst/>
                </a:prstGeom>
                <a:solidFill>
                  <a:srgbClr val="DD837F">
                    <a:alpha val="538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1" name="Google Shape;1251;p33"/>
                <p:cNvGrpSpPr/>
                <p:nvPr/>
              </p:nvGrpSpPr>
              <p:grpSpPr>
                <a:xfrm>
                  <a:off x="7013343" y="1528289"/>
                  <a:ext cx="905397" cy="1418198"/>
                  <a:chOff x="6923175" y="1933949"/>
                  <a:chExt cx="793442" cy="1242834"/>
                </a:xfrm>
              </p:grpSpPr>
              <p:sp>
                <p:nvSpPr>
                  <p:cNvPr id="1252" name="Google Shape;1252;p33"/>
                  <p:cNvSpPr/>
                  <p:nvPr/>
                </p:nvSpPr>
                <p:spPr>
                  <a:xfrm rot="-2696998">
                    <a:off x="7293202" y="1935809"/>
                    <a:ext cx="242891" cy="573181"/>
                  </a:xfrm>
                  <a:prstGeom prst="ellipse">
                    <a:avLst/>
                  </a:pr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53" name="Google Shape;1253;p33"/>
                  <p:cNvGrpSpPr/>
                  <p:nvPr/>
                </p:nvGrpSpPr>
                <p:grpSpPr>
                  <a:xfrm>
                    <a:off x="6923175" y="1958437"/>
                    <a:ext cx="793442" cy="1218345"/>
                    <a:chOff x="6923175" y="1958437"/>
                    <a:chExt cx="793442" cy="1218345"/>
                  </a:xfrm>
                </p:grpSpPr>
                <p:sp>
                  <p:nvSpPr>
                    <p:cNvPr id="1254" name="Google Shape;1254;p33"/>
                    <p:cNvSpPr/>
                    <p:nvPr/>
                  </p:nvSpPr>
                  <p:spPr>
                    <a:xfrm flipH="1">
                      <a:off x="6940923" y="1958437"/>
                      <a:ext cx="775695" cy="12183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97" h="25127" extrusionOk="0">
                          <a:moveTo>
                            <a:pt x="11095" y="0"/>
                          </a:moveTo>
                          <a:cubicBezTo>
                            <a:pt x="9524" y="0"/>
                            <a:pt x="8312" y="569"/>
                            <a:pt x="8312" y="569"/>
                          </a:cubicBezTo>
                          <a:cubicBezTo>
                            <a:pt x="8312" y="569"/>
                            <a:pt x="7603" y="326"/>
                            <a:pt x="6604" y="326"/>
                          </a:cubicBezTo>
                          <a:cubicBezTo>
                            <a:pt x="4605" y="326"/>
                            <a:pt x="1443" y="1296"/>
                            <a:pt x="464" y="7116"/>
                          </a:cubicBezTo>
                          <a:cubicBezTo>
                            <a:pt x="0" y="9877"/>
                            <a:pt x="369" y="25119"/>
                            <a:pt x="369" y="25119"/>
                          </a:cubicBezTo>
                          <a:lnTo>
                            <a:pt x="4089" y="25126"/>
                          </a:lnTo>
                          <a:lnTo>
                            <a:pt x="4089" y="25126"/>
                          </a:lnTo>
                          <a:cubicBezTo>
                            <a:pt x="4010" y="24860"/>
                            <a:pt x="2877" y="21060"/>
                            <a:pt x="3840" y="17159"/>
                          </a:cubicBezTo>
                          <a:cubicBezTo>
                            <a:pt x="3963" y="16667"/>
                            <a:pt x="4154" y="16196"/>
                            <a:pt x="4335" y="15722"/>
                          </a:cubicBezTo>
                          <a:cubicBezTo>
                            <a:pt x="4581" y="15076"/>
                            <a:pt x="4806" y="14432"/>
                            <a:pt x="4803" y="13745"/>
                          </a:cubicBezTo>
                          <a:cubicBezTo>
                            <a:pt x="4799" y="13274"/>
                            <a:pt x="4717" y="12809"/>
                            <a:pt x="4608" y="12349"/>
                          </a:cubicBezTo>
                          <a:cubicBezTo>
                            <a:pt x="4468" y="11748"/>
                            <a:pt x="4287" y="11150"/>
                            <a:pt x="4178" y="10543"/>
                          </a:cubicBezTo>
                          <a:cubicBezTo>
                            <a:pt x="3933" y="9195"/>
                            <a:pt x="4055" y="7805"/>
                            <a:pt x="4297" y="6457"/>
                          </a:cubicBezTo>
                          <a:cubicBezTo>
                            <a:pt x="4386" y="5965"/>
                            <a:pt x="4499" y="5456"/>
                            <a:pt x="4813" y="5067"/>
                          </a:cubicBezTo>
                          <a:cubicBezTo>
                            <a:pt x="5089" y="4723"/>
                            <a:pt x="5499" y="4511"/>
                            <a:pt x="5912" y="4355"/>
                          </a:cubicBezTo>
                          <a:cubicBezTo>
                            <a:pt x="7219" y="3859"/>
                            <a:pt x="8602" y="3757"/>
                            <a:pt x="9640" y="2822"/>
                          </a:cubicBezTo>
                          <a:cubicBezTo>
                            <a:pt x="9984" y="2515"/>
                            <a:pt x="10490" y="2070"/>
                            <a:pt x="10660" y="1678"/>
                          </a:cubicBezTo>
                          <a:cubicBezTo>
                            <a:pt x="10660" y="1678"/>
                            <a:pt x="13217" y="1818"/>
                            <a:pt x="14306" y="3412"/>
                          </a:cubicBezTo>
                          <a:cubicBezTo>
                            <a:pt x="14446" y="3613"/>
                            <a:pt x="14490" y="3747"/>
                            <a:pt x="14631" y="4084"/>
                          </a:cubicBezTo>
                          <a:cubicBezTo>
                            <a:pt x="14651" y="4136"/>
                            <a:pt x="14695" y="4194"/>
                            <a:pt x="14706" y="4269"/>
                          </a:cubicBezTo>
                          <a:cubicBezTo>
                            <a:pt x="14719" y="4306"/>
                            <a:pt x="14743" y="4355"/>
                            <a:pt x="14757" y="4391"/>
                          </a:cubicBezTo>
                          <a:cubicBezTo>
                            <a:pt x="14774" y="4443"/>
                            <a:pt x="14788" y="4491"/>
                            <a:pt x="14801" y="4542"/>
                          </a:cubicBezTo>
                          <a:cubicBezTo>
                            <a:pt x="15026" y="5371"/>
                            <a:pt x="14886" y="6337"/>
                            <a:pt x="15746" y="6798"/>
                          </a:cubicBezTo>
                          <a:cubicBezTo>
                            <a:pt x="15828" y="6843"/>
                            <a:pt x="15914" y="6904"/>
                            <a:pt x="15996" y="6976"/>
                          </a:cubicBezTo>
                          <a:cubicBezTo>
                            <a:pt x="15976" y="4350"/>
                            <a:pt x="15552" y="1729"/>
                            <a:pt x="14026" y="797"/>
                          </a:cubicBezTo>
                          <a:cubicBezTo>
                            <a:pt x="13039" y="192"/>
                            <a:pt x="12007" y="0"/>
                            <a:pt x="11095" y="0"/>
                          </a:cubicBezTo>
                          <a:close/>
                          <a:moveTo>
                            <a:pt x="4089" y="25126"/>
                          </a:moveTo>
                          <a:cubicBezTo>
                            <a:pt x="4089" y="25126"/>
                            <a:pt x="4089" y="25126"/>
                            <a:pt x="4089" y="25126"/>
                          </a:cubicBezTo>
                          <a:lnTo>
                            <a:pt x="4100" y="25126"/>
                          </a:lnTo>
                          <a:lnTo>
                            <a:pt x="4089" y="25126"/>
                          </a:lnTo>
                          <a:close/>
                        </a:path>
                      </a:pathLst>
                    </a:custGeom>
                    <a:solidFill>
                      <a:srgbClr val="C6775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5" name="Google Shape;1255;p33"/>
                    <p:cNvSpPr/>
                    <p:nvPr/>
                  </p:nvSpPr>
                  <p:spPr>
                    <a:xfrm>
                      <a:off x="7498619" y="2133475"/>
                      <a:ext cx="49650" cy="457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86" h="18284" extrusionOk="0">
                          <a:moveTo>
                            <a:pt x="421" y="0"/>
                          </a:moveTo>
                          <a:cubicBezTo>
                            <a:pt x="-1066" y="5933"/>
                            <a:pt x="1986" y="12167"/>
                            <a:pt x="1986" y="1828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8C5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1256" name="Google Shape;1256;p33"/>
                    <p:cNvSpPr/>
                    <p:nvPr/>
                  </p:nvSpPr>
                  <p:spPr>
                    <a:xfrm>
                      <a:off x="7556950" y="2674900"/>
                      <a:ext cx="52900" cy="455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6" h="18212" extrusionOk="0">
                          <a:moveTo>
                            <a:pt x="0" y="0"/>
                          </a:moveTo>
                          <a:cubicBezTo>
                            <a:pt x="1480" y="5907"/>
                            <a:pt x="3030" y="12339"/>
                            <a:pt x="1423" y="18212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8C5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1257" name="Google Shape;1257;p33"/>
                    <p:cNvSpPr/>
                    <p:nvPr/>
                  </p:nvSpPr>
                  <p:spPr>
                    <a:xfrm rot="2921729">
                      <a:off x="7034752" y="1940542"/>
                      <a:ext cx="95446" cy="341119"/>
                    </a:xfrm>
                    <a:prstGeom prst="ellipse">
                      <a:avLst/>
                    </a:prstGeom>
                    <a:solidFill>
                      <a:srgbClr val="C6775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8" name="Google Shape;1258;p33"/>
                    <p:cNvSpPr/>
                    <p:nvPr/>
                  </p:nvSpPr>
                  <p:spPr>
                    <a:xfrm>
                      <a:off x="6993175" y="2010775"/>
                      <a:ext cx="188525" cy="126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1" h="5051" extrusionOk="0">
                          <a:moveTo>
                            <a:pt x="7541" y="0"/>
                          </a:moveTo>
                          <a:cubicBezTo>
                            <a:pt x="4697" y="1032"/>
                            <a:pt x="540" y="2074"/>
                            <a:pt x="0" y="5051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8C5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</p:grpSp>
            </p:grpSp>
          </p:grpSp>
        </p:grpSp>
      </p:grpSp>
      <p:sp>
        <p:nvSpPr>
          <p:cNvPr id="1260" name="Google Shape;1260;p33"/>
          <p:cNvSpPr/>
          <p:nvPr/>
        </p:nvSpPr>
        <p:spPr>
          <a:xfrm>
            <a:off x="8559158" y="4522357"/>
            <a:ext cx="463673" cy="415647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260;p33"/>
          <p:cNvSpPr/>
          <p:nvPr/>
        </p:nvSpPr>
        <p:spPr>
          <a:xfrm>
            <a:off x="8517994" y="5184192"/>
            <a:ext cx="463673" cy="415647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364;p22"/>
          <p:cNvSpPr txBox="1">
            <a:spLocks noGrp="1"/>
          </p:cNvSpPr>
          <p:nvPr>
            <p:ph type="ctrTitle"/>
          </p:nvPr>
        </p:nvSpPr>
        <p:spPr>
          <a:xfrm>
            <a:off x="1648426" y="662271"/>
            <a:ext cx="4957548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sz="3000" dirty="0" smtClean="0">
                <a:solidFill>
                  <a:srgbClr val="FF7C3E"/>
                </a:solidFill>
              </a:rPr>
              <a:t>SOME VOCABULARY</a:t>
            </a:r>
            <a:endParaRPr sz="3000" dirty="0">
              <a:solidFill>
                <a:srgbClr val="FF7C3E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749623" y="1344749"/>
            <a:ext cx="441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(doll, ball, teddy bear, puzzle, car, robot) </a:t>
            </a:r>
            <a:endParaRPr lang="en-US" dirty="0"/>
          </a:p>
        </p:txBody>
      </p:sp>
      <p:sp>
        <p:nvSpPr>
          <p:cNvPr id="138" name="Google Shape;364;p22"/>
          <p:cNvSpPr txBox="1">
            <a:spLocks/>
          </p:cNvSpPr>
          <p:nvPr/>
        </p:nvSpPr>
        <p:spPr>
          <a:xfrm>
            <a:off x="1666001" y="2027233"/>
            <a:ext cx="4957548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Font typeface="Denk One"/>
              <a:buNone/>
              <a:defRPr sz="6667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defTabSz="914400"/>
            <a:r>
              <a:rPr lang="en-US" sz="3000" kern="0" dirty="0" smtClean="0"/>
              <a:t>GRAMMAR</a:t>
            </a:r>
            <a:endParaRPr lang="en-US" sz="3000" kern="0" dirty="0"/>
          </a:p>
        </p:txBody>
      </p:sp>
      <p:sp>
        <p:nvSpPr>
          <p:cNvPr id="139" name="TextBox 138"/>
          <p:cNvSpPr txBox="1"/>
          <p:nvPr/>
        </p:nvSpPr>
        <p:spPr>
          <a:xfrm>
            <a:off x="1767202" y="2670288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(Do you have….?) </a:t>
            </a:r>
            <a:endParaRPr lang="en-US" dirty="0"/>
          </a:p>
        </p:txBody>
      </p:sp>
      <p:sp>
        <p:nvSpPr>
          <p:cNvPr id="140" name="Google Shape;364;p22"/>
          <p:cNvSpPr txBox="1">
            <a:spLocks/>
          </p:cNvSpPr>
          <p:nvPr/>
        </p:nvSpPr>
        <p:spPr>
          <a:xfrm>
            <a:off x="1607963" y="4448421"/>
            <a:ext cx="4957548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Font typeface="Denk One"/>
              <a:buNone/>
              <a:defRPr sz="6667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defTabSz="914400"/>
            <a:r>
              <a:rPr lang="en-US" sz="3000" kern="0" dirty="0" smtClean="0"/>
              <a:t>GAMES</a:t>
            </a:r>
            <a:endParaRPr lang="en-US" sz="3000" kern="0" dirty="0"/>
          </a:p>
        </p:txBody>
      </p:sp>
      <p:sp>
        <p:nvSpPr>
          <p:cNvPr id="141" name="Google Shape;364;p22"/>
          <p:cNvSpPr txBox="1">
            <a:spLocks/>
          </p:cNvSpPr>
          <p:nvPr/>
        </p:nvSpPr>
        <p:spPr>
          <a:xfrm>
            <a:off x="1741538" y="3376060"/>
            <a:ext cx="4957548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Font typeface="Denk One"/>
              <a:buNone/>
              <a:defRPr sz="6667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Font typeface="Denk One"/>
              <a:buNone/>
              <a:defRPr sz="6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defTabSz="914400"/>
            <a:r>
              <a:rPr lang="en-US" sz="3000" kern="0" dirty="0" smtClean="0"/>
              <a:t>LISTENING &amp; SPEAKING</a:t>
            </a:r>
            <a:endParaRPr lang="en-US" sz="3000" kern="0" dirty="0"/>
          </a:p>
        </p:txBody>
      </p:sp>
      <p:sp>
        <p:nvSpPr>
          <p:cNvPr id="142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388686" y="669724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7000" dirty="0"/>
              <a:t>01</a:t>
            </a:r>
            <a:endParaRPr sz="7000" dirty="0"/>
          </a:p>
        </p:txBody>
      </p:sp>
      <p:sp>
        <p:nvSpPr>
          <p:cNvPr id="143" name="Google Shape;367;p22"/>
          <p:cNvSpPr txBox="1">
            <a:spLocks/>
          </p:cNvSpPr>
          <p:nvPr/>
        </p:nvSpPr>
        <p:spPr>
          <a:xfrm>
            <a:off x="393739" y="1981606"/>
            <a:ext cx="2338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Font typeface="Denk One"/>
              <a:buNone/>
              <a:defRPr sz="96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defTabSz="914400"/>
            <a:r>
              <a:rPr lang="es" sz="7000" kern="0" dirty="0" smtClean="0"/>
              <a:t>02</a:t>
            </a:r>
            <a:endParaRPr lang="es" sz="7000" kern="0" dirty="0"/>
          </a:p>
        </p:txBody>
      </p:sp>
      <p:sp>
        <p:nvSpPr>
          <p:cNvPr id="144" name="Google Shape;367;p22"/>
          <p:cNvSpPr txBox="1">
            <a:spLocks/>
          </p:cNvSpPr>
          <p:nvPr/>
        </p:nvSpPr>
        <p:spPr>
          <a:xfrm>
            <a:off x="392309" y="3295950"/>
            <a:ext cx="2338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Font typeface="Denk One"/>
              <a:buNone/>
              <a:defRPr sz="96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defTabSz="914400"/>
            <a:r>
              <a:rPr lang="es" sz="7000" kern="0" dirty="0" smtClean="0"/>
              <a:t>03</a:t>
            </a:r>
            <a:endParaRPr lang="es" sz="7000" kern="0" dirty="0"/>
          </a:p>
        </p:txBody>
      </p:sp>
      <p:sp>
        <p:nvSpPr>
          <p:cNvPr id="145" name="Google Shape;367;p22"/>
          <p:cNvSpPr txBox="1">
            <a:spLocks/>
          </p:cNvSpPr>
          <p:nvPr/>
        </p:nvSpPr>
        <p:spPr>
          <a:xfrm>
            <a:off x="387224" y="4395345"/>
            <a:ext cx="2338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Font typeface="Denk One"/>
              <a:buNone/>
              <a:defRPr sz="9600" b="0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 i="0" u="none" strike="noStrike" cap="none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defTabSz="914400"/>
            <a:r>
              <a:rPr lang="es" sz="7000" kern="0" dirty="0" smtClean="0"/>
              <a:t>04</a:t>
            </a:r>
            <a:endParaRPr lang="es" sz="7000" kern="0" dirty="0"/>
          </a:p>
        </p:txBody>
      </p:sp>
    </p:spTree>
    <p:extLst>
      <p:ext uri="{BB962C8B-B14F-4D97-AF65-F5344CB8AC3E}">
        <p14:creationId xmlns:p14="http://schemas.microsoft.com/office/powerpoint/2010/main" val="18962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5" y="0"/>
            <a:ext cx="11679652" cy="6857999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996907" y="1613911"/>
            <a:ext cx="79032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u="sng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WRAP-UP:</a:t>
            </a:r>
            <a:endParaRPr lang="en-US" altLang="en-US" sz="4000" b="1" u="sng" dirty="0">
              <a:solidFill>
                <a:srgbClr val="FF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4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1. New words:</a:t>
            </a:r>
          </a:p>
          <a:p>
            <a:r>
              <a:rPr lang="en-US" sz="34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doll</a:t>
            </a:r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puzzle</a:t>
            </a:r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			</a:t>
            </a:r>
          </a:p>
          <a:p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car	</a:t>
            </a:r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teddy bear</a:t>
            </a:r>
          </a:p>
          <a:p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yo-yo			robot</a:t>
            </a:r>
            <a:endParaRPr lang="en-US" sz="34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4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2. New sentences:</a:t>
            </a:r>
          </a:p>
          <a:p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Do you have a puzzle?</a:t>
            </a:r>
            <a:endParaRPr lang="en-US" sz="34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4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- </a:t>
            </a:r>
            <a:r>
              <a:rPr lang="en-US" sz="34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Yes, I do. / No, I don’t.</a:t>
            </a:r>
            <a:endParaRPr lang="en-US" sz="34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endParaRPr lang="en-US" sz="3000" b="1" dirty="0">
              <a:latin typeface="Bahnschrift SemiCondensed" panose="020B0502040204020203" pitchFamily="34" charset="0"/>
            </a:endParaRPr>
          </a:p>
        </p:txBody>
      </p:sp>
      <p:grpSp>
        <p:nvGrpSpPr>
          <p:cNvPr id="5" name="Google Shape;9735;p55"/>
          <p:cNvGrpSpPr/>
          <p:nvPr/>
        </p:nvGrpSpPr>
        <p:grpSpPr>
          <a:xfrm>
            <a:off x="980340" y="1935631"/>
            <a:ext cx="1555269" cy="1337226"/>
            <a:chOff x="-6713450" y="2397900"/>
            <a:chExt cx="295375" cy="291450"/>
          </a:xfrm>
        </p:grpSpPr>
        <p:sp>
          <p:nvSpPr>
            <p:cNvPr id="6" name="Google Shape;9736;p55"/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37;p55"/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44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30566" y="560363"/>
            <a:ext cx="10483267" cy="1905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chemeClr val="bg1"/>
                </a:solidFill>
              </a:rPr>
              <a:t>Q3. ___ there any chairs?</a:t>
            </a:r>
            <a:endParaRPr lang="en-US" altLang="en-US" sz="6000" dirty="0">
              <a:solidFill>
                <a:schemeClr val="bg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91200" y="3657600"/>
            <a:ext cx="4114800" cy="2209800"/>
          </a:xfrm>
          <a:solidFill>
            <a:srgbClr val="FFFF00">
              <a:alpha val="0"/>
            </a:srgb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B. Is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543822" y="2996382"/>
            <a:ext cx="2971800" cy="2209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366665" y="3657600"/>
            <a:ext cx="3276600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A. Are</a:t>
            </a:r>
            <a:endParaRPr lang="en-US" altLang="en-US" sz="4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657151" y="3482303"/>
            <a:ext cx="2590800" cy="1905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2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28696"/>
              </p:ext>
            </p:extLst>
          </p:nvPr>
        </p:nvGraphicFramePr>
        <p:xfrm>
          <a:off x="-11329182" y="4762"/>
          <a:ext cx="11329182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Slide" r:id="rId3" imgW="4571831" imgH="3428932" progId="PowerPoint.Slide.8">
                  <p:embed/>
                </p:oleObj>
              </mc:Choice>
              <mc:Fallback>
                <p:oleObj name="Slide" r:id="rId3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329182" y="4762"/>
                        <a:ext cx="11329182" cy="6853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298" name="Object 10">
            <a:hlinkClick r:id="" action="ppaction://hlinkshowjump?jump=nex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362233"/>
              </p:ext>
            </p:extLst>
          </p:nvPr>
        </p:nvGraphicFramePr>
        <p:xfrm>
          <a:off x="12224579" y="0"/>
          <a:ext cx="12398326" cy="685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Slide" r:id="rId5" imgW="4571831" imgH="3428932" progId="PowerPoint.Slide.8">
                  <p:embed/>
                </p:oleObj>
              </mc:Choice>
              <mc:Fallback>
                <p:oleObj name="Slide" r:id="rId5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4579" y="0"/>
                        <a:ext cx="12398326" cy="6853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0981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99166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-0.011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-1.4814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499360" y="211014"/>
            <a:ext cx="5978770" cy="1913207"/>
          </a:xfrm>
          <a:prstGeom prst="horizontalScroll">
            <a:avLst>
              <a:gd name="adj" fmla="val 25000"/>
            </a:avLst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000" b="1" dirty="0">
                <a:solidFill>
                  <a:srgbClr val="FF0000"/>
                </a:solidFill>
                <a:latin typeface="VNI-Avo" pitchFamily="2" charset="0"/>
              </a:rPr>
              <a:t>Home-link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355" y="2705100"/>
            <a:ext cx="7315200" cy="762000"/>
          </a:xfrm>
          <a:noFill/>
          <a:ln/>
        </p:spPr>
        <p:txBody>
          <a:bodyPr/>
          <a:lstStyle/>
          <a:p>
            <a:pPr algn="l"/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Learn new words and sentences.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99360" y="3683977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Practice on OLM.VN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99360" y="4642341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Prepare for Unit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15 Lesson 2+3.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Goodbye Song for Children - YouTube 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 end="109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822" y="328979"/>
            <a:ext cx="11377246" cy="62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4464"/>
            <a:ext cx="914400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47667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FFFF"/>
                </a:solidFill>
                <a:latin typeface=".VnAristote" panose="020B7200000000000000" pitchFamily="34" charset="0"/>
              </a:rPr>
              <a:t>Thank you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FFFF"/>
                </a:solidFill>
                <a:latin typeface=".VnAristote" panose="020B7200000000000000" pitchFamily="34" charset="0"/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1873312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2667000" y="4876800"/>
            <a:ext cx="2057400" cy="914400"/>
            <a:chOff x="720" y="3072"/>
            <a:chExt cx="1296" cy="576"/>
          </a:xfrm>
        </p:grpSpPr>
        <p:sp>
          <p:nvSpPr>
            <p:cNvPr id="13315" name="Rectangle 3" descr="Medium wood"/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316" name="Ink 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13316" name="Ink 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4" y="3165"/>
                  <a:ext cx="926" cy="36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317" name="Rectangle 5" descr="Medium wood"/>
          <p:cNvSpPr>
            <a:spLocks noChangeArrowheads="1"/>
          </p:cNvSpPr>
          <p:nvPr/>
        </p:nvSpPr>
        <p:spPr bwMode="auto">
          <a:xfrm>
            <a:off x="9296400" y="457200"/>
            <a:ext cx="1371600" cy="61722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8" name="Picture 6" descr="MCj0232521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8534400" y="1676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MCj0233594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05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133600" y="152401"/>
            <a:ext cx="7772400" cy="1470025"/>
          </a:xfrm>
        </p:spPr>
        <p:txBody>
          <a:bodyPr anchor="ctr"/>
          <a:lstStyle/>
          <a:p>
            <a:r>
              <a:rPr lang="en-US" altLang="en-US" sz="6600"/>
              <a:t>Scoring</a:t>
            </a:r>
          </a:p>
        </p:txBody>
      </p:sp>
      <p:sp>
        <p:nvSpPr>
          <p:cNvPr id="13321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22" name="Picture 10" descr="MCj0233594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862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MCj0233594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43400"/>
            <a:ext cx="9906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448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9609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3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4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5" y="535225"/>
            <a:ext cx="8686800" cy="1905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chemeClr val="bg1"/>
                </a:solidFill>
              </a:rPr>
              <a:t>Q4. What are they?</a:t>
            </a:r>
            <a:br>
              <a:rPr lang="en-US" altLang="en-US" sz="6000" dirty="0" smtClean="0">
                <a:solidFill>
                  <a:schemeClr val="bg1"/>
                </a:solidFill>
              </a:rPr>
            </a:br>
            <a:r>
              <a:rPr lang="en-US" altLang="en-US" sz="6000" dirty="0" smtClean="0">
                <a:solidFill>
                  <a:schemeClr val="bg1"/>
                </a:solidFill>
              </a:rPr>
              <a:t>- They are ______.</a:t>
            </a:r>
            <a:endParaRPr lang="en-US" altLang="en-US" sz="6000" dirty="0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8980" y="3619500"/>
            <a:ext cx="4114800" cy="2209800"/>
          </a:xfrm>
          <a:solidFill>
            <a:srgbClr val="FFFF00">
              <a:alpha val="0"/>
            </a:srgb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A. map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89290" y="3581400"/>
            <a:ext cx="2971800" cy="2209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477000" y="3581400"/>
            <a:ext cx="3276600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B. maps</a:t>
            </a:r>
            <a:endParaRPr lang="en-US" altLang="en-US" sz="4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290200" y="3200400"/>
            <a:ext cx="2590800" cy="1905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307211"/>
              </p:ext>
            </p:extLst>
          </p:nvPr>
        </p:nvGraphicFramePr>
        <p:xfrm>
          <a:off x="-12027877" y="4762"/>
          <a:ext cx="12027877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Slide" r:id="rId3" imgW="4571831" imgH="3428932" progId="PowerPoint.Slide.8">
                  <p:embed/>
                </p:oleObj>
              </mc:Choice>
              <mc:Fallback>
                <p:oleObj name="Slide" r:id="rId3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027877" y="4762"/>
                        <a:ext cx="12027877" cy="6853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1524001" y="1534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8442" name="Object 10">
            <a:hlinkClick r:id="" action="ppaction://hlinkshowjump?jump=nex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039728"/>
              </p:ext>
            </p:extLst>
          </p:nvPr>
        </p:nvGraphicFramePr>
        <p:xfrm>
          <a:off x="12192000" y="4763"/>
          <a:ext cx="10091225" cy="685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Slide" r:id="rId5" imgW="4571831" imgH="3428932" progId="PowerPoint.Slide.8">
                  <p:embed/>
                </p:oleObj>
              </mc:Choice>
              <mc:Fallback>
                <p:oleObj name="Slide" r:id="rId5" imgW="4571831" imgH="342893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0" y="4763"/>
                        <a:ext cx="10091225" cy="6853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10" y="787876"/>
            <a:ext cx="1845579" cy="199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84016"/>
            <a:ext cx="1845579" cy="199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240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1.48148E-6 L 0.99167 -0.010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1 -0.011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7 -0.01065 L -0.00833 -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" val="A"/>
  <p:tag name="POINTS" val="1"/>
  <p:tag name="TIME" val="15"/>
  <p:tag name="QUESTION" val="2"/>
  <p:tag name="TYP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1"/>
  <p:tag name="ANSWER" val="A"/>
  <p:tag name="POINTS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" val="NONE"/>
  <p:tag name="POINTS" val="1"/>
  <p:tag name="TIME" val="15"/>
  <p:tag name="QUESTION" val="2"/>
  <p:tag name="TYP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FFFFFF"/>
      </a:folHlink>
    </a:clrScheme>
    <a:fontScheme name="1_Default Design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9686</TotalTime>
  <Words>363</Words>
  <Application>Microsoft Office PowerPoint</Application>
  <PresentationFormat>Widescreen</PresentationFormat>
  <Paragraphs>158</Paragraphs>
  <Slides>72</Slides>
  <Notes>7</Notes>
  <HiddenSlides>0</HiddenSlides>
  <MMClips>16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119" baseType="lpstr">
      <vt:lpstr>.VnAristote</vt:lpstr>
      <vt:lpstr>Aharoni</vt:lpstr>
      <vt:lpstr>Arial</vt:lpstr>
      <vt:lpstr>Bahnschrift Condensed</vt:lpstr>
      <vt:lpstr>Bahnschrift SemiCondensed</vt:lpstr>
      <vt:lpstr>Barlow</vt:lpstr>
      <vt:lpstr>Barlow Semi Condensed</vt:lpstr>
      <vt:lpstr>Barlow Semi Condensed Light</vt:lpstr>
      <vt:lpstr>BenchNine</vt:lpstr>
      <vt:lpstr>Calibri</vt:lpstr>
      <vt:lpstr>Calibri Light</vt:lpstr>
      <vt:lpstr>Comic Sans MS</vt:lpstr>
      <vt:lpstr>Denk One</vt:lpstr>
      <vt:lpstr>Fira Sans Extra Condensed</vt:lpstr>
      <vt:lpstr>Gill Sans MT</vt:lpstr>
      <vt:lpstr>Impact</vt:lpstr>
      <vt:lpstr>Joti One</vt:lpstr>
      <vt:lpstr>Poppins SemiBold</vt:lpstr>
      <vt:lpstr>Sue Ellen Francisco</vt:lpstr>
      <vt:lpstr>Times New Roman</vt:lpstr>
      <vt:lpstr>VNI-Avo</vt:lpstr>
      <vt:lpstr>Wingdings</vt:lpstr>
      <vt:lpstr>Badge</vt:lpstr>
      <vt:lpstr>Diseño predeterminado</vt:lpstr>
      <vt:lpstr>3_Diseño predeterminado</vt:lpstr>
      <vt:lpstr>4_Diseño predeterminado</vt:lpstr>
      <vt:lpstr>Chalkboard by Slidesgo</vt:lpstr>
      <vt:lpstr>4_Office Theme</vt:lpstr>
      <vt:lpstr>Language School Newsletter By Slidesgo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Office Theme</vt:lpstr>
      <vt:lpstr>1_Office Theme</vt:lpstr>
      <vt:lpstr>2_Office Theme</vt:lpstr>
      <vt:lpstr>1_Language School Newsletter By Slidesgo</vt:lpstr>
      <vt:lpstr>2_Language School Newsletter By Slidesgo</vt:lpstr>
      <vt:lpstr>2_Diseño predeterminado</vt:lpstr>
      <vt:lpstr>1_Default Design</vt:lpstr>
      <vt:lpstr>3_Language School Newsletter By Slidesgo</vt:lpstr>
      <vt:lpstr>1_Diseño predeterminado</vt:lpstr>
      <vt:lpstr>Slide</vt:lpstr>
      <vt:lpstr>PowerPoint Presentation</vt:lpstr>
      <vt:lpstr>Going Fishing</vt:lpstr>
      <vt:lpstr>Q1. How many ___ are there?</vt:lpstr>
      <vt:lpstr>Scoring</vt:lpstr>
      <vt:lpstr>Q2. What’s this? - It’s a ___</vt:lpstr>
      <vt:lpstr>Scoring</vt:lpstr>
      <vt:lpstr>Q3. ___ there any chairs?</vt:lpstr>
      <vt:lpstr>Scoring</vt:lpstr>
      <vt:lpstr>Q4. What are they? - They are ______.</vt:lpstr>
      <vt:lpstr>Scoring</vt:lpstr>
      <vt:lpstr>Q5. Are there any cupboards?</vt:lpstr>
      <vt:lpstr>Scoring</vt:lpstr>
      <vt:lpstr>PowerPoint Presentation</vt:lpstr>
      <vt:lpstr>SOME VOCABULARY</vt:lpstr>
      <vt:lpstr>VOCABULARY</vt:lpstr>
      <vt:lpstr>tOYS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VOCABULARY</vt:lpstr>
      <vt:lpstr>PowerPoint Presentation</vt:lpstr>
      <vt:lpstr>* Learn new words and sentences.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lesson2</dc:title>
  <dc:creator>ASUS</dc:creator>
  <cp:lastModifiedBy>ASUS</cp:lastModifiedBy>
  <cp:revision>405</cp:revision>
  <dcterms:created xsi:type="dcterms:W3CDTF">2020-04-02T16:09:46Z</dcterms:created>
  <dcterms:modified xsi:type="dcterms:W3CDTF">2020-04-22T09:01:21Z</dcterms:modified>
</cp:coreProperties>
</file>