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05" r:id="rId4"/>
    <p:sldId id="267" r:id="rId5"/>
    <p:sldId id="256" r:id="rId6"/>
    <p:sldId id="257" r:id="rId7"/>
    <p:sldId id="258" r:id="rId8"/>
    <p:sldId id="285" r:id="rId9"/>
    <p:sldId id="260" r:id="rId10"/>
    <p:sldId id="306" r:id="rId11"/>
    <p:sldId id="324" r:id="rId12"/>
    <p:sldId id="309" r:id="rId13"/>
    <p:sldId id="318" r:id="rId14"/>
    <p:sldId id="328" r:id="rId15"/>
    <p:sldId id="312" r:id="rId16"/>
    <p:sldId id="313" r:id="rId17"/>
    <p:sldId id="310" r:id="rId18"/>
    <p:sldId id="311" r:id="rId19"/>
    <p:sldId id="325" r:id="rId20"/>
    <p:sldId id="271" r:id="rId21"/>
    <p:sldId id="326" r:id="rId22"/>
    <p:sldId id="314" r:id="rId23"/>
    <p:sldId id="316" r:id="rId24"/>
    <p:sldId id="327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FFFF"/>
    <a:srgbClr val="FFCCCC"/>
    <a:srgbClr val="FFCCFF"/>
    <a:srgbClr val="CCFFFF"/>
    <a:srgbClr val="FF6699"/>
    <a:srgbClr val="00C6FF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3548" autoAdjust="0"/>
  </p:normalViewPr>
  <p:slideViewPr>
    <p:cSldViewPr>
      <p:cViewPr varScale="1">
        <p:scale>
          <a:sx n="76" d="100"/>
          <a:sy n="76" d="100"/>
        </p:scale>
        <p:origin x="1128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419DE-EAEF-4EDF-A86D-056AAA95E66F}" type="datetimeFigureOut">
              <a:rPr lang="vi-VN" smtClean="0"/>
              <a:pPr/>
              <a:t>04/10/2021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0762E-9987-49EB-9189-35266C3CA3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80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6C2FA6-03D0-491F-82C9-D849BDB41DF7}" type="slidenum">
              <a:rPr lang="zh-CN" altLang="en-US" smtClean="0">
                <a:latin typeface="Malgun Gothic" pitchFamily="34" charset="-127"/>
                <a:ea typeface="Malgun Gothic" pitchFamily="34" charset="-127"/>
              </a:rPr>
              <a:pPr/>
              <a:t>8</a:t>
            </a:fld>
            <a:endParaRPr lang="zh-CN" altLang="en-US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977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6C2FA6-03D0-491F-82C9-D849BDB41DF7}" type="slidenum">
              <a:rPr lang="zh-CN" altLang="en-US" smtClean="0">
                <a:latin typeface="Malgun Gothic" pitchFamily="34" charset="-127"/>
                <a:ea typeface="Malgun Gothic" pitchFamily="34" charset="-127"/>
              </a:rPr>
              <a:pPr/>
              <a:t>12</a:t>
            </a:fld>
            <a:endParaRPr lang="zh-CN" altLang="en-US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73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36EEC7A2-17F1-4B5B-8C1E-365A6EEA4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E33FF7FA-D4B9-45AE-B60D-E294FB286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824F97AD-1741-428F-AB56-85D6136A0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477C9B-92D0-453B-84F5-6302E4F2CD63}" type="slidenum">
              <a:rPr lang="en-US" altLang="vi-VN"/>
              <a:pPr/>
              <a:t>17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638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71A8BC-8104-46FC-94F4-DD0C1178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B167C-D70B-4EC4-9AB7-976EDE33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66829D-8F06-49A5-8189-505939F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417C4-1804-4E2A-8847-DA37E01210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936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E99EA-E760-45CA-AC45-F109650A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03B3BA-5179-4EA6-8186-C0A2CB1F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487708-8F3C-4A1A-A798-B69B78D9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A1E3-5082-417E-A782-D688BD94125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81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FF00EF-6872-41DD-AEC9-9E9E5804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0D8596-8646-4E80-9267-70DF8CA1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1BCBA-BDDA-4F08-8C65-DA843E0F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E146-46BB-4EB8-A202-4AF4F60EEB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464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0369EDF-7750-4022-A911-04B2DE70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5E99804-E1E4-409B-8C97-98773560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F1FAAA1-31D4-4D1F-BFEA-4616FE4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E341-9430-4EB8-8331-806D29E6D4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136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3EE04E4C-1B63-432C-8F17-E74A5E93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7AF620B-A6D6-4F89-9EA1-29E53F64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319FA2F-E753-4152-A7B6-7482C331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6268-9F56-4F96-9AD0-785FB63349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222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87FAB7B-2CDD-406B-A862-E301DE45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23A44BA-6573-48F6-8F0B-B0EE61DD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D27A159-2C50-47E3-BA16-A825BAD9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E9A7-DC07-41A4-91B9-238D8657A9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1438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F6185B6-9A04-467B-9D41-908CF753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8B87147-4D6C-4B3C-B053-BA270FE7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E343BEE-414C-404C-989A-0E406709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13E9-442D-4524-8CB8-2B1C357F7FD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5219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6DA3CDC-84FE-4C70-9FB9-91AA6BCF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1DC17E5-D032-45C1-BE9C-44C569A0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9221A1E-4FAA-48ED-9F20-4A07B017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33A4-0F76-4BB3-9538-D91370679A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720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7AB1461-08B5-4983-B6B8-52FA0F48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B793F2-0B50-4BCE-8FFF-16A5CFDC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12537FE-E42E-4CA9-BCA7-56E7040D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61B0-698B-4989-BB99-8EBA93EFB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166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5E4E1E-1267-4D8F-8227-DE20E7E6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46C416-C728-4C3E-BBB9-B956ACF9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5C84DB-2BC2-44EF-BEF6-0DE9698C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4C87-73A3-4D99-B53D-0DD269D771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554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3E4D9A-26D0-43CF-A872-E6572DFA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F059C-85A2-4062-AE83-8C520923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DB87B-5047-4D3C-860A-423D421B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A820-71BB-4D0C-9603-BDC0441C8E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342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5682A-9543-418D-9235-C5ADBA96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903A7C-ACF7-4BF0-B644-FE8392C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33DC47-AF6D-4D29-8FD4-B328CB2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65B9-7F8E-45E5-97A9-6DAA7C95D8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4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D8E60A-1A8F-4ADC-B933-0A04DEDB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182080-FCE6-447C-B4AB-7DB3D564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FE41EB-207F-4DB0-912C-B2D76C4B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B90A-F821-48D5-BBA0-DB4F6C7279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3358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E2B23E-E823-4830-B581-140BAC72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EFC65-00EE-4121-8C18-6F62B4C2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3D036-F9EC-4139-A672-B939C3E4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CC48-613D-4813-A7D6-D0AE15B0C1C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9358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E31B88A-E78A-4D46-B0AA-4BFEFDB8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2E254C6-7C14-4492-A203-632C6108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52EBFB5-2EBE-44DA-BF6C-598BFDA6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3CEE-507F-411D-AA91-1EC0312B25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6740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0D0952A-1958-42CB-A47E-866341FD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B63E3FA-C399-4001-9CB7-34EEAB4F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5572801-84F8-445A-9587-699AB653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0E68-E569-4C42-8B24-B85ED4063C6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458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D61C7D9-6887-4668-959D-756949C3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81AB6F0-0C6A-4B13-A326-03CCC0E3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592BD52-2CC3-451D-889B-A81FA39C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EE71-827B-4B38-9DEA-BF878C29218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021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E1EBC07-9EB4-4671-BC8C-C2EA249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A53AA5E-7199-4F3B-9C15-9DB14540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7C8FE-25D7-46D0-8764-2CCFD059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81D1-F58D-40AF-9CE2-E9B0E231A6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66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C7B2CFD-C237-4BF7-9BB3-DD1B2307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5B805BE-1714-42B1-BDFA-B891D973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C02120E-B5EC-4139-BD6C-CFED38D6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5AB2-92C6-431C-B306-0BCAE97A37E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021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7847B9F-744D-4BA0-B9C3-AEF9D84B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7BA98FD-9473-434D-B072-E80B3FBD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D44DBD-3976-4959-BAFB-00C22B9D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5FCD-8849-4474-A11F-B2BC256A89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62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707B62-FD89-48AA-8545-F3AA97EB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6BABC3-C245-4188-A639-417CFE7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FE422-D3A2-4ECC-A26E-92D9A130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25AD-4B60-48A9-A4E6-366A4B090D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1026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51714-9E9D-46A2-B28D-187087EB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8A67EE-3F54-48E0-8B91-634ADD00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99F951-28B6-4434-BB36-93DB6ECC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102F-81EE-4FD6-BB67-99F78A91ED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970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88FE681-4B00-4BB0-9A57-AA0C9298C6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F699036-AA84-46DF-AD6E-E46B71277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59E620-F6C2-4D21-A200-531F88204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E3DF31-0DE6-4E52-8E75-9AE1AF460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B084B-DEE3-4828-8720-4403B9D6F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456889-1540-44BD-A000-948CFEE0A29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42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8F0AA55-F20A-4B5C-B416-66A9714336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930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0F2A647-E460-4254-BE17-6142CA2B9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89329-0CB5-4F83-938D-3C70158DB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16F44-AA40-41B9-B455-A5C23BFE6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AA130-B727-4B0F-855F-F88B296CA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51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3B77AE-517D-4322-9B7A-AD2FC80442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893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slide" Target="slide7.xml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19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6A3B56-AFC9-4D30-AC3A-20FBA9E472C0}"/>
              </a:ext>
            </a:extLst>
          </p:cNvPr>
          <p:cNvSpPr txBox="1"/>
          <p:nvPr/>
        </p:nvSpPr>
        <p:spPr>
          <a:xfrm>
            <a:off x="2971800" y="19431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23900" y="2483000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38313" y="2483000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33675" y="2454425"/>
            <a:ext cx="1371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dam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029075" y="2413259"/>
            <a:ext cx="9906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762500" y="2413378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676900" y="2413258"/>
            <a:ext cx="1143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638925" y="2413138"/>
            <a:ext cx="1295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mm</a:t>
            </a:r>
            <a:r>
              <a:rPr lang="en-US" alt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086100" y="3058250"/>
            <a:ext cx="2819400" cy="5847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1ha = 1hm</a:t>
            </a:r>
            <a:r>
              <a:rPr lang="en-US" alt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1738313" y="2590721"/>
            <a:ext cx="966787" cy="40719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4F5328-B75A-4FF5-8463-9C5387038C80}"/>
              </a:ext>
            </a:extLst>
          </p:cNvPr>
          <p:cNvSpPr txBox="1"/>
          <p:nvPr/>
        </p:nvSpPr>
        <p:spPr>
          <a:xfrm>
            <a:off x="381000" y="571500"/>
            <a:ext cx="876300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B05B7DCC-E916-4444-A214-AE4D467C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744050"/>
            <a:ext cx="3524250" cy="5847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1ha = 10 000m</a:t>
            </a:r>
            <a:r>
              <a:rPr lang="en-US" altLang="en-US" sz="3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altLang="en-US" sz="32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6" grpId="0"/>
      <p:bldP spid="21517" grpId="0"/>
      <p:bldP spid="21518" grpId="0"/>
      <p:bldP spid="21520" grpId="0" animBg="1"/>
      <p:bldP spid="21524" grpId="0" animBg="1"/>
      <p:bldP spid="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B74E7F-C3D2-4237-8159-DD5D5F15780C}"/>
              </a:ext>
            </a:extLst>
          </p:cNvPr>
          <p:cNvGrpSpPr>
            <a:grpSpLocks/>
          </p:cNvGrpSpPr>
          <p:nvPr/>
        </p:nvGrpSpPr>
        <p:grpSpPr bwMode="auto">
          <a:xfrm>
            <a:off x="-232506" y="-152193"/>
            <a:ext cx="3314700" cy="3268663"/>
            <a:chOff x="-5767980" y="-1653531"/>
            <a:chExt cx="3240360" cy="3240360"/>
          </a:xfrm>
        </p:grpSpPr>
        <p:pic>
          <p:nvPicPr>
            <p:cNvPr id="11" name="Picture 42">
              <a:extLst>
                <a:ext uri="{FF2B5EF4-FFF2-40B4-BE49-F238E27FC236}">
                  <a16:creationId xmlns:a16="http://schemas.microsoft.com/office/drawing/2014/main" xmlns="" id="{D2F73D0C-8652-4809-A1D8-76599FA09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67980" y="-1653531"/>
              <a:ext cx="3240360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xmlns="" id="{BF9595BC-E28A-4E0B-BD35-EB7FCF60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43085" y="-318172"/>
              <a:ext cx="1590569" cy="39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017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RỘNG</a:t>
              </a:r>
            </a:p>
          </p:txBody>
        </p:sp>
      </p:grp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905000" y="1181100"/>
            <a:ext cx="4724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9ha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…………..m</a:t>
            </a:r>
            <a:r>
              <a:rPr lang="en-US" alt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505200" y="1181100"/>
            <a:ext cx="1447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90 000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5000" y="2660362"/>
            <a:ext cx="51054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60 </a:t>
            </a: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000m</a:t>
            </a:r>
            <a:r>
              <a:rPr lang="en-US" altLang="en-US" sz="3200" baseline="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……ha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14800" y="2660361"/>
            <a:ext cx="1219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6 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57400" y="4000500"/>
            <a:ext cx="51054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7km</a:t>
            </a:r>
            <a:r>
              <a:rPr lang="en-US" altLang="en-US" sz="3200" baseline="30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……ha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352800" y="4000500"/>
            <a:ext cx="1219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700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947208"/>
            <a:ext cx="7531100" cy="34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9" y="4221428"/>
            <a:ext cx="1603375" cy="5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1" y="3737240"/>
            <a:ext cx="531813" cy="4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20850" y="2730500"/>
            <a:ext cx="650875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22525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317" name="Object 21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5160695" y="1571786"/>
                <a:ext cx="3428999" cy="6175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𝐡𝐚</m:t>
                      </m:r>
                      <m:r>
                        <a:rPr lang="en-US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=........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317" name="Object 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5160695" y="1571786"/>
                <a:ext cx="3428999" cy="617538"/>
              </a:xfrm>
              <a:prstGeom prst="rect">
                <a:avLst/>
              </a:prstGeom>
              <a:blipFill>
                <a:blip r:embed="rId2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381000" y="187279"/>
            <a:ext cx="6934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u="sng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30" name="Rectangle 20"/>
          <p:cNvSpPr>
            <a:spLocks noChangeArrowheads="1"/>
          </p:cNvSpPr>
          <p:nvPr/>
        </p:nvSpPr>
        <p:spPr bwMode="auto">
          <a:xfrm>
            <a:off x="416626" y="912856"/>
            <a:ext cx="4267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 4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ha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   ………     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400" b="1" i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31" name="Rectangle 25"/>
          <p:cNvSpPr>
            <a:spLocks noChangeArrowheads="1"/>
          </p:cNvSpPr>
          <p:nvPr/>
        </p:nvSpPr>
        <p:spPr bwMode="auto">
          <a:xfrm>
            <a:off x="402771" y="4208340"/>
            <a:ext cx="4267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b) 60 000 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   …    ha 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1904010" y="822279"/>
            <a:ext cx="160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40 000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6237051" y="789584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5 000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2093026" y="1611356"/>
            <a:ext cx="1803400" cy="23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200 000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6618051" y="1653861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2917371" y="4117763"/>
            <a:ext cx="381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2822704" y="4743417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38" name="Rectangle 21"/>
          <p:cNvSpPr>
            <a:spLocks noChangeArrowheads="1"/>
          </p:cNvSpPr>
          <p:nvPr/>
        </p:nvSpPr>
        <p:spPr bwMode="auto">
          <a:xfrm>
            <a:off x="856575" y="1695806"/>
            <a:ext cx="299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 =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…………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m</a:t>
            </a:r>
            <a:r>
              <a:rPr lang="en-US" sz="2400" b="1" i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9" name="Rectangle 22"/>
          <p:cNvSpPr>
            <a:spLocks noChangeArrowheads="1"/>
          </p:cNvSpPr>
          <p:nvPr/>
        </p:nvSpPr>
        <p:spPr bwMode="auto">
          <a:xfrm>
            <a:off x="727204" y="4853016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800 000 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……   ha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806949" y="4162109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18</a:t>
            </a:r>
            <a:endParaRPr lang="en-US" sz="2400" b="1" baseline="30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44" name="TextBox 19"/>
          <p:cNvSpPr txBox="1">
            <a:spLocks noChangeArrowheads="1"/>
          </p:cNvSpPr>
          <p:nvPr/>
        </p:nvSpPr>
        <p:spPr bwMode="auto">
          <a:xfrm>
            <a:off x="5251606" y="4237341"/>
            <a:ext cx="32063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1800 ha =    …    km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85EA2ED3-A104-4325-8081-B55E09BC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" y="2369265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1 km</a:t>
            </a:r>
            <a:r>
              <a:rPr lang="en-US" altLang="vi-VN" sz="2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= ………. ha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E3DB8409-8E9A-43BD-870A-BA839D06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48" y="3078314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15km</a:t>
            </a:r>
            <a:r>
              <a:rPr lang="en-US" altLang="vi-VN" sz="2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= ………. 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8">
                <a:extLst>
                  <a:ext uri="{FF2B5EF4-FFF2-40B4-BE49-F238E27FC236}">
                    <a16:creationId xmlns:a16="http://schemas.microsoft.com/office/drawing/2014/main" xmlns="" id="{0A941F56-FCD6-4B3C-B281-015DF4487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2449" y="2371256"/>
                <a:ext cx="3429000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km</a:t>
                </a:r>
                <a:r>
                  <a:rPr lang="en-US" altLang="vi-VN" sz="24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………. ha</a:t>
                </a:r>
              </a:p>
            </p:txBody>
          </p:sp>
        </mc:Choice>
        <mc:Fallback xmlns="">
          <p:sp>
            <p:nvSpPr>
              <p:cNvPr id="23" name="Text Box 8">
                <a:extLst>
                  <a:ext uri="{FF2B5EF4-FFF2-40B4-BE49-F238E27FC236}">
                    <a16:creationId xmlns:a16="http://schemas.microsoft.com/office/drawing/2014/main" id="{0A941F56-FCD6-4B3C-B281-015DF4487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2449" y="2371256"/>
                <a:ext cx="34290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8">
                <a:extLst>
                  <a:ext uri="{FF2B5EF4-FFF2-40B4-BE49-F238E27FC236}">
                    <a16:creationId xmlns:a16="http://schemas.microsoft.com/office/drawing/2014/main" xmlns="" id="{60478C60-BBD8-40E2-8563-8F6DF1484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2449" y="3003442"/>
                <a:ext cx="3429000" cy="647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km</a:t>
                </a:r>
                <a:r>
                  <a:rPr lang="en-US" altLang="vi-VN" sz="2400" b="1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altLang="vi-VN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………. ha</a:t>
                </a:r>
              </a:p>
            </p:txBody>
          </p:sp>
        </mc:Choice>
        <mc:Fallback xmlns="">
          <p:sp>
            <p:nvSpPr>
              <p:cNvPr id="24" name="Text Box 8">
                <a:extLst>
                  <a:ext uri="{FF2B5EF4-FFF2-40B4-BE49-F238E27FC236}">
                    <a16:creationId xmlns:a16="http://schemas.microsoft.com/office/drawing/2014/main" id="{60478C60-BBD8-40E2-8563-8F6DF1484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2449" y="3003442"/>
                <a:ext cx="3429000" cy="647357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xmlns="" id="{32F077C0-AD2F-4B15-8CC7-F731BDDCBF7A}"/>
                  </a:ext>
                </a:extLst>
              </p:cNvPr>
              <p:cNvSpPr txBox="1"/>
              <p:nvPr/>
            </p:nvSpPr>
            <p:spPr bwMode="auto">
              <a:xfrm>
                <a:off x="5209021" y="709260"/>
                <a:ext cx="4292600" cy="99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𝐡𝐚</m:t>
                      </m:r>
                      <m:r>
                        <a:rPr lang="en-GB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=........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2F077C0-AD2F-4B15-8CC7-F731BDDC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9021" y="709260"/>
                <a:ext cx="4292600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9">
            <a:extLst>
              <a:ext uri="{FF2B5EF4-FFF2-40B4-BE49-F238E27FC236}">
                <a16:creationId xmlns:a16="http://schemas.microsoft.com/office/drawing/2014/main" xmlns="" id="{C957855C-6A32-4431-AF74-65D53FFA2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021" y="4796685"/>
            <a:ext cx="32544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27 000 ha =  …   km</a:t>
            </a:r>
            <a:r>
              <a:rPr lang="en-US" sz="24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</a:p>
          <a:p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xmlns="" id="{5BDD9388-56A3-435D-BBE0-E4F0A02E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71" y="2294334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xmlns="" id="{C7DBD4FF-4F95-4394-A619-27313D8E1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223" y="2983621"/>
            <a:ext cx="1065316" cy="18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1500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B0FAD14E-9B27-4BAD-80E8-5C7A2A42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121" y="2371886"/>
            <a:ext cx="838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B5EFF7AB-F0EC-43F9-9B01-AF38126AC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158" y="2998534"/>
            <a:ext cx="795171" cy="39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75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08A07F34-8184-409A-8FF0-B89BE8F7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6229" y="4741130"/>
            <a:ext cx="838200" cy="6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270</a:t>
            </a:r>
            <a:endParaRPr lang="en-US" sz="24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2" grpId="0" animBg="1"/>
      <p:bldP spid="55323" grpId="0" animBg="1"/>
      <p:bldP spid="55324" grpId="0" animBg="1"/>
      <p:bldP spid="55325" grpId="0" animBg="1"/>
      <p:bldP spid="55326" grpId="0" animBg="1"/>
      <p:bldP spid="55327" grpId="0" animBg="1"/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190500"/>
            <a:ext cx="8610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Cúc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22 200 ha.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ki-lô-mét-vuông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sz="2800" i="1" u="sng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xmlns="" id="{F64F1C99-CE51-4C6A-8F0B-DF562ED1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03487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22 200 ha = ……..km</a:t>
            </a:r>
            <a:r>
              <a:rPr lang="en-US" altLang="en-US" sz="36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xmlns="" id="{2FAC6FDC-2CC3-4279-A27A-308D05012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9090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222km</a:t>
            </a:r>
            <a:r>
              <a:rPr lang="en-US" altLang="en-US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FBED3D-E627-4685-B08B-51406CE9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92114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222</a:t>
            </a:r>
            <a:endParaRPr lang="en-US" altLang="vi-V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Cẩm Nang Du Lịch Vườn Quốc Gia Cúc Phương | Du Lịch Á Châu">
            <a:extLst>
              <a:ext uri="{FF2B5EF4-FFF2-40B4-BE49-F238E27FC236}">
                <a16:creationId xmlns:a16="http://schemas.microsoft.com/office/drawing/2014/main" xmlns="" id="{A8741914-C1D5-4F02-9AC6-6A6ECAEFF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AutoShape 6" descr="Cẩm Nang Du Lịch Vườn Quốc Gia Cúc Phương | Du Lịch Á Châu">
            <a:extLst>
              <a:ext uri="{FF2B5EF4-FFF2-40B4-BE49-F238E27FC236}">
                <a16:creationId xmlns:a16="http://schemas.microsoft.com/office/drawing/2014/main" xmlns="" id="{C19BAEA9-14EA-48E5-ADE7-65C87B9E20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8" descr="Cẩm Nang Du Lịch Vườn Quốc Gia Cúc Phương | Du Lịch Á Châu">
            <a:extLst>
              <a:ext uri="{FF2B5EF4-FFF2-40B4-BE49-F238E27FC236}">
                <a16:creationId xmlns:a16="http://schemas.microsoft.com/office/drawing/2014/main" xmlns="" id="{7266CE7B-646A-4A1B-AA2C-4061DA7489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10" descr="Cẩm Nang Du Lịch Vườn Quốc Gia Cúc Phương | Du Lịch Á Châu">
            <a:extLst>
              <a:ext uri="{FF2B5EF4-FFF2-40B4-BE49-F238E27FC236}">
                <a16:creationId xmlns:a16="http://schemas.microsoft.com/office/drawing/2014/main" xmlns="" id="{6DB9EEA7-B914-4762-805A-18896EC51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AutoShape 12" descr="Cẩm Nang Du Lịch Vườn Quốc Gia Cúc Phương | Du Lịch Á Châu">
            <a:extLst>
              <a:ext uri="{FF2B5EF4-FFF2-40B4-BE49-F238E27FC236}">
                <a16:creationId xmlns:a16="http://schemas.microsoft.com/office/drawing/2014/main" xmlns="" id="{F43A3390-F550-40BF-A386-9F19AFE93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AutoShape 16" descr="Du Lich Rung Quoc Gia Cuc Phuong 2 Ngay 1 Dem, Rung Quoc Gia Cuc Phuong">
            <a:extLst>
              <a:ext uri="{FF2B5EF4-FFF2-40B4-BE49-F238E27FC236}">
                <a16:creationId xmlns:a16="http://schemas.microsoft.com/office/drawing/2014/main" xmlns="" id="{72F7FAC4-A842-469A-8291-88438F682F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2" name="AutoShape 18" descr="Lưu ngay kinh nghiệm khám phá Vườn Quốc gia Cúc Phương">
            <a:extLst>
              <a:ext uri="{FF2B5EF4-FFF2-40B4-BE49-F238E27FC236}">
                <a16:creationId xmlns:a16="http://schemas.microsoft.com/office/drawing/2014/main" xmlns="" id="{893E8D47-80A6-4BAC-955E-1D0E13549D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3" name="AutoShape 20" descr="Lưu ngay kinh nghiệm khám phá Vườn Quốc gia Cúc Phương">
            <a:extLst>
              <a:ext uri="{FF2B5EF4-FFF2-40B4-BE49-F238E27FC236}">
                <a16:creationId xmlns:a16="http://schemas.microsoft.com/office/drawing/2014/main" xmlns="" id="{C59437F5-769B-490E-B08C-B92FC8E1BA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4" name="AutoShape 22" descr="Lưu ngay kinh nghiệm khám phá Vườn Quốc gia Cúc Phương">
            <a:extLst>
              <a:ext uri="{FF2B5EF4-FFF2-40B4-BE49-F238E27FC236}">
                <a16:creationId xmlns:a16="http://schemas.microsoft.com/office/drawing/2014/main" xmlns="" id="{0AC5EB0D-CEB2-4B25-846D-DD02511D7C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635" name="AutoShape 24" descr="Lưu ngay kinh nghiệm khám phá Vườn Quốc gia Cúc Phương">
            <a:extLst>
              <a:ext uri="{FF2B5EF4-FFF2-40B4-BE49-F238E27FC236}">
                <a16:creationId xmlns:a16="http://schemas.microsoft.com/office/drawing/2014/main" xmlns="" id="{918F3D2E-0B77-4BCE-B579-71A33BB76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248A39-15F0-461C-9203-BB45189D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93"/>
            <a:ext cx="4131948" cy="2575193"/>
          </a:xfrm>
          <a:prstGeom prst="rect">
            <a:avLst/>
          </a:prstGeom>
        </p:spPr>
      </p:pic>
      <p:pic>
        <p:nvPicPr>
          <p:cNvPr id="1038" name="Picture 14" descr="Kinh nghiệm du lịch Cúc Phương 1 ngày tự túc chi phí tiết kiệm nhất -  Majamja.com">
            <a:extLst>
              <a:ext uri="{FF2B5EF4-FFF2-40B4-BE49-F238E27FC236}">
                <a16:creationId xmlns:a16="http://schemas.microsoft.com/office/drawing/2014/main" xmlns="" id="{2A54D68C-91E0-4F63-A903-5EE970BD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77" y="-51955"/>
            <a:ext cx="3869823" cy="25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Đại lý vé máy bay tại Hòa Bình">
            <a:extLst>
              <a:ext uri="{FF2B5EF4-FFF2-40B4-BE49-F238E27FC236}">
                <a16:creationId xmlns:a16="http://schemas.microsoft.com/office/drawing/2014/main" xmlns="" id="{ABDD65FA-B87A-4B57-A62A-084D0A4A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" y="2978390"/>
            <a:ext cx="4119083" cy="27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9FD812-FB6C-467E-81D3-EFB853FDC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6" y="2978391"/>
            <a:ext cx="4087855" cy="272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xmlns="" id="{7D8BACD5-59A6-4548-9EE9-5ABA55AE8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49" y="1047907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a) 85 km</a:t>
            </a:r>
            <a:r>
              <a:rPr lang="en-US" altLang="vi-VN" baseline="3000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&lt; 850 ha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C4DFB105-61FA-4D5B-A89A-323819DC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454276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Cambria" panose="02040503050406030204" pitchFamily="18" charset="0"/>
                <a:ea typeface="Cambria" panose="02040503050406030204" pitchFamily="18" charset="0"/>
              </a:rPr>
              <a:t>b) 51ha  &gt;  60 000m</a:t>
            </a:r>
            <a:r>
              <a:rPr lang="en-US" altLang="vi-VN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xmlns="" id="{A0BE2529-655F-4983-B05E-E33E261A2A6C}"/>
              </a:ext>
            </a:extLst>
          </p:cNvPr>
          <p:cNvGrpSpPr>
            <a:grpSpLocks/>
          </p:cNvGrpSpPr>
          <p:nvPr/>
        </p:nvGrpSpPr>
        <p:grpSpPr bwMode="auto">
          <a:xfrm>
            <a:off x="912813" y="3689735"/>
            <a:ext cx="4800599" cy="958828"/>
            <a:chOff x="762000" y="3721254"/>
            <a:chExt cx="4800598" cy="958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64" name="Text Box 4">
                  <a:extLst>
                    <a:ext uri="{FF2B5EF4-FFF2-40B4-BE49-F238E27FC236}">
                      <a16:creationId xmlns:a16="http://schemas.microsoft.com/office/drawing/2014/main" xmlns="" id="{A46B7DE4-8EBA-494D-8714-0549F9F56D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3943318"/>
                  <a:ext cx="4724399" cy="736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c) 4dm</a:t>
                  </a:r>
                  <a:r>
                    <a:rPr lang="en-US" sz="32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 </a:t>
                  </a: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7cm</a:t>
                  </a:r>
                  <a:r>
                    <a:rPr lang="en-US" sz="32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3200" baseline="300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3200" u="sng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64" name="Text Box 4">
                  <a:extLst>
                    <a:ext uri="{FF2B5EF4-FFF2-40B4-BE49-F238E27FC236}">
                      <a16:creationId xmlns:a16="http://schemas.microsoft.com/office/drawing/2014/main" id="{A46B7DE4-8EBA-494D-8714-0549F9F56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3943318"/>
                  <a:ext cx="4724399" cy="736663"/>
                </a:xfrm>
                <a:prstGeom prst="rect">
                  <a:avLst/>
                </a:prstGeom>
                <a:blipFill>
                  <a:blip r:embed="rId2"/>
                  <a:stretch>
                    <a:fillRect l="-3355" t="-5785" b="-1074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66" name="Text Box 6">
              <a:extLst>
                <a:ext uri="{FF2B5EF4-FFF2-40B4-BE49-F238E27FC236}">
                  <a16:creationId xmlns:a16="http://schemas.microsoft.com/office/drawing/2014/main" xmlns="" id="{95A02D5E-CEBE-4540-A608-A7FC52C82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482" y="3721254"/>
              <a:ext cx="958850" cy="584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73" name="Text Box 8">
              <a:extLst>
                <a:ext uri="{FF2B5EF4-FFF2-40B4-BE49-F238E27FC236}">
                  <a16:creationId xmlns:a16="http://schemas.microsoft.com/office/drawing/2014/main" xmlns="" id="{1D038C51-7CC4-4D46-BBAF-455960397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999" y="3894080"/>
              <a:ext cx="1371599" cy="58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dirty="0"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en-US" altLang="vi-VN" baseline="300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sp>
        <p:nvSpPr>
          <p:cNvPr id="15371" name="Text Box 11">
            <a:extLst>
              <a:ext uri="{FF2B5EF4-FFF2-40B4-BE49-F238E27FC236}">
                <a16:creationId xmlns:a16="http://schemas.microsoft.com/office/drawing/2014/main" xmlns="" id="{1738CEDF-B6C9-4A60-9E9F-D9529622D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5263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b="1" u="sng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Đ,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vi-VN" b="1" dirty="0"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</a:p>
        </p:txBody>
      </p:sp>
      <p:sp>
        <p:nvSpPr>
          <p:cNvPr id="7179" name="Rectangle 12">
            <a:extLst>
              <a:ext uri="{FF2B5EF4-FFF2-40B4-BE49-F238E27FC236}">
                <a16:creationId xmlns:a16="http://schemas.microsoft.com/office/drawing/2014/main" xmlns="" id="{E4EE56EB-902E-4251-9E76-2DA9733E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749" y="1047906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xmlns="" id="{A9420E37-06C0-4D5A-A9FF-90CFF620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949" y="104790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vi-VN">
                <a:solidFill>
                  <a:schemeClr val="hlin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xmlns="" id="{009E04B7-2669-414E-A6AD-B095F5B6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469" y="2441764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xmlns="" id="{252AA9A1-AD70-41B0-8E1C-F5FFC25F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70" y="378424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24F85F24-5B54-415B-8868-E7B5093BE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469" y="2441763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5FD97655-2A2D-4E17-B542-303B832F2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970" y="3806471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xmlns="" id="{E3F51BBD-9F6C-43A2-8B6D-69129822BF97}"/>
              </a:ext>
            </a:extLst>
          </p:cNvPr>
          <p:cNvSpPr/>
          <p:nvPr/>
        </p:nvSpPr>
        <p:spPr>
          <a:xfrm rot="5400000">
            <a:off x="1747549" y="1200306"/>
            <a:ext cx="228600" cy="990600"/>
          </a:xfrm>
          <a:prstGeom prst="rightBrace">
            <a:avLst>
              <a:gd name="adj1" fmla="val 14742"/>
              <a:gd name="adj2" fmla="val 48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F370CD6-8D08-4F4C-AF01-A4AB78E6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150" y="1682906"/>
            <a:ext cx="1611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8500ha 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xmlns="" id="{0661C85F-19F1-4880-87E7-739FA42D4316}"/>
              </a:ext>
            </a:extLst>
          </p:cNvPr>
          <p:cNvSpPr/>
          <p:nvPr/>
        </p:nvSpPr>
        <p:spPr>
          <a:xfrm rot="5400000">
            <a:off x="3429000" y="2324100"/>
            <a:ext cx="228600" cy="1600200"/>
          </a:xfrm>
          <a:prstGeom prst="rightBrace">
            <a:avLst>
              <a:gd name="adj1" fmla="val 14742"/>
              <a:gd name="adj2" fmla="val 48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01777A7-CD73-47F0-B905-5FD367D8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3111500"/>
            <a:ext cx="928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6ha 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DEC7DC30-E763-41CD-87D6-2E80430814E3}"/>
              </a:ext>
            </a:extLst>
          </p:cNvPr>
          <p:cNvSpPr/>
          <p:nvPr/>
        </p:nvSpPr>
        <p:spPr>
          <a:xfrm rot="5400000">
            <a:off x="2284413" y="3683222"/>
            <a:ext cx="228600" cy="1600200"/>
          </a:xfrm>
          <a:prstGeom prst="rightBrace">
            <a:avLst>
              <a:gd name="adj1" fmla="val 14742"/>
              <a:gd name="adj2" fmla="val 4819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xmlns="" id="{61D63C3C-3785-4507-AD6E-81866478E9C3}"/>
              </a:ext>
            </a:extLst>
          </p:cNvPr>
          <p:cNvGrpSpPr>
            <a:grpSpLocks/>
          </p:cNvGrpSpPr>
          <p:nvPr/>
        </p:nvGrpSpPr>
        <p:grpSpPr bwMode="auto">
          <a:xfrm>
            <a:off x="1827215" y="4775265"/>
            <a:ext cx="1789829" cy="789062"/>
            <a:chOff x="7273031" y="4272975"/>
            <a:chExt cx="1789077" cy="789468"/>
          </a:xfrm>
        </p:grpSpPr>
        <p:sp>
          <p:nvSpPr>
            <p:cNvPr id="27667" name="Rectangle 30">
              <a:extLst>
                <a:ext uri="{FF2B5EF4-FFF2-40B4-BE49-F238E27FC236}">
                  <a16:creationId xmlns:a16="http://schemas.microsoft.com/office/drawing/2014/main" xmlns="" id="{61027F48-9E1D-4C15-80D1-F02C62C0E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741" y="4352713"/>
              <a:ext cx="995367" cy="58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en-US" altLang="vi-VN" baseline="3000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altLang="vi-VN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9" name="Rectangle 32">
                  <a:extLst>
                    <a:ext uri="{FF2B5EF4-FFF2-40B4-BE49-F238E27FC236}">
                      <a16:creationId xmlns:a16="http://schemas.microsoft.com/office/drawing/2014/main" xmlns="" id="{9F5FF3CB-0AB9-4247-882D-408A69391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3031" y="4272975"/>
                  <a:ext cx="1021004" cy="789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dirty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vi-VN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vi-V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altLang="vi-V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altLang="vi-VN" dirty="0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669" name="Rectangle 32">
                  <a:extLst>
                    <a:ext uri="{FF2B5EF4-FFF2-40B4-BE49-F238E27FC236}">
                      <a16:creationId xmlns:a16="http://schemas.microsoft.com/office/drawing/2014/main" id="{9F5FF3CB-0AB9-4247-882D-408A69391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73031" y="4272975"/>
                  <a:ext cx="1021004" cy="789468"/>
                </a:xfrm>
                <a:prstGeom prst="rect">
                  <a:avLst/>
                </a:prstGeom>
                <a:blipFill>
                  <a:blip r:embed="rId3"/>
                  <a:stretch>
                    <a:fillRect l="-15569" b="-923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71" grpId="0"/>
      <p:bldP spid="7179" grpId="0" animBg="1"/>
      <p:bldP spid="15379" grpId="0"/>
      <p:bldP spid="15380" grpId="0"/>
      <p:bldP spid="15381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xmlns="" id="{124F3FE6-5D71-4F3B-8552-CB652FE6C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40" y="0"/>
                <a:ext cx="9119260" cy="21636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>
                  <a:lnSpc>
                    <a:spcPct val="130000"/>
                  </a:lnSpc>
                  <a:defRPr/>
                </a:pP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en-US" altLang="en-US" sz="2400" b="1" u="sng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Bài</a:t>
                </a:r>
                <a:r>
                  <a:rPr lang="en-US" altLang="en-US" sz="2400" b="1" u="sng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r>
                  <a:rPr lang="en-US" altLang="en-US" sz="2400" b="1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đại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ha.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Toà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chính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dựng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tòa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en-US" sz="2400" kern="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altLang="en-US" sz="2400" kern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124F3FE6-5D71-4F3B-8552-CB652FE6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40" y="0"/>
                <a:ext cx="9119260" cy="2163669"/>
              </a:xfrm>
              <a:prstGeom prst="rect">
                <a:avLst/>
              </a:prstGeom>
              <a:blipFill>
                <a:blip r:embed="rId4"/>
                <a:stretch>
                  <a:fillRect l="-1003" r="-1805" b="-53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C5F037F8-2CB7-4C8C-9979-5CF5053B9E24}"/>
                  </a:ext>
                </a:extLst>
              </p:cNvPr>
              <p:cNvSpPr txBox="1"/>
              <p:nvPr/>
            </p:nvSpPr>
            <p:spPr>
              <a:xfrm>
                <a:off x="0" y="2324100"/>
                <a:ext cx="9296400" cy="290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GB" sz="2600" b="1" u="sng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GB" sz="2600" b="1" u="sng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en-GB" sz="2600" b="1" u="sng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12ha = 120 000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mảnh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xây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tòa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chính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120 000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3000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GB" sz="2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3000</a:t>
                </a:r>
                <a:r>
                  <a:rPr lang="en-GB" sz="26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F037F8-2CB7-4C8C-9979-5CF5053B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4100"/>
                <a:ext cx="9296400" cy="2909771"/>
              </a:xfrm>
              <a:prstGeom prst="rect">
                <a:avLst/>
              </a:prstGeom>
              <a:blipFill>
                <a:blip r:embed="rId5"/>
                <a:stretch>
                  <a:fillRect b="-2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hee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F3AEA4-7235-4DB4-8D25-B30B5E8BD92E}"/>
              </a:ext>
            </a:extLst>
          </p:cNvPr>
          <p:cNvSpPr/>
          <p:nvPr/>
        </p:nvSpPr>
        <p:spPr>
          <a:xfrm>
            <a:off x="2311424" y="74066"/>
            <a:ext cx="43941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400" b="1" kern="1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AI NHANH HƠN</a:t>
            </a:r>
            <a:endParaRPr lang="en-US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FB02FB85-631E-4FC9-8606-B8E1C7FF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809749"/>
            <a:ext cx="4572000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 ha = …... m</a:t>
            </a:r>
            <a:r>
              <a:rPr lang="en-US" altLang="en-US" sz="4800" baseline="30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xmlns="" id="{7DCEA22C-94EF-4583-B14A-DC42B970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046162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 thích hợp điền vào chỗ chấm là: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73060A4D-F364-468E-BD69-1BCCEC16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337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50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:a16="http://schemas.microsoft.com/office/drawing/2014/main" xmlns="" id="{7CDE7907-7E0D-4735-96D0-33FEEB4B9F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:a16="http://schemas.microsoft.com/office/drawing/2014/main" xmlns="" id="{DFE6500F-09BF-4E26-9C6B-A42AF0DE4E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29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:a16="http://schemas.microsoft.com/office/drawing/2014/main" xmlns="" id="{046992D5-E43F-42F4-86F3-2EDF82391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:a16="http://schemas.microsoft.com/office/drawing/2014/main" xmlns="" id="{F4694A51-BE67-4E77-8010-596BEC2203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B729B24D-BB3C-4A19-856C-6B82B8D2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291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500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xmlns="" id="{281C892E-6F38-457C-8134-E0B5DCBBC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5 000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60C45FE9-F41D-434C-B40B-E2A29A6F9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291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50 000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F580137-E000-4354-8965-0D7798C2B03A}"/>
              </a:ext>
            </a:extLst>
          </p:cNvPr>
          <p:cNvSpPr/>
          <p:nvPr/>
        </p:nvSpPr>
        <p:spPr>
          <a:xfrm>
            <a:off x="4953000" y="40767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7" grpId="0"/>
      <p:bldP spid="18" grpId="0"/>
      <p:bldP spid="19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A41F1150-771E-4872-A8A2-1AB76D5E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14501"/>
            <a:ext cx="4572000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72km</a:t>
            </a:r>
            <a:r>
              <a:rPr lang="en-US" altLang="en-US" sz="4800" baseline="30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…...ha </a:t>
            </a:r>
          </a:p>
        </p:txBody>
      </p:sp>
      <p:sp>
        <p:nvSpPr>
          <p:cNvPr id="33796" name="Text Box 28">
            <a:extLst>
              <a:ext uri="{FF2B5EF4-FFF2-40B4-BE49-F238E27FC236}">
                <a16:creationId xmlns:a16="http://schemas.microsoft.com/office/drawing/2014/main" xmlns="" id="{152866D9-4188-4C5C-B5DA-9AD5C3B4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631034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5F04851F-AF77-43FC-A41A-87A4ABDDF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337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720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:a16="http://schemas.microsoft.com/office/drawing/2014/main" xmlns="" id="{5CED6834-869D-40A7-B0AC-B2F8B0429A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:a16="http://schemas.microsoft.com/office/drawing/2014/main" xmlns="" id="{F729D1A4-6703-4813-88D8-16A3C3F796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29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:a16="http://schemas.microsoft.com/office/drawing/2014/main" xmlns="" id="{C5424921-0A43-4A73-9205-CC844B23BE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:a16="http://schemas.microsoft.com/office/drawing/2014/main" xmlns="" id="{57409A8F-174E-4E72-9C9E-ADC4B75FCA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722CFD52-B008-4BAF-83E0-8B1ABE17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291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7 200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xmlns="" id="{FA5D44C2-17AD-4927-BC32-A32441CE6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72 000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8EF19ABA-3985-4D99-862D-85D8F7E4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291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720 000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FA85EC0-E42C-47DF-8678-B987DDCAA9B2}"/>
              </a:ext>
            </a:extLst>
          </p:cNvPr>
          <p:cNvSpPr/>
          <p:nvPr/>
        </p:nvSpPr>
        <p:spPr>
          <a:xfrm>
            <a:off x="609600" y="40767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  <p:bldP spid="18" grpId="0"/>
      <p:bldP spid="1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1700"/>
            <a:ext cx="2319337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5715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KHỈ CON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8" y="4634942"/>
            <a:ext cx="2124074" cy="9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A6E8A752-E1F5-4FA2-A67A-726AAF0B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14501"/>
            <a:ext cx="5486400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450 000m</a:t>
            </a:r>
            <a:r>
              <a:rPr lang="en-US" altLang="en-US" sz="4800" baseline="30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…...ha </a:t>
            </a:r>
          </a:p>
        </p:txBody>
      </p:sp>
      <p:sp>
        <p:nvSpPr>
          <p:cNvPr id="34820" name="Text Box 28">
            <a:extLst>
              <a:ext uri="{FF2B5EF4-FFF2-40B4-BE49-F238E27FC236}">
                <a16:creationId xmlns:a16="http://schemas.microsoft.com/office/drawing/2014/main" xmlns="" id="{491DEE23-36E3-4E8A-B00B-0D26E7A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33414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77D8FA7C-2483-4F4D-8927-EADA48A7E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45 000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:a16="http://schemas.microsoft.com/office/drawing/2014/main" xmlns="" id="{85DFF7CC-8F26-48FF-96CA-EDA516E7C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:a16="http://schemas.microsoft.com/office/drawing/2014/main" xmlns="" id="{C2C50EED-8EA9-400E-949B-AE43073FF0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29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:a16="http://schemas.microsoft.com/office/drawing/2014/main" xmlns="" id="{241DCCC7-78FE-459B-A117-49A79CF2F8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7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:a16="http://schemas.microsoft.com/office/drawing/2014/main" xmlns="" id="{B18A6B1B-1B7F-4F04-B5EC-620F39C83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9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BC02D263-6152-4E53-8810-85EB2739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291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4 500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xmlns="" id="{F4EF5BCC-F82C-433A-AB99-DE9256CD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9337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450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A3226A40-73C7-4484-B8CD-85E3333B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291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45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B73C3AB-57B0-449E-8A5D-C5482A1820FF}"/>
              </a:ext>
            </a:extLst>
          </p:cNvPr>
          <p:cNvSpPr/>
          <p:nvPr/>
        </p:nvSpPr>
        <p:spPr>
          <a:xfrm>
            <a:off x="4876800" y="40767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  <p:bldP spid="18" grpId="0"/>
      <p:bldP spid="19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8">
            <a:extLst>
              <a:ext uri="{FF2B5EF4-FFF2-40B4-BE49-F238E27FC236}">
                <a16:creationId xmlns:a16="http://schemas.microsoft.com/office/drawing/2014/main" xmlns="" id="{85E5D61F-388A-4FB7-B383-506F5A6A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7276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3ha</a:t>
            </a:r>
          </a:p>
        </p:txBody>
      </p:sp>
      <p:pic>
        <p:nvPicPr>
          <p:cNvPr id="13" name="Picture 4" descr="a">
            <a:extLst>
              <a:ext uri="{FF2B5EF4-FFF2-40B4-BE49-F238E27FC236}">
                <a16:creationId xmlns:a16="http://schemas.microsoft.com/office/drawing/2014/main" xmlns="" id="{FC19BB85-FDE9-49DF-AC47-447FA6195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71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">
            <a:extLst>
              <a:ext uri="{FF2B5EF4-FFF2-40B4-BE49-F238E27FC236}">
                <a16:creationId xmlns:a16="http://schemas.microsoft.com/office/drawing/2014/main" xmlns="" id="{8FBA4734-720B-4833-8992-DC8386ECAD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5770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">
            <a:extLst>
              <a:ext uri="{FF2B5EF4-FFF2-40B4-BE49-F238E27FC236}">
                <a16:creationId xmlns:a16="http://schemas.microsoft.com/office/drawing/2014/main" xmlns="" id="{D99F7E8F-AFF2-451A-9A39-1E61D33E6E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433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">
            <a:extLst>
              <a:ext uri="{FF2B5EF4-FFF2-40B4-BE49-F238E27FC236}">
                <a16:creationId xmlns:a16="http://schemas.microsoft.com/office/drawing/2014/main" xmlns="" id="{05256490-7E86-40D8-8B95-D8608F31AE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577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8">
            <a:extLst>
              <a:ext uri="{FF2B5EF4-FFF2-40B4-BE49-F238E27FC236}">
                <a16:creationId xmlns:a16="http://schemas.microsoft.com/office/drawing/2014/main" xmlns="" id="{31A073FA-1B16-48B4-9CEE-6324C8CE0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11676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30ha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xmlns="" id="{A22CF1A0-53F6-425A-AD05-9DF9485E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97276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300ha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85068D4E-1388-4150-9030-1116995C0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533901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3 000ha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652AF6-7DBF-4FFB-9AD4-AC2A311C4098}"/>
              </a:ext>
            </a:extLst>
          </p:cNvPr>
          <p:cNvSpPr/>
          <p:nvPr/>
        </p:nvSpPr>
        <p:spPr>
          <a:xfrm>
            <a:off x="609600" y="3467100"/>
            <a:ext cx="1066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xmlns="" id="{A93B34F1-BC48-4904-A1DA-F11ED94D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" y="623888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xmlns="" id="{11C358BD-EC6A-4A49-8F9F-2C10EC48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26431"/>
            <a:ext cx="3810000" cy="1143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2000" baseline="30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xmlns="" id="{B5C658A9-2DE1-45CB-BA65-CCDCBC8FC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6" y="1575595"/>
            <a:ext cx="1203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40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300m</a:t>
            </a: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xmlns="" id="{6105B6D0-80E9-46B9-BD63-D3D03187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6" y="2413795"/>
            <a:ext cx="15462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4000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1" grpId="0" animBg="1"/>
      <p:bldP spid="20" grpId="0"/>
      <p:bldP spid="22" grpId="0" animBg="1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1266EE6A-20A7-4B4D-A582-54537B0F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0500"/>
            <a:ext cx="5486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4F81BD"/>
              </a:buClr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</a:t>
            </a:r>
          </a:p>
        </p:txBody>
      </p:sp>
      <p:sp>
        <p:nvSpPr>
          <p:cNvPr id="36869" name="Text Box 16">
            <a:extLst>
              <a:ext uri="{FF2B5EF4-FFF2-40B4-BE49-F238E27FC236}">
                <a16:creationId xmlns:a16="http://schemas.microsoft.com/office/drawing/2014/main" xmlns="" id="{78D38D12-47DD-44A2-85D5-25FD1FF9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198711"/>
            <a:ext cx="2971800" cy="7080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FF"/>
              </a:buClr>
              <a:buSzPct val="8000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ha = 1hm</a:t>
            </a:r>
            <a:r>
              <a:rPr lang="en-US" altLang="en-US" sz="4000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 Box 9">
            <a:extLst>
              <a:ext uri="{FF2B5EF4-FFF2-40B4-BE49-F238E27FC236}">
                <a16:creationId xmlns:a16="http://schemas.microsoft.com/office/drawing/2014/main" xmlns="" id="{90B7AFD4-6F38-40A9-AAAA-8D5DB046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28274"/>
            <a:ext cx="3657600" cy="584200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1ha = ………... m</a:t>
            </a:r>
            <a:r>
              <a:rPr lang="en-US" altLang="en-US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1" name="Text Box 10">
            <a:extLst>
              <a:ext uri="{FF2B5EF4-FFF2-40B4-BE49-F238E27FC236}">
                <a16:creationId xmlns:a16="http://schemas.microsoft.com/office/drawing/2014/main" xmlns="" id="{07E348ED-0030-49FF-A0D1-69ABB090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584" y="2171700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xmlns="" id="{CAB8435F-29D4-47B8-A45D-8C6BC694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61860"/>
            <a:ext cx="3657600" cy="584200"/>
          </a:xfrm>
          <a:prstGeom prst="rect">
            <a:avLst/>
          </a:prstGeom>
          <a:noFill/>
          <a:ln w="9525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1km</a:t>
            </a:r>
            <a:r>
              <a:rPr lang="en-US" altLang="en-US" b="1" baseline="30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…….ha</a:t>
            </a:r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xmlns="" id="{5C3FD537-2B43-45BE-AB15-860B535A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384" y="3005861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4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05" y="1926165"/>
            <a:ext cx="1186543" cy="9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24" y="2308396"/>
            <a:ext cx="1179966" cy="9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39150" y="2053307"/>
            <a:ext cx="5422154" cy="3603130"/>
          </a:xfrm>
          <a:custGeom>
            <a:avLst/>
            <a:gdLst>
              <a:gd name="connsiteX0" fmla="*/ 0 w 3696832"/>
              <a:gd name="connsiteY0" fmla="*/ 495310 h 2971800"/>
              <a:gd name="connsiteX1" fmla="*/ 495310 w 3696832"/>
              <a:gd name="connsiteY1" fmla="*/ 0 h 2971800"/>
              <a:gd name="connsiteX2" fmla="*/ 3201522 w 3696832"/>
              <a:gd name="connsiteY2" fmla="*/ 0 h 2971800"/>
              <a:gd name="connsiteX3" fmla="*/ 3696832 w 3696832"/>
              <a:gd name="connsiteY3" fmla="*/ 495310 h 2971800"/>
              <a:gd name="connsiteX4" fmla="*/ 3696832 w 3696832"/>
              <a:gd name="connsiteY4" fmla="*/ 2476490 h 2971800"/>
              <a:gd name="connsiteX5" fmla="*/ 3201522 w 3696832"/>
              <a:gd name="connsiteY5" fmla="*/ 2971800 h 2971800"/>
              <a:gd name="connsiteX6" fmla="*/ 495310 w 3696832"/>
              <a:gd name="connsiteY6" fmla="*/ 2971800 h 2971800"/>
              <a:gd name="connsiteX7" fmla="*/ 0 w 3696832"/>
              <a:gd name="connsiteY7" fmla="*/ 2476490 h 2971800"/>
              <a:gd name="connsiteX8" fmla="*/ 0 w 3696832"/>
              <a:gd name="connsiteY8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02926 w 3898236"/>
              <a:gd name="connsiteY2" fmla="*/ 0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2971800"/>
              <a:gd name="connsiteX1" fmla="*/ 696714 w 3898236"/>
              <a:gd name="connsiteY1" fmla="*/ 0 h 2971800"/>
              <a:gd name="connsiteX2" fmla="*/ 3475115 w 3898236"/>
              <a:gd name="connsiteY2" fmla="*/ 240631 h 2971800"/>
              <a:gd name="connsiteX3" fmla="*/ 3898236 w 3898236"/>
              <a:gd name="connsiteY3" fmla="*/ 495310 h 2971800"/>
              <a:gd name="connsiteX4" fmla="*/ 3898236 w 3898236"/>
              <a:gd name="connsiteY4" fmla="*/ 2476490 h 2971800"/>
              <a:gd name="connsiteX5" fmla="*/ 3402926 w 3898236"/>
              <a:gd name="connsiteY5" fmla="*/ 2971800 h 2971800"/>
              <a:gd name="connsiteX6" fmla="*/ 696714 w 3898236"/>
              <a:gd name="connsiteY6" fmla="*/ 2971800 h 2971800"/>
              <a:gd name="connsiteX7" fmla="*/ 201404 w 3898236"/>
              <a:gd name="connsiteY7" fmla="*/ 2476490 h 2971800"/>
              <a:gd name="connsiteX8" fmla="*/ 4 w 3898236"/>
              <a:gd name="connsiteY8" fmla="*/ 1590174 h 2971800"/>
              <a:gd name="connsiteX9" fmla="*/ 201404 w 3898236"/>
              <a:gd name="connsiteY9" fmla="*/ 495310 h 2971800"/>
              <a:gd name="connsiteX0" fmla="*/ 201404 w 3898236"/>
              <a:gd name="connsiteY0" fmla="*/ 495310 h 3356811"/>
              <a:gd name="connsiteX1" fmla="*/ 696714 w 3898236"/>
              <a:gd name="connsiteY1" fmla="*/ 0 h 3356811"/>
              <a:gd name="connsiteX2" fmla="*/ 3475115 w 3898236"/>
              <a:gd name="connsiteY2" fmla="*/ 240631 h 3356811"/>
              <a:gd name="connsiteX3" fmla="*/ 3898236 w 3898236"/>
              <a:gd name="connsiteY3" fmla="*/ 495310 h 3356811"/>
              <a:gd name="connsiteX4" fmla="*/ 3898236 w 3898236"/>
              <a:gd name="connsiteY4" fmla="*/ 2476490 h 3356811"/>
              <a:gd name="connsiteX5" fmla="*/ 3126200 w 3898236"/>
              <a:gd name="connsiteY5" fmla="*/ 3356811 h 3356811"/>
              <a:gd name="connsiteX6" fmla="*/ 696714 w 3898236"/>
              <a:gd name="connsiteY6" fmla="*/ 2971800 h 3356811"/>
              <a:gd name="connsiteX7" fmla="*/ 201404 w 3898236"/>
              <a:gd name="connsiteY7" fmla="*/ 2476490 h 3356811"/>
              <a:gd name="connsiteX8" fmla="*/ 4 w 3898236"/>
              <a:gd name="connsiteY8" fmla="*/ 1590174 h 3356811"/>
              <a:gd name="connsiteX9" fmla="*/ 201404 w 3898236"/>
              <a:gd name="connsiteY9" fmla="*/ 495310 h 3356811"/>
              <a:gd name="connsiteX0" fmla="*/ 201404 w 3898236"/>
              <a:gd name="connsiteY0" fmla="*/ 520406 h 3381907"/>
              <a:gd name="connsiteX1" fmla="*/ 696714 w 3898236"/>
              <a:gd name="connsiteY1" fmla="*/ 25096 h 3381907"/>
              <a:gd name="connsiteX2" fmla="*/ 2546554 w 3898236"/>
              <a:gd name="connsiteY2" fmla="*/ 75410 h 3381907"/>
              <a:gd name="connsiteX3" fmla="*/ 3475115 w 3898236"/>
              <a:gd name="connsiteY3" fmla="*/ 265727 h 3381907"/>
              <a:gd name="connsiteX4" fmla="*/ 3898236 w 3898236"/>
              <a:gd name="connsiteY4" fmla="*/ 520406 h 3381907"/>
              <a:gd name="connsiteX5" fmla="*/ 3898236 w 3898236"/>
              <a:gd name="connsiteY5" fmla="*/ 2501586 h 3381907"/>
              <a:gd name="connsiteX6" fmla="*/ 3126200 w 3898236"/>
              <a:gd name="connsiteY6" fmla="*/ 3381907 h 3381907"/>
              <a:gd name="connsiteX7" fmla="*/ 696714 w 3898236"/>
              <a:gd name="connsiteY7" fmla="*/ 2996896 h 3381907"/>
              <a:gd name="connsiteX8" fmla="*/ 201404 w 3898236"/>
              <a:gd name="connsiteY8" fmla="*/ 2501586 h 3381907"/>
              <a:gd name="connsiteX9" fmla="*/ 4 w 3898236"/>
              <a:gd name="connsiteY9" fmla="*/ 1615270 h 3381907"/>
              <a:gd name="connsiteX10" fmla="*/ 201404 w 3898236"/>
              <a:gd name="connsiteY10" fmla="*/ 520406 h 3381907"/>
              <a:gd name="connsiteX0" fmla="*/ 201404 w 3898236"/>
              <a:gd name="connsiteY0" fmla="*/ 520406 h 3381907"/>
              <a:gd name="connsiteX1" fmla="*/ 733793 w 3898236"/>
              <a:gd name="connsiteY1" fmla="*/ 844494 h 3381907"/>
              <a:gd name="connsiteX2" fmla="*/ 696714 w 3898236"/>
              <a:gd name="connsiteY2" fmla="*/ 25096 h 3381907"/>
              <a:gd name="connsiteX3" fmla="*/ 2546554 w 3898236"/>
              <a:gd name="connsiteY3" fmla="*/ 75410 h 3381907"/>
              <a:gd name="connsiteX4" fmla="*/ 3475115 w 3898236"/>
              <a:gd name="connsiteY4" fmla="*/ 265727 h 3381907"/>
              <a:gd name="connsiteX5" fmla="*/ 3898236 w 3898236"/>
              <a:gd name="connsiteY5" fmla="*/ 520406 h 3381907"/>
              <a:gd name="connsiteX6" fmla="*/ 3898236 w 3898236"/>
              <a:gd name="connsiteY6" fmla="*/ 2501586 h 3381907"/>
              <a:gd name="connsiteX7" fmla="*/ 3126200 w 3898236"/>
              <a:gd name="connsiteY7" fmla="*/ 3381907 h 3381907"/>
              <a:gd name="connsiteX8" fmla="*/ 696714 w 3898236"/>
              <a:gd name="connsiteY8" fmla="*/ 2996896 h 3381907"/>
              <a:gd name="connsiteX9" fmla="*/ 201404 w 3898236"/>
              <a:gd name="connsiteY9" fmla="*/ 2501586 h 3381907"/>
              <a:gd name="connsiteX10" fmla="*/ 4 w 3898236"/>
              <a:gd name="connsiteY10" fmla="*/ 1615270 h 3381907"/>
              <a:gd name="connsiteX11" fmla="*/ 201404 w 3898236"/>
              <a:gd name="connsiteY11" fmla="*/ 520406 h 3381907"/>
              <a:gd name="connsiteX0" fmla="*/ 201404 w 3898236"/>
              <a:gd name="connsiteY0" fmla="*/ 448827 h 3310328"/>
              <a:gd name="connsiteX1" fmla="*/ 733793 w 3898236"/>
              <a:gd name="connsiteY1" fmla="*/ 772915 h 3310328"/>
              <a:gd name="connsiteX2" fmla="*/ 950476 w 3898236"/>
              <a:gd name="connsiteY2" fmla="*/ 314464 h 3310328"/>
              <a:gd name="connsiteX3" fmla="*/ 2546554 w 3898236"/>
              <a:gd name="connsiteY3" fmla="*/ 3831 h 3310328"/>
              <a:gd name="connsiteX4" fmla="*/ 3475115 w 3898236"/>
              <a:gd name="connsiteY4" fmla="*/ 194148 h 3310328"/>
              <a:gd name="connsiteX5" fmla="*/ 3898236 w 3898236"/>
              <a:gd name="connsiteY5" fmla="*/ 448827 h 3310328"/>
              <a:gd name="connsiteX6" fmla="*/ 3898236 w 3898236"/>
              <a:gd name="connsiteY6" fmla="*/ 2430007 h 3310328"/>
              <a:gd name="connsiteX7" fmla="*/ 3126200 w 3898236"/>
              <a:gd name="connsiteY7" fmla="*/ 3310328 h 3310328"/>
              <a:gd name="connsiteX8" fmla="*/ 696714 w 3898236"/>
              <a:gd name="connsiteY8" fmla="*/ 2925317 h 3310328"/>
              <a:gd name="connsiteX9" fmla="*/ 201404 w 3898236"/>
              <a:gd name="connsiteY9" fmla="*/ 2430007 h 3310328"/>
              <a:gd name="connsiteX10" fmla="*/ 4 w 3898236"/>
              <a:gd name="connsiteY10" fmla="*/ 1543691 h 3310328"/>
              <a:gd name="connsiteX11" fmla="*/ 201404 w 3898236"/>
              <a:gd name="connsiteY11" fmla="*/ 448827 h 3310328"/>
              <a:gd name="connsiteX0" fmla="*/ 344833 w 3898236"/>
              <a:gd name="connsiteY0" fmla="*/ 737585 h 3310328"/>
              <a:gd name="connsiteX1" fmla="*/ 733793 w 3898236"/>
              <a:gd name="connsiteY1" fmla="*/ 772915 h 3310328"/>
              <a:gd name="connsiteX2" fmla="*/ 950476 w 3898236"/>
              <a:gd name="connsiteY2" fmla="*/ 314464 h 3310328"/>
              <a:gd name="connsiteX3" fmla="*/ 2546554 w 3898236"/>
              <a:gd name="connsiteY3" fmla="*/ 3831 h 3310328"/>
              <a:gd name="connsiteX4" fmla="*/ 3475115 w 3898236"/>
              <a:gd name="connsiteY4" fmla="*/ 194148 h 3310328"/>
              <a:gd name="connsiteX5" fmla="*/ 3898236 w 3898236"/>
              <a:gd name="connsiteY5" fmla="*/ 448827 h 3310328"/>
              <a:gd name="connsiteX6" fmla="*/ 3898236 w 3898236"/>
              <a:gd name="connsiteY6" fmla="*/ 2430007 h 3310328"/>
              <a:gd name="connsiteX7" fmla="*/ 3126200 w 3898236"/>
              <a:gd name="connsiteY7" fmla="*/ 3310328 h 3310328"/>
              <a:gd name="connsiteX8" fmla="*/ 696714 w 3898236"/>
              <a:gd name="connsiteY8" fmla="*/ 2925317 h 3310328"/>
              <a:gd name="connsiteX9" fmla="*/ 201404 w 3898236"/>
              <a:gd name="connsiteY9" fmla="*/ 2430007 h 3310328"/>
              <a:gd name="connsiteX10" fmla="*/ 4 w 3898236"/>
              <a:gd name="connsiteY10" fmla="*/ 1543691 h 3310328"/>
              <a:gd name="connsiteX11" fmla="*/ 344833 w 3898236"/>
              <a:gd name="connsiteY11" fmla="*/ 737585 h 3310328"/>
              <a:gd name="connsiteX0" fmla="*/ 344833 w 3898236"/>
              <a:gd name="connsiteY0" fmla="*/ 988545 h 3561288"/>
              <a:gd name="connsiteX1" fmla="*/ 733793 w 3898236"/>
              <a:gd name="connsiteY1" fmla="*/ 1023875 h 3561288"/>
              <a:gd name="connsiteX2" fmla="*/ 950476 w 3898236"/>
              <a:gd name="connsiteY2" fmla="*/ 565424 h 3561288"/>
              <a:gd name="connsiteX3" fmla="*/ 2182462 w 3898236"/>
              <a:gd name="connsiteY3" fmla="*/ 2128 h 3561288"/>
              <a:gd name="connsiteX4" fmla="*/ 3475115 w 3898236"/>
              <a:gd name="connsiteY4" fmla="*/ 445108 h 3561288"/>
              <a:gd name="connsiteX5" fmla="*/ 3898236 w 3898236"/>
              <a:gd name="connsiteY5" fmla="*/ 699787 h 3561288"/>
              <a:gd name="connsiteX6" fmla="*/ 3898236 w 3898236"/>
              <a:gd name="connsiteY6" fmla="*/ 2680967 h 3561288"/>
              <a:gd name="connsiteX7" fmla="*/ 3126200 w 3898236"/>
              <a:gd name="connsiteY7" fmla="*/ 3561288 h 3561288"/>
              <a:gd name="connsiteX8" fmla="*/ 696714 w 3898236"/>
              <a:gd name="connsiteY8" fmla="*/ 3176277 h 3561288"/>
              <a:gd name="connsiteX9" fmla="*/ 201404 w 3898236"/>
              <a:gd name="connsiteY9" fmla="*/ 2680967 h 3561288"/>
              <a:gd name="connsiteX10" fmla="*/ 4 w 3898236"/>
              <a:gd name="connsiteY10" fmla="*/ 1794651 h 3561288"/>
              <a:gd name="connsiteX11" fmla="*/ 344833 w 3898236"/>
              <a:gd name="connsiteY11" fmla="*/ 988545 h 3561288"/>
              <a:gd name="connsiteX0" fmla="*/ 344833 w 3898236"/>
              <a:gd name="connsiteY0" fmla="*/ 1030387 h 3603130"/>
              <a:gd name="connsiteX1" fmla="*/ 733793 w 3898236"/>
              <a:gd name="connsiteY1" fmla="*/ 1065717 h 3603130"/>
              <a:gd name="connsiteX2" fmla="*/ 950476 w 3898236"/>
              <a:gd name="connsiteY2" fmla="*/ 607266 h 3603130"/>
              <a:gd name="connsiteX3" fmla="*/ 1648076 w 3898236"/>
              <a:gd name="connsiteY3" fmla="*/ 64251 h 3603130"/>
              <a:gd name="connsiteX4" fmla="*/ 2182462 w 3898236"/>
              <a:gd name="connsiteY4" fmla="*/ 43970 h 3603130"/>
              <a:gd name="connsiteX5" fmla="*/ 3475115 w 3898236"/>
              <a:gd name="connsiteY5" fmla="*/ 486950 h 3603130"/>
              <a:gd name="connsiteX6" fmla="*/ 3898236 w 3898236"/>
              <a:gd name="connsiteY6" fmla="*/ 741629 h 3603130"/>
              <a:gd name="connsiteX7" fmla="*/ 3898236 w 3898236"/>
              <a:gd name="connsiteY7" fmla="*/ 2722809 h 3603130"/>
              <a:gd name="connsiteX8" fmla="*/ 3126200 w 3898236"/>
              <a:gd name="connsiteY8" fmla="*/ 3603130 h 3603130"/>
              <a:gd name="connsiteX9" fmla="*/ 696714 w 3898236"/>
              <a:gd name="connsiteY9" fmla="*/ 3218119 h 3603130"/>
              <a:gd name="connsiteX10" fmla="*/ 201404 w 3898236"/>
              <a:gd name="connsiteY10" fmla="*/ 2722809 h 3603130"/>
              <a:gd name="connsiteX11" fmla="*/ 4 w 3898236"/>
              <a:gd name="connsiteY11" fmla="*/ 1836493 h 3603130"/>
              <a:gd name="connsiteX12" fmla="*/ 344833 w 3898236"/>
              <a:gd name="connsiteY12" fmla="*/ 1030387 h 3603130"/>
              <a:gd name="connsiteX0" fmla="*/ 918105 w 4471508"/>
              <a:gd name="connsiteY0" fmla="*/ 1030387 h 3603130"/>
              <a:gd name="connsiteX1" fmla="*/ 1307065 w 4471508"/>
              <a:gd name="connsiteY1" fmla="*/ 1065717 h 3603130"/>
              <a:gd name="connsiteX2" fmla="*/ 1523748 w 4471508"/>
              <a:gd name="connsiteY2" fmla="*/ 607266 h 3603130"/>
              <a:gd name="connsiteX3" fmla="*/ 2221348 w 4471508"/>
              <a:gd name="connsiteY3" fmla="*/ 64251 h 3603130"/>
              <a:gd name="connsiteX4" fmla="*/ 2755734 w 4471508"/>
              <a:gd name="connsiteY4" fmla="*/ 43970 h 3603130"/>
              <a:gd name="connsiteX5" fmla="*/ 4048387 w 4471508"/>
              <a:gd name="connsiteY5" fmla="*/ 486950 h 3603130"/>
              <a:gd name="connsiteX6" fmla="*/ 4471508 w 4471508"/>
              <a:gd name="connsiteY6" fmla="*/ 741629 h 3603130"/>
              <a:gd name="connsiteX7" fmla="*/ 4471508 w 4471508"/>
              <a:gd name="connsiteY7" fmla="*/ 2722809 h 3603130"/>
              <a:gd name="connsiteX8" fmla="*/ 3699472 w 4471508"/>
              <a:gd name="connsiteY8" fmla="*/ 3603130 h 3603130"/>
              <a:gd name="connsiteX9" fmla="*/ 1269986 w 4471508"/>
              <a:gd name="connsiteY9" fmla="*/ 3218119 h 3603130"/>
              <a:gd name="connsiteX10" fmla="*/ 774676 w 4471508"/>
              <a:gd name="connsiteY10" fmla="*/ 2722809 h 3603130"/>
              <a:gd name="connsiteX11" fmla="*/ 573276 w 4471508"/>
              <a:gd name="connsiteY11" fmla="*/ 1836493 h 3603130"/>
              <a:gd name="connsiteX12" fmla="*/ 3700 w 4471508"/>
              <a:gd name="connsiteY12" fmla="*/ 401135 h 3603130"/>
              <a:gd name="connsiteX13" fmla="*/ 918105 w 4471508"/>
              <a:gd name="connsiteY13" fmla="*/ 1030387 h 3603130"/>
              <a:gd name="connsiteX0" fmla="*/ 1391555 w 4944958"/>
              <a:gd name="connsiteY0" fmla="*/ 1030387 h 3603130"/>
              <a:gd name="connsiteX1" fmla="*/ 1780515 w 4944958"/>
              <a:gd name="connsiteY1" fmla="*/ 1065717 h 3603130"/>
              <a:gd name="connsiteX2" fmla="*/ 1997198 w 4944958"/>
              <a:gd name="connsiteY2" fmla="*/ 607266 h 3603130"/>
              <a:gd name="connsiteX3" fmla="*/ 2694798 w 4944958"/>
              <a:gd name="connsiteY3" fmla="*/ 64251 h 3603130"/>
              <a:gd name="connsiteX4" fmla="*/ 3229184 w 4944958"/>
              <a:gd name="connsiteY4" fmla="*/ 43970 h 3603130"/>
              <a:gd name="connsiteX5" fmla="*/ 4521837 w 4944958"/>
              <a:gd name="connsiteY5" fmla="*/ 486950 h 3603130"/>
              <a:gd name="connsiteX6" fmla="*/ 4944958 w 4944958"/>
              <a:gd name="connsiteY6" fmla="*/ 741629 h 3603130"/>
              <a:gd name="connsiteX7" fmla="*/ 4944958 w 4944958"/>
              <a:gd name="connsiteY7" fmla="*/ 2722809 h 3603130"/>
              <a:gd name="connsiteX8" fmla="*/ 4172922 w 4944958"/>
              <a:gd name="connsiteY8" fmla="*/ 3603130 h 3603130"/>
              <a:gd name="connsiteX9" fmla="*/ 1743436 w 4944958"/>
              <a:gd name="connsiteY9" fmla="*/ 3218119 h 3603130"/>
              <a:gd name="connsiteX10" fmla="*/ 1248126 w 4944958"/>
              <a:gd name="connsiteY10" fmla="*/ 2722809 h 3603130"/>
              <a:gd name="connsiteX11" fmla="*/ 1046726 w 4944958"/>
              <a:gd name="connsiteY11" fmla="*/ 1836493 h 3603130"/>
              <a:gd name="connsiteX12" fmla="*/ 13761 w 4944958"/>
              <a:gd name="connsiteY12" fmla="*/ 870367 h 3603130"/>
              <a:gd name="connsiteX13" fmla="*/ 477150 w 4944958"/>
              <a:gd name="connsiteY13" fmla="*/ 401135 h 3603130"/>
              <a:gd name="connsiteX14" fmla="*/ 1391555 w 4944958"/>
              <a:gd name="connsiteY14" fmla="*/ 1030387 h 3603130"/>
              <a:gd name="connsiteX0" fmla="*/ 2508804 w 6062207"/>
              <a:gd name="connsiteY0" fmla="*/ 1030387 h 3603130"/>
              <a:gd name="connsiteX1" fmla="*/ 2897764 w 6062207"/>
              <a:gd name="connsiteY1" fmla="*/ 1065717 h 3603130"/>
              <a:gd name="connsiteX2" fmla="*/ 3114447 w 6062207"/>
              <a:gd name="connsiteY2" fmla="*/ 607266 h 3603130"/>
              <a:gd name="connsiteX3" fmla="*/ 3812047 w 6062207"/>
              <a:gd name="connsiteY3" fmla="*/ 64251 h 3603130"/>
              <a:gd name="connsiteX4" fmla="*/ 4346433 w 6062207"/>
              <a:gd name="connsiteY4" fmla="*/ 43970 h 3603130"/>
              <a:gd name="connsiteX5" fmla="*/ 5639086 w 6062207"/>
              <a:gd name="connsiteY5" fmla="*/ 486950 h 3603130"/>
              <a:gd name="connsiteX6" fmla="*/ 6062207 w 6062207"/>
              <a:gd name="connsiteY6" fmla="*/ 741629 h 3603130"/>
              <a:gd name="connsiteX7" fmla="*/ 6062207 w 6062207"/>
              <a:gd name="connsiteY7" fmla="*/ 2722809 h 3603130"/>
              <a:gd name="connsiteX8" fmla="*/ 5290171 w 6062207"/>
              <a:gd name="connsiteY8" fmla="*/ 3603130 h 3603130"/>
              <a:gd name="connsiteX9" fmla="*/ 2860685 w 6062207"/>
              <a:gd name="connsiteY9" fmla="*/ 3218119 h 3603130"/>
              <a:gd name="connsiteX10" fmla="*/ 2365375 w 6062207"/>
              <a:gd name="connsiteY10" fmla="*/ 2722809 h 3603130"/>
              <a:gd name="connsiteX11" fmla="*/ 2163975 w 6062207"/>
              <a:gd name="connsiteY11" fmla="*/ 1836493 h 3603130"/>
              <a:gd name="connsiteX12" fmla="*/ 16668 w 6062207"/>
              <a:gd name="connsiteY12" fmla="*/ 966619 h 3603130"/>
              <a:gd name="connsiteX13" fmla="*/ 1131010 w 6062207"/>
              <a:gd name="connsiteY13" fmla="*/ 870367 h 3603130"/>
              <a:gd name="connsiteX14" fmla="*/ 1594399 w 6062207"/>
              <a:gd name="connsiteY14" fmla="*/ 401135 h 3603130"/>
              <a:gd name="connsiteX15" fmla="*/ 2508804 w 6062207"/>
              <a:gd name="connsiteY15" fmla="*/ 1030387 h 3603130"/>
              <a:gd name="connsiteX0" fmla="*/ 1465393 w 5018796"/>
              <a:gd name="connsiteY0" fmla="*/ 1030387 h 3603130"/>
              <a:gd name="connsiteX1" fmla="*/ 1854353 w 5018796"/>
              <a:gd name="connsiteY1" fmla="*/ 1065717 h 3603130"/>
              <a:gd name="connsiteX2" fmla="*/ 2071036 w 5018796"/>
              <a:gd name="connsiteY2" fmla="*/ 607266 h 3603130"/>
              <a:gd name="connsiteX3" fmla="*/ 2768636 w 5018796"/>
              <a:gd name="connsiteY3" fmla="*/ 64251 h 3603130"/>
              <a:gd name="connsiteX4" fmla="*/ 3303022 w 5018796"/>
              <a:gd name="connsiteY4" fmla="*/ 43970 h 3603130"/>
              <a:gd name="connsiteX5" fmla="*/ 4595675 w 5018796"/>
              <a:gd name="connsiteY5" fmla="*/ 486950 h 3603130"/>
              <a:gd name="connsiteX6" fmla="*/ 5018796 w 5018796"/>
              <a:gd name="connsiteY6" fmla="*/ 741629 h 3603130"/>
              <a:gd name="connsiteX7" fmla="*/ 5018796 w 5018796"/>
              <a:gd name="connsiteY7" fmla="*/ 2722809 h 3603130"/>
              <a:gd name="connsiteX8" fmla="*/ 4246760 w 5018796"/>
              <a:gd name="connsiteY8" fmla="*/ 3603130 h 3603130"/>
              <a:gd name="connsiteX9" fmla="*/ 1817274 w 5018796"/>
              <a:gd name="connsiteY9" fmla="*/ 3218119 h 3603130"/>
              <a:gd name="connsiteX10" fmla="*/ 1321964 w 5018796"/>
              <a:gd name="connsiteY10" fmla="*/ 2722809 h 3603130"/>
              <a:gd name="connsiteX11" fmla="*/ 1120564 w 5018796"/>
              <a:gd name="connsiteY11" fmla="*/ 1836493 h 3603130"/>
              <a:gd name="connsiteX12" fmla="*/ 98631 w 5018796"/>
              <a:gd name="connsiteY12" fmla="*/ 846303 h 3603130"/>
              <a:gd name="connsiteX13" fmla="*/ 87599 w 5018796"/>
              <a:gd name="connsiteY13" fmla="*/ 870367 h 3603130"/>
              <a:gd name="connsiteX14" fmla="*/ 550988 w 5018796"/>
              <a:gd name="connsiteY14" fmla="*/ 401135 h 3603130"/>
              <a:gd name="connsiteX15" fmla="*/ 1465393 w 5018796"/>
              <a:gd name="connsiteY15" fmla="*/ 1030387 h 3603130"/>
              <a:gd name="connsiteX0" fmla="*/ 1465393 w 5018796"/>
              <a:gd name="connsiteY0" fmla="*/ 1030387 h 3603130"/>
              <a:gd name="connsiteX1" fmla="*/ 1854353 w 5018796"/>
              <a:gd name="connsiteY1" fmla="*/ 1065717 h 3603130"/>
              <a:gd name="connsiteX2" fmla="*/ 2071036 w 5018796"/>
              <a:gd name="connsiteY2" fmla="*/ 607266 h 3603130"/>
              <a:gd name="connsiteX3" fmla="*/ 2768636 w 5018796"/>
              <a:gd name="connsiteY3" fmla="*/ 64251 h 3603130"/>
              <a:gd name="connsiteX4" fmla="*/ 3303022 w 5018796"/>
              <a:gd name="connsiteY4" fmla="*/ 43970 h 3603130"/>
              <a:gd name="connsiteX5" fmla="*/ 4595675 w 5018796"/>
              <a:gd name="connsiteY5" fmla="*/ 486950 h 3603130"/>
              <a:gd name="connsiteX6" fmla="*/ 5018796 w 5018796"/>
              <a:gd name="connsiteY6" fmla="*/ 741629 h 3603130"/>
              <a:gd name="connsiteX7" fmla="*/ 5018796 w 5018796"/>
              <a:gd name="connsiteY7" fmla="*/ 2722809 h 3603130"/>
              <a:gd name="connsiteX8" fmla="*/ 4246760 w 5018796"/>
              <a:gd name="connsiteY8" fmla="*/ 3603130 h 3603130"/>
              <a:gd name="connsiteX9" fmla="*/ 1817274 w 5018796"/>
              <a:gd name="connsiteY9" fmla="*/ 3218119 h 3603130"/>
              <a:gd name="connsiteX10" fmla="*/ 1321964 w 5018796"/>
              <a:gd name="connsiteY10" fmla="*/ 2722809 h 3603130"/>
              <a:gd name="connsiteX11" fmla="*/ 1120564 w 5018796"/>
              <a:gd name="connsiteY11" fmla="*/ 1836493 h 3603130"/>
              <a:gd name="connsiteX12" fmla="*/ 98631 w 5018796"/>
              <a:gd name="connsiteY12" fmla="*/ 846303 h 3603130"/>
              <a:gd name="connsiteX13" fmla="*/ 87599 w 5018796"/>
              <a:gd name="connsiteY13" fmla="*/ 870367 h 3603130"/>
              <a:gd name="connsiteX14" fmla="*/ 407559 w 5018796"/>
              <a:gd name="connsiteY14" fmla="*/ 425198 h 3603130"/>
              <a:gd name="connsiteX15" fmla="*/ 1465393 w 5018796"/>
              <a:gd name="connsiteY15" fmla="*/ 1030387 h 3603130"/>
              <a:gd name="connsiteX0" fmla="*/ 1465393 w 5018796"/>
              <a:gd name="connsiteY0" fmla="*/ 1030387 h 3603130"/>
              <a:gd name="connsiteX1" fmla="*/ 1854353 w 5018796"/>
              <a:gd name="connsiteY1" fmla="*/ 1065717 h 3603130"/>
              <a:gd name="connsiteX2" fmla="*/ 2071036 w 5018796"/>
              <a:gd name="connsiteY2" fmla="*/ 607266 h 3603130"/>
              <a:gd name="connsiteX3" fmla="*/ 2768636 w 5018796"/>
              <a:gd name="connsiteY3" fmla="*/ 64251 h 3603130"/>
              <a:gd name="connsiteX4" fmla="*/ 3303022 w 5018796"/>
              <a:gd name="connsiteY4" fmla="*/ 43970 h 3603130"/>
              <a:gd name="connsiteX5" fmla="*/ 4595675 w 5018796"/>
              <a:gd name="connsiteY5" fmla="*/ 486950 h 3603130"/>
              <a:gd name="connsiteX6" fmla="*/ 5018796 w 5018796"/>
              <a:gd name="connsiteY6" fmla="*/ 741629 h 3603130"/>
              <a:gd name="connsiteX7" fmla="*/ 5018796 w 5018796"/>
              <a:gd name="connsiteY7" fmla="*/ 2722809 h 3603130"/>
              <a:gd name="connsiteX8" fmla="*/ 4246760 w 5018796"/>
              <a:gd name="connsiteY8" fmla="*/ 3603130 h 3603130"/>
              <a:gd name="connsiteX9" fmla="*/ 1817274 w 5018796"/>
              <a:gd name="connsiteY9" fmla="*/ 3218119 h 3603130"/>
              <a:gd name="connsiteX10" fmla="*/ 1321964 w 5018796"/>
              <a:gd name="connsiteY10" fmla="*/ 2722809 h 3603130"/>
              <a:gd name="connsiteX11" fmla="*/ 1120564 w 5018796"/>
              <a:gd name="connsiteY11" fmla="*/ 1836493 h 3603130"/>
              <a:gd name="connsiteX12" fmla="*/ 98631 w 5018796"/>
              <a:gd name="connsiteY12" fmla="*/ 846303 h 3603130"/>
              <a:gd name="connsiteX13" fmla="*/ 87599 w 5018796"/>
              <a:gd name="connsiteY13" fmla="*/ 870367 h 3603130"/>
              <a:gd name="connsiteX14" fmla="*/ 407559 w 5018796"/>
              <a:gd name="connsiteY14" fmla="*/ 425198 h 3603130"/>
              <a:gd name="connsiteX15" fmla="*/ 826814 w 5018796"/>
              <a:gd name="connsiteY15" fmla="*/ 485356 h 3603130"/>
              <a:gd name="connsiteX16" fmla="*/ 1465393 w 5018796"/>
              <a:gd name="connsiteY16" fmla="*/ 1030387 h 3603130"/>
              <a:gd name="connsiteX0" fmla="*/ 1453677 w 5007080"/>
              <a:gd name="connsiteY0" fmla="*/ 1030387 h 3603130"/>
              <a:gd name="connsiteX1" fmla="*/ 1842637 w 5007080"/>
              <a:gd name="connsiteY1" fmla="*/ 1065717 h 3603130"/>
              <a:gd name="connsiteX2" fmla="*/ 2059320 w 5007080"/>
              <a:gd name="connsiteY2" fmla="*/ 607266 h 3603130"/>
              <a:gd name="connsiteX3" fmla="*/ 2756920 w 5007080"/>
              <a:gd name="connsiteY3" fmla="*/ 64251 h 3603130"/>
              <a:gd name="connsiteX4" fmla="*/ 3291306 w 5007080"/>
              <a:gd name="connsiteY4" fmla="*/ 43970 h 3603130"/>
              <a:gd name="connsiteX5" fmla="*/ 4583959 w 5007080"/>
              <a:gd name="connsiteY5" fmla="*/ 486950 h 3603130"/>
              <a:gd name="connsiteX6" fmla="*/ 5007080 w 5007080"/>
              <a:gd name="connsiteY6" fmla="*/ 741629 h 3603130"/>
              <a:gd name="connsiteX7" fmla="*/ 5007080 w 5007080"/>
              <a:gd name="connsiteY7" fmla="*/ 2722809 h 3603130"/>
              <a:gd name="connsiteX8" fmla="*/ 4235044 w 5007080"/>
              <a:gd name="connsiteY8" fmla="*/ 3603130 h 3603130"/>
              <a:gd name="connsiteX9" fmla="*/ 1805558 w 5007080"/>
              <a:gd name="connsiteY9" fmla="*/ 3218119 h 3603130"/>
              <a:gd name="connsiteX10" fmla="*/ 1310248 w 5007080"/>
              <a:gd name="connsiteY10" fmla="*/ 2722809 h 3603130"/>
              <a:gd name="connsiteX11" fmla="*/ 1108848 w 5007080"/>
              <a:gd name="connsiteY11" fmla="*/ 1836493 h 3603130"/>
              <a:gd name="connsiteX12" fmla="*/ 86915 w 5007080"/>
              <a:gd name="connsiteY12" fmla="*/ 846303 h 3603130"/>
              <a:gd name="connsiteX13" fmla="*/ 75883 w 5007080"/>
              <a:gd name="connsiteY13" fmla="*/ 870367 h 3603130"/>
              <a:gd name="connsiteX14" fmla="*/ 164146 w 5007080"/>
              <a:gd name="connsiteY14" fmla="*/ 569577 h 3603130"/>
              <a:gd name="connsiteX15" fmla="*/ 395843 w 5007080"/>
              <a:gd name="connsiteY15" fmla="*/ 425198 h 3603130"/>
              <a:gd name="connsiteX16" fmla="*/ 815098 w 5007080"/>
              <a:gd name="connsiteY16" fmla="*/ 485356 h 3603130"/>
              <a:gd name="connsiteX17" fmla="*/ 1453677 w 5007080"/>
              <a:gd name="connsiteY17" fmla="*/ 1030387 h 3603130"/>
              <a:gd name="connsiteX0" fmla="*/ 1418768 w 4972171"/>
              <a:gd name="connsiteY0" fmla="*/ 1030387 h 3603130"/>
              <a:gd name="connsiteX1" fmla="*/ 1807728 w 4972171"/>
              <a:gd name="connsiteY1" fmla="*/ 1065717 h 3603130"/>
              <a:gd name="connsiteX2" fmla="*/ 2024411 w 4972171"/>
              <a:gd name="connsiteY2" fmla="*/ 607266 h 3603130"/>
              <a:gd name="connsiteX3" fmla="*/ 2722011 w 4972171"/>
              <a:gd name="connsiteY3" fmla="*/ 64251 h 3603130"/>
              <a:gd name="connsiteX4" fmla="*/ 3256397 w 4972171"/>
              <a:gd name="connsiteY4" fmla="*/ 43970 h 3603130"/>
              <a:gd name="connsiteX5" fmla="*/ 4549050 w 4972171"/>
              <a:gd name="connsiteY5" fmla="*/ 486950 h 3603130"/>
              <a:gd name="connsiteX6" fmla="*/ 4972171 w 4972171"/>
              <a:gd name="connsiteY6" fmla="*/ 741629 h 3603130"/>
              <a:gd name="connsiteX7" fmla="*/ 4972171 w 4972171"/>
              <a:gd name="connsiteY7" fmla="*/ 2722809 h 3603130"/>
              <a:gd name="connsiteX8" fmla="*/ 4200135 w 4972171"/>
              <a:gd name="connsiteY8" fmla="*/ 3603130 h 3603130"/>
              <a:gd name="connsiteX9" fmla="*/ 1770649 w 4972171"/>
              <a:gd name="connsiteY9" fmla="*/ 3218119 h 3603130"/>
              <a:gd name="connsiteX10" fmla="*/ 1275339 w 4972171"/>
              <a:gd name="connsiteY10" fmla="*/ 2722809 h 3603130"/>
              <a:gd name="connsiteX11" fmla="*/ 1073939 w 4972171"/>
              <a:gd name="connsiteY11" fmla="*/ 1836493 h 3603130"/>
              <a:gd name="connsiteX12" fmla="*/ 74072 w 4972171"/>
              <a:gd name="connsiteY12" fmla="*/ 1159125 h 3603130"/>
              <a:gd name="connsiteX13" fmla="*/ 52006 w 4972171"/>
              <a:gd name="connsiteY13" fmla="*/ 846303 h 3603130"/>
              <a:gd name="connsiteX14" fmla="*/ 40974 w 4972171"/>
              <a:gd name="connsiteY14" fmla="*/ 870367 h 3603130"/>
              <a:gd name="connsiteX15" fmla="*/ 129237 w 4972171"/>
              <a:gd name="connsiteY15" fmla="*/ 569577 h 3603130"/>
              <a:gd name="connsiteX16" fmla="*/ 360934 w 4972171"/>
              <a:gd name="connsiteY16" fmla="*/ 425198 h 3603130"/>
              <a:gd name="connsiteX17" fmla="*/ 780189 w 4972171"/>
              <a:gd name="connsiteY17" fmla="*/ 485356 h 3603130"/>
              <a:gd name="connsiteX18" fmla="*/ 1418768 w 4972171"/>
              <a:gd name="connsiteY18" fmla="*/ 1030387 h 360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72171" h="3603130">
                <a:moveTo>
                  <a:pt x="1418768" y="1030387"/>
                </a:moveTo>
                <a:cubicBezTo>
                  <a:pt x="1471190" y="793640"/>
                  <a:pt x="1725176" y="1148269"/>
                  <a:pt x="1807728" y="1065717"/>
                </a:cubicBezTo>
                <a:cubicBezTo>
                  <a:pt x="1890280" y="983165"/>
                  <a:pt x="1872031" y="754124"/>
                  <a:pt x="2024411" y="607266"/>
                </a:cubicBezTo>
                <a:cubicBezTo>
                  <a:pt x="2176792" y="460408"/>
                  <a:pt x="2516680" y="158134"/>
                  <a:pt x="2722011" y="64251"/>
                </a:cubicBezTo>
                <a:cubicBezTo>
                  <a:pt x="2927342" y="-29632"/>
                  <a:pt x="2951891" y="-6427"/>
                  <a:pt x="3256397" y="43970"/>
                </a:cubicBezTo>
                <a:cubicBezTo>
                  <a:pt x="3560904" y="94367"/>
                  <a:pt x="4323770" y="422810"/>
                  <a:pt x="4549050" y="486950"/>
                </a:cubicBezTo>
                <a:cubicBezTo>
                  <a:pt x="4822602" y="631329"/>
                  <a:pt x="4972171" y="468077"/>
                  <a:pt x="4972171" y="741629"/>
                </a:cubicBezTo>
                <a:lnTo>
                  <a:pt x="4972171" y="2722809"/>
                </a:lnTo>
                <a:cubicBezTo>
                  <a:pt x="4972171" y="2996361"/>
                  <a:pt x="4473687" y="3603130"/>
                  <a:pt x="4200135" y="3603130"/>
                </a:cubicBezTo>
                <a:lnTo>
                  <a:pt x="1770649" y="3218119"/>
                </a:lnTo>
                <a:cubicBezTo>
                  <a:pt x="1497097" y="3218119"/>
                  <a:pt x="1275339" y="2996361"/>
                  <a:pt x="1275339" y="2722809"/>
                </a:cubicBezTo>
                <a:cubicBezTo>
                  <a:pt x="1276385" y="2391275"/>
                  <a:pt x="1072893" y="2168027"/>
                  <a:pt x="1073939" y="1836493"/>
                </a:cubicBezTo>
                <a:cubicBezTo>
                  <a:pt x="901311" y="1551816"/>
                  <a:pt x="244394" y="1324157"/>
                  <a:pt x="74072" y="1159125"/>
                </a:cubicBezTo>
                <a:cubicBezTo>
                  <a:pt x="-96250" y="994093"/>
                  <a:pt x="85105" y="870366"/>
                  <a:pt x="52006" y="846303"/>
                </a:cubicBezTo>
                <a:cubicBezTo>
                  <a:pt x="18907" y="822240"/>
                  <a:pt x="11553" y="918493"/>
                  <a:pt x="40974" y="870367"/>
                </a:cubicBezTo>
                <a:cubicBezTo>
                  <a:pt x="70395" y="822241"/>
                  <a:pt x="75910" y="643772"/>
                  <a:pt x="129237" y="569577"/>
                </a:cubicBezTo>
                <a:cubicBezTo>
                  <a:pt x="182564" y="495382"/>
                  <a:pt x="268992" y="437230"/>
                  <a:pt x="360934" y="425198"/>
                </a:cubicBezTo>
                <a:cubicBezTo>
                  <a:pt x="452876" y="413166"/>
                  <a:pt x="603883" y="384491"/>
                  <a:pt x="780189" y="485356"/>
                </a:cubicBezTo>
                <a:cubicBezTo>
                  <a:pt x="956495" y="586221"/>
                  <a:pt x="1243834" y="957723"/>
                  <a:pt x="1418768" y="1030387"/>
                </a:cubicBezTo>
                <a:close/>
              </a:path>
            </a:pathLst>
          </a:custGeom>
          <a:solidFill>
            <a:srgbClr val="00C6FF"/>
          </a:solidFill>
          <a:ln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 descr="C:\Users\ADMIN\Desktop\1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68" y="3810001"/>
            <a:ext cx="1140732" cy="9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14951"/>
            <a:ext cx="1238250" cy="10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7" y="4079875"/>
            <a:ext cx="808845" cy="8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78766" y="3459297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9732" y="-752737"/>
            <a:ext cx="5192360" cy="394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77" y="1746249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Forward or Next 2">
            <a:hlinkClick r:id="rId21" action="ppaction://hlinksldjump" highlightClick="1"/>
          </p:cNvPr>
          <p:cNvSpPr/>
          <p:nvPr/>
        </p:nvSpPr>
        <p:spPr>
          <a:xfrm>
            <a:off x="8534400" y="25400"/>
            <a:ext cx="609600" cy="609600"/>
          </a:xfrm>
          <a:prstGeom prst="actionButtonForwardNex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42343 -0.4219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3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43 -0.42195 L 0.64079 -0.5736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65987"/>
            <a:ext cx="62484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452" y="3651050"/>
            <a:ext cx="5553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mm</a:t>
            </a:r>
            <a:r>
              <a:rPr lang="en-US" sz="4000" b="1" baseline="30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4062" y="777621"/>
            <a:ext cx="555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1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65987"/>
            <a:ext cx="64770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7725" y="4097117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8362" y="500363"/>
            <a:ext cx="555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kề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27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465987"/>
            <a:ext cx="64770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7725" y="4097117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30000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723900"/>
            <a:ext cx="555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3h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……….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465987"/>
            <a:ext cx="60198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5962" y="710868"/>
            <a:ext cx="5553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2d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 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6873868-EAB2-473F-9308-C8ADBE73A98B}"/>
                  </a:ext>
                </a:extLst>
              </p:cNvPr>
              <p:cNvSpPr txBox="1"/>
              <p:nvPr/>
            </p:nvSpPr>
            <p:spPr>
              <a:xfrm>
                <a:off x="3124200" y="3607134"/>
                <a:ext cx="83820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73868-EAB2-473F-9308-C8ADBE73A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607134"/>
                <a:ext cx="838200" cy="104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947208"/>
            <a:ext cx="7531100" cy="345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9" y="4221428"/>
            <a:ext cx="1603375" cy="59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1" y="3737240"/>
            <a:ext cx="531813" cy="4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720850" y="2730500"/>
            <a:ext cx="6508750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KHÁM PHÁ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>
            <a:extLst>
              <a:ext uri="{FF2B5EF4-FFF2-40B4-BE49-F238E27FC236}">
                <a16:creationId xmlns:a16="http://schemas.microsoft.com/office/drawing/2014/main" xmlns="" id="{0460FC18-C94C-4CAB-89B4-56C342A4A2D1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9581"/>
            <a:ext cx="7048500" cy="1125752"/>
            <a:chOff x="1123950" y="295668"/>
            <a:chExt cx="7048500" cy="1499778"/>
          </a:xfrm>
        </p:grpSpPr>
        <p:sp>
          <p:nvSpPr>
            <p:cNvPr id="18451" name="Text Box 2">
              <a:extLst>
                <a:ext uri="{FF2B5EF4-FFF2-40B4-BE49-F238E27FC236}">
                  <a16:creationId xmlns:a16="http://schemas.microsoft.com/office/drawing/2014/main" xmlns="" id="{F8B0A1BC-2AAB-4EA5-91A8-777E31D1C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950" y="295668"/>
              <a:ext cx="7048500" cy="69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10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2020</a:t>
              </a:r>
            </a:p>
          </p:txBody>
        </p:sp>
        <p:sp>
          <p:nvSpPr>
            <p:cNvPr id="18452" name="Text Box 13">
              <a:extLst>
                <a:ext uri="{FF2B5EF4-FFF2-40B4-BE49-F238E27FC236}">
                  <a16:creationId xmlns:a16="http://schemas.microsoft.com/office/drawing/2014/main" xmlns="" id="{1692D3F3-2B98-4B0C-A760-8246911C1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637" y="1097826"/>
              <a:ext cx="1295400" cy="69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GB" alt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Toán</a:t>
              </a:r>
              <a:endParaRPr lang="en-GB" alt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82C9D761-9144-430F-A25D-336D1BBA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85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4F81BD"/>
              </a:buClr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1A943EDE-E858-4ED8-9D7A-21AADC2E60B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62100"/>
            <a:ext cx="8534400" cy="3657600"/>
            <a:chOff x="228600" y="1276350"/>
            <a:chExt cx="8534400" cy="3657600"/>
          </a:xfrm>
        </p:grpSpPr>
        <p:pic>
          <p:nvPicPr>
            <p:cNvPr id="18449" name="Picture 4" descr="Thương mùa lúa trổ đòng đòng… - Báo Pháp Luật Việt Nam">
              <a:extLst>
                <a:ext uri="{FF2B5EF4-FFF2-40B4-BE49-F238E27FC236}">
                  <a16:creationId xmlns:a16="http://schemas.microsoft.com/office/drawing/2014/main" xmlns="" id="{7B088382-AB5C-46A0-B8BF-BDC5B3A2D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76350"/>
              <a:ext cx="85344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5">
              <a:extLst>
                <a:ext uri="{FF2B5EF4-FFF2-40B4-BE49-F238E27FC236}">
                  <a16:creationId xmlns:a16="http://schemas.microsoft.com/office/drawing/2014/main" xmlns="" id="{BBCF4059-EE24-4162-AA35-C7DE130C7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260738"/>
              <a:ext cx="2748915" cy="52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 đồng lúa</a:t>
              </a:r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2DFD69CE-B1EE-49FE-BC29-C7C72FB81FF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46997"/>
            <a:ext cx="8763000" cy="3638550"/>
            <a:chOff x="228600" y="1276350"/>
            <a:chExt cx="8610600" cy="3638356"/>
          </a:xfrm>
        </p:grpSpPr>
        <p:pic>
          <p:nvPicPr>
            <p:cNvPr id="18445" name="Picture 6" descr="Quảng Ninh đẩy mạnh công tác bảo vệ, phát triển rừng và rừng ngập mặn">
              <a:extLst>
                <a:ext uri="{FF2B5EF4-FFF2-40B4-BE49-F238E27FC236}">
                  <a16:creationId xmlns:a16="http://schemas.microsoft.com/office/drawing/2014/main" xmlns="" id="{9B99347E-EB5C-45DA-B741-9597AF43C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76350"/>
              <a:ext cx="8610600" cy="363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6">
              <a:extLst>
                <a:ext uri="{FF2B5EF4-FFF2-40B4-BE49-F238E27FC236}">
                  <a16:creationId xmlns:a16="http://schemas.microsoft.com/office/drawing/2014/main" xmlns="" id="{9DCF493E-BC7E-43D1-83B2-F15B671A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714750"/>
              <a:ext cx="3352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cánh rừng</a:t>
              </a:r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xmlns="" id="{73AA9CE7-737D-46E3-B768-83150803ED0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544390"/>
            <a:ext cx="8839200" cy="3790950"/>
            <a:chOff x="-49" y="524"/>
            <a:chExt cx="5760" cy="4320"/>
          </a:xfrm>
        </p:grpSpPr>
        <p:pic>
          <p:nvPicPr>
            <p:cNvPr id="18443" name="Picture 5">
              <a:extLst>
                <a:ext uri="{FF2B5EF4-FFF2-40B4-BE49-F238E27FC236}">
                  <a16:creationId xmlns:a16="http://schemas.microsoft.com/office/drawing/2014/main" xmlns="" id="{4E9219DA-1386-418B-A66D-45A3FB2AE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" y="52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5">
              <a:extLst>
                <a:ext uri="{FF2B5EF4-FFF2-40B4-BE49-F238E27FC236}">
                  <a16:creationId xmlns:a16="http://schemas.microsoft.com/office/drawing/2014/main" xmlns="" id="{C3023CD0-3E7C-40C1-AF8D-A93818635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3737"/>
              <a:ext cx="2325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đồi chè</a:t>
              </a:r>
            </a:p>
          </p:txBody>
        </p: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xmlns="" id="{54B2EF23-EF06-4F39-A1C6-E581A5DDED8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529938"/>
            <a:ext cx="8839200" cy="3867150"/>
            <a:chOff x="152400" y="1200150"/>
            <a:chExt cx="8839200" cy="3867150"/>
          </a:xfrm>
        </p:grpSpPr>
        <p:pic>
          <p:nvPicPr>
            <p:cNvPr id="18441" name="Picture 19" descr="Hồ Ba Bể: Điểm đến hấp dẫn trên cung đường Đông Bắc">
              <a:extLst>
                <a:ext uri="{FF2B5EF4-FFF2-40B4-BE49-F238E27FC236}">
                  <a16:creationId xmlns:a16="http://schemas.microsoft.com/office/drawing/2014/main" xmlns="" id="{D6D979A2-D6C3-4E9D-ADDC-AFD0BCE09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00150"/>
              <a:ext cx="8839200" cy="38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 Box 9">
              <a:extLst>
                <a:ext uri="{FF2B5EF4-FFF2-40B4-BE49-F238E27FC236}">
                  <a16:creationId xmlns:a16="http://schemas.microsoft.com/office/drawing/2014/main" xmlns="" id="{6145E0AD-852F-47CE-8D99-E215DA78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334530"/>
              <a:ext cx="1828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>
                  <a:srgbClr val="4F81BD"/>
                </a:buClr>
                <a:buNone/>
              </a:pPr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nước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504</Words>
  <Application>Microsoft Office PowerPoint</Application>
  <PresentationFormat>On-screen Show (16:10)</PresentationFormat>
  <Paragraphs>128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Malgun Gothic</vt:lpstr>
      <vt:lpstr>Arial</vt:lpstr>
      <vt:lpstr>Calibri</vt:lpstr>
      <vt:lpstr>Cambria</vt:lpstr>
      <vt:lpstr>Cambria Math</vt:lpstr>
      <vt:lpstr>Times New Roman</vt:lpstr>
      <vt:lpstr>Wingdings</vt:lpstr>
      <vt:lpstr>等线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Dung</cp:lastModifiedBy>
  <cp:revision>124</cp:revision>
  <dcterms:created xsi:type="dcterms:W3CDTF">2017-12-31T23:29:53Z</dcterms:created>
  <dcterms:modified xsi:type="dcterms:W3CDTF">2021-10-04T10:13:18Z</dcterms:modified>
</cp:coreProperties>
</file>