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271" r:id="rId3"/>
    <p:sldId id="276" r:id="rId4"/>
    <p:sldId id="277" r:id="rId5"/>
    <p:sldId id="272" r:id="rId6"/>
    <p:sldId id="278" r:id="rId7"/>
    <p:sldId id="280" r:id="rId8"/>
    <p:sldId id="279" r:id="rId9"/>
    <p:sldId id="282" r:id="rId10"/>
    <p:sldId id="283" r:id="rId11"/>
    <p:sldId id="281" r:id="rId12"/>
    <p:sldId id="294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9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4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E70DE-AC83-48C3-BE9D-5DDACCD93AE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F0295-56AC-4A9E-BD8B-2BD05668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59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C6FC4-08B6-47FA-878A-76C6F0E70B60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849B9-FFC1-43A5-B0B7-5695D6E2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49B9-FFC1-43A5-B0B7-5695D6E254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49B9-FFC1-43A5-B0B7-5695D6E254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8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5460B-0944-47EB-8280-BB61291682B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7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634366"/>
            <a:ext cx="4957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49: Động vật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3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657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Kết luận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Cơ thể động vật gồm 3 phần : đầu, mình, cơ quan di chuyển </a:t>
            </a:r>
          </a:p>
        </p:txBody>
      </p:sp>
    </p:spTree>
    <p:extLst>
      <p:ext uri="{BB962C8B-B14F-4D97-AF65-F5344CB8AC3E}">
        <p14:creationId xmlns:p14="http://schemas.microsoft.com/office/powerpoint/2010/main" val="31224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-13855" y="0"/>
            <a:ext cx="4128656" cy="2971800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đã làm gì để bào vệ động vật 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953491" y="2971800"/>
            <a:ext cx="7162800" cy="3165764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Tuyên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truyền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mọi người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cùng bảo vệ động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phá nơi ở của chúng.</a:t>
            </a:r>
          </a:p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Trồng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cây xanh.</a:t>
            </a:r>
          </a:p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ăn thịt và ko sử dụng những sản phẩm từ động vật quý hiếm.</a:t>
            </a:r>
          </a:p>
        </p:txBody>
      </p:sp>
    </p:spTree>
    <p:extLst>
      <p:ext uri="{BB962C8B-B14F-4D97-AF65-F5344CB8AC3E}">
        <p14:creationId xmlns:p14="http://schemas.microsoft.com/office/powerpoint/2010/main" val="34497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302300">
            <a:off x="2033439" y="2617047"/>
            <a:ext cx="5867400" cy="1447800"/>
          </a:xfrm>
          <a:prstGeom prst="rect">
            <a:avLst/>
          </a:prstGeom>
        </p:spPr>
        <p:txBody>
          <a:bodyPr wrap="square">
            <a:prstTxWarp prst="textTriangleInverted">
              <a:avLst>
                <a:gd name="adj" fmla="val 68230"/>
              </a:avLst>
            </a:prstTxWarp>
            <a:spAutoFit/>
          </a:bodyPr>
          <a:lstStyle/>
          <a:p>
            <a:pPr algn="ctr"/>
            <a:r>
              <a:rPr lang="en-US" sz="66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</a:t>
            </a:r>
            <a:r>
              <a:rPr lang="en-US" sz="6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 con </a:t>
            </a:r>
            <a:r>
              <a:rPr lang="en-US" sz="66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gì?</a:t>
            </a:r>
            <a:endParaRPr lang="en-US" sz="66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Câu hỏi 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226" y="3276600"/>
            <a:ext cx="4946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gì mà có bốn chân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Miệng kêu ộp ộp toàn thân xanh màu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Bắt sâu hại lúa xung quanh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Giúp cho các bác, các anh vụ mùa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571230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ếch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5146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4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Câu hỏi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gì có cánh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Mà lại biết bơi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Ngày xuống ao chơi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Đêm về đẻ trứng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57150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vịt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669510"/>
            <a:ext cx="4648200" cy="296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828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Câu hỏi 3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91" y="3726734"/>
            <a:ext cx="491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gì nhảy nhót leo trèo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Mình đầy lông lá, nhăn nheo làm trò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596591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khỉ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670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Câu hỏi 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82" y="38862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Ngôi nhà sùm sụp mái che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Khi bốn cột xòe nhà chuyển đi ngay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575879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rùa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00" y="2590800"/>
            <a:ext cx="4127773" cy="289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Câu hỏi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5052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gì lông mượt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Đôi sường cong cong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Lúc ra cánh đồng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Cày bừa rất giỏi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55" y="2720864"/>
            <a:ext cx="5943600" cy="313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0175" y="6098232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trâu</a:t>
            </a:r>
          </a:p>
        </p:txBody>
      </p:sp>
    </p:spTree>
    <p:extLst>
      <p:ext uri="{BB962C8B-B14F-4D97-AF65-F5344CB8AC3E}">
        <p14:creationId xmlns:p14="http://schemas.microsoft.com/office/powerpoint/2010/main" val="11132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59736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Câu hỏi 6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3525982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gì kêu meo meo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Thích leo trèo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Chân có vuốt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Thích vồ chuột?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4210" y="610046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mèo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48" y="2226853"/>
            <a:ext cx="4200525" cy="36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7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Câu hỏi 7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2736" y="3248891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Bốn chân như cột nhà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Cái tai ve vẩy hai ngà trắng phau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Vòi dài vắt vẻo trên đầu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Trong rừng thích sống với nhau từng đàn Đố bạn là con gì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1700" y="5936671"/>
            <a:ext cx="2362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voi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84" y="2417985"/>
            <a:ext cx="3756431" cy="315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6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719" y="2805644"/>
            <a:ext cx="773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1: Kể tên các loại quả mà em biết?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719" y="3356941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Quả cam, quả quýt, quả mít, quả dừa, quả dưa, quả lê, quả táo, quả ổi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719" y="4277570"/>
            <a:ext cx="769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2: Em hãy nêu các bộ phận chính của quả?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719" y="4828868"/>
            <a:ext cx="636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Quả có các bộ phận : thịt, vỏ, hạt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9" y="1729770"/>
            <a:ext cx="365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 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Câu hỏi 8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3528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gì cục tác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Đẻ ra trứng tròn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Ấp nở thành con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Gọi con “ cục cục ”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6116781"/>
            <a:ext cx="1828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gà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11184"/>
            <a:ext cx="4876800" cy="365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0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552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591" y="-94534"/>
            <a:ext cx="438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Kể tên các con vật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65"/>
            <a:ext cx="2029691" cy="173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42" y="490241"/>
            <a:ext cx="1676400" cy="170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24" y="490241"/>
            <a:ext cx="2209801" cy="170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1" y="461666"/>
            <a:ext cx="2556164" cy="173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2667000"/>
            <a:ext cx="2029691" cy="17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2655941"/>
            <a:ext cx="2029691" cy="17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2667000"/>
            <a:ext cx="2015836" cy="17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49" y="2694709"/>
            <a:ext cx="2190750" cy="17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55" y="4787346"/>
            <a:ext cx="1956955" cy="16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40" y="4882095"/>
            <a:ext cx="4002316" cy="16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2226" y="2194276"/>
            <a:ext cx="149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bò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8971" y="2205335"/>
            <a:ext cx="122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hổ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5698" y="2194278"/>
            <a:ext cx="145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sóc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2081" y="2205335"/>
            <a:ext cx="137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voi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423" y="4388856"/>
            <a:ext cx="146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ong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8358" y="4420428"/>
            <a:ext cx="135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kiến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91640" y="4385794"/>
            <a:ext cx="133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 ếch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1959" y="4420428"/>
            <a:ext cx="193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ươu cao cổ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555" y="647067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him đại bàng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59136" y="647067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 voi</a:t>
            </a:r>
          </a:p>
        </p:txBody>
      </p:sp>
    </p:spTree>
    <p:extLst>
      <p:ext uri="{BB962C8B-B14F-4D97-AF65-F5344CB8AC3E}">
        <p14:creationId xmlns:p14="http://schemas.microsoft.com/office/powerpoint/2010/main" val="22014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 build="allAtOnce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13830"/>
              </p:ext>
            </p:extLst>
          </p:nvPr>
        </p:nvGraphicFramePr>
        <p:xfrm>
          <a:off x="1143000" y="2743200"/>
          <a:ext cx="6858000" cy="33616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29000"/>
                <a:gridCol w="3429000"/>
              </a:tblGrid>
              <a:tr h="814093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Con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vật có kích thước lớn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Con vật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có kích thước nhỏ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8707">
                <a:tc>
                  <a:txBody>
                    <a:bodyPr/>
                    <a:lstStyle/>
                    <a:p>
                      <a:endParaRPr lang="en-US" baseline="0" smtClean="0"/>
                    </a:p>
                    <a:p>
                      <a:endParaRPr lang="en-US" baseline="0" smtClean="0"/>
                    </a:p>
                    <a:p>
                      <a:endParaRPr lang="en-US" baseline="0" smtClean="0"/>
                    </a:p>
                    <a:p>
                      <a:endParaRPr lang="en-US" baseline="0" smtClean="0"/>
                    </a:p>
                    <a:p>
                      <a:endParaRPr lang="en-US" baseline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1183" y="3585869"/>
            <a:ext cx="2953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- Bò</a:t>
            </a:r>
          </a:p>
          <a:p>
            <a:r>
              <a:rPr lang="en-US" sz="2400"/>
              <a:t>- Hổ</a:t>
            </a:r>
          </a:p>
          <a:p>
            <a:r>
              <a:rPr lang="en-US" sz="2400"/>
              <a:t>- Con </a:t>
            </a:r>
            <a:r>
              <a:rPr lang="en-US" sz="2400" smtClean="0"/>
              <a:t>voi</a:t>
            </a:r>
          </a:p>
          <a:p>
            <a:r>
              <a:rPr lang="en-US" sz="2400"/>
              <a:t>- Hươu cao </a:t>
            </a:r>
            <a:r>
              <a:rPr lang="en-US" sz="2400" smtClean="0"/>
              <a:t>cổ</a:t>
            </a:r>
          </a:p>
          <a:p>
            <a:r>
              <a:rPr lang="en-US" sz="2400" smtClean="0"/>
              <a:t>- </a:t>
            </a:r>
            <a:r>
              <a:rPr lang="en-US" sz="2400"/>
              <a:t>Cá heo </a:t>
            </a:r>
          </a:p>
          <a:p>
            <a:endParaRPr lang="en-US" sz="2400"/>
          </a:p>
          <a:p>
            <a:endParaRPr lang="en-US" sz="240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565087"/>
            <a:ext cx="2542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Con sóc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Con ong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kiến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Con ếch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Chim đại bàng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01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676400" y="2819400"/>
            <a:ext cx="6553200" cy="2819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Kết luận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Trong tự nhiên có rất nhiều loài động vật khác nhau. Chúng có hình dạng, độ lớn....khác nhau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3733801" y="-13854"/>
            <a:ext cx="5424054" cy="2680854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hãy so sánh hình dạng, kích thước các con vật 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6" y="609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Đặc điểm bên ngoài của động vật 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438400" y="1676400"/>
            <a:ext cx="5908963" cy="268151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ác con vật gồm mấy bộ phận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>
              <a:buAutoNum type="arabicPeriod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Nêu tên các bộ phận đó ? </a:t>
            </a:r>
          </a:p>
        </p:txBody>
      </p:sp>
    </p:spTree>
    <p:extLst>
      <p:ext uri="{BB962C8B-B14F-4D97-AF65-F5344CB8AC3E}">
        <p14:creationId xmlns:p14="http://schemas.microsoft.com/office/powerpoint/2010/main" val="849445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4400" y="201545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Đầu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4663" y="2255065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4038600"/>
            <a:ext cx="269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 quan di chuyển </a:t>
            </a:r>
          </a:p>
        </p:txBody>
      </p:sp>
    </p:spTree>
    <p:extLst>
      <p:ext uri="{BB962C8B-B14F-4D97-AF65-F5344CB8AC3E}">
        <p14:creationId xmlns:p14="http://schemas.microsoft.com/office/powerpoint/2010/main" val="2934618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Kết quả hình ảnh cho động vật sống trên c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232093"/>
            <a:ext cx="2784186" cy="17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79535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Động vật sống trên cạn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3" y="2013722"/>
            <a:ext cx="2784185" cy="17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6699" y="3924942"/>
            <a:ext cx="335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Động vật sống dưới nước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83" y="1960049"/>
            <a:ext cx="2780557" cy="192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4629" y="63963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Động vật sống được cả trên cạn cả dưới nước 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98" y="261122"/>
            <a:ext cx="278055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9" y="4544296"/>
            <a:ext cx="2857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57" y="4544298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3352800" y="-1"/>
            <a:ext cx="2669556" cy="2167501"/>
          </a:xfrm>
          <a:prstGeom prst="downArrow">
            <a:avLst>
              <a:gd name="adj1" fmla="val 49065"/>
              <a:gd name="adj2" fmla="val 426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Các con vật thường sống ở đâu ? </a:t>
            </a:r>
          </a:p>
        </p:txBody>
      </p:sp>
    </p:spTree>
    <p:extLst>
      <p:ext uri="{BB962C8B-B14F-4D97-AF65-F5344CB8AC3E}">
        <p14:creationId xmlns:p14="http://schemas.microsoft.com/office/powerpoint/2010/main" val="2383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-1376"/>
            <a:ext cx="2514600" cy="180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57" y="-8303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93" y="1801447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 chuyển bằng chân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57" y="2209312"/>
            <a:ext cx="2667000" cy="184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31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129" y="408690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 chuyển bằng cánh, đuôi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338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 chuyển bằng vây, đuôi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" y="4533341"/>
            <a:ext cx="2415020" cy="17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4518826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09143" y="6342282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 chuyển bằng cách trườn, bò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66" y="4504312"/>
            <a:ext cx="2659638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27709"/>
            <a:ext cx="3979244" cy="353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8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240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525</Words>
  <Application>Microsoft Office PowerPoint</Application>
  <PresentationFormat>On-screen Show (4:3)</PresentationFormat>
  <Paragraphs>103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Hoa</cp:lastModifiedBy>
  <cp:revision>54</cp:revision>
  <dcterms:created xsi:type="dcterms:W3CDTF">2017-10-11T02:39:54Z</dcterms:created>
  <dcterms:modified xsi:type="dcterms:W3CDTF">2018-01-24T06:45:21Z</dcterms:modified>
</cp:coreProperties>
</file>