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517" r:id="rId2"/>
    <p:sldId id="518" r:id="rId3"/>
    <p:sldId id="519" r:id="rId4"/>
    <p:sldId id="520" r:id="rId5"/>
    <p:sldId id="355" r:id="rId6"/>
    <p:sldId id="412" r:id="rId7"/>
    <p:sldId id="524" r:id="rId8"/>
    <p:sldId id="525" r:id="rId9"/>
    <p:sldId id="357" r:id="rId10"/>
    <p:sldId id="526" r:id="rId11"/>
    <p:sldId id="527" r:id="rId12"/>
    <p:sldId id="528" r:id="rId13"/>
    <p:sldId id="449" r:id="rId14"/>
    <p:sldId id="444" r:id="rId15"/>
    <p:sldId id="445" r:id="rId16"/>
    <p:sldId id="450" r:id="rId17"/>
    <p:sldId id="446" r:id="rId18"/>
    <p:sldId id="447" r:id="rId19"/>
    <p:sldId id="448" r:id="rId20"/>
    <p:sldId id="451" r:id="rId21"/>
    <p:sldId id="521" r:id="rId22"/>
    <p:sldId id="522" r:id="rId23"/>
    <p:sldId id="523" r:id="rId24"/>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1" u="none" kern="1200" baseline="0">
        <a:solidFill>
          <a:schemeClr val="tx1"/>
        </a:solidFill>
        <a:latin typeface="Arial"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1" u="none" kern="1200" baseline="0">
        <a:solidFill>
          <a:schemeClr val="tx1"/>
        </a:solidFill>
        <a:latin typeface="Arial"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1" u="none" kern="1200" baseline="0">
        <a:solidFill>
          <a:schemeClr val="tx1"/>
        </a:solidFill>
        <a:latin typeface="Arial"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1" u="none" kern="1200" baseline="0">
        <a:solidFill>
          <a:schemeClr val="tx1"/>
        </a:solidFill>
        <a:latin typeface="Arial"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1" u="none" kern="1200" baseline="0">
        <a:solidFill>
          <a:schemeClr val="tx1"/>
        </a:solidFill>
        <a:latin typeface="Arial"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1" u="none" kern="1200" baseline="0">
        <a:solidFill>
          <a:schemeClr val="tx1"/>
        </a:solidFill>
        <a:latin typeface="Arial"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1" u="none" kern="1200" baseline="0">
        <a:solidFill>
          <a:schemeClr val="tx1"/>
        </a:solidFill>
        <a:latin typeface="Arial"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1" u="none" kern="1200" baseline="0">
        <a:solidFill>
          <a:schemeClr val="tx1"/>
        </a:solidFill>
        <a:latin typeface="Arial"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1" u="none" kern="1200" baseline="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990000"/>
    <a:srgbClr val="FF0000"/>
    <a:srgbClr val="A50021"/>
    <a:srgbClr val="CC6600"/>
    <a:srgbClr val="A997F5"/>
    <a:srgbClr val="96F6BB"/>
    <a:srgbClr val="CC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4909"/>
  </p:normalViewPr>
  <p:slideViewPr>
    <p:cSldViewPr showGuides="1">
      <p:cViewPr varScale="1">
        <p:scale>
          <a:sx n="91" d="100"/>
          <a:sy n="91" d="100"/>
        </p:scale>
        <p:origin x="-1374"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0" hangingPunct="0">
              <a:defRPr sz="1200">
                <a:latin typeface="Arial"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1" u="none" strike="noStrike" kern="1200" cap="none" spc="0" normalizeH="0" baseline="0" noProof="0">
              <a:ln>
                <a:noFill/>
              </a:ln>
              <a:solidFill>
                <a:schemeClr val="tx1"/>
              </a:solidFill>
              <a:effectLst/>
              <a:uLnTx/>
              <a:uFillTx/>
              <a:latin typeface="Arial" pitchFamily="34" charset="0"/>
              <a:ea typeface="+mn-ea"/>
              <a:cs typeface="+mn-cs"/>
            </a:endParaRPr>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0" hangingPunct="0">
              <a:defRPr sz="1200">
                <a:latin typeface="Arial"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3759EF56-9DF3-408B-B161-3F3BDAF09B71}" type="datetimeFigureOut">
              <a:rPr kumimoji="0" lang="en-US" sz="1200" b="0" i="1" u="none" strike="noStrike" kern="1200" cap="none" spc="0" normalizeH="0" baseline="0" noProof="0">
                <a:ln>
                  <a:noFill/>
                </a:ln>
                <a:solidFill>
                  <a:schemeClr val="tx1"/>
                </a:solidFill>
                <a:effectLst/>
                <a:uLnTx/>
                <a:uFillTx/>
                <a:latin typeface="Arial"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defRPr/>
              </a:pPr>
              <a:t>10/15/2019</a:t>
            </a:fld>
            <a:endParaRPr kumimoji="0" lang="en-US" sz="1200" b="0" i="1" u="none" strike="noStrike" kern="1200" cap="none" spc="0" normalizeH="0" baseline="0" noProof="0">
              <a:ln>
                <a:noFill/>
              </a:ln>
              <a:solidFill>
                <a:schemeClr val="tx1"/>
              </a:solidFill>
              <a:effectLst/>
              <a:uLnTx/>
              <a:uFillTx/>
              <a:latin typeface="Arial" pitchFamily="34" charset="0"/>
              <a:ea typeface="+mn-ea"/>
              <a:cs typeface="+mn-cs"/>
            </a:endParaRPr>
          </a:p>
        </p:txBody>
      </p:sp>
      <p:sp>
        <p:nvSpPr>
          <p:cNvPr id="2052"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Calibri"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Calibri"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Calibri"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Calibri"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Calibri" pitchFamily="34" charset="0"/>
                <a:ea typeface="+mn-ea"/>
                <a:cs typeface="+mn-cs"/>
              </a:rPr>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0" hangingPunct="0">
              <a:defRPr sz="1200">
                <a:latin typeface="Arial"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1" u="none" strike="noStrike" kern="1200" cap="none" spc="0" normalizeH="0" baseline="0" noProof="0">
              <a:ln>
                <a:noFill/>
              </a:ln>
              <a:solidFill>
                <a:schemeClr val="tx1"/>
              </a:solidFill>
              <a:effectLst/>
              <a:uLnTx/>
              <a:uFillTx/>
              <a:latin typeface="Arial" pitchFamily="34" charset="0"/>
              <a:ea typeface="+mn-ea"/>
              <a:cs typeface="+mn-cs"/>
            </a:endParaRPr>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0" hangingPunct="0">
              <a:defRPr sz="1200"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872CCC25-D06B-4938-A31C-AC0C7E513A5C}" type="slidenum">
              <a:rPr kumimoji="0" lang="en-US" sz="1200" b="0" i="1" u="none" strike="noStrike" kern="1200" cap="none" spc="0" normalizeH="0" baseline="0" noProof="0">
                <a:ln>
                  <a:noFill/>
                </a:ln>
                <a:solidFill>
                  <a:schemeClr val="tx1"/>
                </a:solidFill>
                <a:effectLst/>
                <a:uLnTx/>
                <a:uFillTx/>
                <a:latin typeface="Arial"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en-US" sz="1200" b="0" i="1" u="none" strike="noStrike" kern="1200" cap="none" spc="0" normalizeH="0" baseline="0" noProof="0">
              <a:ln>
                <a:noFill/>
              </a:ln>
              <a:solidFill>
                <a:schemeClr val="tx1"/>
              </a:solidFill>
              <a:effectLst/>
              <a:uLnTx/>
              <a:uFillTx/>
              <a:latin typeface="Arial"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noFill/>
          <a:ln/>
        </p:spPr>
      </p:sp>
      <p:sp>
        <p:nvSpPr>
          <p:cNvPr id="19459" name="Notes Placeholder 2"/>
          <p:cNvSpPr>
            <a:spLocks noGrp="1"/>
          </p:cNvSpPr>
          <p:nvPr>
            <p:ph type="body" idx="1"/>
          </p:nvPr>
        </p:nvSpPr>
        <p:spPr>
          <a:noFill/>
          <a:ln/>
        </p:spPr>
        <p:txBody>
          <a:bodyPr>
            <a:prstTxWarp prst="textNoShape">
              <a:avLst/>
            </a:prstTxWarp>
          </a:bodyPr>
          <a:lstStyle/>
          <a:p>
            <a:pPr eaLnBrk="1" hangingPunct="1">
              <a:spcBef>
                <a:spcPct val="0"/>
              </a:spcBef>
            </a:pPr>
            <a:endParaRPr lang="vi-VN" smtClean="0"/>
          </a:p>
        </p:txBody>
      </p:sp>
      <p:sp>
        <p:nvSpPr>
          <p:cNvPr id="19460" name="Slide Number Placeholder 3"/>
          <p:cNvSpPr>
            <a:spLocks noGrp="1"/>
          </p:cNvSpPr>
          <p:nvPr>
            <p:ph type="sldNum" sz="quarter" idx="5"/>
          </p:nvPr>
        </p:nvSpPr>
        <p:spPr>
          <a:noFill/>
          <a:ln>
            <a:headEnd/>
            <a:tailEnd/>
          </a:ln>
        </p:spPr>
        <p:txBody>
          <a:bodyPr/>
          <a:lstStyle/>
          <a:p>
            <a:fld id="{A7D96F99-F222-481D-AF80-558D59F00F77}" type="slidenum">
              <a:rPr lang="en-US" smtClean="0"/>
              <a:pPr/>
              <a:t>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765D213-E49D-44FE-8177-DF29EB68A65E}" type="slidenum">
              <a:rPr kumimoji="0" lang="en-US" sz="1400" b="0" i="0" u="none" strike="noStrike" kern="1200" cap="none" spc="0" normalizeH="0" baseline="0" noProof="0">
                <a:ln>
                  <a:noFill/>
                </a:ln>
                <a:solidFill>
                  <a:schemeClr val="tx1"/>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sz="1400" b="0" i="0" u="none" strike="noStrike" kern="1200" cap="none" spc="0" normalizeH="0" baseline="0" noProof="0">
              <a:ln>
                <a:noFill/>
              </a:ln>
              <a:solidFill>
                <a:schemeClr val="tx1"/>
              </a:solidFill>
              <a:effectLst/>
              <a:uLnTx/>
              <a:uFillTx/>
              <a:latin typeface="Arial"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765D213-E49D-44FE-8177-DF29EB68A65E}" type="slidenum">
              <a:rPr kumimoji="0" lang="en-US" sz="1400" b="0" i="0" u="none" strike="noStrike" kern="1200" cap="none" spc="0" normalizeH="0" baseline="0" noProof="0">
                <a:ln>
                  <a:noFill/>
                </a:ln>
                <a:solidFill>
                  <a:schemeClr val="tx1"/>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sz="1400" b="0" i="0" u="none" strike="noStrike" kern="1200" cap="none" spc="0" normalizeH="0" baseline="0" noProof="0">
              <a:ln>
                <a:noFill/>
              </a:ln>
              <a:solidFill>
                <a:schemeClr val="tx1"/>
              </a:solidFill>
              <a:effectLst/>
              <a:uLnTx/>
              <a:uFillTx/>
              <a:latin typeface="Arial"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765D213-E49D-44FE-8177-DF29EB68A65E}" type="slidenum">
              <a:rPr kumimoji="0" lang="en-US" sz="1400" b="0" i="0" u="none" strike="noStrike" kern="1200" cap="none" spc="0" normalizeH="0" baseline="0" noProof="0">
                <a:ln>
                  <a:noFill/>
                </a:ln>
                <a:solidFill>
                  <a:schemeClr val="tx1"/>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sz="1400" b="0" i="0" u="none" strike="noStrike" kern="1200" cap="none" spc="0" normalizeH="0" baseline="0" noProof="0">
              <a:ln>
                <a:noFill/>
              </a:ln>
              <a:solidFill>
                <a:schemeClr val="tx1"/>
              </a:solidFill>
              <a:effectLst/>
              <a:uLnTx/>
              <a:uFillTx/>
              <a:latin typeface="Arial"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765D213-E49D-44FE-8177-DF29EB68A65E}" type="slidenum">
              <a:rPr kumimoji="0" lang="en-US" sz="1400" b="0" i="0" u="none" strike="noStrike" kern="1200" cap="none" spc="0" normalizeH="0" baseline="0" noProof="0">
                <a:ln>
                  <a:noFill/>
                </a:ln>
                <a:solidFill>
                  <a:schemeClr val="tx1"/>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sz="1400" b="0" i="0" u="none" strike="noStrike" kern="1200" cap="none" spc="0" normalizeH="0" baseline="0" noProof="0">
              <a:ln>
                <a:noFill/>
              </a:ln>
              <a:solidFill>
                <a:schemeClr val="tx1"/>
              </a:solidFill>
              <a:effectLst/>
              <a:uLnTx/>
              <a:uFillTx/>
              <a:latin typeface="Arial"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765D213-E49D-44FE-8177-DF29EB68A65E}" type="slidenum">
              <a:rPr kumimoji="0" lang="en-US" sz="1400" b="0" i="0" u="none" strike="noStrike" kern="1200" cap="none" spc="0" normalizeH="0" baseline="0" noProof="0">
                <a:ln>
                  <a:noFill/>
                </a:ln>
                <a:solidFill>
                  <a:schemeClr val="tx1"/>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sz="1400" b="0" i="0" u="none" strike="noStrike" kern="1200" cap="none" spc="0" normalizeH="0" baseline="0" noProof="0">
              <a:ln>
                <a:noFill/>
              </a:ln>
              <a:solidFill>
                <a:schemeClr val="tx1"/>
              </a:solidFill>
              <a:effectLst/>
              <a:uLnTx/>
              <a:uFillTx/>
              <a:latin typeface="Arial"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765D213-E49D-44FE-8177-DF29EB68A65E}" type="slidenum">
              <a:rPr kumimoji="0" lang="en-US" sz="1400" b="0" i="0" u="none" strike="noStrike" kern="1200" cap="none" spc="0" normalizeH="0" baseline="0" noProof="0">
                <a:ln>
                  <a:noFill/>
                </a:ln>
                <a:solidFill>
                  <a:schemeClr val="tx1"/>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sz="1400" b="0" i="0" u="none" strike="noStrike" kern="1200" cap="none" spc="0" normalizeH="0" baseline="0" noProof="0">
              <a:ln>
                <a:noFill/>
              </a:ln>
              <a:solidFill>
                <a:schemeClr val="tx1"/>
              </a:solidFill>
              <a:effectLst/>
              <a:uLnTx/>
              <a:uFillTx/>
              <a:latin typeface="Arial"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765D213-E49D-44FE-8177-DF29EB68A65E}" type="slidenum">
              <a:rPr kumimoji="0" lang="en-US" sz="1400" b="0" i="0" u="none" strike="noStrike" kern="1200" cap="none" spc="0" normalizeH="0" baseline="0" noProof="0">
                <a:ln>
                  <a:noFill/>
                </a:ln>
                <a:solidFill>
                  <a:schemeClr val="tx1"/>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sz="1400" b="0" i="0" u="none" strike="noStrike" kern="1200" cap="none" spc="0" normalizeH="0" baseline="0" noProof="0">
              <a:ln>
                <a:noFill/>
              </a:ln>
              <a:solidFill>
                <a:schemeClr val="tx1"/>
              </a:solidFill>
              <a:effectLst/>
              <a:uLnTx/>
              <a:uFillTx/>
              <a:latin typeface="Arial"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765D213-E49D-44FE-8177-DF29EB68A65E}" type="slidenum">
              <a:rPr kumimoji="0" lang="en-US" sz="1400" b="0" i="0" u="none" strike="noStrike" kern="1200" cap="none" spc="0" normalizeH="0" baseline="0" noProof="0">
                <a:ln>
                  <a:noFill/>
                </a:ln>
                <a:solidFill>
                  <a:schemeClr val="tx1"/>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sz="1400" b="0" i="0" u="none" strike="noStrike" kern="1200" cap="none" spc="0" normalizeH="0" baseline="0" noProof="0">
              <a:ln>
                <a:noFill/>
              </a:ln>
              <a:solidFill>
                <a:schemeClr val="tx1"/>
              </a:solidFill>
              <a:effectLst/>
              <a:uLnTx/>
              <a:uFillTx/>
              <a:latin typeface="Arial"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765D213-E49D-44FE-8177-DF29EB68A65E}" type="slidenum">
              <a:rPr kumimoji="0" lang="en-US" sz="1400" b="0" i="0" u="none" strike="noStrike" kern="1200" cap="none" spc="0" normalizeH="0" baseline="0" noProof="0">
                <a:ln>
                  <a:noFill/>
                </a:ln>
                <a:solidFill>
                  <a:schemeClr val="tx1"/>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sz="1400" b="0" i="0" u="none" strike="noStrike" kern="1200" cap="none" spc="0" normalizeH="0" baseline="0" noProof="0">
              <a:ln>
                <a:noFill/>
              </a:ln>
              <a:solidFill>
                <a:schemeClr val="tx1"/>
              </a:solidFill>
              <a:effectLst/>
              <a:uLnTx/>
              <a:uFillTx/>
              <a:latin typeface="Arial"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765D213-E49D-44FE-8177-DF29EB68A65E}" type="slidenum">
              <a:rPr kumimoji="0" lang="en-US" sz="1400" b="0" i="0" u="none" strike="noStrike" kern="1200" cap="none" spc="0" normalizeH="0" baseline="0" noProof="0">
                <a:ln>
                  <a:noFill/>
                </a:ln>
                <a:solidFill>
                  <a:schemeClr val="tx1"/>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sz="1400" b="0" i="0" u="none" strike="noStrike" kern="1200" cap="none" spc="0" normalizeH="0" baseline="0" noProof="0">
              <a:ln>
                <a:noFill/>
              </a:ln>
              <a:solidFill>
                <a:schemeClr val="tx1"/>
              </a:solidFill>
              <a:effectLst/>
              <a:uLnTx/>
              <a:uFillTx/>
              <a:latin typeface="Arial"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765D213-E49D-44FE-8177-DF29EB68A65E}" type="slidenum">
              <a:rPr kumimoji="0" lang="en-US" sz="1400" b="0" i="0" u="none" strike="noStrike" kern="1200" cap="none" spc="0" normalizeH="0" baseline="0" noProof="0">
                <a:ln>
                  <a:noFill/>
                </a:ln>
                <a:solidFill>
                  <a:schemeClr val="tx1"/>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sz="1400" b="0" i="0" u="none" strike="noStrike" kern="1200" cap="none" spc="0" normalizeH="0" baseline="0" noProof="0">
              <a:ln>
                <a:noFill/>
              </a:ln>
              <a:solidFill>
                <a:schemeClr val="tx1"/>
              </a:solidFill>
              <a:effectLst/>
              <a:uLnTx/>
              <a:uFillTx/>
              <a:latin typeface="Arial"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i="0">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i="0">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i="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7765D213-E49D-44FE-8177-DF29EB68A65E}" type="slidenum">
              <a:rPr kumimoji="0" lang="en-US" sz="1400" b="0" i="0" u="none" strike="noStrike" kern="1200" cap="none" spc="0" normalizeH="0" baseline="0" noProof="0">
                <a:ln>
                  <a:noFill/>
                </a:ln>
                <a:solidFill>
                  <a:schemeClr val="tx1"/>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sz="1400" b="0" i="0" u="none" strike="noStrike" kern="1200" cap="none" spc="0" normalizeH="0" baseline="0" noProof="0">
              <a:ln>
                <a:noFill/>
              </a:ln>
              <a:solidFill>
                <a:schemeClr val="tx1"/>
              </a:solidFill>
              <a:effectLst/>
              <a:uLnTx/>
              <a:uFillTx/>
              <a:latin typeface="Arial"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5" descr="33"/>
          <p:cNvPicPr>
            <a:picLocks noChangeAspect="1" noChangeArrowheads="1" noCrop="1"/>
          </p:cNvPicPr>
          <p:nvPr/>
        </p:nvPicPr>
        <p:blipFill>
          <a:blip r:embed="rId2" cstate="print"/>
          <a:srcRect/>
          <a:stretch>
            <a:fillRect/>
          </a:stretch>
        </p:blipFill>
        <p:spPr bwMode="auto">
          <a:xfrm>
            <a:off x="0" y="5638800"/>
            <a:ext cx="915988" cy="1219200"/>
          </a:xfrm>
          <a:prstGeom prst="rect">
            <a:avLst/>
          </a:prstGeom>
          <a:noFill/>
          <a:ln w="9525">
            <a:noFill/>
            <a:miter lim="800000"/>
            <a:headEnd/>
            <a:tailEnd/>
          </a:ln>
        </p:spPr>
      </p:pic>
      <p:pic>
        <p:nvPicPr>
          <p:cNvPr id="2051" name="Picture 20" descr="33"/>
          <p:cNvPicPr>
            <a:picLocks noChangeAspect="1" noChangeArrowheads="1" noCrop="1"/>
          </p:cNvPicPr>
          <p:nvPr/>
        </p:nvPicPr>
        <p:blipFill>
          <a:blip r:embed="rId2" cstate="print"/>
          <a:srcRect/>
          <a:stretch>
            <a:fillRect/>
          </a:stretch>
        </p:blipFill>
        <p:spPr bwMode="auto">
          <a:xfrm>
            <a:off x="8228013" y="5638800"/>
            <a:ext cx="915987" cy="1219200"/>
          </a:xfrm>
          <a:prstGeom prst="rect">
            <a:avLst/>
          </a:prstGeom>
          <a:noFill/>
          <a:ln w="9525">
            <a:noFill/>
            <a:miter lim="800000"/>
            <a:headEnd/>
            <a:tailEnd/>
          </a:ln>
        </p:spPr>
      </p:pic>
      <p:pic>
        <p:nvPicPr>
          <p:cNvPr id="2052" name="Picture 14" descr="Firewrk8"/>
          <p:cNvPicPr>
            <a:picLocks noChangeAspect="1" noChangeArrowheads="1"/>
          </p:cNvPicPr>
          <p:nvPr/>
        </p:nvPicPr>
        <p:blipFill>
          <a:blip r:embed="rId3" cstate="print">
            <a:lum bright="6000" contrast="30000"/>
          </a:blip>
          <a:srcRect/>
          <a:stretch>
            <a:fillRect/>
          </a:stretch>
        </p:blipFill>
        <p:spPr bwMode="auto">
          <a:xfrm>
            <a:off x="5181600" y="4992688"/>
            <a:ext cx="2819400" cy="1865312"/>
          </a:xfrm>
          <a:prstGeom prst="rect">
            <a:avLst/>
          </a:prstGeom>
          <a:noFill/>
          <a:ln w="9525">
            <a:noFill/>
            <a:miter lim="800000"/>
            <a:headEnd/>
            <a:tailEnd/>
          </a:ln>
        </p:spPr>
      </p:pic>
      <p:sp>
        <p:nvSpPr>
          <p:cNvPr id="2053" name="WordArt 8"/>
          <p:cNvSpPr>
            <a:spLocks noChangeArrowheads="1" noChangeShapeType="1" noTextEdit="1"/>
          </p:cNvSpPr>
          <p:nvPr/>
        </p:nvSpPr>
        <p:spPr bwMode="auto">
          <a:xfrm>
            <a:off x="1828800" y="609600"/>
            <a:ext cx="5410200" cy="1600200"/>
          </a:xfrm>
          <a:prstGeom prst="rect">
            <a:avLst/>
          </a:prstGeom>
        </p:spPr>
        <p:txBody>
          <a:bodyPr wrap="none" fromWordArt="1">
            <a:prstTxWarp prst="textPlain">
              <a:avLst>
                <a:gd name="adj" fmla="val 50000"/>
              </a:avLst>
            </a:prstTxWarp>
          </a:bodyPr>
          <a:lstStyle/>
          <a:p>
            <a:r>
              <a:rPr lang="vi-VN"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 LÀM VĂN</a:t>
            </a:r>
          </a:p>
        </p:txBody>
      </p:sp>
      <p:pic>
        <p:nvPicPr>
          <p:cNvPr id="2054" name="Picture 12" descr="Firewrk8"/>
          <p:cNvPicPr>
            <a:picLocks noChangeAspect="1" noChangeArrowheads="1"/>
          </p:cNvPicPr>
          <p:nvPr/>
        </p:nvPicPr>
        <p:blipFill>
          <a:blip r:embed="rId3" cstate="print">
            <a:lum bright="6000" contrast="30000"/>
          </a:blip>
          <a:srcRect/>
          <a:stretch>
            <a:fillRect/>
          </a:stretch>
        </p:blipFill>
        <p:spPr bwMode="auto">
          <a:xfrm>
            <a:off x="0" y="0"/>
            <a:ext cx="1676400" cy="1828800"/>
          </a:xfrm>
          <a:prstGeom prst="rect">
            <a:avLst/>
          </a:prstGeom>
          <a:noFill/>
          <a:ln w="9525">
            <a:noFill/>
            <a:miter lim="800000"/>
            <a:headEnd/>
            <a:tailEnd/>
          </a:ln>
        </p:spPr>
      </p:pic>
      <p:sp>
        <p:nvSpPr>
          <p:cNvPr id="2055" name="WordArt 11"/>
          <p:cNvSpPr>
            <a:spLocks noChangeArrowheads="1" noChangeShapeType="1" noTextEdit="1"/>
          </p:cNvSpPr>
          <p:nvPr/>
        </p:nvSpPr>
        <p:spPr bwMode="auto">
          <a:xfrm>
            <a:off x="304800" y="2514600"/>
            <a:ext cx="8534400" cy="2057400"/>
          </a:xfrm>
          <a:prstGeom prst="rect">
            <a:avLst/>
          </a:prstGeom>
        </p:spPr>
        <p:txBody>
          <a:bodyPr wrap="none" fromWordArt="1">
            <a:prstTxWarp prst="textPlain">
              <a:avLst>
                <a:gd name="adj" fmla="val 50000"/>
              </a:avLst>
            </a:prstTxWarp>
          </a:bodyPr>
          <a:lstStyle/>
          <a:p>
            <a:pPr algn="ctr"/>
            <a:r>
              <a:rPr lang="vi-VN" sz="2400" b="1" i="0"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Nghe - </a:t>
            </a:r>
            <a:r>
              <a:rPr lang="vi-VN" sz="2400" b="1" i="0"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kể: </a:t>
            </a:r>
            <a:r>
              <a:rPr lang="vi-VN" sz="2400" b="1" i="0"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Không nỡ nhìn.</a:t>
            </a:r>
            <a:endParaRPr lang="vi-VN" sz="2400" b="1" i="0"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lgn="ctr"/>
            <a:r>
              <a:rPr lang="vi-VN" sz="2400" b="1" i="0"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Tập tổ chức cuộc họp</a:t>
            </a:r>
            <a:endParaRPr lang="vi-VN" sz="2400" b="1" i="0"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2056" name="Picture 14" descr="Firewrk8"/>
          <p:cNvPicPr>
            <a:picLocks noChangeAspect="1" noChangeArrowheads="1"/>
          </p:cNvPicPr>
          <p:nvPr/>
        </p:nvPicPr>
        <p:blipFill>
          <a:blip r:embed="rId3" cstate="print">
            <a:lum bright="6000" contrast="30000"/>
          </a:blip>
          <a:srcRect/>
          <a:stretch>
            <a:fillRect/>
          </a:stretch>
        </p:blipFill>
        <p:spPr bwMode="auto">
          <a:xfrm>
            <a:off x="7315200" y="0"/>
            <a:ext cx="1828800" cy="1905000"/>
          </a:xfrm>
          <a:prstGeom prst="rect">
            <a:avLst/>
          </a:prstGeom>
          <a:noFill/>
          <a:ln w="9525">
            <a:noFill/>
            <a:miter lim="800000"/>
            <a:headEnd/>
            <a:tailEnd/>
          </a:ln>
        </p:spPr>
      </p:pic>
      <p:pic>
        <p:nvPicPr>
          <p:cNvPr id="2057" name="Picture 14" descr="Firewrk8"/>
          <p:cNvPicPr>
            <a:picLocks noChangeAspect="1" noChangeArrowheads="1"/>
          </p:cNvPicPr>
          <p:nvPr/>
        </p:nvPicPr>
        <p:blipFill>
          <a:blip r:embed="rId3" cstate="print">
            <a:lum bright="6000" contrast="30000"/>
          </a:blip>
          <a:srcRect/>
          <a:stretch>
            <a:fillRect/>
          </a:stretch>
        </p:blipFill>
        <p:spPr bwMode="auto">
          <a:xfrm>
            <a:off x="1219200" y="4953000"/>
            <a:ext cx="2819400" cy="19050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5"/>
          <p:cNvSpPr txBox="1">
            <a:spLocks noChangeArrowheads="1"/>
          </p:cNvSpPr>
          <p:nvPr/>
        </p:nvSpPr>
        <p:spPr bwMode="auto">
          <a:xfrm>
            <a:off x="304800" y="381000"/>
            <a:ext cx="8686800" cy="5909310"/>
          </a:xfrm>
          <a:prstGeom prst="rect">
            <a:avLst/>
          </a:prstGeom>
          <a:noFill/>
          <a:ln w="9525">
            <a:noFill/>
            <a:miter lim="800000"/>
            <a:headEnd/>
            <a:tailEnd/>
          </a:ln>
        </p:spPr>
        <p:txBody>
          <a:bodyPr wrap="square">
            <a:spAutoFit/>
          </a:bodyPr>
          <a:lstStyle/>
          <a:p>
            <a:pPr eaLnBrk="1" hangingPunct="1">
              <a:spcBef>
                <a:spcPct val="50000"/>
              </a:spcBef>
            </a:pPr>
            <a:r>
              <a:rPr lang="en-US" sz="3600" b="1" i="0" dirty="0">
                <a:solidFill>
                  <a:srgbClr val="0033CC"/>
                </a:solidFill>
                <a:latin typeface="Times New Roman" pitchFamily="18" charset="0"/>
                <a:cs typeface="Times New Roman" pitchFamily="18" charset="0"/>
              </a:rPr>
              <a:t>  </a:t>
            </a:r>
            <a:r>
              <a:rPr lang="en-US" sz="3600" b="1" i="0" dirty="0">
                <a:solidFill>
                  <a:srgbClr val="0000FF"/>
                </a:solidFill>
                <a:latin typeface="Times New Roman" pitchFamily="18" charset="0"/>
                <a:cs typeface="Times New Roman" pitchFamily="18" charset="0"/>
              </a:rPr>
              <a:t>Em có nhận xét gì về anh thanh </a:t>
            </a:r>
            <a:r>
              <a:rPr lang="en-US" sz="3600" b="1" i="0" dirty="0" smtClean="0">
                <a:solidFill>
                  <a:srgbClr val="0000FF"/>
                </a:solidFill>
                <a:latin typeface="Times New Roman" pitchFamily="18" charset="0"/>
                <a:cs typeface="Times New Roman" pitchFamily="18" charset="0"/>
              </a:rPr>
              <a:t>niên?</a:t>
            </a:r>
            <a:endParaRPr lang="en-US" sz="3600" b="1" i="0" dirty="0">
              <a:solidFill>
                <a:srgbClr val="0000FF"/>
              </a:solidFill>
              <a:latin typeface="Times New Roman" pitchFamily="18" charset="0"/>
              <a:cs typeface="Times New Roman" pitchFamily="18" charset="0"/>
            </a:endParaRPr>
          </a:p>
          <a:p>
            <a:pPr eaLnBrk="1" hangingPunct="1">
              <a:spcBef>
                <a:spcPct val="50000"/>
              </a:spcBef>
            </a:pPr>
            <a:r>
              <a:rPr lang="en-US" sz="3600" b="1" i="0" dirty="0">
                <a:latin typeface="Times New Roman" pitchFamily="18" charset="0"/>
                <a:cs typeface="Times New Roman" pitchFamily="18" charset="0"/>
              </a:rPr>
              <a:t>-  Anh thanh niên là đàn ông mà không biết nhường chỗ ngồi cho cụ già và phụ nữ.</a:t>
            </a:r>
          </a:p>
          <a:p>
            <a:pPr eaLnBrk="1" hangingPunct="1">
              <a:spcBef>
                <a:spcPct val="50000"/>
              </a:spcBef>
              <a:buFontTx/>
              <a:buChar char="-"/>
            </a:pPr>
            <a:r>
              <a:rPr lang="en-US" sz="3600" b="1" i="0" dirty="0">
                <a:latin typeface="Times New Roman" pitchFamily="18" charset="0"/>
                <a:cs typeface="Times New Roman" pitchFamily="18" charset="0"/>
              </a:rPr>
              <a:t> Anh thanh niên ích kỉ, không muốn nhường chỗ ngồi cho người khác lại giả vờ lịch sự.</a:t>
            </a:r>
          </a:p>
          <a:p>
            <a:pPr eaLnBrk="1" hangingPunct="1">
              <a:spcBef>
                <a:spcPct val="50000"/>
              </a:spcBef>
              <a:buFontTx/>
              <a:buChar char="-"/>
            </a:pPr>
            <a:r>
              <a:rPr lang="en-US" sz="3600" b="1" i="0" dirty="0">
                <a:latin typeface="Times New Roman" pitchFamily="18" charset="0"/>
                <a:cs typeface="Times New Roman" pitchFamily="18" charset="0"/>
              </a:rPr>
              <a:t> Anh không nỡ nhìn người già và phụ nữ đứng thì anh thanh niên nên đứng lên nhường chỗ.</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animEffect transition="in" filter="box(in)">
                                      <p:cBhvr>
                                        <p:cTn id="7" dur="500"/>
                                        <p:tgtEl>
                                          <p:spTgt spid="1434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4341">
                                            <p:txEl>
                                              <p:pRg st="1" end="1"/>
                                            </p:txEl>
                                          </p:spTgt>
                                        </p:tgtEl>
                                        <p:attrNameLst>
                                          <p:attrName>style.visibility</p:attrName>
                                        </p:attrNameLst>
                                      </p:cBhvr>
                                      <p:to>
                                        <p:strVal val="visible"/>
                                      </p:to>
                                    </p:set>
                                    <p:animEffect transition="in" filter="box(in)">
                                      <p:cBhvr>
                                        <p:cTn id="12" dur="500"/>
                                        <p:tgtEl>
                                          <p:spTgt spid="1434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4341">
                                            <p:txEl>
                                              <p:pRg st="2" end="2"/>
                                            </p:txEl>
                                          </p:spTgt>
                                        </p:tgtEl>
                                        <p:attrNameLst>
                                          <p:attrName>style.visibility</p:attrName>
                                        </p:attrNameLst>
                                      </p:cBhvr>
                                      <p:to>
                                        <p:strVal val="visible"/>
                                      </p:to>
                                    </p:set>
                                    <p:animEffect transition="in" filter="box(in)">
                                      <p:cBhvr>
                                        <p:cTn id="17" dur="500"/>
                                        <p:tgtEl>
                                          <p:spTgt spid="1434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4341">
                                            <p:txEl>
                                              <p:pRg st="3" end="3"/>
                                            </p:txEl>
                                          </p:spTgt>
                                        </p:tgtEl>
                                        <p:attrNameLst>
                                          <p:attrName>style.visibility</p:attrName>
                                        </p:attrNameLst>
                                      </p:cBhvr>
                                      <p:to>
                                        <p:strVal val="visible"/>
                                      </p:to>
                                    </p:set>
                                    <p:animEffect transition="in" filter="box(in)">
                                      <p:cBhvr>
                                        <p:cTn id="22" dur="500"/>
                                        <p:tgtEl>
                                          <p:spTgt spid="143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 Box 5"/>
          <p:cNvSpPr txBox="1">
            <a:spLocks noChangeArrowheads="1"/>
          </p:cNvSpPr>
          <p:nvPr/>
        </p:nvSpPr>
        <p:spPr bwMode="auto">
          <a:xfrm>
            <a:off x="228600" y="1295400"/>
            <a:ext cx="8686800" cy="4154984"/>
          </a:xfrm>
          <a:prstGeom prst="rect">
            <a:avLst/>
          </a:prstGeom>
          <a:noFill/>
          <a:ln w="9525">
            <a:noFill/>
            <a:miter lim="800000"/>
            <a:headEnd/>
            <a:tailEnd/>
          </a:ln>
        </p:spPr>
        <p:txBody>
          <a:bodyPr wrap="square">
            <a:spAutoFit/>
          </a:bodyPr>
          <a:lstStyle/>
          <a:p>
            <a:pPr algn="just" eaLnBrk="1" hangingPunct="1">
              <a:spcBef>
                <a:spcPct val="50000"/>
              </a:spcBef>
            </a:pPr>
            <a:r>
              <a:rPr lang="en-US" sz="4400" b="1" i="0" dirty="0">
                <a:latin typeface="Times New Roman" pitchFamily="18" charset="0"/>
                <a:cs typeface="Times New Roman" pitchFamily="18" charset="0"/>
              </a:rPr>
              <a:t>   Anh thanh niên trên chuyến xe đông khách không biết nhường chỗ cho người già, phụ nữ, lại che mặt và giải thích rất buồn cười là không nỡ nhìn các cụ già và phụ nữ phải đứng.</a:t>
            </a:r>
          </a:p>
        </p:txBody>
      </p:sp>
      <p:pic>
        <p:nvPicPr>
          <p:cNvPr id="15366" name="Picture 6" descr="j0424466">
            <a:hlinkClick r:id="" action="ppaction://noaction">
              <a:snd r:embed="rId2" name="applause.wav"/>
            </a:hlinkClick>
          </p:cNvPr>
          <p:cNvPicPr>
            <a:picLocks noChangeAspect="1" noChangeArrowheads="1"/>
          </p:cNvPicPr>
          <p:nvPr/>
        </p:nvPicPr>
        <p:blipFill>
          <a:blip r:embed="rId3" cstate="print"/>
          <a:srcRect/>
          <a:stretch>
            <a:fillRect/>
          </a:stretch>
        </p:blipFill>
        <p:spPr bwMode="auto">
          <a:xfrm>
            <a:off x="152400" y="5616575"/>
            <a:ext cx="1443038" cy="1241425"/>
          </a:xfrm>
          <a:prstGeom prst="rect">
            <a:avLst/>
          </a:prstGeom>
          <a:noFill/>
          <a:ln w="9525">
            <a:noFill/>
            <a:miter lim="800000"/>
            <a:headEnd/>
            <a:tailEnd/>
          </a:ln>
        </p:spPr>
      </p:pic>
      <p:sp>
        <p:nvSpPr>
          <p:cNvPr id="15368" name="Text Box 8"/>
          <p:cNvSpPr txBox="1">
            <a:spLocks noChangeArrowheads="1"/>
          </p:cNvSpPr>
          <p:nvPr/>
        </p:nvSpPr>
        <p:spPr bwMode="auto">
          <a:xfrm>
            <a:off x="381000" y="304800"/>
            <a:ext cx="8153400" cy="1938992"/>
          </a:xfrm>
          <a:prstGeom prst="rect">
            <a:avLst/>
          </a:prstGeom>
          <a:noFill/>
          <a:ln w="9525">
            <a:noFill/>
            <a:miter lim="800000"/>
            <a:headEnd/>
            <a:tailEnd/>
          </a:ln>
        </p:spPr>
        <p:txBody>
          <a:bodyPr>
            <a:spAutoFit/>
          </a:bodyPr>
          <a:lstStyle/>
          <a:p>
            <a:pPr eaLnBrk="1" hangingPunct="1">
              <a:spcBef>
                <a:spcPct val="50000"/>
              </a:spcBef>
            </a:pPr>
            <a:r>
              <a:rPr lang="en-US" sz="4800" b="1" dirty="0">
                <a:solidFill>
                  <a:srgbClr val="0000FF"/>
                </a:solidFill>
                <a:latin typeface="Times New Roman" pitchFamily="18" charset="0"/>
                <a:cs typeface="Times New Roman" pitchFamily="18" charset="0"/>
              </a:rPr>
              <a:t>Tính khôi hài của câu chuyện:</a:t>
            </a:r>
          </a:p>
          <a:p>
            <a:pPr eaLnBrk="1" hangingPunct="1">
              <a:spcBef>
                <a:spcPct val="50000"/>
              </a:spcBef>
            </a:pPr>
            <a:endParaRPr lang="en-US" sz="4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additive="base">
                                        <p:cTn id="7" dur="500" fill="hold"/>
                                        <p:tgtEl>
                                          <p:spTgt spid="15366"/>
                                        </p:tgtEl>
                                        <p:attrNameLst>
                                          <p:attrName>ppt_x</p:attrName>
                                        </p:attrNameLst>
                                      </p:cBhvr>
                                      <p:tavLst>
                                        <p:tav tm="0">
                                          <p:val>
                                            <p:strVal val="#ppt_x"/>
                                          </p:val>
                                        </p:tav>
                                        <p:tav tm="100000">
                                          <p:val>
                                            <p:strVal val="#ppt_x"/>
                                          </p:val>
                                        </p:tav>
                                      </p:tavLst>
                                    </p:anim>
                                    <p:anim calcmode="lin" valueType="num">
                                      <p:cBhvr additive="base">
                                        <p:cTn id="8" dur="500" fill="hold"/>
                                        <p:tgtEl>
                                          <p:spTgt spid="153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368"/>
                                        </p:tgtEl>
                                        <p:attrNameLst>
                                          <p:attrName>style.visibility</p:attrName>
                                        </p:attrNameLst>
                                      </p:cBhvr>
                                      <p:to>
                                        <p:strVal val="visible"/>
                                      </p:to>
                                    </p:set>
                                    <p:anim calcmode="lin" valueType="num">
                                      <p:cBhvr additive="base">
                                        <p:cTn id="11" dur="500" fill="hold"/>
                                        <p:tgtEl>
                                          <p:spTgt spid="15368"/>
                                        </p:tgtEl>
                                        <p:attrNameLst>
                                          <p:attrName>ppt_x</p:attrName>
                                        </p:attrNameLst>
                                      </p:cBhvr>
                                      <p:tavLst>
                                        <p:tav tm="0">
                                          <p:val>
                                            <p:strVal val="#ppt_x"/>
                                          </p:val>
                                        </p:tav>
                                        <p:tav tm="100000">
                                          <p:val>
                                            <p:strVal val="#ppt_x"/>
                                          </p:val>
                                        </p:tav>
                                      </p:tavLst>
                                    </p:anim>
                                    <p:anim calcmode="lin" valueType="num">
                                      <p:cBhvr additive="base">
                                        <p:cTn id="12" dur="500" fill="hold"/>
                                        <p:tgtEl>
                                          <p:spTgt spid="1536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15365"/>
                                        </p:tgtEl>
                                        <p:attrNameLst>
                                          <p:attrName>style.visibility</p:attrName>
                                        </p:attrNameLst>
                                      </p:cBhvr>
                                      <p:to>
                                        <p:strVal val="visible"/>
                                      </p:to>
                                    </p:set>
                                    <p:anim calcmode="discrete" valueType="clr">
                                      <p:cBhvr override="childStyle">
                                        <p:cTn id="17" dur="80"/>
                                        <p:tgtEl>
                                          <p:spTgt spid="15365"/>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5365"/>
                                        </p:tgtEl>
                                        <p:attrNameLst>
                                          <p:attrName>fillcolor</p:attrName>
                                        </p:attrNameLst>
                                      </p:cBhvr>
                                      <p:tavLst>
                                        <p:tav tm="0">
                                          <p:val>
                                            <p:clrVal>
                                              <a:schemeClr val="accent2"/>
                                            </p:clrVal>
                                          </p:val>
                                        </p:tav>
                                        <p:tav tm="50000">
                                          <p:val>
                                            <p:clrVal>
                                              <a:schemeClr val="hlink"/>
                                            </p:clrVal>
                                          </p:val>
                                        </p:tav>
                                      </p:tavLst>
                                    </p:anim>
                                    <p:set>
                                      <p:cBhvr>
                                        <p:cTn id="19" dur="80"/>
                                        <p:tgtEl>
                                          <p:spTgt spid="1536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6"/>
          <p:cNvSpPr>
            <a:spLocks noChangeArrowheads="1"/>
          </p:cNvSpPr>
          <p:nvPr/>
        </p:nvSpPr>
        <p:spPr bwMode="auto">
          <a:xfrm>
            <a:off x="152400" y="228600"/>
            <a:ext cx="8763000" cy="6186309"/>
          </a:xfrm>
          <a:prstGeom prst="rect">
            <a:avLst/>
          </a:prstGeom>
          <a:noFill/>
          <a:ln w="9525">
            <a:noFill/>
            <a:miter lim="800000"/>
            <a:headEnd/>
            <a:tailEnd/>
          </a:ln>
        </p:spPr>
        <p:txBody>
          <a:bodyPr wrap="square">
            <a:spAutoFit/>
          </a:bodyPr>
          <a:lstStyle/>
          <a:p>
            <a:pPr algn="just" eaLnBrk="1" hangingPunct="1"/>
            <a:r>
              <a:rPr lang="en-US" sz="4400" b="1" i="0" dirty="0">
                <a:solidFill>
                  <a:srgbClr val="0000FF"/>
                </a:solidFill>
                <a:latin typeface="Times New Roman" pitchFamily="18" charset="0"/>
                <a:cs typeface="Times New Roman" pitchFamily="18" charset="0"/>
              </a:rPr>
              <a:t>- Các em có học tập việc làm đó của anh thanh niên không ?</a:t>
            </a:r>
          </a:p>
          <a:p>
            <a:pPr algn="just" eaLnBrk="1" hangingPunct="1"/>
            <a:r>
              <a:rPr lang="en-US" sz="4400" b="1" i="0" dirty="0">
                <a:solidFill>
                  <a:srgbClr val="0000FF"/>
                </a:solidFill>
                <a:latin typeface="Times New Roman" pitchFamily="18" charset="0"/>
                <a:cs typeface="Times New Roman" pitchFamily="18" charset="0"/>
              </a:rPr>
              <a:t>- Vậy các em phải làm thế nào ?</a:t>
            </a:r>
          </a:p>
          <a:p>
            <a:pPr algn="just" eaLnBrk="1" hangingPunct="1"/>
            <a:r>
              <a:rPr lang="en-US" sz="4400" b="1" i="0" dirty="0">
                <a:solidFill>
                  <a:srgbClr val="0000FF"/>
                </a:solidFill>
                <a:latin typeface="Times New Roman" pitchFamily="18" charset="0"/>
                <a:cs typeface="Times New Roman" pitchFamily="18" charset="0"/>
              </a:rPr>
              <a:t>             </a:t>
            </a:r>
            <a:r>
              <a:rPr lang="en-US" sz="4400" b="1" i="0" dirty="0">
                <a:latin typeface="Times New Roman" pitchFamily="18" charset="0"/>
                <a:cs typeface="Times New Roman" pitchFamily="18" charset="0"/>
              </a:rPr>
              <a:t>Chúng ta cần có nếp sống văn minh nơi công cộng : Bạn trai phải nhường chỗ cho bạn gái, nam giới khỏe mạnh phải biết nhường chỗ cho người già yếu và phụ </a:t>
            </a:r>
            <a:r>
              <a:rPr lang="en-US" sz="4400" b="1" i="0" dirty="0" smtClean="0">
                <a:latin typeface="Times New Roman" pitchFamily="18" charset="0"/>
                <a:cs typeface="Times New Roman" pitchFamily="18" charset="0"/>
              </a:rPr>
              <a:t>nữ.</a:t>
            </a:r>
          </a:p>
          <a:p>
            <a:pPr algn="just" eaLnBrk="1" hangingPunct="1"/>
            <a:endParaRPr lang="en-US" sz="4400" b="1" i="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5606">
                                            <p:txEl>
                                              <p:pRg st="0" end="0"/>
                                            </p:txEl>
                                          </p:spTgt>
                                        </p:tgtEl>
                                        <p:attrNameLst>
                                          <p:attrName>style.visibility</p:attrName>
                                        </p:attrNameLst>
                                      </p:cBhvr>
                                      <p:to>
                                        <p:strVal val="visible"/>
                                      </p:to>
                                    </p:set>
                                    <p:animEffect transition="in" filter="box(in)">
                                      <p:cBhvr>
                                        <p:cTn id="7" dur="500"/>
                                        <p:tgtEl>
                                          <p:spTgt spid="256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5606">
                                            <p:txEl>
                                              <p:pRg st="1" end="1"/>
                                            </p:txEl>
                                          </p:spTgt>
                                        </p:tgtEl>
                                        <p:attrNameLst>
                                          <p:attrName>style.visibility</p:attrName>
                                        </p:attrNameLst>
                                      </p:cBhvr>
                                      <p:to>
                                        <p:strVal val="visible"/>
                                      </p:to>
                                    </p:set>
                                    <p:animEffect transition="in" filter="box(in)">
                                      <p:cBhvr>
                                        <p:cTn id="12" dur="500"/>
                                        <p:tgtEl>
                                          <p:spTgt spid="256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25606">
                                            <p:txEl>
                                              <p:pRg st="2" end="2"/>
                                            </p:txEl>
                                          </p:spTgt>
                                        </p:tgtEl>
                                        <p:attrNameLst>
                                          <p:attrName>style.visibility</p:attrName>
                                        </p:attrNameLst>
                                      </p:cBhvr>
                                      <p:to>
                                        <p:strVal val="visible"/>
                                      </p:to>
                                    </p:set>
                                    <p:anim calcmode="discrete" valueType="clr">
                                      <p:cBhvr override="childStyle">
                                        <p:cTn id="17" dur="80"/>
                                        <p:tgtEl>
                                          <p:spTgt spid="2560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5606">
                                            <p:txEl>
                                              <p:pRg st="2" end="2"/>
                                            </p:txEl>
                                          </p:spTgt>
                                        </p:tgtEl>
                                        <p:attrNameLst>
                                          <p:attrName>fillcolor</p:attrName>
                                        </p:attrNameLst>
                                      </p:cBhvr>
                                      <p:tavLst>
                                        <p:tav tm="0">
                                          <p:val>
                                            <p:clrVal>
                                              <a:schemeClr val="accent2"/>
                                            </p:clrVal>
                                          </p:val>
                                        </p:tav>
                                        <p:tav tm="50000">
                                          <p:val>
                                            <p:clrVal>
                                              <a:schemeClr val="hlink"/>
                                            </p:clrVal>
                                          </p:val>
                                        </p:tav>
                                      </p:tavLst>
                                    </p:anim>
                                    <p:set>
                                      <p:cBhvr>
                                        <p:cTn id="19" dur="80"/>
                                        <p:tgtEl>
                                          <p:spTgt spid="25606">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C:\Users\Admin\Desktop\105026_nhuong-cho-tren-x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wheel(1)">
                                      <p:cBhvr>
                                        <p:cTn id="7" dur="20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3" name="Picture 7" descr="C:\Users\Admin\Desktop\57521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9703"/>
                                        </p:tgtEl>
                                        <p:attrNameLst>
                                          <p:attrName>style.visibility</p:attrName>
                                        </p:attrNameLst>
                                      </p:cBhvr>
                                      <p:to>
                                        <p:strVal val="visible"/>
                                      </p:to>
                                    </p:set>
                                    <p:animEffect transition="in" filter="circle(in)">
                                      <p:cBhvr>
                                        <p:cTn id="7" dur="20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heel spokes="8"/>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strips/>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diamon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stretch>
            <a:fillRect/>
          </a:stretch>
        </p:blipFill>
        <p:spPr>
          <a:xfrm>
            <a:off x="0" y="15875"/>
            <a:ext cx="9144000" cy="6842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75" name="TextBox 13"/>
          <p:cNvSpPr txBox="1">
            <a:spLocks noChangeArrowheads="1"/>
          </p:cNvSpPr>
          <p:nvPr/>
        </p:nvSpPr>
        <p:spPr bwMode="auto">
          <a:xfrm>
            <a:off x="304800" y="2659063"/>
            <a:ext cx="8382000" cy="1204912"/>
          </a:xfrm>
          <a:prstGeom prst="rect">
            <a:avLst/>
          </a:prstGeom>
          <a:noFill/>
          <a:ln w="9525">
            <a:noFill/>
            <a:miter lim="800000"/>
            <a:headEnd/>
            <a:tailEnd/>
          </a:ln>
        </p:spPr>
        <p:txBody>
          <a:bodyPr>
            <a:spAutoFit/>
          </a:bodyPr>
          <a:lstStyle/>
          <a:p>
            <a:pPr algn="ctr">
              <a:lnSpc>
                <a:spcPct val="120000"/>
              </a:lnSpc>
            </a:pPr>
            <a:r>
              <a:rPr lang="en-US" sz="6600" b="1" i="0" dirty="0">
                <a:solidFill>
                  <a:srgbClr val="FF0000"/>
                </a:solidFill>
                <a:latin typeface="Times New Roman" pitchFamily="18" charset="0"/>
                <a:cs typeface="Times New Roman" pitchFamily="18" charset="0"/>
              </a:rPr>
              <a:t>KIỂM TRA BÀI CŨ</a:t>
            </a:r>
            <a:endParaRPr lang="en-US" sz="6600" b="1" i="0" dirty="0">
              <a:solidFill>
                <a:srgbClr val="FF0000"/>
              </a:solidFill>
              <a:latin typeface="Times New Roman" pitchFamily="18" charset="0"/>
              <a:ea typeface="HP001 5Ha"/>
              <a:cs typeface="Times New Roman" pitchFamily="18" charset="0"/>
            </a:endParaRPr>
          </a:p>
        </p:txBody>
      </p:sp>
    </p:spTree>
  </p:cSld>
  <p:clrMapOvr>
    <a:masterClrMapping/>
  </p:clrMapOvr>
  <p:transition spd="slow">
    <p:circle/>
    <p:sndAc>
      <p:stSnd>
        <p:snd r:embed="rId3"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newsfla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Text Box 8"/>
          <p:cNvSpPr txBox="1">
            <a:spLocks noChangeArrowheads="1"/>
          </p:cNvSpPr>
          <p:nvPr/>
        </p:nvSpPr>
        <p:spPr bwMode="auto">
          <a:xfrm>
            <a:off x="0" y="0"/>
            <a:ext cx="8839200" cy="1323439"/>
          </a:xfrm>
          <a:prstGeom prst="rect">
            <a:avLst/>
          </a:prstGeom>
          <a:noFill/>
          <a:ln w="9525">
            <a:noFill/>
            <a:miter lim="800000"/>
            <a:headEnd/>
            <a:tailEnd/>
          </a:ln>
          <a:effectLst/>
        </p:spPr>
        <p:txBody>
          <a:bodyPr>
            <a:spAutoFit/>
          </a:bodyPr>
          <a:lstStyle/>
          <a:p>
            <a:pPr>
              <a:spcBef>
                <a:spcPct val="50000"/>
              </a:spcBef>
            </a:pPr>
            <a:r>
              <a:rPr lang="en-US" sz="4000" b="1" i="0" dirty="0">
                <a:solidFill>
                  <a:srgbClr val="0000FF"/>
                </a:solidFill>
                <a:latin typeface="Times New Roman" pitchFamily="18" charset="0"/>
                <a:cs typeface="Times New Roman" pitchFamily="18" charset="0"/>
              </a:rPr>
              <a:t>2/. Hãy cùng các bạn trong tổ mình tổ chức một cuộc họp</a:t>
            </a:r>
          </a:p>
        </p:txBody>
      </p:sp>
      <p:sp>
        <p:nvSpPr>
          <p:cNvPr id="9225" name="Text Box 9"/>
          <p:cNvSpPr txBox="1">
            <a:spLocks noChangeArrowheads="1"/>
          </p:cNvSpPr>
          <p:nvPr/>
        </p:nvSpPr>
        <p:spPr bwMode="auto">
          <a:xfrm>
            <a:off x="0" y="1447800"/>
            <a:ext cx="9372600" cy="4708981"/>
          </a:xfrm>
          <a:prstGeom prst="rect">
            <a:avLst/>
          </a:prstGeom>
          <a:noFill/>
          <a:ln w="9525">
            <a:noFill/>
            <a:miter lim="800000"/>
            <a:headEnd/>
            <a:tailEnd/>
          </a:ln>
          <a:effectLst/>
        </p:spPr>
        <p:txBody>
          <a:bodyPr wrap="square">
            <a:spAutoFit/>
          </a:bodyPr>
          <a:lstStyle/>
          <a:p>
            <a:pPr>
              <a:spcBef>
                <a:spcPct val="50000"/>
              </a:spcBef>
            </a:pPr>
            <a:r>
              <a:rPr lang="en-US" sz="4000" b="1" i="0" dirty="0">
                <a:latin typeface="Times New Roman" pitchFamily="18" charset="0"/>
                <a:cs typeface="Times New Roman" pitchFamily="18" charset="0"/>
              </a:rPr>
              <a:t>Nội dung cuộc họp: chọn 1 trong các nội dung sau:</a:t>
            </a:r>
          </a:p>
          <a:p>
            <a:pPr>
              <a:spcBef>
                <a:spcPct val="50000"/>
              </a:spcBef>
            </a:pPr>
            <a:r>
              <a:rPr lang="en-US" sz="4000" b="1" i="0" dirty="0">
                <a:latin typeface="Times New Roman" pitchFamily="18" charset="0"/>
                <a:cs typeface="Times New Roman" pitchFamily="18" charset="0"/>
              </a:rPr>
              <a:t>  - Đảm bảo an toàn giao thông khi đi học.</a:t>
            </a:r>
          </a:p>
          <a:p>
            <a:pPr>
              <a:spcBef>
                <a:spcPct val="50000"/>
              </a:spcBef>
            </a:pPr>
            <a:r>
              <a:rPr lang="en-US" sz="4000" b="1" i="0" dirty="0">
                <a:latin typeface="Times New Roman" pitchFamily="18" charset="0"/>
                <a:cs typeface="Times New Roman" pitchFamily="18" charset="0"/>
              </a:rPr>
              <a:t>  - Chuẩn bị tiết mục văn nghệ mừng </a:t>
            </a:r>
            <a:r>
              <a:rPr lang="en-US" sz="4000" b="1" i="0" dirty="0" smtClean="0">
                <a:latin typeface="Times New Roman" pitchFamily="18" charset="0"/>
                <a:cs typeface="Times New Roman" pitchFamily="18" charset="0"/>
              </a:rPr>
              <a:t>20/11. </a:t>
            </a:r>
            <a:endParaRPr lang="en-US" sz="4000" b="1" i="0" dirty="0">
              <a:latin typeface="Times New Roman" pitchFamily="18" charset="0"/>
              <a:cs typeface="Times New Roman" pitchFamily="18" charset="0"/>
            </a:endParaRPr>
          </a:p>
          <a:p>
            <a:pPr>
              <a:spcBef>
                <a:spcPct val="50000"/>
              </a:spcBef>
            </a:pPr>
            <a:r>
              <a:rPr lang="en-US" sz="4000" b="1" i="0" dirty="0">
                <a:latin typeface="Times New Roman" pitchFamily="18" charset="0"/>
                <a:cs typeface="Times New Roman" pitchFamily="18" charset="0"/>
              </a:rPr>
              <a:t>  - Bảo vệ của </a:t>
            </a:r>
            <a:r>
              <a:rPr lang="en-US" sz="4000" b="1" i="0" dirty="0" smtClean="0">
                <a:latin typeface="Times New Roman" pitchFamily="18" charset="0"/>
                <a:cs typeface="Times New Roman" pitchFamily="18" charset="0"/>
              </a:rPr>
              <a:t>công.</a:t>
            </a:r>
            <a:endParaRPr lang="en-US" sz="4000" b="1" i="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fade">
                                      <p:cBhvr>
                                        <p:cTn id="7" dur="1000"/>
                                        <p:tgtEl>
                                          <p:spTgt spid="9224"/>
                                        </p:tgtEl>
                                      </p:cBhvr>
                                    </p:animEffect>
                                    <p:anim calcmode="lin" valueType="num">
                                      <p:cBhvr>
                                        <p:cTn id="8" dur="1000" fill="hold"/>
                                        <p:tgtEl>
                                          <p:spTgt spid="9224"/>
                                        </p:tgtEl>
                                        <p:attrNameLst>
                                          <p:attrName>ppt_x</p:attrName>
                                        </p:attrNameLst>
                                      </p:cBhvr>
                                      <p:tavLst>
                                        <p:tav tm="0">
                                          <p:val>
                                            <p:strVal val="#ppt_x"/>
                                          </p:val>
                                        </p:tav>
                                        <p:tav tm="100000">
                                          <p:val>
                                            <p:strVal val="#ppt_x"/>
                                          </p:val>
                                        </p:tav>
                                      </p:tavLst>
                                    </p:anim>
                                    <p:anim calcmode="lin" valueType="num">
                                      <p:cBhvr>
                                        <p:cTn id="9" dur="1000" fill="hold"/>
                                        <p:tgtEl>
                                          <p:spTgt spid="92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225"/>
                                        </p:tgtEl>
                                        <p:attrNameLst>
                                          <p:attrName>style.visibility</p:attrName>
                                        </p:attrNameLst>
                                      </p:cBhvr>
                                      <p:to>
                                        <p:strVal val="visible"/>
                                      </p:to>
                                    </p:set>
                                    <p:animEffect transition="in" filter="fade">
                                      <p:cBhvr>
                                        <p:cTn id="14" dur="1000"/>
                                        <p:tgtEl>
                                          <p:spTgt spid="9225"/>
                                        </p:tgtEl>
                                      </p:cBhvr>
                                    </p:animEffect>
                                    <p:anim calcmode="lin" valueType="num">
                                      <p:cBhvr>
                                        <p:cTn id="15" dur="1000" fill="hold"/>
                                        <p:tgtEl>
                                          <p:spTgt spid="9225"/>
                                        </p:tgtEl>
                                        <p:attrNameLst>
                                          <p:attrName>ppt_x</p:attrName>
                                        </p:attrNameLst>
                                      </p:cBhvr>
                                      <p:tavLst>
                                        <p:tav tm="0">
                                          <p:val>
                                            <p:strVal val="#ppt_x"/>
                                          </p:val>
                                        </p:tav>
                                        <p:tav tm="100000">
                                          <p:val>
                                            <p:strVal val="#ppt_x"/>
                                          </p:val>
                                        </p:tav>
                                      </p:tavLst>
                                    </p:anim>
                                    <p:anim calcmode="lin" valueType="num">
                                      <p:cBhvr>
                                        <p:cTn id="16" dur="1000" fill="hold"/>
                                        <p:tgtEl>
                                          <p:spTgt spid="92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4267200" y="0"/>
            <a:ext cx="4876800" cy="7169706"/>
          </a:xfrm>
          <a:prstGeom prst="rect">
            <a:avLst/>
          </a:prstGeom>
          <a:noFill/>
          <a:ln w="9525">
            <a:noFill/>
            <a:miter lim="800000"/>
            <a:headEnd/>
            <a:tailEnd/>
          </a:ln>
          <a:effectLst/>
        </p:spPr>
        <p:txBody>
          <a:bodyPr wrap="square">
            <a:spAutoFit/>
          </a:bodyPr>
          <a:lstStyle/>
          <a:p>
            <a:pPr>
              <a:spcBef>
                <a:spcPct val="50000"/>
              </a:spcBef>
            </a:pPr>
            <a:r>
              <a:rPr lang="en-US" sz="3600" b="1" i="0" dirty="0">
                <a:solidFill>
                  <a:srgbClr val="0000FF"/>
                </a:solidFill>
                <a:latin typeface="Times New Roman" pitchFamily="18" charset="0"/>
                <a:cs typeface="Times New Roman" pitchFamily="18" charset="0"/>
              </a:rPr>
              <a:t>Trình tự 5 bước tổ chức cuộc họp:</a:t>
            </a:r>
          </a:p>
          <a:p>
            <a:pPr>
              <a:spcBef>
                <a:spcPct val="50000"/>
              </a:spcBef>
              <a:buFontTx/>
              <a:buChar char="-"/>
            </a:pPr>
            <a:r>
              <a:rPr lang="en-US" sz="3600" b="1" i="0" dirty="0" smtClean="0">
                <a:latin typeface="Times New Roman" pitchFamily="18" charset="0"/>
                <a:cs typeface="Times New Roman" pitchFamily="18" charset="0"/>
              </a:rPr>
              <a:t> Nêu </a:t>
            </a:r>
            <a:r>
              <a:rPr lang="en-US" sz="3600" b="1" i="0" dirty="0">
                <a:latin typeface="Times New Roman" pitchFamily="18" charset="0"/>
                <a:cs typeface="Times New Roman" pitchFamily="18" charset="0"/>
              </a:rPr>
              <a:t>mục đích cuộc họp</a:t>
            </a:r>
          </a:p>
          <a:p>
            <a:pPr>
              <a:spcBef>
                <a:spcPct val="50000"/>
              </a:spcBef>
              <a:buFontTx/>
              <a:buChar char="-"/>
            </a:pPr>
            <a:r>
              <a:rPr lang="en-US" sz="3600" b="1" i="0" dirty="0" smtClean="0">
                <a:latin typeface="Times New Roman" pitchFamily="18" charset="0"/>
                <a:cs typeface="Times New Roman" pitchFamily="18" charset="0"/>
              </a:rPr>
              <a:t> Nêu </a:t>
            </a:r>
            <a:r>
              <a:rPr lang="en-US" sz="3600" b="1" i="0" dirty="0">
                <a:latin typeface="Times New Roman" pitchFamily="18" charset="0"/>
                <a:cs typeface="Times New Roman" pitchFamily="18" charset="0"/>
              </a:rPr>
              <a:t>tình hình của Tổ </a:t>
            </a:r>
          </a:p>
          <a:p>
            <a:pPr>
              <a:spcBef>
                <a:spcPct val="50000"/>
              </a:spcBef>
              <a:buFontTx/>
              <a:buChar char="-"/>
            </a:pPr>
            <a:r>
              <a:rPr lang="en-US" sz="3600" b="1" i="0" dirty="0" smtClean="0">
                <a:latin typeface="Times New Roman" pitchFamily="18" charset="0"/>
                <a:cs typeface="Times New Roman" pitchFamily="18" charset="0"/>
              </a:rPr>
              <a:t> Nêu </a:t>
            </a:r>
            <a:r>
              <a:rPr lang="en-US" sz="3600" b="1" i="0" dirty="0">
                <a:latin typeface="Times New Roman" pitchFamily="18" charset="0"/>
                <a:cs typeface="Times New Roman" pitchFamily="18" charset="0"/>
              </a:rPr>
              <a:t>nguyên nhân dẫn đến tình hình đó.</a:t>
            </a:r>
          </a:p>
          <a:p>
            <a:pPr>
              <a:spcBef>
                <a:spcPct val="50000"/>
              </a:spcBef>
              <a:buFontTx/>
              <a:buChar char="-"/>
            </a:pPr>
            <a:r>
              <a:rPr lang="en-US" sz="3600" b="1" i="0" dirty="0" smtClean="0">
                <a:latin typeface="Times New Roman" pitchFamily="18" charset="0"/>
                <a:cs typeface="Times New Roman" pitchFamily="18" charset="0"/>
              </a:rPr>
              <a:t> Nêu </a:t>
            </a:r>
            <a:r>
              <a:rPr lang="en-US" sz="3600" b="1" i="0" dirty="0">
                <a:latin typeface="Times New Roman" pitchFamily="18" charset="0"/>
                <a:cs typeface="Times New Roman" pitchFamily="18" charset="0"/>
              </a:rPr>
              <a:t>cách giải quyết.</a:t>
            </a:r>
          </a:p>
          <a:p>
            <a:pPr>
              <a:spcBef>
                <a:spcPct val="50000"/>
              </a:spcBef>
              <a:buFontTx/>
              <a:buChar char="-"/>
            </a:pPr>
            <a:r>
              <a:rPr lang="en-US" sz="3600" b="1" i="0" dirty="0">
                <a:latin typeface="Times New Roman" pitchFamily="18" charset="0"/>
                <a:cs typeface="Times New Roman" pitchFamily="18" charset="0"/>
              </a:rPr>
              <a:t> Giao việc cho mọi người.</a:t>
            </a:r>
          </a:p>
        </p:txBody>
      </p:sp>
      <p:sp>
        <p:nvSpPr>
          <p:cNvPr id="10247" name="Text Box 7"/>
          <p:cNvSpPr txBox="1">
            <a:spLocks noChangeArrowheads="1"/>
          </p:cNvSpPr>
          <p:nvPr/>
        </p:nvSpPr>
        <p:spPr bwMode="auto">
          <a:xfrm>
            <a:off x="0" y="0"/>
            <a:ext cx="4267200" cy="6615708"/>
          </a:xfrm>
          <a:prstGeom prst="rect">
            <a:avLst/>
          </a:prstGeom>
          <a:noFill/>
          <a:ln w="9525">
            <a:noFill/>
            <a:miter lim="800000"/>
            <a:headEnd/>
            <a:tailEnd/>
          </a:ln>
          <a:effectLst/>
        </p:spPr>
        <p:txBody>
          <a:bodyPr wrap="square">
            <a:spAutoFit/>
          </a:bodyPr>
          <a:lstStyle/>
          <a:p>
            <a:pPr>
              <a:spcBef>
                <a:spcPct val="50000"/>
              </a:spcBef>
            </a:pPr>
            <a:r>
              <a:rPr lang="en-US" sz="3600" b="1" i="0" dirty="0">
                <a:solidFill>
                  <a:srgbClr val="0000FF"/>
                </a:solidFill>
                <a:latin typeface="Times New Roman" pitchFamily="18" charset="0"/>
                <a:cs typeface="Times New Roman" pitchFamily="18" charset="0"/>
              </a:rPr>
              <a:t>Nội dung cuộc họp: chọn 1 trong các nội dung sau:</a:t>
            </a:r>
          </a:p>
          <a:p>
            <a:pPr>
              <a:spcBef>
                <a:spcPct val="50000"/>
              </a:spcBef>
            </a:pPr>
            <a:r>
              <a:rPr lang="en-US" sz="3600" b="1" i="0" dirty="0">
                <a:latin typeface="Times New Roman" pitchFamily="18" charset="0"/>
                <a:cs typeface="Times New Roman" pitchFamily="18" charset="0"/>
              </a:rPr>
              <a:t> </a:t>
            </a:r>
            <a:r>
              <a:rPr lang="en-US" sz="3600" b="1" i="0" dirty="0">
                <a:solidFill>
                  <a:srgbClr val="FF0000"/>
                </a:solidFill>
                <a:latin typeface="Times New Roman" pitchFamily="18" charset="0"/>
                <a:cs typeface="Times New Roman" pitchFamily="18" charset="0"/>
              </a:rPr>
              <a:t>- Đảm bảo an toàn giao thông khi đi học </a:t>
            </a:r>
          </a:p>
          <a:p>
            <a:pPr>
              <a:spcBef>
                <a:spcPct val="50000"/>
              </a:spcBef>
            </a:pPr>
            <a:r>
              <a:rPr lang="en-US" sz="3600" b="1" i="0" dirty="0">
                <a:solidFill>
                  <a:srgbClr val="FF0000"/>
                </a:solidFill>
                <a:latin typeface="Times New Roman" pitchFamily="18" charset="0"/>
                <a:cs typeface="Times New Roman" pitchFamily="18" charset="0"/>
              </a:rPr>
              <a:t>- Chuẩn bị tiết mục văn nghệ mừng 20/11 </a:t>
            </a:r>
          </a:p>
          <a:p>
            <a:pPr>
              <a:spcBef>
                <a:spcPct val="50000"/>
              </a:spcBef>
            </a:pPr>
            <a:r>
              <a:rPr lang="en-US" sz="3600" b="1" i="0" dirty="0">
                <a:solidFill>
                  <a:srgbClr val="FF0000"/>
                </a:solidFill>
                <a:latin typeface="Times New Roman" pitchFamily="18" charset="0"/>
                <a:cs typeface="Times New Roman" pitchFamily="18" charset="0"/>
              </a:rPr>
              <a:t> - Bảo vệ của công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1000"/>
                                        <p:tgtEl>
                                          <p:spTgt spid="10244"/>
                                        </p:tgtEl>
                                      </p:cBhvr>
                                    </p:animEffect>
                                    <p:anim calcmode="lin" valueType="num">
                                      <p:cBhvr>
                                        <p:cTn id="8" dur="1000" fill="hold"/>
                                        <p:tgtEl>
                                          <p:spTgt spid="10244"/>
                                        </p:tgtEl>
                                        <p:attrNameLst>
                                          <p:attrName>ppt_x</p:attrName>
                                        </p:attrNameLst>
                                      </p:cBhvr>
                                      <p:tavLst>
                                        <p:tav tm="0">
                                          <p:val>
                                            <p:strVal val="#ppt_x"/>
                                          </p:val>
                                        </p:tav>
                                        <p:tav tm="100000">
                                          <p:val>
                                            <p:strVal val="#ppt_x"/>
                                          </p:val>
                                        </p:tav>
                                      </p:tavLst>
                                    </p:anim>
                                    <p:anim calcmode="lin" valueType="num">
                                      <p:cBhvr>
                                        <p:cTn id="9"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247"/>
                                        </p:tgtEl>
                                        <p:attrNameLst>
                                          <p:attrName>style.visibility</p:attrName>
                                        </p:attrNameLst>
                                      </p:cBhvr>
                                      <p:to>
                                        <p:strVal val="visible"/>
                                      </p:to>
                                    </p:set>
                                    <p:animEffect transition="in" filter="fade">
                                      <p:cBhvr>
                                        <p:cTn id="14" dur="1000"/>
                                        <p:tgtEl>
                                          <p:spTgt spid="10247"/>
                                        </p:tgtEl>
                                      </p:cBhvr>
                                    </p:animEffect>
                                    <p:anim calcmode="lin" valueType="num">
                                      <p:cBhvr>
                                        <p:cTn id="15" dur="1000" fill="hold"/>
                                        <p:tgtEl>
                                          <p:spTgt spid="10247"/>
                                        </p:tgtEl>
                                        <p:attrNameLst>
                                          <p:attrName>ppt_x</p:attrName>
                                        </p:attrNameLst>
                                      </p:cBhvr>
                                      <p:tavLst>
                                        <p:tav tm="0">
                                          <p:val>
                                            <p:strVal val="#ppt_x"/>
                                          </p:val>
                                        </p:tav>
                                        <p:tav tm="100000">
                                          <p:val>
                                            <p:strVal val="#ppt_x"/>
                                          </p:val>
                                        </p:tav>
                                      </p:tavLst>
                                    </p:anim>
                                    <p:anim calcmode="lin" valueType="num">
                                      <p:cBhvr>
                                        <p:cTn id="16" dur="1000" fill="hold"/>
                                        <p:tgtEl>
                                          <p:spTgt spid="102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5"/>
          <p:cNvSpPr>
            <a:spLocks noChangeArrowheads="1"/>
          </p:cNvSpPr>
          <p:nvPr/>
        </p:nvSpPr>
        <p:spPr bwMode="auto">
          <a:xfrm>
            <a:off x="3733800" y="6858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eaLnBrk="0" hangingPunct="0">
              <a:buFont typeface="Arial" charset="0"/>
              <a:buNone/>
              <a:defRPr/>
            </a:pPr>
            <a:endParaRPr lang="en-US">
              <a:latin typeface="Arial" charset="0"/>
            </a:endParaRPr>
          </a:p>
        </p:txBody>
      </p:sp>
      <p:sp>
        <p:nvSpPr>
          <p:cNvPr id="4" name="AutoShape 6"/>
          <p:cNvSpPr>
            <a:spLocks noChangeArrowheads="1"/>
          </p:cNvSpPr>
          <p:nvPr/>
        </p:nvSpPr>
        <p:spPr bwMode="auto">
          <a:xfrm>
            <a:off x="3352800" y="4572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0" hangingPunct="0">
              <a:buFont typeface="Arial" charset="0"/>
              <a:buNone/>
              <a:defRPr/>
            </a:pPr>
            <a:endParaRPr lang="en-US">
              <a:latin typeface="Arial" charset="0"/>
            </a:endParaRPr>
          </a:p>
        </p:txBody>
      </p:sp>
      <p:sp>
        <p:nvSpPr>
          <p:cNvPr id="5" name="AutoShape 7"/>
          <p:cNvSpPr>
            <a:spLocks noChangeArrowheads="1"/>
          </p:cNvSpPr>
          <p:nvPr/>
        </p:nvSpPr>
        <p:spPr bwMode="auto">
          <a:xfrm>
            <a:off x="3124200" y="8382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eaLnBrk="0" hangingPunct="0">
              <a:buFont typeface="Arial" charset="0"/>
              <a:buNone/>
              <a:defRPr/>
            </a:pPr>
            <a:endParaRPr lang="en-US">
              <a:latin typeface="Arial" charset="0"/>
            </a:endParaRPr>
          </a:p>
        </p:txBody>
      </p:sp>
      <p:sp>
        <p:nvSpPr>
          <p:cNvPr id="6" name="AutoShape 8"/>
          <p:cNvSpPr>
            <a:spLocks noChangeArrowheads="1"/>
          </p:cNvSpPr>
          <p:nvPr/>
        </p:nvSpPr>
        <p:spPr bwMode="auto">
          <a:xfrm>
            <a:off x="3505200" y="11430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0" hangingPunct="0">
              <a:buFont typeface="Arial" charset="0"/>
              <a:buNone/>
              <a:defRPr/>
            </a:pPr>
            <a:endParaRPr lang="en-US">
              <a:latin typeface="Arial" charset="0"/>
            </a:endParaRPr>
          </a:p>
        </p:txBody>
      </p:sp>
      <p:sp>
        <p:nvSpPr>
          <p:cNvPr id="7" name="AutoShape 9"/>
          <p:cNvSpPr>
            <a:spLocks noChangeArrowheads="1"/>
          </p:cNvSpPr>
          <p:nvPr/>
        </p:nvSpPr>
        <p:spPr bwMode="auto">
          <a:xfrm>
            <a:off x="3733800" y="9906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eaLnBrk="0" hangingPunct="0">
              <a:buFont typeface="Arial" charset="0"/>
              <a:buNone/>
              <a:defRPr/>
            </a:pPr>
            <a:endParaRPr lang="en-US">
              <a:latin typeface="Arial" charset="0"/>
            </a:endParaRPr>
          </a:p>
        </p:txBody>
      </p:sp>
      <p:sp>
        <p:nvSpPr>
          <p:cNvPr id="8" name="AutoShape 10"/>
          <p:cNvSpPr>
            <a:spLocks noChangeArrowheads="1"/>
          </p:cNvSpPr>
          <p:nvPr/>
        </p:nvSpPr>
        <p:spPr bwMode="auto">
          <a:xfrm>
            <a:off x="6934200" y="41910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eaLnBrk="0" hangingPunct="0">
              <a:buFont typeface="Arial" charset="0"/>
              <a:buNone/>
              <a:defRPr/>
            </a:pPr>
            <a:endParaRPr lang="en-US">
              <a:latin typeface="Arial" charset="0"/>
            </a:endParaRPr>
          </a:p>
        </p:txBody>
      </p:sp>
      <p:sp>
        <p:nvSpPr>
          <p:cNvPr id="9" name="AutoShape 11"/>
          <p:cNvSpPr>
            <a:spLocks noChangeArrowheads="1"/>
          </p:cNvSpPr>
          <p:nvPr/>
        </p:nvSpPr>
        <p:spPr bwMode="auto">
          <a:xfrm>
            <a:off x="7239000" y="37338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eaLnBrk="0" hangingPunct="0">
              <a:buFont typeface="Arial" charset="0"/>
              <a:buNone/>
              <a:defRPr/>
            </a:pPr>
            <a:endParaRPr lang="en-US">
              <a:latin typeface="Arial" charset="0"/>
            </a:endParaRPr>
          </a:p>
        </p:txBody>
      </p:sp>
      <p:sp>
        <p:nvSpPr>
          <p:cNvPr id="10" name="AutoShape 12"/>
          <p:cNvSpPr>
            <a:spLocks noChangeArrowheads="1"/>
          </p:cNvSpPr>
          <p:nvPr/>
        </p:nvSpPr>
        <p:spPr bwMode="auto">
          <a:xfrm>
            <a:off x="7620000" y="41910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eaLnBrk="0" hangingPunct="0">
              <a:buFont typeface="Arial" charset="0"/>
              <a:buNone/>
              <a:defRPr/>
            </a:pPr>
            <a:endParaRPr lang="en-US">
              <a:latin typeface="Arial" charset="0"/>
            </a:endParaRPr>
          </a:p>
        </p:txBody>
      </p:sp>
      <p:sp>
        <p:nvSpPr>
          <p:cNvPr id="11" name="AutoShape 13"/>
          <p:cNvSpPr>
            <a:spLocks noChangeArrowheads="1"/>
          </p:cNvSpPr>
          <p:nvPr/>
        </p:nvSpPr>
        <p:spPr bwMode="auto">
          <a:xfrm>
            <a:off x="7239000" y="46482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0" hangingPunct="0">
              <a:buFont typeface="Arial" charset="0"/>
              <a:buNone/>
              <a:defRPr/>
            </a:pPr>
            <a:endParaRPr lang="en-US">
              <a:latin typeface="Arial" charset="0"/>
            </a:endParaRPr>
          </a:p>
        </p:txBody>
      </p:sp>
      <p:sp>
        <p:nvSpPr>
          <p:cNvPr id="12" name="AutoShape 14"/>
          <p:cNvSpPr>
            <a:spLocks noChangeArrowheads="1"/>
          </p:cNvSpPr>
          <p:nvPr/>
        </p:nvSpPr>
        <p:spPr bwMode="auto">
          <a:xfrm>
            <a:off x="1219200" y="48768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0" hangingPunct="0">
              <a:buFont typeface="Arial" charset="0"/>
              <a:buNone/>
              <a:defRPr/>
            </a:pPr>
            <a:endParaRPr lang="en-US">
              <a:latin typeface="Arial" charset="0"/>
            </a:endParaRPr>
          </a:p>
        </p:txBody>
      </p:sp>
      <p:sp>
        <p:nvSpPr>
          <p:cNvPr id="13" name="AutoShape 15"/>
          <p:cNvSpPr>
            <a:spLocks noChangeArrowheads="1"/>
          </p:cNvSpPr>
          <p:nvPr/>
        </p:nvSpPr>
        <p:spPr bwMode="auto">
          <a:xfrm>
            <a:off x="1447800" y="3554413"/>
            <a:ext cx="385763" cy="439737"/>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eaLnBrk="0" hangingPunct="0">
              <a:buFont typeface="Arial" charset="0"/>
              <a:buNone/>
              <a:defRPr/>
            </a:pPr>
            <a:endParaRPr lang="en-US">
              <a:latin typeface="Arial" charset="0"/>
            </a:endParaRPr>
          </a:p>
        </p:txBody>
      </p:sp>
      <p:sp>
        <p:nvSpPr>
          <p:cNvPr id="14" name="AutoShape 16"/>
          <p:cNvSpPr>
            <a:spLocks noChangeArrowheads="1"/>
          </p:cNvSpPr>
          <p:nvPr/>
        </p:nvSpPr>
        <p:spPr bwMode="auto">
          <a:xfrm>
            <a:off x="1905000" y="4164013"/>
            <a:ext cx="385763" cy="439737"/>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eaLnBrk="0" hangingPunct="0">
              <a:buFont typeface="Arial" charset="0"/>
              <a:buNone/>
              <a:defRPr/>
            </a:pPr>
            <a:endParaRPr lang="en-US">
              <a:latin typeface="Arial" charset="0"/>
            </a:endParaRPr>
          </a:p>
        </p:txBody>
      </p:sp>
      <p:sp>
        <p:nvSpPr>
          <p:cNvPr id="15" name="AutoShape 17"/>
          <p:cNvSpPr>
            <a:spLocks noChangeArrowheads="1"/>
          </p:cNvSpPr>
          <p:nvPr/>
        </p:nvSpPr>
        <p:spPr bwMode="auto">
          <a:xfrm>
            <a:off x="1447800" y="45720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eaLnBrk="0" hangingPunct="0">
              <a:buFont typeface="Arial" charset="0"/>
              <a:buNone/>
              <a:defRPr/>
            </a:pPr>
            <a:endParaRPr lang="en-US">
              <a:latin typeface="Arial" charset="0"/>
            </a:endParaRPr>
          </a:p>
        </p:txBody>
      </p:sp>
      <p:sp>
        <p:nvSpPr>
          <p:cNvPr id="16" name="AutoShape 18"/>
          <p:cNvSpPr>
            <a:spLocks noChangeArrowheads="1"/>
          </p:cNvSpPr>
          <p:nvPr/>
        </p:nvSpPr>
        <p:spPr bwMode="auto">
          <a:xfrm>
            <a:off x="1143000" y="40386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0" hangingPunct="0">
              <a:buFont typeface="Arial" charset="0"/>
              <a:buNone/>
              <a:defRPr/>
            </a:pPr>
            <a:endParaRPr lang="en-US">
              <a:latin typeface="Arial" charset="0"/>
            </a:endParaRPr>
          </a:p>
        </p:txBody>
      </p:sp>
      <p:sp>
        <p:nvSpPr>
          <p:cNvPr id="17" name="AutoShape 19"/>
          <p:cNvSpPr>
            <a:spLocks noChangeArrowheads="1"/>
          </p:cNvSpPr>
          <p:nvPr/>
        </p:nvSpPr>
        <p:spPr bwMode="auto">
          <a:xfrm>
            <a:off x="762000" y="41910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0" hangingPunct="0">
              <a:buFont typeface="Arial" charset="0"/>
              <a:buNone/>
              <a:defRPr/>
            </a:pPr>
            <a:endParaRPr lang="en-US">
              <a:latin typeface="Arial" charset="0"/>
            </a:endParaRPr>
          </a:p>
        </p:txBody>
      </p:sp>
      <p:sp>
        <p:nvSpPr>
          <p:cNvPr id="18" name="AutoShape 20"/>
          <p:cNvSpPr>
            <a:spLocks noChangeArrowheads="1"/>
          </p:cNvSpPr>
          <p:nvPr/>
        </p:nvSpPr>
        <p:spPr bwMode="auto">
          <a:xfrm>
            <a:off x="900113" y="908050"/>
            <a:ext cx="609600" cy="673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eaLnBrk="0" hangingPunct="0">
              <a:buFont typeface="Arial" charset="0"/>
              <a:buNone/>
              <a:defRPr/>
            </a:pPr>
            <a:endParaRPr lang="en-US">
              <a:latin typeface="Arial" charset="0"/>
            </a:endParaRPr>
          </a:p>
        </p:txBody>
      </p:sp>
      <p:sp>
        <p:nvSpPr>
          <p:cNvPr id="19" name="AutoShape 21"/>
          <p:cNvSpPr>
            <a:spLocks noChangeArrowheads="1"/>
          </p:cNvSpPr>
          <p:nvPr/>
        </p:nvSpPr>
        <p:spPr bwMode="auto">
          <a:xfrm>
            <a:off x="2895600" y="1447800"/>
            <a:ext cx="609600" cy="673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eaLnBrk="0" hangingPunct="0">
              <a:buFont typeface="Arial" charset="0"/>
              <a:buNone/>
              <a:defRPr/>
            </a:pPr>
            <a:endParaRPr lang="en-US">
              <a:latin typeface="Arial" charset="0"/>
            </a:endParaRPr>
          </a:p>
        </p:txBody>
      </p:sp>
      <p:sp>
        <p:nvSpPr>
          <p:cNvPr id="20" name="AutoShape 23"/>
          <p:cNvSpPr>
            <a:spLocks noChangeArrowheads="1"/>
          </p:cNvSpPr>
          <p:nvPr/>
        </p:nvSpPr>
        <p:spPr bwMode="auto">
          <a:xfrm>
            <a:off x="4419600" y="2286000"/>
            <a:ext cx="685800" cy="673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eaLnBrk="0" hangingPunct="0">
              <a:buFont typeface="Arial" charset="0"/>
              <a:buNone/>
              <a:defRPr/>
            </a:pPr>
            <a:endParaRPr lang="en-US">
              <a:latin typeface="Arial" charset="0"/>
            </a:endParaRPr>
          </a:p>
        </p:txBody>
      </p:sp>
      <p:sp>
        <p:nvSpPr>
          <p:cNvPr id="21" name="AutoShape 25"/>
          <p:cNvSpPr>
            <a:spLocks noChangeArrowheads="1"/>
          </p:cNvSpPr>
          <p:nvPr/>
        </p:nvSpPr>
        <p:spPr bwMode="auto">
          <a:xfrm>
            <a:off x="7696200" y="5410200"/>
            <a:ext cx="609600" cy="673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eaLnBrk="0" hangingPunct="0">
              <a:buFont typeface="Arial" charset="0"/>
              <a:buNone/>
              <a:defRPr/>
            </a:pPr>
            <a:endParaRPr lang="en-US">
              <a:latin typeface="Arial" charset="0"/>
            </a:endParaRPr>
          </a:p>
        </p:txBody>
      </p:sp>
      <p:sp>
        <p:nvSpPr>
          <p:cNvPr id="22" name="AutoShape 26"/>
          <p:cNvSpPr>
            <a:spLocks noChangeArrowheads="1"/>
          </p:cNvSpPr>
          <p:nvPr/>
        </p:nvSpPr>
        <p:spPr bwMode="auto">
          <a:xfrm>
            <a:off x="7772400" y="609600"/>
            <a:ext cx="609600" cy="673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eaLnBrk="0" hangingPunct="0">
              <a:buFont typeface="Arial" charset="0"/>
              <a:buNone/>
              <a:defRPr/>
            </a:pPr>
            <a:endParaRPr lang="en-US">
              <a:latin typeface="Arial" charset="0"/>
            </a:endParaRPr>
          </a:p>
        </p:txBody>
      </p:sp>
      <p:sp>
        <p:nvSpPr>
          <p:cNvPr id="17430" name="WordArt 27" descr="Small checker board"/>
          <p:cNvSpPr>
            <a:spLocks noChangeArrowheads="1" noChangeShapeType="1" noTextEdit="1"/>
          </p:cNvSpPr>
          <p:nvPr/>
        </p:nvSpPr>
        <p:spPr bwMode="auto">
          <a:xfrm>
            <a:off x="609600" y="304800"/>
            <a:ext cx="8153400" cy="7848600"/>
          </a:xfrm>
          <a:prstGeom prst="rect">
            <a:avLst/>
          </a:prstGeom>
        </p:spPr>
        <p:txBody>
          <a:bodyPr spcFirstLastPara="1" wrap="none" fromWordArt="1">
            <a:prstTxWarp prst="textArchUp">
              <a:avLst>
                <a:gd name="adj" fmla="val 10863460"/>
              </a:avLst>
            </a:prstTxWarp>
          </a:bodyPr>
          <a:lstStyle/>
          <a:p>
            <a:endParaRPr lang="vi-VN" sz="3600" b="1" kern="10">
              <a:ln w="9525">
                <a:solidFill>
                  <a:srgbClr val="FF3300"/>
                </a:solidFill>
                <a:round/>
                <a:headEnd/>
                <a:tailEnd/>
              </a:ln>
              <a:solidFill>
                <a:srgbClr val="FFFF00"/>
              </a:solidFill>
              <a:latin typeface="Times New Roman"/>
              <a:cs typeface="Times New Roman"/>
            </a:endParaRPr>
          </a:p>
        </p:txBody>
      </p:sp>
      <p:sp>
        <p:nvSpPr>
          <p:cNvPr id="17431" name="WordArt 28"/>
          <p:cNvSpPr>
            <a:spLocks noChangeArrowheads="1" noChangeShapeType="1" noTextEdit="1"/>
          </p:cNvSpPr>
          <p:nvPr/>
        </p:nvSpPr>
        <p:spPr bwMode="auto">
          <a:xfrm>
            <a:off x="152400" y="-685800"/>
            <a:ext cx="8991600" cy="7239000"/>
          </a:xfrm>
          <a:prstGeom prst="rect">
            <a:avLst/>
          </a:prstGeom>
        </p:spPr>
        <p:txBody>
          <a:bodyPr wrap="none" fromWordArt="1">
            <a:prstTxWarp prst="textDeflate">
              <a:avLst>
                <a:gd name="adj" fmla="val 26227"/>
              </a:avLst>
            </a:prstTxWarp>
          </a:bodyPr>
          <a:lstStyle/>
          <a:p>
            <a:endParaRPr lang="vi-VN" sz="4000" b="1" kern="10">
              <a:ln w="9525" cap="rnd">
                <a:solidFill>
                  <a:srgbClr val="00FF00"/>
                </a:solidFill>
                <a:prstDash val="sysDot"/>
                <a:round/>
                <a:headEnd/>
                <a:tailEnd/>
              </a:ln>
              <a:solidFill>
                <a:srgbClr val="FF0000"/>
              </a:solidFill>
              <a:latin typeface="Times New Roman"/>
              <a:cs typeface="Times New Roman"/>
            </a:endParaRPr>
          </a:p>
        </p:txBody>
      </p:sp>
      <p:pic>
        <p:nvPicPr>
          <p:cNvPr id="17432" name="Picture 29" descr="00179[1]"/>
          <p:cNvPicPr>
            <a:picLocks noChangeAspect="1" noChangeArrowheads="1" noCrop="1"/>
          </p:cNvPicPr>
          <p:nvPr/>
        </p:nvPicPr>
        <p:blipFill>
          <a:blip r:embed="rId2" cstate="print"/>
          <a:srcRect/>
          <a:stretch>
            <a:fillRect/>
          </a:stretch>
        </p:blipFill>
        <p:spPr bwMode="auto">
          <a:xfrm>
            <a:off x="1524000" y="5791200"/>
            <a:ext cx="5791200" cy="1066800"/>
          </a:xfrm>
          <a:prstGeom prst="rect">
            <a:avLst/>
          </a:prstGeom>
          <a:noFill/>
          <a:ln w="9525">
            <a:noFill/>
            <a:miter lim="800000"/>
            <a:headEnd/>
            <a:tailEnd/>
          </a:ln>
        </p:spPr>
      </p:pic>
      <p:sp>
        <p:nvSpPr>
          <p:cNvPr id="31" name="AutoShape 25"/>
          <p:cNvSpPr>
            <a:spLocks noChangeArrowheads="1"/>
          </p:cNvSpPr>
          <p:nvPr/>
        </p:nvSpPr>
        <p:spPr bwMode="auto">
          <a:xfrm>
            <a:off x="1143000" y="5257800"/>
            <a:ext cx="609600" cy="673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eaLnBrk="0" hangingPunct="0">
              <a:buFont typeface="Arial" charset="0"/>
              <a:buNone/>
              <a:defRPr/>
            </a:pPr>
            <a:endParaRPr lang="en-US">
              <a:latin typeface="Arial" charset="0"/>
            </a:endParaRPr>
          </a:p>
        </p:txBody>
      </p:sp>
      <p:pic>
        <p:nvPicPr>
          <p:cNvPr id="17434" name="Picture 37" descr="ABARBLYL"/>
          <p:cNvPicPr>
            <a:picLocks noChangeAspect="1" noChangeArrowheads="1" noCrop="1"/>
          </p:cNvPicPr>
          <p:nvPr/>
        </p:nvPicPr>
        <p:blipFill>
          <a:blip r:embed="rId3" cstate="print"/>
          <a:srcRect/>
          <a:stretch>
            <a:fillRect/>
          </a:stretch>
        </p:blipFill>
        <p:spPr bwMode="auto">
          <a:xfrm>
            <a:off x="0" y="6611938"/>
            <a:ext cx="9144000" cy="184150"/>
          </a:xfrm>
          <a:prstGeom prst="rect">
            <a:avLst/>
          </a:prstGeom>
          <a:noFill/>
          <a:ln w="9525">
            <a:noFill/>
            <a:miter lim="800000"/>
            <a:headEnd/>
            <a:tailEnd/>
          </a:ln>
        </p:spPr>
      </p:pic>
      <p:pic>
        <p:nvPicPr>
          <p:cNvPr id="17435" name="Picture 40" descr="WhitecornerFlower"/>
          <p:cNvPicPr>
            <a:picLocks noChangeAspect="1" noChangeArrowheads="1"/>
          </p:cNvPicPr>
          <p:nvPr/>
        </p:nvPicPr>
        <p:blipFill>
          <a:blip r:embed="rId4" cstate="print"/>
          <a:srcRect/>
          <a:stretch>
            <a:fillRect/>
          </a:stretch>
        </p:blipFill>
        <p:spPr bwMode="auto">
          <a:xfrm>
            <a:off x="7772400" y="0"/>
            <a:ext cx="1371600" cy="1371600"/>
          </a:xfrm>
          <a:prstGeom prst="rect">
            <a:avLst/>
          </a:prstGeom>
          <a:noFill/>
          <a:ln w="9525">
            <a:noFill/>
            <a:miter lim="800000"/>
            <a:headEnd/>
            <a:tailEnd/>
          </a:ln>
        </p:spPr>
      </p:pic>
      <p:pic>
        <p:nvPicPr>
          <p:cNvPr id="17436" name="Picture 41" descr="WhitecornerFlower"/>
          <p:cNvPicPr>
            <a:picLocks noChangeAspect="1" noChangeArrowheads="1"/>
          </p:cNvPicPr>
          <p:nvPr/>
        </p:nvPicPr>
        <p:blipFill>
          <a:blip r:embed="rId5" cstate="print"/>
          <a:srcRect/>
          <a:stretch>
            <a:fillRect/>
          </a:stretch>
        </p:blipFill>
        <p:spPr bwMode="auto">
          <a:xfrm>
            <a:off x="-76200" y="-76200"/>
            <a:ext cx="1371600" cy="1371600"/>
          </a:xfrm>
          <a:prstGeom prst="rect">
            <a:avLst/>
          </a:prstGeom>
          <a:noFill/>
          <a:ln w="9525">
            <a:noFill/>
            <a:miter lim="800000"/>
            <a:headEnd/>
            <a:tailEnd/>
          </a:ln>
        </p:spPr>
      </p:pic>
      <p:pic>
        <p:nvPicPr>
          <p:cNvPr id="17437" name="Picture 42" descr="07041701114722"/>
          <p:cNvPicPr>
            <a:picLocks noChangeAspect="1" noChangeArrowheads="1" noCrop="1"/>
          </p:cNvPicPr>
          <p:nvPr/>
        </p:nvPicPr>
        <p:blipFill>
          <a:blip r:embed="rId6" cstate="print"/>
          <a:srcRect/>
          <a:stretch>
            <a:fillRect/>
          </a:stretch>
        </p:blipFill>
        <p:spPr bwMode="auto">
          <a:xfrm>
            <a:off x="533400" y="5181600"/>
            <a:ext cx="914400" cy="1524000"/>
          </a:xfrm>
          <a:prstGeom prst="rect">
            <a:avLst/>
          </a:prstGeom>
          <a:noFill/>
          <a:ln w="9525">
            <a:noFill/>
            <a:miter lim="800000"/>
            <a:headEnd/>
            <a:tailEnd/>
          </a:ln>
        </p:spPr>
      </p:pic>
      <p:sp>
        <p:nvSpPr>
          <p:cNvPr id="17438" name="TextBox 42"/>
          <p:cNvSpPr txBox="1">
            <a:spLocks noChangeArrowheads="1"/>
          </p:cNvSpPr>
          <p:nvPr/>
        </p:nvSpPr>
        <p:spPr bwMode="auto">
          <a:xfrm>
            <a:off x="2500313" y="1071563"/>
            <a:ext cx="4786312" cy="369887"/>
          </a:xfrm>
          <a:prstGeom prst="rect">
            <a:avLst/>
          </a:prstGeom>
          <a:noFill/>
          <a:ln w="9525">
            <a:noFill/>
            <a:miter lim="800000"/>
            <a:headEnd/>
            <a:tailEnd/>
          </a:ln>
        </p:spPr>
        <p:txBody>
          <a:bodyPr>
            <a:spAutoFit/>
          </a:bodyPr>
          <a:lstStyle/>
          <a:p>
            <a:endParaRPr lang="vi-VN"/>
          </a:p>
        </p:txBody>
      </p:sp>
      <p:sp>
        <p:nvSpPr>
          <p:cNvPr id="17439" name="TextBox 44"/>
          <p:cNvSpPr txBox="1">
            <a:spLocks noChangeArrowheads="1"/>
          </p:cNvSpPr>
          <p:nvPr/>
        </p:nvSpPr>
        <p:spPr bwMode="auto">
          <a:xfrm>
            <a:off x="2214563" y="3857625"/>
            <a:ext cx="4643437" cy="369888"/>
          </a:xfrm>
          <a:prstGeom prst="rect">
            <a:avLst/>
          </a:prstGeom>
          <a:noFill/>
          <a:ln w="9525">
            <a:noFill/>
            <a:miter lim="800000"/>
            <a:headEnd/>
            <a:tailEnd/>
          </a:ln>
        </p:spPr>
        <p:txBody>
          <a:bodyPr>
            <a:spAutoFit/>
          </a:bodyPr>
          <a:lstStyle/>
          <a:p>
            <a:endParaRPr lang="vi-VN"/>
          </a:p>
        </p:txBody>
      </p:sp>
      <p:sp>
        <p:nvSpPr>
          <p:cNvPr id="17440" name="WordArt 32"/>
          <p:cNvSpPr>
            <a:spLocks noChangeArrowheads="1" noChangeShapeType="1" noTextEdit="1"/>
          </p:cNvSpPr>
          <p:nvPr/>
        </p:nvSpPr>
        <p:spPr bwMode="auto">
          <a:xfrm>
            <a:off x="838200" y="1600200"/>
            <a:ext cx="7391400" cy="3581400"/>
          </a:xfrm>
          <a:prstGeom prst="rect">
            <a:avLst/>
          </a:prstGeom>
        </p:spPr>
        <p:txBody>
          <a:bodyPr wrap="none" fromWordArt="1">
            <a:prstTxWarp prst="textCascadeUp">
              <a:avLst>
                <a:gd name="adj" fmla="val 44444"/>
              </a:avLst>
            </a:prstTxWarp>
            <a:scene3d>
              <a:camera prst="legacyPerspectiveFront">
                <a:rot lat="20519985" lon="1080000" rev="0"/>
              </a:camera>
              <a:lightRig rig="legacyHarsh2" dir="b"/>
            </a:scene3d>
            <a:sp3d extrusionH="430200" prstMaterial="legacyMatte">
              <a:extrusionClr>
                <a:srgbClr val="FF6600"/>
              </a:extrusionClr>
            </a:sp3d>
          </a:bodyPr>
          <a:lstStyle/>
          <a:p>
            <a:r>
              <a:rPr lang="vi-VN" sz="3600" b="1" kern="10">
                <a:ln w="9525">
                  <a:round/>
                  <a:headEnd/>
                  <a:tailEnd/>
                </a:ln>
                <a:gradFill rotWithShape="1">
                  <a:gsLst>
                    <a:gs pos="0">
                      <a:srgbClr val="FFE701"/>
                    </a:gs>
                    <a:gs pos="100000">
                      <a:srgbClr val="FE3E02"/>
                    </a:gs>
                  </a:gsLst>
                  <a:lin ang="5400000" scaled="1"/>
                </a:gradFill>
                <a:latin typeface="Times New Roman"/>
                <a:cs typeface="Times New Roman"/>
              </a:rPr>
              <a:t>CHÀO CÁC EM !</a:t>
            </a:r>
          </a:p>
        </p:txBody>
      </p:sp>
      <p:sp>
        <p:nvSpPr>
          <p:cNvPr id="33" name="AutoShape 9"/>
          <p:cNvSpPr>
            <a:spLocks noChangeArrowheads="1"/>
          </p:cNvSpPr>
          <p:nvPr/>
        </p:nvSpPr>
        <p:spPr bwMode="auto">
          <a:xfrm>
            <a:off x="5105400" y="3581400"/>
            <a:ext cx="2133600" cy="1905000"/>
          </a:xfrm>
          <a:prstGeom prst="star32">
            <a:avLst>
              <a:gd name="adj" fmla="val 4167"/>
            </a:avLst>
          </a:prstGeom>
          <a:solidFill>
            <a:srgbClr val="33CC33"/>
          </a:solidFill>
          <a:ln w="28575" algn="ctr">
            <a:solidFill>
              <a:srgbClr val="FFFF00"/>
            </a:solidFill>
            <a:miter lim="800000"/>
            <a:headEnd/>
            <a:tailEnd/>
          </a:ln>
        </p:spPr>
        <p:txBody>
          <a:bodyPr wrap="none" anchor="ctr"/>
          <a:lstStyle/>
          <a:p>
            <a:endParaRPr lang="en-US" altLang="en-US"/>
          </a:p>
        </p:txBody>
      </p:sp>
      <p:sp>
        <p:nvSpPr>
          <p:cNvPr id="34" name="AutoShape 9"/>
          <p:cNvSpPr>
            <a:spLocks noChangeArrowheads="1"/>
          </p:cNvSpPr>
          <p:nvPr/>
        </p:nvSpPr>
        <p:spPr bwMode="auto">
          <a:xfrm>
            <a:off x="4419600" y="0"/>
            <a:ext cx="2133600" cy="1905000"/>
          </a:xfrm>
          <a:prstGeom prst="star32">
            <a:avLst>
              <a:gd name="adj" fmla="val 4167"/>
            </a:avLst>
          </a:prstGeom>
          <a:solidFill>
            <a:srgbClr val="33CC33"/>
          </a:solidFill>
          <a:ln w="28575" algn="ctr">
            <a:solidFill>
              <a:srgbClr val="FFFF00"/>
            </a:solidFill>
            <a:miter lim="800000"/>
            <a:headEnd/>
            <a:tailEnd/>
          </a:ln>
        </p:spPr>
        <p:txBody>
          <a:bodyPr wrap="none" anchor="ctr"/>
          <a:lstStyle/>
          <a:p>
            <a:endParaRPr lang="en-US"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770" decel="100000"/>
                                        <p:tgtEl>
                                          <p:spTgt spid="33"/>
                                        </p:tgtEl>
                                      </p:cBhvr>
                                    </p:animEffect>
                                    <p:animScale>
                                      <p:cBhvr>
                                        <p:cTn id="8" dur="770" decel="100000"/>
                                        <p:tgtEl>
                                          <p:spTgt spid="33"/>
                                        </p:tgtEl>
                                      </p:cBhvr>
                                      <p:from x="10000" y="10000"/>
                                      <p:to x="200000" y="450000"/>
                                    </p:animScale>
                                    <p:animScale>
                                      <p:cBhvr>
                                        <p:cTn id="9" dur="1230" accel="100000" fill="hold">
                                          <p:stCondLst>
                                            <p:cond delay="770"/>
                                          </p:stCondLst>
                                        </p:cTn>
                                        <p:tgtEl>
                                          <p:spTgt spid="33"/>
                                        </p:tgtEl>
                                      </p:cBhvr>
                                      <p:from x="200000" y="450000"/>
                                      <p:to x="100000" y="100000"/>
                                    </p:animScale>
                                    <p:set>
                                      <p:cBhvr>
                                        <p:cTn id="10" dur="770" fill="hold"/>
                                        <p:tgtEl>
                                          <p:spTgt spid="33"/>
                                        </p:tgtEl>
                                        <p:attrNameLst>
                                          <p:attrName>ppt_x</p:attrName>
                                        </p:attrNameLst>
                                      </p:cBhvr>
                                      <p:to>
                                        <p:strVal val="(0.5)"/>
                                      </p:to>
                                    </p:set>
                                    <p:anim from="(0.5)" to="(#ppt_x)" calcmode="lin" valueType="num">
                                      <p:cBhvr>
                                        <p:cTn id="11" dur="1230" accel="100000" fill="hold">
                                          <p:stCondLst>
                                            <p:cond delay="770"/>
                                          </p:stCondLst>
                                        </p:cTn>
                                        <p:tgtEl>
                                          <p:spTgt spid="33"/>
                                        </p:tgtEl>
                                        <p:attrNameLst>
                                          <p:attrName>ppt_x</p:attrName>
                                        </p:attrNameLst>
                                      </p:cBhvr>
                                    </p:anim>
                                    <p:set>
                                      <p:cBhvr>
                                        <p:cTn id="12" dur="770" fill="hold"/>
                                        <p:tgtEl>
                                          <p:spTgt spid="33"/>
                                        </p:tgtEl>
                                        <p:attrNameLst>
                                          <p:attrName>ppt_y</p:attrName>
                                        </p:attrNameLst>
                                      </p:cBhvr>
                                      <p:to>
                                        <p:strVal val="(#ppt_y+0.4)"/>
                                      </p:to>
                                    </p:set>
                                    <p:anim from="(#ppt_y+0.4)" to="(#ppt_y)" calcmode="lin" valueType="num">
                                      <p:cBhvr>
                                        <p:cTn id="13" dur="1230" accel="100000" fill="hold">
                                          <p:stCondLst>
                                            <p:cond delay="770"/>
                                          </p:stCondLst>
                                        </p:cTn>
                                        <p:tgtEl>
                                          <p:spTgt spid="33"/>
                                        </p:tgtEl>
                                        <p:attrNameLst>
                                          <p:attrName>ppt_y</p:attrName>
                                        </p:attrNameLst>
                                      </p:cBhvr>
                                    </p:anim>
                                  </p:childTnLst>
                                </p:cTn>
                              </p:par>
                              <p:par>
                                <p:cTn id="14" presetID="8" presetClass="emph" presetSubtype="0" repeatCount="indefinite" fill="hold" grpId="1" nodeType="withEffect">
                                  <p:stCondLst>
                                    <p:cond delay="0"/>
                                  </p:stCondLst>
                                  <p:childTnLst>
                                    <p:animRot by="21600000">
                                      <p:cBhvr>
                                        <p:cTn id="15" dur="2000" fill="hold"/>
                                        <p:tgtEl>
                                          <p:spTgt spid="33"/>
                                        </p:tgtEl>
                                        <p:attrNameLst>
                                          <p:attrName>r</p:attrName>
                                        </p:attrNameLst>
                                      </p:cBhvr>
                                    </p:animRot>
                                  </p:childTnLst>
                                </p:cTn>
                              </p:par>
                              <p:par>
                                <p:cTn id="16" presetID="8" presetClass="emph" presetSubtype="0" fill="hold" grpId="2" nodeType="withEffect">
                                  <p:stCondLst>
                                    <p:cond delay="0"/>
                                  </p:stCondLst>
                                  <p:childTnLst>
                                    <p:animRot by="21600000">
                                      <p:cBhvr>
                                        <p:cTn id="17" dur="2000" fill="hold"/>
                                        <p:tgtEl>
                                          <p:spTgt spid="33"/>
                                        </p:tgtEl>
                                        <p:attrNameLst>
                                          <p:attrName>r</p:attrName>
                                        </p:attrNameLst>
                                      </p:cBhvr>
                                    </p:animRot>
                                  </p:childTnLst>
                                </p:cTn>
                              </p:par>
                              <p:par>
                                <p:cTn id="18" presetID="51"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770" decel="100000"/>
                                        <p:tgtEl>
                                          <p:spTgt spid="34"/>
                                        </p:tgtEl>
                                      </p:cBhvr>
                                    </p:animEffect>
                                    <p:animScale>
                                      <p:cBhvr>
                                        <p:cTn id="21" dur="770" decel="100000"/>
                                        <p:tgtEl>
                                          <p:spTgt spid="34"/>
                                        </p:tgtEl>
                                      </p:cBhvr>
                                      <p:from x="10000" y="10000"/>
                                      <p:to x="200000" y="450000"/>
                                    </p:animScale>
                                    <p:animScale>
                                      <p:cBhvr>
                                        <p:cTn id="22" dur="1230" accel="100000" fill="hold">
                                          <p:stCondLst>
                                            <p:cond delay="770"/>
                                          </p:stCondLst>
                                        </p:cTn>
                                        <p:tgtEl>
                                          <p:spTgt spid="34"/>
                                        </p:tgtEl>
                                      </p:cBhvr>
                                      <p:from x="200000" y="450000"/>
                                      <p:to x="100000" y="100000"/>
                                    </p:animScale>
                                    <p:set>
                                      <p:cBhvr>
                                        <p:cTn id="23" dur="770" fill="hold"/>
                                        <p:tgtEl>
                                          <p:spTgt spid="34"/>
                                        </p:tgtEl>
                                        <p:attrNameLst>
                                          <p:attrName>ppt_x</p:attrName>
                                        </p:attrNameLst>
                                      </p:cBhvr>
                                      <p:to>
                                        <p:strVal val="(0.5)"/>
                                      </p:to>
                                    </p:set>
                                    <p:anim from="(0.5)" to="(#ppt_x)" calcmode="lin" valueType="num">
                                      <p:cBhvr>
                                        <p:cTn id="24" dur="1230" accel="100000" fill="hold">
                                          <p:stCondLst>
                                            <p:cond delay="770"/>
                                          </p:stCondLst>
                                        </p:cTn>
                                        <p:tgtEl>
                                          <p:spTgt spid="34"/>
                                        </p:tgtEl>
                                        <p:attrNameLst>
                                          <p:attrName>ppt_x</p:attrName>
                                        </p:attrNameLst>
                                      </p:cBhvr>
                                    </p:anim>
                                    <p:set>
                                      <p:cBhvr>
                                        <p:cTn id="25" dur="770" fill="hold"/>
                                        <p:tgtEl>
                                          <p:spTgt spid="34"/>
                                        </p:tgtEl>
                                        <p:attrNameLst>
                                          <p:attrName>ppt_y</p:attrName>
                                        </p:attrNameLst>
                                      </p:cBhvr>
                                      <p:to>
                                        <p:strVal val="(#ppt_y+0.4)"/>
                                      </p:to>
                                    </p:set>
                                    <p:anim from="(#ppt_y+0.4)" to="(#ppt_y)" calcmode="lin" valueType="num">
                                      <p:cBhvr>
                                        <p:cTn id="26" dur="1230" accel="100000" fill="hold">
                                          <p:stCondLst>
                                            <p:cond delay="770"/>
                                          </p:stCondLst>
                                        </p:cTn>
                                        <p:tgtEl>
                                          <p:spTgt spid="34"/>
                                        </p:tgtEl>
                                        <p:attrNameLst>
                                          <p:attrName>ppt_y</p:attrName>
                                        </p:attrNameLst>
                                      </p:cBhvr>
                                    </p:anim>
                                  </p:childTnLst>
                                </p:cTn>
                              </p:par>
                              <p:par>
                                <p:cTn id="27" presetID="8" presetClass="emph" presetSubtype="0" repeatCount="indefinite" fill="hold" grpId="1" nodeType="withEffect">
                                  <p:stCondLst>
                                    <p:cond delay="0"/>
                                  </p:stCondLst>
                                  <p:childTnLst>
                                    <p:animRot by="21600000">
                                      <p:cBhvr>
                                        <p:cTn id="28" dur="2000" fill="hold"/>
                                        <p:tgtEl>
                                          <p:spTgt spid="34"/>
                                        </p:tgtEl>
                                        <p:attrNameLst>
                                          <p:attrName>r</p:attrName>
                                        </p:attrNameLst>
                                      </p:cBhvr>
                                    </p:animRot>
                                  </p:childTnLst>
                                </p:cTn>
                              </p:par>
                              <p:par>
                                <p:cTn id="29" presetID="8" presetClass="emph" presetSubtype="0" fill="hold" grpId="2" nodeType="withEffect">
                                  <p:stCondLst>
                                    <p:cond delay="0"/>
                                  </p:stCondLst>
                                  <p:childTnLst>
                                    <p:animRot by="21600000">
                                      <p:cBhvr>
                                        <p:cTn id="30" dur="2000" fill="hold"/>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4" grpId="0" animBg="1"/>
      <p:bldP spid="34" grpId="1" animBg="1"/>
      <p:bldP spid="34"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Text Box 37893"/>
          <p:cNvSpPr txBox="1">
            <a:spLocks noChangeArrowheads="1"/>
          </p:cNvSpPr>
          <p:nvPr/>
        </p:nvSpPr>
        <p:spPr bwMode="auto">
          <a:xfrm>
            <a:off x="1828800" y="1600200"/>
            <a:ext cx="7162800" cy="1569660"/>
          </a:xfrm>
          <a:prstGeom prst="rect">
            <a:avLst/>
          </a:prstGeom>
          <a:noFill/>
          <a:ln w="9525">
            <a:noFill/>
            <a:miter lim="800000"/>
            <a:headEnd/>
            <a:tailEnd/>
          </a:ln>
        </p:spPr>
        <p:txBody>
          <a:bodyPr wrap="square">
            <a:spAutoFit/>
          </a:bodyPr>
          <a:lstStyle/>
          <a:p>
            <a:pPr>
              <a:spcBef>
                <a:spcPct val="50000"/>
              </a:spcBef>
            </a:pPr>
            <a:r>
              <a:rPr lang="en-US" sz="4800" b="1" i="0" dirty="0">
                <a:solidFill>
                  <a:srgbClr val="0000FF"/>
                </a:solidFill>
                <a:latin typeface="Times New Roman" pitchFamily="18" charset="0"/>
              </a:rPr>
              <a:t>- </a:t>
            </a:r>
            <a:r>
              <a:rPr lang="en-US" sz="4800" b="1" i="0" dirty="0" smtClean="0">
                <a:solidFill>
                  <a:srgbClr val="0000FF"/>
                </a:solidFill>
                <a:latin typeface="Times New Roman" pitchFamily="18" charset="0"/>
              </a:rPr>
              <a:t>Đọc đoạn văn kể lại buổi đầu đi học mà em đã viết.</a:t>
            </a:r>
            <a:endParaRPr lang="en-US" sz="4800" b="1" i="0" dirty="0">
              <a:solidFill>
                <a:srgbClr val="0000FF"/>
              </a:solidFill>
              <a:latin typeface="Times New Roman" pitchFamily="18" charset="0"/>
              <a:cs typeface="Times New Roman" pitchFamily="18" charset="0"/>
            </a:endParaRPr>
          </a:p>
        </p:txBody>
      </p:sp>
      <p:pic>
        <p:nvPicPr>
          <p:cNvPr id="7" name="Picture 11" descr="9"/>
          <p:cNvPicPr>
            <a:picLocks noChangeAspect="1" noChangeArrowheads="1" noCrop="1"/>
          </p:cNvPicPr>
          <p:nvPr/>
        </p:nvPicPr>
        <p:blipFill>
          <a:blip r:embed="rId2" cstate="print"/>
          <a:srcRect/>
          <a:stretch>
            <a:fillRect/>
          </a:stretch>
        </p:blipFill>
        <p:spPr bwMode="auto">
          <a:xfrm>
            <a:off x="152400" y="990600"/>
            <a:ext cx="1524000" cy="2438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7894">
                                            <p:txEl>
                                              <p:pRg st="0" end="0"/>
                                            </p:txEl>
                                          </p:spTgt>
                                        </p:tgtEl>
                                        <p:attrNameLst>
                                          <p:attrName>style.visibility</p:attrName>
                                        </p:attrNameLst>
                                      </p:cBhvr>
                                      <p:to>
                                        <p:strVal val="visible"/>
                                      </p:to>
                                    </p:set>
                                    <p:anim calcmode="discrete" valueType="clr">
                                      <p:cBhvr override="childStyle">
                                        <p:cTn id="7" dur="80"/>
                                        <p:tgtEl>
                                          <p:spTgt spid="3789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789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789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5" descr="33"/>
          <p:cNvPicPr>
            <a:picLocks noChangeAspect="1" noChangeArrowheads="1" noCrop="1"/>
          </p:cNvPicPr>
          <p:nvPr/>
        </p:nvPicPr>
        <p:blipFill>
          <a:blip r:embed="rId2" cstate="print"/>
          <a:srcRect/>
          <a:stretch>
            <a:fillRect/>
          </a:stretch>
        </p:blipFill>
        <p:spPr bwMode="auto">
          <a:xfrm>
            <a:off x="0" y="5638800"/>
            <a:ext cx="915988" cy="1219200"/>
          </a:xfrm>
          <a:prstGeom prst="rect">
            <a:avLst/>
          </a:prstGeom>
          <a:noFill/>
          <a:ln w="9525">
            <a:noFill/>
            <a:miter lim="800000"/>
            <a:headEnd/>
            <a:tailEnd/>
          </a:ln>
        </p:spPr>
      </p:pic>
      <p:pic>
        <p:nvPicPr>
          <p:cNvPr id="2051" name="Picture 20" descr="33"/>
          <p:cNvPicPr>
            <a:picLocks noChangeAspect="1" noChangeArrowheads="1" noCrop="1"/>
          </p:cNvPicPr>
          <p:nvPr/>
        </p:nvPicPr>
        <p:blipFill>
          <a:blip r:embed="rId2" cstate="print"/>
          <a:srcRect/>
          <a:stretch>
            <a:fillRect/>
          </a:stretch>
        </p:blipFill>
        <p:spPr bwMode="auto">
          <a:xfrm>
            <a:off x="8228013" y="5638800"/>
            <a:ext cx="915987" cy="1219200"/>
          </a:xfrm>
          <a:prstGeom prst="rect">
            <a:avLst/>
          </a:prstGeom>
          <a:noFill/>
          <a:ln w="9525">
            <a:noFill/>
            <a:miter lim="800000"/>
            <a:headEnd/>
            <a:tailEnd/>
          </a:ln>
        </p:spPr>
      </p:pic>
      <p:pic>
        <p:nvPicPr>
          <p:cNvPr id="2052" name="Picture 14" descr="Firewrk8"/>
          <p:cNvPicPr>
            <a:picLocks noChangeAspect="1" noChangeArrowheads="1"/>
          </p:cNvPicPr>
          <p:nvPr/>
        </p:nvPicPr>
        <p:blipFill>
          <a:blip r:embed="rId3" cstate="print">
            <a:lum bright="6000" contrast="30000"/>
          </a:blip>
          <a:srcRect/>
          <a:stretch>
            <a:fillRect/>
          </a:stretch>
        </p:blipFill>
        <p:spPr bwMode="auto">
          <a:xfrm>
            <a:off x="5181600" y="4992688"/>
            <a:ext cx="2819400" cy="1865312"/>
          </a:xfrm>
          <a:prstGeom prst="rect">
            <a:avLst/>
          </a:prstGeom>
          <a:noFill/>
          <a:ln w="9525">
            <a:noFill/>
            <a:miter lim="800000"/>
            <a:headEnd/>
            <a:tailEnd/>
          </a:ln>
        </p:spPr>
      </p:pic>
      <p:sp>
        <p:nvSpPr>
          <p:cNvPr id="2053" name="WordArt 8"/>
          <p:cNvSpPr>
            <a:spLocks noChangeArrowheads="1" noChangeShapeType="1" noTextEdit="1"/>
          </p:cNvSpPr>
          <p:nvPr/>
        </p:nvSpPr>
        <p:spPr bwMode="auto">
          <a:xfrm>
            <a:off x="1828800" y="609600"/>
            <a:ext cx="5410200" cy="1600200"/>
          </a:xfrm>
          <a:prstGeom prst="rect">
            <a:avLst/>
          </a:prstGeom>
        </p:spPr>
        <p:txBody>
          <a:bodyPr wrap="none" fromWordArt="1">
            <a:prstTxWarp prst="textPlain">
              <a:avLst>
                <a:gd name="adj" fmla="val 50000"/>
              </a:avLst>
            </a:prstTxWarp>
          </a:bodyPr>
          <a:lstStyle/>
          <a:p>
            <a:r>
              <a:rPr lang="vi-VN"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 LÀM VĂN</a:t>
            </a:r>
          </a:p>
        </p:txBody>
      </p:sp>
      <p:pic>
        <p:nvPicPr>
          <p:cNvPr id="2054" name="Picture 12" descr="Firewrk8"/>
          <p:cNvPicPr>
            <a:picLocks noChangeAspect="1" noChangeArrowheads="1"/>
          </p:cNvPicPr>
          <p:nvPr/>
        </p:nvPicPr>
        <p:blipFill>
          <a:blip r:embed="rId3" cstate="print">
            <a:lum bright="6000" contrast="30000"/>
          </a:blip>
          <a:srcRect/>
          <a:stretch>
            <a:fillRect/>
          </a:stretch>
        </p:blipFill>
        <p:spPr bwMode="auto">
          <a:xfrm>
            <a:off x="0" y="0"/>
            <a:ext cx="1676400" cy="1828800"/>
          </a:xfrm>
          <a:prstGeom prst="rect">
            <a:avLst/>
          </a:prstGeom>
          <a:noFill/>
          <a:ln w="9525">
            <a:noFill/>
            <a:miter lim="800000"/>
            <a:headEnd/>
            <a:tailEnd/>
          </a:ln>
        </p:spPr>
      </p:pic>
      <p:sp>
        <p:nvSpPr>
          <p:cNvPr id="2055" name="WordArt 11"/>
          <p:cNvSpPr>
            <a:spLocks noChangeArrowheads="1" noChangeShapeType="1" noTextEdit="1"/>
          </p:cNvSpPr>
          <p:nvPr/>
        </p:nvSpPr>
        <p:spPr bwMode="auto">
          <a:xfrm>
            <a:off x="304800" y="2514600"/>
            <a:ext cx="8534400" cy="2057400"/>
          </a:xfrm>
          <a:prstGeom prst="rect">
            <a:avLst/>
          </a:prstGeom>
        </p:spPr>
        <p:txBody>
          <a:bodyPr wrap="none" fromWordArt="1">
            <a:prstTxWarp prst="textPlain">
              <a:avLst>
                <a:gd name="adj" fmla="val 50000"/>
              </a:avLst>
            </a:prstTxWarp>
          </a:bodyPr>
          <a:lstStyle/>
          <a:p>
            <a:pPr algn="ctr"/>
            <a:r>
              <a:rPr lang="vi-VN" sz="2400" b="1" i="0"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Nghe - </a:t>
            </a:r>
            <a:r>
              <a:rPr lang="vi-VN" sz="2400" b="1" i="0"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kể: </a:t>
            </a:r>
            <a:r>
              <a:rPr lang="vi-VN" sz="2400" b="1" i="0"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Không nỡ nhìn.</a:t>
            </a:r>
            <a:endParaRPr lang="vi-VN" sz="2400" b="1" i="0"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lgn="ctr"/>
            <a:r>
              <a:rPr lang="vi-VN" sz="2400" b="1" i="0"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Tập tổ chức cuộc họp</a:t>
            </a:r>
            <a:endParaRPr lang="vi-VN" sz="2400" b="1" i="0"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2056" name="Picture 14" descr="Firewrk8"/>
          <p:cNvPicPr>
            <a:picLocks noChangeAspect="1" noChangeArrowheads="1"/>
          </p:cNvPicPr>
          <p:nvPr/>
        </p:nvPicPr>
        <p:blipFill>
          <a:blip r:embed="rId3" cstate="print">
            <a:lum bright="6000" contrast="30000"/>
          </a:blip>
          <a:srcRect/>
          <a:stretch>
            <a:fillRect/>
          </a:stretch>
        </p:blipFill>
        <p:spPr bwMode="auto">
          <a:xfrm>
            <a:off x="7315200" y="0"/>
            <a:ext cx="1828800" cy="1905000"/>
          </a:xfrm>
          <a:prstGeom prst="rect">
            <a:avLst/>
          </a:prstGeom>
          <a:noFill/>
          <a:ln w="9525">
            <a:noFill/>
            <a:miter lim="800000"/>
            <a:headEnd/>
            <a:tailEnd/>
          </a:ln>
        </p:spPr>
      </p:pic>
      <p:pic>
        <p:nvPicPr>
          <p:cNvPr id="2057" name="Picture 14" descr="Firewrk8"/>
          <p:cNvPicPr>
            <a:picLocks noChangeAspect="1" noChangeArrowheads="1"/>
          </p:cNvPicPr>
          <p:nvPr/>
        </p:nvPicPr>
        <p:blipFill>
          <a:blip r:embed="rId3" cstate="print">
            <a:lum bright="6000" contrast="30000"/>
          </a:blip>
          <a:srcRect/>
          <a:stretch>
            <a:fillRect/>
          </a:stretch>
        </p:blipFill>
        <p:spPr bwMode="auto">
          <a:xfrm>
            <a:off x="1219200" y="4953000"/>
            <a:ext cx="2819400" cy="19050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p:cNvPicPr>
            <a:picLocks noChangeAspect="1"/>
          </p:cNvPicPr>
          <p:nvPr/>
        </p:nvPicPr>
        <p:blipFill>
          <a:blip r:embed="rId2" cstate="print"/>
          <a:stretch>
            <a:fillRect/>
          </a:stretch>
        </p:blipFill>
        <p:spPr>
          <a:xfrm>
            <a:off x="304800" y="228600"/>
            <a:ext cx="8596313" cy="6248400"/>
          </a:xfrm>
          <a:prstGeom prst="rect">
            <a:avLst/>
          </a:prstGeom>
          <a:noFill/>
          <a:ln w="57150" cap="flat" cmpd="sng">
            <a:solidFill>
              <a:schemeClr val="tx1"/>
            </a:solidFill>
            <a:prstDash val="solid"/>
            <a:miter/>
            <a:headEnd type="none" w="med" len="med"/>
            <a:tailEnd type="none" w="med" len="med"/>
          </a:ln>
        </p:spPr>
      </p:pic>
      <p:grpSp>
        <p:nvGrpSpPr>
          <p:cNvPr id="5123" name="Group 31"/>
          <p:cNvGrpSpPr/>
          <p:nvPr/>
        </p:nvGrpSpPr>
        <p:grpSpPr>
          <a:xfrm>
            <a:off x="0" y="0"/>
            <a:ext cx="9164638" cy="6916738"/>
            <a:chOff x="0" y="-24"/>
            <a:chExt cx="5773" cy="4357"/>
          </a:xfrm>
        </p:grpSpPr>
        <p:pic>
          <p:nvPicPr>
            <p:cNvPr id="5124" name="Picture 32" descr="N3"/>
            <p:cNvPicPr>
              <a:picLocks noChangeAspect="1"/>
            </p:cNvPicPr>
            <p:nvPr/>
          </p:nvPicPr>
          <p:blipFill>
            <a:blip r:embed="rId3" cstate="print"/>
            <a:stretch>
              <a:fillRect/>
            </a:stretch>
          </p:blipFill>
          <p:spPr>
            <a:xfrm flipV="1">
              <a:off x="0" y="4259"/>
              <a:ext cx="5760" cy="74"/>
            </a:xfrm>
            <a:prstGeom prst="rect">
              <a:avLst/>
            </a:prstGeom>
            <a:noFill/>
            <a:ln w="9525">
              <a:noFill/>
            </a:ln>
          </p:spPr>
        </p:pic>
        <p:pic>
          <p:nvPicPr>
            <p:cNvPr id="5125" name="Picture 33" descr="N3"/>
            <p:cNvPicPr>
              <a:picLocks noChangeAspect="1"/>
            </p:cNvPicPr>
            <p:nvPr/>
          </p:nvPicPr>
          <p:blipFill>
            <a:blip r:embed="rId3" cstate="print"/>
            <a:stretch>
              <a:fillRect/>
            </a:stretch>
          </p:blipFill>
          <p:spPr>
            <a:xfrm rot="5400000" flipH="1" flipV="1">
              <a:off x="3576" y="2123"/>
              <a:ext cx="4320" cy="74"/>
            </a:xfrm>
            <a:prstGeom prst="rect">
              <a:avLst/>
            </a:prstGeom>
            <a:noFill/>
            <a:ln w="9525">
              <a:noFill/>
            </a:ln>
          </p:spPr>
        </p:pic>
        <p:pic>
          <p:nvPicPr>
            <p:cNvPr id="5126" name="Picture 34" descr="N3"/>
            <p:cNvPicPr>
              <a:picLocks noChangeAspect="1"/>
            </p:cNvPicPr>
            <p:nvPr/>
          </p:nvPicPr>
          <p:blipFill>
            <a:blip r:embed="rId3" cstate="print"/>
            <a:stretch>
              <a:fillRect/>
            </a:stretch>
          </p:blipFill>
          <p:spPr>
            <a:xfrm rot="5400000" flipH="1" flipV="1">
              <a:off x="-2129" y="2142"/>
              <a:ext cx="4320" cy="61"/>
            </a:xfrm>
            <a:prstGeom prst="rect">
              <a:avLst/>
            </a:prstGeom>
            <a:noFill/>
            <a:ln w="9525">
              <a:noFill/>
            </a:ln>
          </p:spPr>
        </p:pic>
        <p:pic>
          <p:nvPicPr>
            <p:cNvPr id="5127" name="Picture 35" descr="N3"/>
            <p:cNvPicPr>
              <a:picLocks noChangeAspect="1"/>
            </p:cNvPicPr>
            <p:nvPr/>
          </p:nvPicPr>
          <p:blipFill>
            <a:blip r:embed="rId3" cstate="print"/>
            <a:stretch>
              <a:fillRect/>
            </a:stretch>
          </p:blipFill>
          <p:spPr>
            <a:xfrm flipV="1">
              <a:off x="0" y="-24"/>
              <a:ext cx="5760" cy="74"/>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strips(downLeft)">
                                      <p:cBhvr>
                                        <p:cTn id="7"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52645" y="533400"/>
            <a:ext cx="4491355" cy="6324600"/>
          </a:xfrm>
          <a:prstGeom prst="rect">
            <a:avLst/>
          </a:prstGeom>
          <a:noFill/>
          <a:ln w="57150">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 Box 1"/>
          <p:cNvSpPr txBox="1"/>
          <p:nvPr/>
        </p:nvSpPr>
        <p:spPr>
          <a:xfrm>
            <a:off x="685800" y="152400"/>
            <a:ext cx="2307590" cy="731520"/>
          </a:xfrm>
          <a:prstGeom prst="rect">
            <a:avLst/>
          </a:prstGeom>
          <a:noFill/>
        </p:spPr>
        <p:txBody>
          <a:bodyPr wrap="square" rtlCol="0">
            <a:spAutoFit/>
          </a:bodyPr>
          <a:lstStyle/>
          <a:p>
            <a:r>
              <a:rPr lang="en-US" sz="4200" b="1" dirty="0">
                <a:solidFill>
                  <a:srgbClr val="0000FF"/>
                </a:solidFill>
                <a:latin typeface="Times New Roman" pitchFamily="18" charset="0"/>
                <a:cs typeface="Times New Roman" pitchFamily="18" charset="0"/>
              </a:rPr>
              <a:t>Gợi ý</a:t>
            </a:r>
          </a:p>
        </p:txBody>
      </p:sp>
      <p:sp>
        <p:nvSpPr>
          <p:cNvPr id="4" name="Text Box 3"/>
          <p:cNvSpPr txBox="1"/>
          <p:nvPr/>
        </p:nvSpPr>
        <p:spPr>
          <a:xfrm>
            <a:off x="0" y="914400"/>
            <a:ext cx="4495800" cy="1107996"/>
          </a:xfrm>
          <a:prstGeom prst="rect">
            <a:avLst/>
          </a:prstGeom>
          <a:noFill/>
        </p:spPr>
        <p:txBody>
          <a:bodyPr wrap="square" rtlCol="0" anchor="t">
            <a:spAutoFit/>
          </a:bodyPr>
          <a:lstStyle/>
          <a:p>
            <a:pPr marL="0" lvl="0" indent="0" eaLnBrk="1" hangingPunct="1">
              <a:spcBef>
                <a:spcPct val="50000"/>
              </a:spcBef>
              <a:buNone/>
            </a:pPr>
            <a:r>
              <a:rPr lang="en-US" sz="3300" b="1" i="0" dirty="0">
                <a:latin typeface="Times New Roman" pitchFamily="18" charset="0"/>
                <a:cs typeface="Times New Roman" pitchFamily="18" charset="0"/>
                <a:sym typeface="+mn-ea"/>
              </a:rPr>
              <a:t>a/ </a:t>
            </a:r>
            <a:r>
              <a:rPr sz="3300" b="1" i="0" dirty="0">
                <a:latin typeface="Times New Roman" pitchFamily="18" charset="0"/>
                <a:cs typeface="Times New Roman" pitchFamily="18" charset="0"/>
                <a:sym typeface="+mn-ea"/>
              </a:rPr>
              <a:t>Anh thanh niên l</a:t>
            </a:r>
            <a:r>
              <a:rPr sz="3300" b="1" i="0" dirty="0">
                <a:latin typeface="Times New Roman" pitchFamily="18" charset="0"/>
                <a:ea typeface="Times New Roman" pitchFamily="18" charset="0"/>
                <a:sym typeface="+mn-ea"/>
              </a:rPr>
              <a:t>à</a:t>
            </a:r>
            <a:r>
              <a:rPr sz="3300" b="1" i="0" dirty="0">
                <a:latin typeface="Times New Roman" pitchFamily="18" charset="0"/>
                <a:cs typeface="Times New Roman" pitchFamily="18" charset="0"/>
                <a:sym typeface="+mn-ea"/>
              </a:rPr>
              <a:t>m gì trên chuyến xe </a:t>
            </a:r>
            <a:r>
              <a:rPr sz="3300" b="1" i="0" dirty="0" smtClean="0">
                <a:latin typeface="Times New Roman" pitchFamily="18" charset="0"/>
                <a:cs typeface="Times New Roman" pitchFamily="18" charset="0"/>
                <a:sym typeface="+mn-ea"/>
              </a:rPr>
              <a:t>buýt?</a:t>
            </a:r>
            <a:endParaRPr lang="en-US" sz="3300" i="0" dirty="0"/>
          </a:p>
        </p:txBody>
      </p:sp>
      <p:sp>
        <p:nvSpPr>
          <p:cNvPr id="5" name="Text Box 4"/>
          <p:cNvSpPr txBox="1"/>
          <p:nvPr/>
        </p:nvSpPr>
        <p:spPr>
          <a:xfrm>
            <a:off x="152400" y="2209800"/>
            <a:ext cx="4343400" cy="1107996"/>
          </a:xfrm>
          <a:prstGeom prst="rect">
            <a:avLst/>
          </a:prstGeom>
          <a:noFill/>
        </p:spPr>
        <p:txBody>
          <a:bodyPr wrap="square" rtlCol="0" anchor="t">
            <a:spAutoFit/>
          </a:bodyPr>
          <a:lstStyle/>
          <a:p>
            <a:pPr marL="0" lvl="0" indent="0" eaLnBrk="1" hangingPunct="1">
              <a:spcBef>
                <a:spcPct val="50000"/>
              </a:spcBef>
              <a:buNone/>
            </a:pPr>
            <a:r>
              <a:rPr lang="en-US" sz="3300" b="1" i="0" dirty="0">
                <a:latin typeface="Times New Roman" pitchFamily="18" charset="0"/>
                <a:cs typeface="Times New Roman" pitchFamily="18" charset="0"/>
                <a:sym typeface="+mn-ea"/>
              </a:rPr>
              <a:t>b/ </a:t>
            </a:r>
            <a:r>
              <a:rPr sz="3300" b="1" i="0" dirty="0">
                <a:latin typeface="Times New Roman" pitchFamily="18" charset="0"/>
                <a:cs typeface="Times New Roman" pitchFamily="18" charset="0"/>
                <a:sym typeface="+mn-ea"/>
              </a:rPr>
              <a:t>B</a:t>
            </a:r>
            <a:r>
              <a:rPr sz="3300" b="1" i="0" dirty="0">
                <a:latin typeface="Times New Roman" pitchFamily="18" charset="0"/>
                <a:ea typeface="Times New Roman" pitchFamily="18" charset="0"/>
                <a:sym typeface="+mn-ea"/>
              </a:rPr>
              <a:t>à</a:t>
            </a:r>
            <a:r>
              <a:rPr sz="3300" b="1" i="0" dirty="0">
                <a:latin typeface="Times New Roman" pitchFamily="18" charset="0"/>
                <a:cs typeface="Times New Roman" pitchFamily="18" charset="0"/>
                <a:sym typeface="+mn-ea"/>
              </a:rPr>
              <a:t> cụ ngồi bên cạnh hỏi anh điều </a:t>
            </a:r>
            <a:r>
              <a:rPr sz="3300" b="1" i="0" dirty="0" smtClean="0">
                <a:latin typeface="Times New Roman" pitchFamily="18" charset="0"/>
                <a:cs typeface="Times New Roman" pitchFamily="18" charset="0"/>
                <a:sym typeface="+mn-ea"/>
              </a:rPr>
              <a:t>gì?</a:t>
            </a:r>
            <a:endParaRPr lang="en-US" sz="3300" i="0" dirty="0"/>
          </a:p>
        </p:txBody>
      </p:sp>
      <p:sp>
        <p:nvSpPr>
          <p:cNvPr id="6" name="Text Box 5"/>
          <p:cNvSpPr txBox="1"/>
          <p:nvPr/>
        </p:nvSpPr>
        <p:spPr>
          <a:xfrm>
            <a:off x="152400" y="3505200"/>
            <a:ext cx="4191000" cy="600164"/>
          </a:xfrm>
          <a:prstGeom prst="rect">
            <a:avLst/>
          </a:prstGeom>
          <a:noFill/>
        </p:spPr>
        <p:txBody>
          <a:bodyPr wrap="square" rtlCol="0" anchor="t">
            <a:spAutoFit/>
          </a:bodyPr>
          <a:lstStyle/>
          <a:p>
            <a:pPr marL="0" lvl="0" indent="0" eaLnBrk="1" hangingPunct="1">
              <a:spcBef>
                <a:spcPct val="50000"/>
              </a:spcBef>
              <a:buNone/>
            </a:pPr>
            <a:r>
              <a:rPr lang="en-US" sz="3300" b="1" i="0" dirty="0">
                <a:latin typeface="Times New Roman" pitchFamily="18" charset="0"/>
                <a:cs typeface="Times New Roman" pitchFamily="18" charset="0"/>
                <a:sym typeface="+mn-ea"/>
              </a:rPr>
              <a:t>c/ </a:t>
            </a:r>
            <a:r>
              <a:rPr sz="3300" b="1" i="0" dirty="0">
                <a:latin typeface="Times New Roman" pitchFamily="18" charset="0"/>
                <a:cs typeface="Times New Roman" pitchFamily="18" charset="0"/>
                <a:sym typeface="+mn-ea"/>
              </a:rPr>
              <a:t>Anh trả lời thế </a:t>
            </a:r>
            <a:r>
              <a:rPr sz="3300" b="1" i="0" dirty="0" smtClean="0">
                <a:latin typeface="Times New Roman" pitchFamily="18" charset="0"/>
                <a:cs typeface="Times New Roman" pitchFamily="18" charset="0"/>
                <a:sym typeface="+mn-ea"/>
              </a:rPr>
              <a:t>n</a:t>
            </a:r>
            <a:r>
              <a:rPr sz="3300" b="1" i="0" dirty="0" smtClean="0">
                <a:latin typeface="Times New Roman" pitchFamily="18" charset="0"/>
                <a:ea typeface="Times New Roman" pitchFamily="18" charset="0"/>
                <a:sym typeface="+mn-ea"/>
              </a:rPr>
              <a:t>à</a:t>
            </a:r>
            <a:r>
              <a:rPr sz="3300" b="1" i="0" dirty="0" smtClean="0">
                <a:latin typeface="Times New Roman" pitchFamily="18" charset="0"/>
                <a:cs typeface="Times New Roman" pitchFamily="18" charset="0"/>
                <a:sym typeface="+mn-ea"/>
              </a:rPr>
              <a:t>o?</a:t>
            </a:r>
            <a:endParaRPr lang="en-US" sz="3300" i="0" dirty="0"/>
          </a:p>
        </p:txBody>
      </p:sp>
      <p:sp>
        <p:nvSpPr>
          <p:cNvPr id="7" name="Text Box 6"/>
          <p:cNvSpPr txBox="1"/>
          <p:nvPr/>
        </p:nvSpPr>
        <p:spPr>
          <a:xfrm>
            <a:off x="152400" y="4419600"/>
            <a:ext cx="4121785" cy="1097280"/>
          </a:xfrm>
          <a:prstGeom prst="rect">
            <a:avLst/>
          </a:prstGeom>
          <a:noFill/>
        </p:spPr>
        <p:txBody>
          <a:bodyPr wrap="square" rtlCol="0" anchor="t">
            <a:spAutoFit/>
          </a:bodyPr>
          <a:lstStyle/>
          <a:p>
            <a:pPr marL="0" lvl="0" indent="0" eaLnBrk="1" hangingPunct="1">
              <a:spcBef>
                <a:spcPct val="50000"/>
              </a:spcBef>
              <a:buNone/>
            </a:pPr>
            <a:r>
              <a:rPr lang="en-US" sz="3300" b="1" i="0" dirty="0">
                <a:latin typeface="Times New Roman" pitchFamily="18" charset="0"/>
                <a:cs typeface="Times New Roman" pitchFamily="18" charset="0"/>
                <a:sym typeface="+mn-ea"/>
              </a:rPr>
              <a:t>d/ </a:t>
            </a:r>
            <a:r>
              <a:rPr sz="3300" b="1" i="0" dirty="0">
                <a:latin typeface="Times New Roman" pitchFamily="18" charset="0"/>
                <a:cs typeface="Times New Roman" pitchFamily="18" charset="0"/>
                <a:sym typeface="+mn-ea"/>
              </a:rPr>
              <a:t>Em có nhận xét gì về anh thanh </a:t>
            </a:r>
            <a:r>
              <a:rPr sz="3300" b="1" i="0" dirty="0" smtClean="0">
                <a:latin typeface="Times New Roman" pitchFamily="18" charset="0"/>
                <a:cs typeface="Times New Roman" pitchFamily="18" charset="0"/>
                <a:sym typeface="+mn-ea"/>
              </a:rPr>
              <a:t>niên?</a:t>
            </a:r>
            <a:endParaRPr lang="en-US" sz="3300"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5"/>
          <p:cNvSpPr txBox="1">
            <a:spLocks noChangeArrowheads="1"/>
          </p:cNvSpPr>
          <p:nvPr/>
        </p:nvSpPr>
        <p:spPr bwMode="auto">
          <a:xfrm>
            <a:off x="0" y="152400"/>
            <a:ext cx="9144000" cy="6463308"/>
          </a:xfrm>
          <a:prstGeom prst="rect">
            <a:avLst/>
          </a:prstGeom>
          <a:noFill/>
          <a:ln w="9525">
            <a:noFill/>
            <a:miter lim="800000"/>
            <a:headEnd/>
            <a:tailEnd/>
          </a:ln>
        </p:spPr>
        <p:txBody>
          <a:bodyPr wrap="square">
            <a:spAutoFit/>
          </a:bodyPr>
          <a:lstStyle/>
          <a:p>
            <a:pPr eaLnBrk="1" hangingPunct="1">
              <a:spcBef>
                <a:spcPts val="1800"/>
              </a:spcBef>
            </a:pPr>
            <a:r>
              <a:rPr lang="en-US" sz="3600" b="1" i="0" dirty="0">
                <a:solidFill>
                  <a:srgbClr val="0000FF"/>
                </a:solidFill>
                <a:latin typeface="Times New Roman" pitchFamily="18" charset="0"/>
                <a:cs typeface="Times New Roman" pitchFamily="18" charset="0"/>
              </a:rPr>
              <a:t>1. Anh thanh niên làm gì trên chuyến xe </a:t>
            </a:r>
            <a:r>
              <a:rPr lang="en-US" sz="3600" b="1" i="0" dirty="0" smtClean="0">
                <a:solidFill>
                  <a:srgbClr val="0000FF"/>
                </a:solidFill>
                <a:latin typeface="Times New Roman" pitchFamily="18" charset="0"/>
                <a:cs typeface="Times New Roman" pitchFamily="18" charset="0"/>
              </a:rPr>
              <a:t>buýt? </a:t>
            </a:r>
            <a:endParaRPr lang="en-US" sz="3600" b="1" i="0" dirty="0">
              <a:solidFill>
                <a:srgbClr val="0000FF"/>
              </a:solidFill>
              <a:latin typeface="Times New Roman" pitchFamily="18" charset="0"/>
              <a:cs typeface="Times New Roman" pitchFamily="18" charset="0"/>
            </a:endParaRPr>
          </a:p>
          <a:p>
            <a:pPr eaLnBrk="1" hangingPunct="1">
              <a:spcBef>
                <a:spcPts val="1800"/>
              </a:spcBef>
            </a:pPr>
            <a:r>
              <a:rPr lang="en-US" sz="3600" b="1" i="0" dirty="0">
                <a:latin typeface="Times New Roman" pitchFamily="18" charset="0"/>
                <a:cs typeface="Times New Roman" pitchFamily="18" charset="0"/>
              </a:rPr>
              <a:t>  -   Anh ngồi hai tay ôm mặt.</a:t>
            </a:r>
          </a:p>
          <a:p>
            <a:pPr eaLnBrk="1" hangingPunct="1">
              <a:spcBef>
                <a:spcPts val="1800"/>
              </a:spcBef>
            </a:pPr>
            <a:r>
              <a:rPr lang="en-US" sz="3600" b="1" i="0" dirty="0">
                <a:solidFill>
                  <a:srgbClr val="0000FF"/>
                </a:solidFill>
                <a:latin typeface="Times New Roman" pitchFamily="18" charset="0"/>
                <a:cs typeface="Times New Roman" pitchFamily="18" charset="0"/>
              </a:rPr>
              <a:t>2. Bà cụ ngồi bên cạnh hỏi anh điều </a:t>
            </a:r>
            <a:r>
              <a:rPr lang="en-US" sz="3600" b="1" i="0" dirty="0" smtClean="0">
                <a:solidFill>
                  <a:srgbClr val="0000FF"/>
                </a:solidFill>
                <a:latin typeface="Times New Roman" pitchFamily="18" charset="0"/>
                <a:cs typeface="Times New Roman" pitchFamily="18" charset="0"/>
              </a:rPr>
              <a:t>gì?</a:t>
            </a:r>
            <a:endParaRPr lang="en-US" sz="3600" b="1" i="0" dirty="0">
              <a:solidFill>
                <a:srgbClr val="0000FF"/>
              </a:solidFill>
              <a:latin typeface="Times New Roman" pitchFamily="18" charset="0"/>
              <a:cs typeface="Times New Roman" pitchFamily="18" charset="0"/>
            </a:endParaRPr>
          </a:p>
          <a:p>
            <a:pPr eaLnBrk="1" hangingPunct="1">
              <a:spcBef>
                <a:spcPts val="1800"/>
              </a:spcBef>
            </a:pPr>
            <a:r>
              <a:rPr lang="en-US" sz="3600" b="1" i="0" dirty="0">
                <a:latin typeface="Times New Roman" pitchFamily="18" charset="0"/>
                <a:cs typeface="Times New Roman" pitchFamily="18" charset="0"/>
              </a:rPr>
              <a:t>   -  Cháu nhức đầu </a:t>
            </a:r>
            <a:r>
              <a:rPr lang="en-US" sz="3600" b="1" i="0" dirty="0" smtClean="0">
                <a:latin typeface="Times New Roman" pitchFamily="18" charset="0"/>
                <a:cs typeface="Times New Roman" pitchFamily="18" charset="0"/>
              </a:rPr>
              <a:t>à? </a:t>
            </a:r>
            <a:r>
              <a:rPr lang="en-US" sz="3600" b="1" i="0" dirty="0">
                <a:latin typeface="Times New Roman" pitchFamily="18" charset="0"/>
                <a:cs typeface="Times New Roman" pitchFamily="18" charset="0"/>
              </a:rPr>
              <a:t>Có cần dầu xoa </a:t>
            </a:r>
            <a:r>
              <a:rPr lang="en-US" sz="3600" b="1" i="0" dirty="0" smtClean="0">
                <a:latin typeface="Times New Roman" pitchFamily="18" charset="0"/>
                <a:cs typeface="Times New Roman" pitchFamily="18" charset="0"/>
              </a:rPr>
              <a:t>không?</a:t>
            </a:r>
            <a:endParaRPr lang="en-US" sz="3600" b="1" i="0" dirty="0">
              <a:latin typeface="Times New Roman" pitchFamily="18" charset="0"/>
              <a:cs typeface="Times New Roman" pitchFamily="18" charset="0"/>
            </a:endParaRPr>
          </a:p>
          <a:p>
            <a:pPr eaLnBrk="1" hangingPunct="1">
              <a:spcBef>
                <a:spcPts val="1800"/>
              </a:spcBef>
            </a:pPr>
            <a:r>
              <a:rPr lang="en-US" sz="3600" b="1" i="0" dirty="0">
                <a:solidFill>
                  <a:srgbClr val="0000FF"/>
                </a:solidFill>
                <a:latin typeface="Times New Roman" pitchFamily="18" charset="0"/>
                <a:cs typeface="Times New Roman" pitchFamily="18" charset="0"/>
              </a:rPr>
              <a:t>3. Anh trả lời thế </a:t>
            </a:r>
            <a:r>
              <a:rPr lang="en-US" sz="3600" b="1" i="0" dirty="0" smtClean="0">
                <a:solidFill>
                  <a:srgbClr val="0000FF"/>
                </a:solidFill>
                <a:latin typeface="Times New Roman" pitchFamily="18" charset="0"/>
                <a:cs typeface="Times New Roman" pitchFamily="18" charset="0"/>
              </a:rPr>
              <a:t>nào?</a:t>
            </a:r>
            <a:endParaRPr lang="en-US" sz="3600" b="1" i="0" dirty="0">
              <a:solidFill>
                <a:srgbClr val="0000FF"/>
              </a:solidFill>
              <a:latin typeface="Times New Roman" pitchFamily="18" charset="0"/>
              <a:cs typeface="Times New Roman" pitchFamily="18" charset="0"/>
            </a:endParaRPr>
          </a:p>
          <a:p>
            <a:pPr eaLnBrk="1" hangingPunct="1">
              <a:spcBef>
                <a:spcPts val="1800"/>
              </a:spcBef>
            </a:pPr>
            <a:r>
              <a:rPr lang="en-US" sz="3600" b="1" i="0" dirty="0">
                <a:latin typeface="Times New Roman" pitchFamily="18" charset="0"/>
                <a:cs typeface="Times New Roman" pitchFamily="18" charset="0"/>
              </a:rPr>
              <a:t>   -  Anh nói nhỏ: </a:t>
            </a:r>
            <a:r>
              <a:rPr lang="en-US" sz="3600" b="1" i="0" dirty="0" smtClean="0">
                <a:latin typeface="Times New Roman" pitchFamily="18" charset="0"/>
                <a:cs typeface="Times New Roman" pitchFamily="18" charset="0"/>
              </a:rPr>
              <a:t>“Không </a:t>
            </a:r>
            <a:r>
              <a:rPr lang="en-US" sz="3600" b="1" i="0" dirty="0">
                <a:latin typeface="Times New Roman" pitchFamily="18" charset="0"/>
                <a:cs typeface="Times New Roman" pitchFamily="18" charset="0"/>
              </a:rPr>
              <a:t>ạ . Cháu không nỡ ngồi nhìn các cụ già và phụ nữ phải </a:t>
            </a:r>
            <a:r>
              <a:rPr lang="en-US" sz="3600" b="1" i="0" dirty="0" smtClean="0">
                <a:latin typeface="Times New Roman" pitchFamily="18" charset="0"/>
                <a:cs typeface="Times New Roman" pitchFamily="18" charset="0"/>
              </a:rPr>
              <a:t>đứng”.</a:t>
            </a:r>
            <a:endParaRPr lang="en-US" sz="3600" b="1" i="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Effect transition="in" filter="box(in)">
                                      <p:cBhvr>
                                        <p:cTn id="7" dur="500"/>
                                        <p:tgtEl>
                                          <p:spTgt spid="1126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1269">
                                            <p:txEl>
                                              <p:pRg st="1" end="1"/>
                                            </p:txEl>
                                          </p:spTgt>
                                        </p:tgtEl>
                                        <p:attrNameLst>
                                          <p:attrName>style.visibility</p:attrName>
                                        </p:attrNameLst>
                                      </p:cBhvr>
                                      <p:to>
                                        <p:strVal val="visible"/>
                                      </p:to>
                                    </p:set>
                                    <p:animEffect transition="in" filter="box(in)">
                                      <p:cBhvr>
                                        <p:cTn id="12" dur="500"/>
                                        <p:tgtEl>
                                          <p:spTgt spid="1126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1269">
                                            <p:txEl>
                                              <p:pRg st="2" end="2"/>
                                            </p:txEl>
                                          </p:spTgt>
                                        </p:tgtEl>
                                        <p:attrNameLst>
                                          <p:attrName>style.visibility</p:attrName>
                                        </p:attrNameLst>
                                      </p:cBhvr>
                                      <p:to>
                                        <p:strVal val="visible"/>
                                      </p:to>
                                    </p:set>
                                    <p:animEffect transition="in" filter="box(in)">
                                      <p:cBhvr>
                                        <p:cTn id="17" dur="500"/>
                                        <p:tgtEl>
                                          <p:spTgt spid="1126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1269">
                                            <p:txEl>
                                              <p:pRg st="3" end="3"/>
                                            </p:txEl>
                                          </p:spTgt>
                                        </p:tgtEl>
                                        <p:attrNameLst>
                                          <p:attrName>style.visibility</p:attrName>
                                        </p:attrNameLst>
                                      </p:cBhvr>
                                      <p:to>
                                        <p:strVal val="visible"/>
                                      </p:to>
                                    </p:set>
                                    <p:animEffect transition="in" filter="box(in)">
                                      <p:cBhvr>
                                        <p:cTn id="22" dur="500"/>
                                        <p:tgtEl>
                                          <p:spTgt spid="1126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1269">
                                            <p:txEl>
                                              <p:pRg st="4" end="4"/>
                                            </p:txEl>
                                          </p:spTgt>
                                        </p:tgtEl>
                                        <p:attrNameLst>
                                          <p:attrName>style.visibility</p:attrName>
                                        </p:attrNameLst>
                                      </p:cBhvr>
                                      <p:to>
                                        <p:strVal val="visible"/>
                                      </p:to>
                                    </p:set>
                                    <p:animEffect transition="in" filter="box(in)">
                                      <p:cBhvr>
                                        <p:cTn id="27" dur="500"/>
                                        <p:tgtEl>
                                          <p:spTgt spid="1126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1269">
                                            <p:txEl>
                                              <p:pRg st="5" end="5"/>
                                            </p:txEl>
                                          </p:spTgt>
                                        </p:tgtEl>
                                        <p:attrNameLst>
                                          <p:attrName>style.visibility</p:attrName>
                                        </p:attrNameLst>
                                      </p:cBhvr>
                                      <p:to>
                                        <p:strVal val="visible"/>
                                      </p:to>
                                    </p:set>
                                    <p:animEffect transition="in" filter="box(in)">
                                      <p:cBhvr>
                                        <p:cTn id="32" dur="500"/>
                                        <p:tgtEl>
                                          <p:spTgt spid="1126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 name="Text Box 10"/>
          <p:cNvSpPr txBox="1">
            <a:spLocks noChangeArrowheads="1"/>
          </p:cNvSpPr>
          <p:nvPr/>
        </p:nvSpPr>
        <p:spPr bwMode="auto">
          <a:xfrm>
            <a:off x="304800" y="1584325"/>
            <a:ext cx="8610600" cy="2169825"/>
          </a:xfrm>
          <a:prstGeom prst="rect">
            <a:avLst/>
          </a:prstGeom>
          <a:noFill/>
          <a:ln w="9525">
            <a:noFill/>
            <a:miter lim="800000"/>
            <a:headEnd/>
            <a:tailEnd/>
          </a:ln>
        </p:spPr>
        <p:txBody>
          <a:bodyPr wrap="square">
            <a:spAutoFit/>
          </a:bodyPr>
          <a:lstStyle/>
          <a:p>
            <a:pPr algn="ctr" eaLnBrk="1" hangingPunct="1">
              <a:spcBef>
                <a:spcPct val="50000"/>
              </a:spcBef>
            </a:pPr>
            <a:r>
              <a:rPr lang="en-US" sz="5400" b="1" i="0" dirty="0">
                <a:solidFill>
                  <a:srgbClr val="0000FF"/>
                </a:solidFill>
                <a:latin typeface="Times New Roman" pitchFamily="18" charset="0"/>
                <a:cs typeface="Times New Roman" pitchFamily="18" charset="0"/>
              </a:rPr>
              <a:t>Kể chuyện theo nhóm đôi.</a:t>
            </a:r>
          </a:p>
          <a:p>
            <a:pPr algn="ctr" eaLnBrk="1" hangingPunct="1">
              <a:spcBef>
                <a:spcPct val="50000"/>
              </a:spcBef>
            </a:pPr>
            <a:r>
              <a:rPr lang="en-US" sz="5400" b="1" i="0" dirty="0">
                <a:solidFill>
                  <a:srgbClr val="0000FF"/>
                </a:solidFill>
                <a:latin typeface="Times New Roman" pitchFamily="18" charset="0"/>
                <a:cs typeface="Times New Roman" pitchFamily="18" charset="0"/>
              </a:rPr>
              <a:t>Thi kể chuyện.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322">
                                            <p:txEl>
                                              <p:pRg st="0" end="0"/>
                                            </p:txEl>
                                          </p:spTgt>
                                        </p:tgtEl>
                                        <p:attrNameLst>
                                          <p:attrName>style.visibility</p:attrName>
                                        </p:attrNameLst>
                                      </p:cBhvr>
                                      <p:to>
                                        <p:strVal val="visible"/>
                                      </p:to>
                                    </p:set>
                                    <p:animEffect transition="in" filter="box(in)">
                                      <p:cBhvr>
                                        <p:cTn id="7" dur="500"/>
                                        <p:tgtEl>
                                          <p:spTgt spid="133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322">
                                            <p:txEl>
                                              <p:pRg st="1" end="1"/>
                                            </p:txEl>
                                          </p:spTgt>
                                        </p:tgtEl>
                                        <p:attrNameLst>
                                          <p:attrName>style.visibility</p:attrName>
                                        </p:attrNameLst>
                                      </p:cBhvr>
                                      <p:to>
                                        <p:strVal val="visible"/>
                                      </p:to>
                                    </p:set>
                                    <p:animEffect transition="in" filter="box(in)">
                                      <p:cBhvr>
                                        <p:cTn id="12" dur="500"/>
                                        <p:tgtEl>
                                          <p:spTgt spid="133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p:cNvPicPr>
            <a:picLocks noGrp="1" noChangeAspect="1"/>
          </p:cNvPicPr>
          <p:nvPr>
            <p:ph idx="1"/>
          </p:nvPr>
        </p:nvPicPr>
        <p:blipFill>
          <a:blip r:embed="rId2" cstate="print"/>
          <a:srcRect/>
          <a:stretch>
            <a:fillRect/>
          </a:stretch>
        </p:blipFill>
        <p:spPr>
          <a:xfrm>
            <a:off x="457200" y="457200"/>
            <a:ext cx="8229600" cy="5943600"/>
          </a:xfrm>
          <a:ln w="57150">
            <a:solidFill>
              <a:schemeClr val="tx1">
                <a:alpha val="100000"/>
              </a:schemeClr>
            </a:solidFill>
            <a:miter lim="800000"/>
            <a:headEnd/>
            <a:tailEnd/>
          </a:ln>
        </p:spPr>
      </p:pic>
      <p:grpSp>
        <p:nvGrpSpPr>
          <p:cNvPr id="7171" name="Group 31"/>
          <p:cNvGrpSpPr/>
          <p:nvPr/>
        </p:nvGrpSpPr>
        <p:grpSpPr>
          <a:xfrm>
            <a:off x="0" y="0"/>
            <a:ext cx="9164638" cy="6916738"/>
            <a:chOff x="0" y="-24"/>
            <a:chExt cx="5773" cy="4357"/>
          </a:xfrm>
        </p:grpSpPr>
        <p:pic>
          <p:nvPicPr>
            <p:cNvPr id="7172" name="Picture 32" descr="N3"/>
            <p:cNvPicPr>
              <a:picLocks noChangeAspect="1"/>
            </p:cNvPicPr>
            <p:nvPr/>
          </p:nvPicPr>
          <p:blipFill>
            <a:blip r:embed="rId3" cstate="print"/>
            <a:stretch>
              <a:fillRect/>
            </a:stretch>
          </p:blipFill>
          <p:spPr>
            <a:xfrm flipV="1">
              <a:off x="0" y="4259"/>
              <a:ext cx="5760" cy="74"/>
            </a:xfrm>
            <a:prstGeom prst="rect">
              <a:avLst/>
            </a:prstGeom>
            <a:noFill/>
            <a:ln w="9525">
              <a:noFill/>
            </a:ln>
          </p:spPr>
        </p:pic>
        <p:pic>
          <p:nvPicPr>
            <p:cNvPr id="7173" name="Picture 33" descr="N3"/>
            <p:cNvPicPr>
              <a:picLocks noChangeAspect="1"/>
            </p:cNvPicPr>
            <p:nvPr/>
          </p:nvPicPr>
          <p:blipFill>
            <a:blip r:embed="rId3" cstate="print"/>
            <a:stretch>
              <a:fillRect/>
            </a:stretch>
          </p:blipFill>
          <p:spPr>
            <a:xfrm rot="5400000" flipH="1" flipV="1">
              <a:off x="3576" y="2123"/>
              <a:ext cx="4320" cy="74"/>
            </a:xfrm>
            <a:prstGeom prst="rect">
              <a:avLst/>
            </a:prstGeom>
            <a:noFill/>
            <a:ln w="9525">
              <a:noFill/>
            </a:ln>
          </p:spPr>
        </p:pic>
        <p:pic>
          <p:nvPicPr>
            <p:cNvPr id="7174" name="Picture 34" descr="N3"/>
            <p:cNvPicPr>
              <a:picLocks noChangeAspect="1"/>
            </p:cNvPicPr>
            <p:nvPr/>
          </p:nvPicPr>
          <p:blipFill>
            <a:blip r:embed="rId3" cstate="print"/>
            <a:stretch>
              <a:fillRect/>
            </a:stretch>
          </p:blipFill>
          <p:spPr>
            <a:xfrm rot="5400000" flipH="1" flipV="1">
              <a:off x="-2129" y="2142"/>
              <a:ext cx="4320" cy="61"/>
            </a:xfrm>
            <a:prstGeom prst="rect">
              <a:avLst/>
            </a:prstGeom>
            <a:noFill/>
            <a:ln w="9525">
              <a:noFill/>
            </a:ln>
          </p:spPr>
        </p:pic>
        <p:pic>
          <p:nvPicPr>
            <p:cNvPr id="7175" name="Picture 35" descr="N3"/>
            <p:cNvPicPr>
              <a:picLocks noChangeAspect="1"/>
            </p:cNvPicPr>
            <p:nvPr/>
          </p:nvPicPr>
          <p:blipFill>
            <a:blip r:embed="rId3" cstate="print"/>
            <a:stretch>
              <a:fillRect/>
            </a:stretch>
          </p:blipFill>
          <p:spPr>
            <a:xfrm flipV="1">
              <a:off x="0" y="-24"/>
              <a:ext cx="5760" cy="74"/>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strips(downLeft)">
                                      <p:cBhvr>
                                        <p:cTn id="7"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514</Words>
  <Application>Microsoft Office PowerPoint</Application>
  <PresentationFormat>On-screen Show (4:3)</PresentationFormat>
  <Paragraphs>47</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123</cp:lastModifiedBy>
  <cp:revision>456</cp:revision>
  <dcterms:created xsi:type="dcterms:W3CDTF">2012-08-07T09:07:00Z</dcterms:created>
  <dcterms:modified xsi:type="dcterms:W3CDTF">2019-10-15T14:21:14Z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1033-10.1.0.5652</vt:lpwstr>
  </property>
</Properties>
</file>