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5" r:id="rId10"/>
    <p:sldId id="267" r:id="rId11"/>
    <p:sldId id="264" r:id="rId12"/>
    <p:sldId id="263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7C0663"/>
    <a:srgbClr val="253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873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53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2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40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79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90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72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59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52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23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88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12D16-6E74-4A05-8409-DF4C1F86BC6B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21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7" Type="http://schemas.microsoft.com/office/2007/relationships/hdphoto" Target="../media/hdphoto2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24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6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microsoft.com/office/2007/relationships/hdphoto" Target="../media/hdphoto1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microsoft.com/office/2007/relationships/hdphoto" Target="../media/hdphoto14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5.wdp"/><Relationship Id="rId7" Type="http://schemas.microsoft.com/office/2007/relationships/hdphoto" Target="../media/hdphoto1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18.wdp"/><Relationship Id="rId5" Type="http://schemas.microsoft.com/office/2007/relationships/hdphoto" Target="../media/hdphoto15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1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761335" y="1327747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accent6">
                    <a:lumMod val="75000"/>
                  </a:schemeClr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72138" y="1718050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chemeClr val="accent6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89696" y="2349023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 smtClean="0">
                <a:ln w="0"/>
                <a:solidFill>
                  <a:srgbClr val="253917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3100" b="1" cap="none" spc="50" dirty="0">
              <a:ln w="0"/>
              <a:solidFill>
                <a:srgbClr val="253917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3801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3387" y="596699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8188" y="40417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66" y="1420167"/>
            <a:ext cx="4053353" cy="4053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837" y="1613349"/>
            <a:ext cx="5326421" cy="36034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45700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81871" y="596699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16672" y="40417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04" y="1519706"/>
            <a:ext cx="3137068" cy="4192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93" y="1488010"/>
            <a:ext cx="3657600" cy="4286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714" y="1519706"/>
            <a:ext cx="3144055" cy="4192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9251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96699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40417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60" y="1420167"/>
            <a:ext cx="3150614" cy="4200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263" y="1420166"/>
            <a:ext cx="3192618" cy="4200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161" y="1420165"/>
            <a:ext cx="3354691" cy="4200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7123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4" y="0"/>
            <a:ext cx="1187432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69647" y="1750777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3818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00557" y="153824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2668" y="2856263"/>
            <a:ext cx="6720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 smtClean="0">
              <a:solidFill>
                <a:srgbClr val="3F1C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799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91107" y="1793530"/>
            <a:ext cx="9252908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21985" y="2480036"/>
            <a:ext cx="839702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3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960816" y="1447675"/>
            <a:ext cx="474483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46230" y="4253244"/>
            <a:ext cx="685156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449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4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37815" y="1999337"/>
            <a:ext cx="442132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54561" y="2722016"/>
            <a:ext cx="8023538" cy="12311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700" b="1" spc="50" dirty="0" smtClean="0">
                <a:ln w="0"/>
                <a:solidFill>
                  <a:srgbClr val="7C066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</a:t>
            </a:r>
            <a:r>
              <a:rPr lang="en-US" sz="3700" b="1" spc="50" dirty="0" smtClean="0">
                <a:ln w="0"/>
                <a:solidFill>
                  <a:srgbClr val="7C066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11: VẼ BIỂU CẢM CÁC ĐỒ VẬT </a:t>
            </a:r>
            <a:endParaRPr lang="en-US" sz="3700" b="1" spc="50" dirty="0" smtClean="0">
              <a:ln w="0"/>
              <a:solidFill>
                <a:srgbClr val="7C0663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3700" b="1" cap="none" spc="50" dirty="0" smtClean="0">
                <a:ln w="0"/>
                <a:solidFill>
                  <a:srgbClr val="7C066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</a:t>
            </a:r>
            <a:r>
              <a:rPr lang="en-US" sz="3700" b="1" cap="none" spc="50" dirty="0" smtClean="0">
                <a:ln w="0"/>
                <a:solidFill>
                  <a:srgbClr val="7C066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r>
              <a:rPr lang="en-US" sz="3700" b="1" spc="50" dirty="0" smtClean="0">
                <a:ln w="0"/>
                <a:solidFill>
                  <a:srgbClr val="7C066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VẼ BIỂU CẢM CÁC ĐỒ VẬT</a:t>
            </a:r>
            <a:endParaRPr lang="en-US" sz="3700" b="1" cap="none" spc="50" dirty="0" smtClean="0">
              <a:ln w="0"/>
              <a:solidFill>
                <a:srgbClr val="7C0663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8965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30677" y="2209027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28173" y="188438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602" y="3033314"/>
            <a:ext cx="5215944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7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  <a:endParaRPr lang="en-US" sz="37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566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5452" y="2430631"/>
            <a:ext cx="568283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 smtClean="0">
              <a:solidFill>
                <a:srgbClr val="0019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 smtClean="0">
              <a:solidFill>
                <a:srgbClr val="0019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 smtClean="0">
              <a:solidFill>
                <a:srgbClr val="0019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endParaRPr lang="en-US" sz="2700" dirty="0" smtClean="0">
              <a:solidFill>
                <a:srgbClr val="0019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24531" y="1524878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002060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49690" y="1254612"/>
            <a:ext cx="425490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0085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385967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61809" y="17435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288" y="1208947"/>
            <a:ext cx="1995152" cy="1995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959" y="1208948"/>
            <a:ext cx="2000517" cy="2000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630" y="1208947"/>
            <a:ext cx="2000517" cy="2000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89" y="3420408"/>
            <a:ext cx="2355761" cy="2355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80" y="3420407"/>
            <a:ext cx="3169185" cy="2355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252" y="1203582"/>
            <a:ext cx="2000517" cy="2000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5" b="3286"/>
          <a:stretch/>
        </p:blipFill>
        <p:spPr>
          <a:xfrm>
            <a:off x="7718774" y="3420409"/>
            <a:ext cx="3292498" cy="2355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122070" y="5830890"/>
            <a:ext cx="1023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556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488999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39083" y="27738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533" y="1415856"/>
            <a:ext cx="4296337" cy="3344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009105" y="4957265"/>
            <a:ext cx="808664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35" y="1415856"/>
            <a:ext cx="2667000" cy="333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1936565" y="4041085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endParaRPr lang="en-US" sz="5400" b="0" cap="none" spc="0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67033" y="406469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2</a:t>
            </a:r>
            <a:endParaRPr lang="en-US" sz="5400" b="0" cap="none" spc="0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8894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85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084BB03-7714-474B-8C9E-B62862CF6B1E}"/>
              </a:ext>
            </a:extLst>
          </p:cNvPr>
          <p:cNvSpPr txBox="1"/>
          <p:nvPr/>
        </p:nvSpPr>
        <p:spPr>
          <a:xfrm>
            <a:off x="1442435" y="2097809"/>
            <a:ext cx="8113690" cy="2689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6688" y="1238873"/>
            <a:ext cx="30570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</a:rPr>
              <a:t>GHI NHỚ</a:t>
            </a:r>
            <a:endParaRPr lang="en-US" sz="5400" b="0" cap="none" spc="0" dirty="0">
              <a:ln w="0"/>
              <a:solidFill>
                <a:srgbClr val="FF006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9425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7470" y="321003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9379" y="135145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Cách vẽ đồ vật biểu cảm T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70473" y="1143000"/>
            <a:ext cx="9172575" cy="516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0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27470" y="591462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99379" y="405604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73" r="16901"/>
          <a:stretch/>
        </p:blipFill>
        <p:spPr>
          <a:xfrm>
            <a:off x="9086442" y="1676394"/>
            <a:ext cx="2707484" cy="1837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44" r="26633"/>
          <a:stretch/>
        </p:blipFill>
        <p:spPr>
          <a:xfrm>
            <a:off x="412123" y="1676394"/>
            <a:ext cx="1887755" cy="1837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20" r="13829"/>
          <a:stretch/>
        </p:blipFill>
        <p:spPr>
          <a:xfrm>
            <a:off x="2538674" y="1676395"/>
            <a:ext cx="3012120" cy="1838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92" r="12804"/>
          <a:stretch/>
        </p:blipFill>
        <p:spPr>
          <a:xfrm>
            <a:off x="5789591" y="1677024"/>
            <a:ext cx="3058054" cy="1837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28034" y="3773507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65929" y="3842263"/>
            <a:ext cx="231351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27376" y="3846622"/>
            <a:ext cx="1597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34592" y="3842263"/>
            <a:ext cx="1193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799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479</Words>
  <Application>Microsoft Office PowerPoint</Application>
  <PresentationFormat>Widescreen</PresentationFormat>
  <Paragraphs>58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49</cp:revision>
  <dcterms:created xsi:type="dcterms:W3CDTF">2022-03-20T00:51:27Z</dcterms:created>
  <dcterms:modified xsi:type="dcterms:W3CDTF">2022-03-20T12:09:14Z</dcterms:modified>
</cp:coreProperties>
</file>