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4009" r:id="rId4"/>
    <p:sldMasterId id="2147484036" r:id="rId5"/>
    <p:sldMasterId id="2147484130" r:id="rId6"/>
    <p:sldMasterId id="2147484160" r:id="rId7"/>
    <p:sldMasterId id="2147484172" r:id="rId8"/>
    <p:sldMasterId id="2147484185" r:id="rId9"/>
    <p:sldMasterId id="2147484197" r:id="rId10"/>
  </p:sldMasterIdLst>
  <p:notesMasterIdLst>
    <p:notesMasterId r:id="rId34"/>
  </p:notesMasterIdLst>
  <p:sldIdLst>
    <p:sldId id="2007577427" r:id="rId11"/>
    <p:sldId id="364" r:id="rId12"/>
    <p:sldId id="308" r:id="rId13"/>
    <p:sldId id="418" r:id="rId14"/>
    <p:sldId id="2007577438" r:id="rId15"/>
    <p:sldId id="394" r:id="rId16"/>
    <p:sldId id="395" r:id="rId17"/>
    <p:sldId id="424" r:id="rId18"/>
    <p:sldId id="442" r:id="rId19"/>
    <p:sldId id="425" r:id="rId20"/>
    <p:sldId id="448" r:id="rId21"/>
    <p:sldId id="449" r:id="rId22"/>
    <p:sldId id="441" r:id="rId23"/>
    <p:sldId id="450" r:id="rId24"/>
    <p:sldId id="451" r:id="rId25"/>
    <p:sldId id="434" r:id="rId26"/>
    <p:sldId id="2007577428" r:id="rId27"/>
    <p:sldId id="437" r:id="rId28"/>
    <p:sldId id="2007577444" r:id="rId29"/>
    <p:sldId id="439" r:id="rId30"/>
    <p:sldId id="453" r:id="rId31"/>
    <p:sldId id="2007577445" r:id="rId32"/>
    <p:sldId id="440" r:id="rId3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007577427"/>
            <p14:sldId id="364"/>
            <p14:sldId id="308"/>
            <p14:sldId id="418"/>
            <p14:sldId id="2007577438"/>
            <p14:sldId id="394"/>
            <p14:sldId id="395"/>
            <p14:sldId id="424"/>
            <p14:sldId id="442"/>
            <p14:sldId id="425"/>
            <p14:sldId id="448"/>
            <p14:sldId id="449"/>
            <p14:sldId id="441"/>
            <p14:sldId id="450"/>
            <p14:sldId id="451"/>
            <p14:sldId id="434"/>
            <p14:sldId id="2007577428"/>
            <p14:sldId id="437"/>
            <p14:sldId id="2007577444"/>
            <p14:sldId id="439"/>
            <p14:sldId id="453"/>
            <p14:sldId id="2007577445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>
        <p:scale>
          <a:sx n="48" d="100"/>
          <a:sy n="48" d="100"/>
        </p:scale>
        <p:origin x="1616" y="344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45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8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046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64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172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99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545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274645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08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2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82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3" y="360209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9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35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1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90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5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7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7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31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7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82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6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7B16-3AFC-4857-811D-24D4FBCC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759FD-5239-4315-AF6A-51660C7B6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3009E-15B1-4AE6-9449-47F792CC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A1B-0C7A-4574-925F-180A89F1668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8A1C4-33D6-42BD-A7D7-AC641DD2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03BFC-F9C5-4E30-B6C7-C04B583C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8FA5-1AD7-4AE0-BD5F-D31EC90E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20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0" y="27323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0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2022/1/26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238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44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113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551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3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5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199352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4" r:id="rId13"/>
    <p:sldLayoutId id="2147484212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utoShape 2" descr="50++ hình nền powerpoint đẹp long lanh">
            <a:extLst>
              <a:ext uri="{FF2B5EF4-FFF2-40B4-BE49-F238E27FC236}">
                <a16:creationId xmlns:a16="http://schemas.microsoft.com/office/drawing/2014/main" id="{C44CE37B-E229-4C3F-A6DB-56A2A01B5F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A53E9-770D-495B-BE85-201854FE025E}"/>
              </a:ext>
            </a:extLst>
          </p:cNvPr>
          <p:cNvSpPr txBox="1"/>
          <p:nvPr/>
        </p:nvSpPr>
        <p:spPr>
          <a:xfrm>
            <a:off x="533400" y="1143000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3600" b="1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</a:t>
            </a:r>
            <a:r>
              <a:rPr lang="en-US" altLang="zh-CN" sz="3600" b="1" kern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 TAY HAY LÀM</a:t>
            </a:r>
          </a:p>
          <a:p>
            <a:pPr algn="ctr"/>
            <a:endParaRPr lang="en-US" altLang="zh-CN" sz="3600" kern="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i="1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000" b="1" i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MÂM NGŨ QUẢ</a:t>
            </a:r>
          </a:p>
        </p:txBody>
      </p:sp>
    </p:spTree>
    <p:extLst>
      <p:ext uri="{BB962C8B-B14F-4D97-AF65-F5344CB8AC3E}">
        <p14:creationId xmlns:p14="http://schemas.microsoft.com/office/powerpoint/2010/main" val="39828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881749" y="990600"/>
            <a:ext cx="7424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19200" y="314980"/>
            <a:ext cx="7021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D:\4\j,kvj,v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1447800"/>
            <a:ext cx="7678984" cy="37858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562600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4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4077" y="6019800"/>
            <a:ext cx="676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4\k,hjkjh,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385658" cy="53441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6096001"/>
            <a:ext cx="90677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4\,j,vm,m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4321"/>
            <a:ext cx="5105400" cy="5238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985" y="6096000"/>
            <a:ext cx="823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4" name="Picture 4" descr="D:\4\jklkjlj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742394" cy="418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4\jlkjkljk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29" y="1905000"/>
            <a:ext cx="5120321" cy="401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7016" y="417493"/>
            <a:ext cx="66672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4\v,jhk,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050">
            <a:off x="24246" y="1221096"/>
            <a:ext cx="5427247" cy="279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4\k,vjk,kv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22">
            <a:off x="4957807" y="812172"/>
            <a:ext cx="3693870" cy="37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32004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081">
            <a:off x="749629" y="3265783"/>
            <a:ext cx="3956752" cy="40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6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2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Đồ chơi đất sét trái cây Fresh Fruit hộp nhỏ | Shopee Việt Nam">
            <a:extLst>
              <a:ext uri="{FF2B5EF4-FFF2-40B4-BE49-F238E27FC236}">
                <a16:creationId xmlns:a16="http://schemas.microsoft.com/office/drawing/2014/main" id="{4978DFCE-07DE-428F-AD8D-C4085DC68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4010"/>
            <a:ext cx="2612011" cy="248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E260D-9916-484B-88A7-2EB1072D9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04" y="762000"/>
            <a:ext cx="4423974" cy="579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5E661-50E1-478D-B329-EF3B5667B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22" y="2990084"/>
            <a:ext cx="4423974" cy="3496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1661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5EEFE2-2A82-48E4-8DF8-587A22629A92}"/>
              </a:ext>
            </a:extLst>
          </p:cNvPr>
          <p:cNvSpPr txBox="1"/>
          <p:nvPr/>
        </p:nvSpPr>
        <p:spPr>
          <a:xfrm>
            <a:off x="1828800" y="2057400"/>
            <a:ext cx="57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39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676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" y="0"/>
            <a:ext cx="9286875" cy="6511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C7D3F-9B02-4539-8F3C-05E485691A5A}"/>
              </a:ext>
            </a:extLst>
          </p:cNvPr>
          <p:cNvSpPr txBox="1"/>
          <p:nvPr/>
        </p:nvSpPr>
        <p:spPr>
          <a:xfrm>
            <a:off x="76200" y="2057400"/>
            <a:ext cx="6152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C3BFB5-64D6-4887-88E6-4DDE521C2C2D}"/>
              </a:ext>
            </a:extLst>
          </p:cNvPr>
          <p:cNvSpPr/>
          <p:nvPr/>
        </p:nvSpPr>
        <p:spPr>
          <a:xfrm>
            <a:off x="1219200" y="2971800"/>
            <a:ext cx="70104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40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7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41" y="5829396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22" y="558394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76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6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86" y="189068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43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66" y="6451860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9" y="6596445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1013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309" y="762096"/>
            <a:ext cx="8925589" cy="398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9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9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3" name="Tết Đến Rồi Ngày Tết Quê Em - Mùa Xuân Ơi Xuân Đã Về - Nhạc thiếu nhi tết Happy lunar new y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5983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631048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F2C37-5A7B-4DA7-B0F5-A352C2B01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09" y="3677801"/>
            <a:ext cx="4290391" cy="289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9110CD-2EDF-4078-9C5D-8B1FF67A4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965" y="329059"/>
            <a:ext cx="4267200" cy="3045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F5B3DF-EA3F-4830-AF51-C4BFFD20A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9059"/>
            <a:ext cx="4098236" cy="28445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3F47CF-83BC-4F8D-8076-F181C04415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77801"/>
            <a:ext cx="4131365" cy="28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 Different Fruit White Background Stock Photo (Edit Now) 396595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"/>
          <a:stretch/>
        </p:blipFill>
        <p:spPr bwMode="auto">
          <a:xfrm>
            <a:off x="-113110" y="0"/>
            <a:ext cx="9370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01E0C0-EB04-48B4-934F-2AE584604171}"/>
              </a:ext>
            </a:extLst>
          </p:cNvPr>
          <p:cNvSpPr txBox="1"/>
          <p:nvPr/>
        </p:nvSpPr>
        <p:spPr>
          <a:xfrm>
            <a:off x="1046953" y="1935301"/>
            <a:ext cx="6725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40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1954687" y="1906088"/>
            <a:ext cx="619631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pPr algn="ctr"/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</a:t>
            </a:r>
          </a:p>
          <a:p>
            <a:pPr algn="ctr"/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CÁC EM !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3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1" y="53341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0" y="1226218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58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66" y="2581931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4" y="4235146"/>
            <a:ext cx="3786187" cy="18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36941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2" y="2819400"/>
            <a:ext cx="5897085" cy="24160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 Different Fruit White Background Stock Photo (Edit Now) 396595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"/>
          <a:stretch/>
        </p:blipFill>
        <p:spPr bwMode="auto">
          <a:xfrm>
            <a:off x="-113110" y="0"/>
            <a:ext cx="9370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722134-97BC-45E8-9966-9988032D54CF}"/>
              </a:ext>
            </a:extLst>
          </p:cNvPr>
          <p:cNvSpPr txBox="1"/>
          <p:nvPr/>
        </p:nvSpPr>
        <p:spPr>
          <a:xfrm>
            <a:off x="762000" y="1752600"/>
            <a:ext cx="7467600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35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9519" y="0"/>
            <a:ext cx="492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2" descr="D:\4\mam-ngu-q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590926" cy="35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4\mam-ngu-qua-ngay-tet-mien-nam-600x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7" y="2362200"/>
            <a:ext cx="6924553" cy="45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hf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038600" cy="342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1717" y="5207731"/>
            <a:ext cx="3634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4\ghngfjch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85800"/>
            <a:ext cx="5278437" cy="45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4\jnhgmjh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399"/>
            <a:ext cx="3886200" cy="364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4\nbmbnm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641890"/>
            <a:ext cx="5715000" cy="34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875314" y="2854909"/>
            <a:ext cx="5744686" cy="263149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kĩ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endParaRPr lang="zh-CN" altLang="en-US" sz="54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2296881" y="845562"/>
            <a:ext cx="4340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73024" y="260787"/>
            <a:ext cx="4023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4\cjhklj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82591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guckc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3" y="1143000"/>
            <a:ext cx="268360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kchjlvkj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16" y="1143000"/>
            <a:ext cx="30955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dfdsgfd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06" y="4188780"/>
            <a:ext cx="2886184" cy="18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2573" y="3257490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4290" y="3257490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0005" y="3257490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2377" y="600069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162" y="6000690"/>
            <a:ext cx="2411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2200" y="6000690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" name="Picture 4" descr="D:\4\hjkcjhk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7" y="3677526"/>
            <a:ext cx="2600325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4\fdfsd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98" y="3617380"/>
            <a:ext cx="2237517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8510</TotalTime>
  <Words>287</Words>
  <Application>Microsoft Office PowerPoint</Application>
  <PresentationFormat>On-screen Show (4:3)</PresentationFormat>
  <Paragraphs>64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等线</vt:lpstr>
      <vt:lpstr>等线 Light</vt:lpstr>
      <vt:lpstr>微软雅黑</vt:lpstr>
      <vt:lpstr>Arial</vt:lpstr>
      <vt:lpstr>Calibri</vt:lpstr>
      <vt:lpstr>Calibri Light</vt:lpstr>
      <vt:lpstr>Times New Roman</vt:lpstr>
      <vt:lpstr>华康海报体W12(P)</vt:lpstr>
      <vt:lpstr>Office Theme</vt:lpstr>
      <vt:lpstr>https://www.freeppt7.com</vt:lpstr>
      <vt:lpstr>1_第一PPT，www.1ppt.com</vt:lpstr>
      <vt:lpstr>1_https://www.freeppt7.com</vt:lpstr>
      <vt:lpstr>2_https://www.freeppt7.com</vt:lpstr>
      <vt:lpstr>Office 主题</vt:lpstr>
      <vt:lpstr>2_Office 主题</vt:lpstr>
      <vt:lpstr>4_https://www.freeppt7.com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724</cp:revision>
  <dcterms:created xsi:type="dcterms:W3CDTF">2020-08-13T08:18:23Z</dcterms:created>
  <dcterms:modified xsi:type="dcterms:W3CDTF">2022-01-26T00:45:21Z</dcterms:modified>
</cp:coreProperties>
</file>