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7" r:id="rId4"/>
    <p:sldId id="259" r:id="rId5"/>
    <p:sldId id="265" r:id="rId6"/>
    <p:sldId id="270" r:id="rId7"/>
    <p:sldId id="276" r:id="rId8"/>
    <p:sldId id="266" r:id="rId9"/>
    <p:sldId id="277" r:id="rId10"/>
    <p:sldId id="268" r:id="rId11"/>
    <p:sldId id="272" r:id="rId12"/>
    <p:sldId id="260" r:id="rId13"/>
    <p:sldId id="273" r:id="rId14"/>
    <p:sldId id="26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8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72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3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35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713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16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93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1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9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74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5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6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93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6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5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1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81D2-91AD-4704-932D-A012C56AFC8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53488C-6425-4ACD-A187-C5A94CC17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6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B6F486-9B71-4DE7-B35A-DE7FC1F375CE}"/>
              </a:ext>
            </a:extLst>
          </p:cNvPr>
          <p:cNvSpPr/>
          <p:nvPr/>
        </p:nvSpPr>
        <p:spPr>
          <a:xfrm>
            <a:off x="546038" y="1197737"/>
            <a:ext cx="110956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ỪNG QUÝ </a:t>
            </a:r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VỀ DỰ GIỜ LỚP </a:t>
            </a:r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F6FC4-2E0B-4AB4-870C-A9F43EA81069}"/>
              </a:ext>
            </a:extLst>
          </p:cNvPr>
          <p:cNvSpPr txBox="1">
            <a:spLocks/>
          </p:cNvSpPr>
          <p:nvPr/>
        </p:nvSpPr>
        <p:spPr>
          <a:xfrm>
            <a:off x="1159807" y="0"/>
            <a:ext cx="987238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1758935" y="717495"/>
            <a:ext cx="913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521CC6-3C77-4D10-8DF8-2D0B132774DB}"/>
              </a:ext>
            </a:extLst>
          </p:cNvPr>
          <p:cNvSpPr/>
          <p:nvPr/>
        </p:nvSpPr>
        <p:spPr>
          <a:xfrm>
            <a:off x="1789044" y="1378710"/>
            <a:ext cx="8413235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BC25B3-8EFA-4A05-BF73-7F54B9E3C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27" y="1334050"/>
            <a:ext cx="3739835" cy="2647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8F7E5F-B86F-42BD-8F2A-D208E831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943" y="1308345"/>
            <a:ext cx="3716157" cy="2688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6FDC2E-2736-4B76-B02F-CF6E22DE0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873" y="1334050"/>
            <a:ext cx="3680976" cy="2662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00BDC44-0399-497C-B29F-826E66E76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063" y="4061794"/>
            <a:ext cx="3879094" cy="2581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6D6AA67-F49E-4CF6-85A4-D693AE8EC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24" y="4061793"/>
            <a:ext cx="3622043" cy="2581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6EC58A-61C5-46EF-A205-FEEBFC61C419}"/>
              </a:ext>
            </a:extLst>
          </p:cNvPr>
          <p:cNvSpPr txBox="1"/>
          <p:nvPr/>
        </p:nvSpPr>
        <p:spPr>
          <a:xfrm>
            <a:off x="3622664" y="3432430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180F17-82A5-4386-B27C-AEE299AAEB42}"/>
              </a:ext>
            </a:extLst>
          </p:cNvPr>
          <p:cNvSpPr txBox="1"/>
          <p:nvPr/>
        </p:nvSpPr>
        <p:spPr>
          <a:xfrm>
            <a:off x="7436613" y="3426626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D08CE6-9BFF-4F7B-BC54-EB9C9BF70303}"/>
              </a:ext>
            </a:extLst>
          </p:cNvPr>
          <p:cNvSpPr txBox="1"/>
          <p:nvPr/>
        </p:nvSpPr>
        <p:spPr>
          <a:xfrm>
            <a:off x="11245393" y="3466382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109E82F-4801-4E8C-8EC2-91FB989147D3}"/>
              </a:ext>
            </a:extLst>
          </p:cNvPr>
          <p:cNvSpPr txBox="1"/>
          <p:nvPr/>
        </p:nvSpPr>
        <p:spPr>
          <a:xfrm>
            <a:off x="3563675" y="6090927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8E1066-4521-4FB8-80FF-B9E796C5A692}"/>
              </a:ext>
            </a:extLst>
          </p:cNvPr>
          <p:cNvSpPr txBox="1"/>
          <p:nvPr/>
        </p:nvSpPr>
        <p:spPr>
          <a:xfrm>
            <a:off x="7561750" y="6098375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89B6FD-81DF-4897-9F7B-E183CEA0C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253" y="4061794"/>
            <a:ext cx="3642596" cy="25813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77C64C-C877-4B0C-B316-93CE7A4CA472}"/>
              </a:ext>
            </a:extLst>
          </p:cNvPr>
          <p:cNvSpPr txBox="1"/>
          <p:nvPr/>
        </p:nvSpPr>
        <p:spPr>
          <a:xfrm>
            <a:off x="11271897" y="6129261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325311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9E69B4-0451-4116-8354-95BC0E78594E}"/>
              </a:ext>
            </a:extLst>
          </p:cNvPr>
          <p:cNvSpPr/>
          <p:nvPr/>
        </p:nvSpPr>
        <p:spPr>
          <a:xfrm>
            <a:off x="4449015" y="2397347"/>
            <a:ext cx="2266123" cy="71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8477D5B-9AF0-4988-8DB9-5064E4F983B4}"/>
              </a:ext>
            </a:extLst>
          </p:cNvPr>
          <p:cNvSpPr txBox="1">
            <a:spLocks/>
          </p:cNvSpPr>
          <p:nvPr/>
        </p:nvSpPr>
        <p:spPr>
          <a:xfrm>
            <a:off x="787703" y="1435797"/>
            <a:ext cx="9588749" cy="650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318F193-98C3-45C4-95FD-A6F9023E13A0}"/>
              </a:ext>
            </a:extLst>
          </p:cNvPr>
          <p:cNvSpPr/>
          <p:nvPr/>
        </p:nvSpPr>
        <p:spPr>
          <a:xfrm>
            <a:off x="2031040" y="4232773"/>
            <a:ext cx="7752522" cy="71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TRANG 62</a:t>
            </a:r>
          </a:p>
        </p:txBody>
      </p:sp>
    </p:spTree>
    <p:extLst>
      <p:ext uri="{BB962C8B-B14F-4D97-AF65-F5344CB8AC3E}">
        <p14:creationId xmlns:p14="http://schemas.microsoft.com/office/powerpoint/2010/main" xmlns="" val="3605819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4" y="415499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1696367" y="966857"/>
            <a:ext cx="9235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89F2E9-669D-4068-B207-6663599AA514}"/>
              </a:ext>
            </a:extLst>
          </p:cNvPr>
          <p:cNvSpPr/>
          <p:nvPr/>
        </p:nvSpPr>
        <p:spPr>
          <a:xfrm>
            <a:off x="2504660" y="1759087"/>
            <a:ext cx="6042992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FBC751-EC67-4102-8F54-80790C970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38342" y="-772092"/>
            <a:ext cx="4962671" cy="10025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C9B6CE-A296-4B27-9D44-A2E6C9994B2C}"/>
              </a:ext>
            </a:extLst>
          </p:cNvPr>
          <p:cNvSpPr txBox="1"/>
          <p:nvPr/>
        </p:nvSpPr>
        <p:spPr>
          <a:xfrm>
            <a:off x="2379007" y="6325466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ACFA48-E6B5-4598-B924-0A81AD8F90FB}"/>
              </a:ext>
            </a:extLst>
          </p:cNvPr>
          <p:cNvSpPr txBox="1"/>
          <p:nvPr/>
        </p:nvSpPr>
        <p:spPr>
          <a:xfrm>
            <a:off x="1159807" y="2869651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366C3D-00C4-4E22-8C0A-7EFC24B964B3}"/>
              </a:ext>
            </a:extLst>
          </p:cNvPr>
          <p:cNvSpPr txBox="1"/>
          <p:nvPr/>
        </p:nvSpPr>
        <p:spPr>
          <a:xfrm>
            <a:off x="3531946" y="2904623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CD130A-404F-42EE-BC43-B7815371FC75}"/>
              </a:ext>
            </a:extLst>
          </p:cNvPr>
          <p:cNvSpPr txBox="1"/>
          <p:nvPr/>
        </p:nvSpPr>
        <p:spPr>
          <a:xfrm>
            <a:off x="2312746" y="5891143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1C1473-6937-4576-9237-9A6275E37FFC}"/>
              </a:ext>
            </a:extLst>
          </p:cNvPr>
          <p:cNvSpPr txBox="1"/>
          <p:nvPr/>
        </p:nvSpPr>
        <p:spPr>
          <a:xfrm>
            <a:off x="7561405" y="6332644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12E294-8184-4F3C-A92E-E2C63863B587}"/>
              </a:ext>
            </a:extLst>
          </p:cNvPr>
          <p:cNvSpPr txBox="1"/>
          <p:nvPr/>
        </p:nvSpPr>
        <p:spPr>
          <a:xfrm>
            <a:off x="6342205" y="2943089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CF50EC-A748-4CA7-81A0-72122576FB8E}"/>
              </a:ext>
            </a:extLst>
          </p:cNvPr>
          <p:cNvSpPr txBox="1"/>
          <p:nvPr/>
        </p:nvSpPr>
        <p:spPr>
          <a:xfrm>
            <a:off x="8714344" y="2951557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6DE49F-C18C-4F6A-B5FC-651D52B1E82D}"/>
              </a:ext>
            </a:extLst>
          </p:cNvPr>
          <p:cNvSpPr txBox="1"/>
          <p:nvPr/>
        </p:nvSpPr>
        <p:spPr>
          <a:xfrm>
            <a:off x="7495144" y="5938077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485121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5" y="858532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9E69B4-0451-4116-8354-95BC0E78594E}"/>
              </a:ext>
            </a:extLst>
          </p:cNvPr>
          <p:cNvSpPr/>
          <p:nvPr/>
        </p:nvSpPr>
        <p:spPr>
          <a:xfrm>
            <a:off x="4449015" y="2397347"/>
            <a:ext cx="2266123" cy="71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8477D5B-9AF0-4988-8DB9-5064E4F983B4}"/>
              </a:ext>
            </a:extLst>
          </p:cNvPr>
          <p:cNvSpPr txBox="1">
            <a:spLocks/>
          </p:cNvSpPr>
          <p:nvPr/>
        </p:nvSpPr>
        <p:spPr>
          <a:xfrm>
            <a:off x="787703" y="1435797"/>
            <a:ext cx="9588749" cy="650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318F193-98C3-45C4-95FD-A6F9023E13A0}"/>
              </a:ext>
            </a:extLst>
          </p:cNvPr>
          <p:cNvSpPr/>
          <p:nvPr/>
        </p:nvSpPr>
        <p:spPr>
          <a:xfrm>
            <a:off x="2031040" y="4412104"/>
            <a:ext cx="7752522" cy="71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TRANG 63</a:t>
            </a:r>
          </a:p>
        </p:txBody>
      </p:sp>
    </p:spTree>
    <p:extLst>
      <p:ext uri="{BB962C8B-B14F-4D97-AF65-F5344CB8AC3E}">
        <p14:creationId xmlns:p14="http://schemas.microsoft.com/office/powerpoint/2010/main" xmlns="" val="403318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5" y="858532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9E69B4-0451-4116-8354-95BC0E78594E}"/>
              </a:ext>
            </a:extLst>
          </p:cNvPr>
          <p:cNvSpPr/>
          <p:nvPr/>
        </p:nvSpPr>
        <p:spPr>
          <a:xfrm>
            <a:off x="787703" y="2397347"/>
            <a:ext cx="2266123" cy="71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459819-5681-41D7-BBD4-A4E7AA1D4303}"/>
              </a:ext>
            </a:extLst>
          </p:cNvPr>
          <p:cNvSpPr/>
          <p:nvPr/>
        </p:nvSpPr>
        <p:spPr>
          <a:xfrm>
            <a:off x="787703" y="3107085"/>
            <a:ext cx="11090661" cy="2892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8477D5B-9AF0-4988-8DB9-5064E4F983B4}"/>
              </a:ext>
            </a:extLst>
          </p:cNvPr>
          <p:cNvSpPr txBox="1">
            <a:spLocks/>
          </p:cNvSpPr>
          <p:nvPr/>
        </p:nvSpPr>
        <p:spPr>
          <a:xfrm>
            <a:off x="787703" y="1435797"/>
            <a:ext cx="9588749" cy="650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93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CB6F486-9B71-4DE7-B35A-DE7FC1F375CE}"/>
              </a:ext>
            </a:extLst>
          </p:cNvPr>
          <p:cNvSpPr/>
          <p:nvPr/>
        </p:nvSpPr>
        <p:spPr>
          <a:xfrm>
            <a:off x="548185" y="1510748"/>
            <a:ext cx="1109563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THÚC. CHÚC QUÝ THẦY CÔ VUI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KHỎE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6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4" y="596415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="" xmlns:a16="http://schemas.microsoft.com/office/drawing/2014/main" id="{0F013F93-C027-4A20-A7D5-83FB98CDBE73}"/>
              </a:ext>
            </a:extLst>
          </p:cNvPr>
          <p:cNvSpPr/>
          <p:nvPr/>
        </p:nvSpPr>
        <p:spPr>
          <a:xfrm>
            <a:off x="2657754" y="1917215"/>
            <a:ext cx="6400800" cy="396970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33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5171D-293B-4B7F-8AE9-ABCFD7EB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956207"/>
            <a:ext cx="5655227" cy="104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2E5CF9-7F8C-4608-BD6E-6B1F2AD7B706}"/>
              </a:ext>
            </a:extLst>
          </p:cNvPr>
          <p:cNvSpPr/>
          <p:nvPr/>
        </p:nvSpPr>
        <p:spPr>
          <a:xfrm>
            <a:off x="448350" y="2360088"/>
            <a:ext cx="9450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THAM GIA GIAO THÔNG 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4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F6FC4-2E0B-4AB4-870C-A9F43EA81069}"/>
              </a:ext>
            </a:extLst>
          </p:cNvPr>
          <p:cNvSpPr txBox="1">
            <a:spLocks/>
          </p:cNvSpPr>
          <p:nvPr/>
        </p:nvSpPr>
        <p:spPr>
          <a:xfrm>
            <a:off x="1159807" y="0"/>
            <a:ext cx="987238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4" y="203484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1758935" y="717495"/>
            <a:ext cx="913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521CC6-3C77-4D10-8DF8-2D0B132774DB}"/>
              </a:ext>
            </a:extLst>
          </p:cNvPr>
          <p:cNvSpPr/>
          <p:nvPr/>
        </p:nvSpPr>
        <p:spPr>
          <a:xfrm>
            <a:off x="1789044" y="1378710"/>
            <a:ext cx="8413235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0140BF-A9E1-44B5-8234-ACC9257CCA6A}"/>
              </a:ext>
            </a:extLst>
          </p:cNvPr>
          <p:cNvGrpSpPr/>
          <p:nvPr/>
        </p:nvGrpSpPr>
        <p:grpSpPr>
          <a:xfrm>
            <a:off x="195293" y="1378709"/>
            <a:ext cx="3817547" cy="2411896"/>
            <a:chOff x="195293" y="1378709"/>
            <a:chExt cx="3817547" cy="241189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32837CA-12A7-4656-800B-A6A88CC3E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293" y="1378709"/>
              <a:ext cx="3817547" cy="24118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6E7CA1-5530-4A79-A333-96BE37D58990}"/>
                </a:ext>
              </a:extLst>
            </p:cNvPr>
            <p:cNvSpPr/>
            <p:nvPr/>
          </p:nvSpPr>
          <p:spPr>
            <a:xfrm>
              <a:off x="3505834" y="339830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1A29317-9896-41BA-9159-CA65C47AE0F6}"/>
              </a:ext>
            </a:extLst>
          </p:cNvPr>
          <p:cNvGrpSpPr/>
          <p:nvPr/>
        </p:nvGrpSpPr>
        <p:grpSpPr>
          <a:xfrm>
            <a:off x="4012837" y="1357204"/>
            <a:ext cx="4112020" cy="2489888"/>
            <a:chOff x="4012837" y="1357204"/>
            <a:chExt cx="4112020" cy="2489888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F3A2991-A824-4015-B5F8-679A03F5B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2837" y="1357204"/>
              <a:ext cx="4096205" cy="248988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4540A77-E200-40B4-9B10-57BF9447A458}"/>
                </a:ext>
              </a:extLst>
            </p:cNvPr>
            <p:cNvSpPr/>
            <p:nvPr/>
          </p:nvSpPr>
          <p:spPr>
            <a:xfrm>
              <a:off x="7727292" y="347148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83617D-A617-4124-8798-D6B9875E8F5E}"/>
              </a:ext>
            </a:extLst>
          </p:cNvPr>
          <p:cNvGrpSpPr/>
          <p:nvPr/>
        </p:nvGrpSpPr>
        <p:grpSpPr>
          <a:xfrm>
            <a:off x="8138968" y="1320800"/>
            <a:ext cx="3671173" cy="2562696"/>
            <a:chOff x="8138968" y="1320800"/>
            <a:chExt cx="3671173" cy="256269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1B096F3-1623-43EC-BFB8-ACD3827C4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8968" y="1320800"/>
              <a:ext cx="3657062" cy="256269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4673408-268D-4A7B-97D9-95E912B774FF}"/>
                </a:ext>
              </a:extLst>
            </p:cNvPr>
            <p:cNvSpPr/>
            <p:nvPr/>
          </p:nvSpPr>
          <p:spPr>
            <a:xfrm>
              <a:off x="11412576" y="347148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D5D3E24-A3E1-491D-B4F1-BAA227C65981}"/>
              </a:ext>
            </a:extLst>
          </p:cNvPr>
          <p:cNvGrpSpPr/>
          <p:nvPr/>
        </p:nvGrpSpPr>
        <p:grpSpPr>
          <a:xfrm>
            <a:off x="195292" y="3848514"/>
            <a:ext cx="3843192" cy="2857086"/>
            <a:chOff x="195292" y="3848514"/>
            <a:chExt cx="3843192" cy="285708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2C04AC0-1BE2-45AD-869C-35CDB80B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292" y="3848514"/>
              <a:ext cx="3817547" cy="285708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D40C2C6-15CF-43DF-8B50-72CE7086D004}"/>
                </a:ext>
              </a:extLst>
            </p:cNvPr>
            <p:cNvSpPr/>
            <p:nvPr/>
          </p:nvSpPr>
          <p:spPr>
            <a:xfrm>
              <a:off x="3640919" y="6255016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45203E7-3074-4857-831C-2F1EBC3B9F24}"/>
              </a:ext>
            </a:extLst>
          </p:cNvPr>
          <p:cNvGrpSpPr/>
          <p:nvPr/>
        </p:nvGrpSpPr>
        <p:grpSpPr>
          <a:xfrm>
            <a:off x="4012837" y="3848514"/>
            <a:ext cx="4126131" cy="2874215"/>
            <a:chOff x="4012837" y="3848514"/>
            <a:chExt cx="4126131" cy="287421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6410D4C-7586-49C3-BB18-82171FEE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2837" y="3848514"/>
              <a:ext cx="4096205" cy="287421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D4A9B6B-29AE-4068-9700-E65360B2F718}"/>
                </a:ext>
              </a:extLst>
            </p:cNvPr>
            <p:cNvSpPr/>
            <p:nvPr/>
          </p:nvSpPr>
          <p:spPr>
            <a:xfrm>
              <a:off x="7741403" y="6335394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829E27E-5888-48CA-AFF9-FD0DA1294B47}"/>
              </a:ext>
            </a:extLst>
          </p:cNvPr>
          <p:cNvGrpSpPr/>
          <p:nvPr/>
        </p:nvGrpSpPr>
        <p:grpSpPr>
          <a:xfrm>
            <a:off x="8138968" y="3941405"/>
            <a:ext cx="3719364" cy="2781323"/>
            <a:chOff x="8138968" y="3941405"/>
            <a:chExt cx="3719364" cy="2781323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8F62FA6-4E3A-4195-8ED5-C556E373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8968" y="3941405"/>
              <a:ext cx="3689438" cy="278132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C37606F-BAE6-4AB3-BAAF-5DB864EA9663}"/>
                </a:ext>
              </a:extLst>
            </p:cNvPr>
            <p:cNvSpPr/>
            <p:nvPr/>
          </p:nvSpPr>
          <p:spPr>
            <a:xfrm>
              <a:off x="11460767" y="6255016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397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5171D-293B-4B7F-8AE9-ABCFD7EB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60" y="1775791"/>
            <a:ext cx="9588749" cy="954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DDEBADF-4FA7-403A-BA63-05504E1E1713}"/>
              </a:ext>
            </a:extLst>
          </p:cNvPr>
          <p:cNvSpPr txBox="1">
            <a:spLocks/>
          </p:cNvSpPr>
          <p:nvPr/>
        </p:nvSpPr>
        <p:spPr>
          <a:xfrm>
            <a:off x="3481611" y="2913418"/>
            <a:ext cx="5119592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LUẬN:</a:t>
            </a:r>
          </a:p>
          <a:p>
            <a:pPr marL="0" indent="0" algn="ctr">
              <a:buFont typeface="Wingdings 3" charset="2"/>
              <a:buNone/>
            </a:pP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47AFBB7-3A30-4629-A0C9-6F225B9057D6}"/>
              </a:ext>
            </a:extLst>
          </p:cNvPr>
          <p:cNvSpPr txBox="1">
            <a:spLocks/>
          </p:cNvSpPr>
          <p:nvPr/>
        </p:nvSpPr>
        <p:spPr>
          <a:xfrm>
            <a:off x="1219200" y="3754425"/>
            <a:ext cx="9644415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E14F901-8D80-46A6-84C2-CC8E3A888883}"/>
              </a:ext>
            </a:extLst>
          </p:cNvPr>
          <p:cNvSpPr txBox="1">
            <a:spLocks/>
          </p:cNvSpPr>
          <p:nvPr/>
        </p:nvSpPr>
        <p:spPr>
          <a:xfrm>
            <a:off x="1219200" y="4452961"/>
            <a:ext cx="9024729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41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35F3F2-4776-4E3B-AC9C-3EA4CB2A52C4}"/>
              </a:ext>
            </a:extLst>
          </p:cNvPr>
          <p:cNvSpPr/>
          <p:nvPr/>
        </p:nvSpPr>
        <p:spPr>
          <a:xfrm>
            <a:off x="4082954" y="203484"/>
            <a:ext cx="4026090" cy="805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1758935" y="717495"/>
            <a:ext cx="913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521CC6-3C77-4D10-8DF8-2D0B132774DB}"/>
              </a:ext>
            </a:extLst>
          </p:cNvPr>
          <p:cNvSpPr/>
          <p:nvPr/>
        </p:nvSpPr>
        <p:spPr>
          <a:xfrm>
            <a:off x="1789044" y="1378710"/>
            <a:ext cx="8413235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0140BF-A9E1-44B5-8234-ACC9257CCA6A}"/>
              </a:ext>
            </a:extLst>
          </p:cNvPr>
          <p:cNvGrpSpPr/>
          <p:nvPr/>
        </p:nvGrpSpPr>
        <p:grpSpPr>
          <a:xfrm>
            <a:off x="195293" y="1378709"/>
            <a:ext cx="3817547" cy="2411896"/>
            <a:chOff x="195293" y="1378709"/>
            <a:chExt cx="3817547" cy="241189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32837CA-12A7-4656-800B-A6A88CC3E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293" y="1378709"/>
              <a:ext cx="3817547" cy="24118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6E7CA1-5530-4A79-A333-96BE37D58990}"/>
                </a:ext>
              </a:extLst>
            </p:cNvPr>
            <p:cNvSpPr/>
            <p:nvPr/>
          </p:nvSpPr>
          <p:spPr>
            <a:xfrm>
              <a:off x="3505834" y="339830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1A29317-9896-41BA-9159-CA65C47AE0F6}"/>
              </a:ext>
            </a:extLst>
          </p:cNvPr>
          <p:cNvGrpSpPr/>
          <p:nvPr/>
        </p:nvGrpSpPr>
        <p:grpSpPr>
          <a:xfrm>
            <a:off x="4012837" y="1357204"/>
            <a:ext cx="4112020" cy="2489888"/>
            <a:chOff x="4012837" y="1357204"/>
            <a:chExt cx="4112020" cy="2489888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F3A2991-A824-4015-B5F8-679A03F5B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2837" y="1357204"/>
              <a:ext cx="4096205" cy="248988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4540A77-E200-40B4-9B10-57BF9447A458}"/>
                </a:ext>
              </a:extLst>
            </p:cNvPr>
            <p:cNvSpPr/>
            <p:nvPr/>
          </p:nvSpPr>
          <p:spPr>
            <a:xfrm>
              <a:off x="7727292" y="347148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83617D-A617-4124-8798-D6B9875E8F5E}"/>
              </a:ext>
            </a:extLst>
          </p:cNvPr>
          <p:cNvGrpSpPr/>
          <p:nvPr/>
        </p:nvGrpSpPr>
        <p:grpSpPr>
          <a:xfrm>
            <a:off x="8138968" y="1320800"/>
            <a:ext cx="3671173" cy="2562696"/>
            <a:chOff x="8138968" y="1320800"/>
            <a:chExt cx="3671173" cy="256269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1B096F3-1623-43EC-BFB8-ACD3827C4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8968" y="1320800"/>
              <a:ext cx="3657062" cy="256269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4673408-268D-4A7B-97D9-95E912B774FF}"/>
                </a:ext>
              </a:extLst>
            </p:cNvPr>
            <p:cNvSpPr/>
            <p:nvPr/>
          </p:nvSpPr>
          <p:spPr>
            <a:xfrm>
              <a:off x="11412576" y="3471483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D5D3E24-A3E1-491D-B4F1-BAA227C65981}"/>
              </a:ext>
            </a:extLst>
          </p:cNvPr>
          <p:cNvGrpSpPr/>
          <p:nvPr/>
        </p:nvGrpSpPr>
        <p:grpSpPr>
          <a:xfrm>
            <a:off x="195292" y="3848514"/>
            <a:ext cx="3843192" cy="2857086"/>
            <a:chOff x="195292" y="3848514"/>
            <a:chExt cx="3843192" cy="285708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2C04AC0-1BE2-45AD-869C-35CDB80B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292" y="3848514"/>
              <a:ext cx="3817547" cy="285708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D40C2C6-15CF-43DF-8B50-72CE7086D004}"/>
                </a:ext>
              </a:extLst>
            </p:cNvPr>
            <p:cNvSpPr/>
            <p:nvPr/>
          </p:nvSpPr>
          <p:spPr>
            <a:xfrm>
              <a:off x="3640919" y="6255016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45203E7-3074-4857-831C-2F1EBC3B9F24}"/>
              </a:ext>
            </a:extLst>
          </p:cNvPr>
          <p:cNvGrpSpPr/>
          <p:nvPr/>
        </p:nvGrpSpPr>
        <p:grpSpPr>
          <a:xfrm>
            <a:off x="4012837" y="3848514"/>
            <a:ext cx="4126131" cy="2874215"/>
            <a:chOff x="4012837" y="3848514"/>
            <a:chExt cx="4126131" cy="287421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A6410D4C-7586-49C3-BB18-82171FEE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2837" y="3848514"/>
              <a:ext cx="4096205" cy="287421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D4A9B6B-29AE-4068-9700-E65360B2F718}"/>
                </a:ext>
              </a:extLst>
            </p:cNvPr>
            <p:cNvSpPr/>
            <p:nvPr/>
          </p:nvSpPr>
          <p:spPr>
            <a:xfrm>
              <a:off x="7741403" y="6335394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829E27E-5888-48CA-AFF9-FD0DA1294B47}"/>
              </a:ext>
            </a:extLst>
          </p:cNvPr>
          <p:cNvGrpSpPr/>
          <p:nvPr/>
        </p:nvGrpSpPr>
        <p:grpSpPr>
          <a:xfrm>
            <a:off x="8138968" y="3941405"/>
            <a:ext cx="3719364" cy="2781323"/>
            <a:chOff x="8138968" y="3941405"/>
            <a:chExt cx="3719364" cy="2781323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8F62FA6-4E3A-4195-8ED5-C556E373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38968" y="3941405"/>
              <a:ext cx="3689438" cy="278132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C37606F-BAE6-4AB3-BAAF-5DB864EA9663}"/>
                </a:ext>
              </a:extLst>
            </p:cNvPr>
            <p:cNvSpPr/>
            <p:nvPr/>
          </p:nvSpPr>
          <p:spPr>
            <a:xfrm>
              <a:off x="11460767" y="6255016"/>
              <a:ext cx="397565" cy="319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55209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F6FC4-2E0B-4AB4-870C-A9F43EA81069}"/>
              </a:ext>
            </a:extLst>
          </p:cNvPr>
          <p:cNvSpPr txBox="1">
            <a:spLocks/>
          </p:cNvSpPr>
          <p:nvPr/>
        </p:nvSpPr>
        <p:spPr>
          <a:xfrm>
            <a:off x="1159807" y="0"/>
            <a:ext cx="987238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256706" y="286421"/>
            <a:ext cx="913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521CC6-3C77-4D10-8DF8-2D0B132774DB}"/>
              </a:ext>
            </a:extLst>
          </p:cNvPr>
          <p:cNvSpPr/>
          <p:nvPr/>
        </p:nvSpPr>
        <p:spPr>
          <a:xfrm>
            <a:off x="1789044" y="1378710"/>
            <a:ext cx="8413235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B076F63-3E13-4C33-8F98-A1F07858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583" y="1441045"/>
            <a:ext cx="3572317" cy="259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9F7C3F-4D6D-47DE-A765-7DD5AEB21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27" y="4071221"/>
            <a:ext cx="3572317" cy="2594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10628E-4039-4245-BF40-A2798BDFA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179" y="4119783"/>
            <a:ext cx="3459123" cy="2594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324A7E0-7149-4B86-A443-40D886721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702" y="1450310"/>
            <a:ext cx="3377470" cy="2575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164749-6E67-464A-A076-1D2EFD85DC8C}"/>
              </a:ext>
            </a:extLst>
          </p:cNvPr>
          <p:cNvSpPr txBox="1"/>
          <p:nvPr/>
        </p:nvSpPr>
        <p:spPr>
          <a:xfrm>
            <a:off x="7492644" y="3393617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4F1F76-F41C-45D0-A496-7A1E67DB77A0}"/>
              </a:ext>
            </a:extLst>
          </p:cNvPr>
          <p:cNvSpPr txBox="1"/>
          <p:nvPr/>
        </p:nvSpPr>
        <p:spPr>
          <a:xfrm>
            <a:off x="10970756" y="3426263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147100C-A949-4BAA-8195-8A72BA903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92" y="4119783"/>
            <a:ext cx="3559610" cy="25943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BCE8933-4179-4237-BB63-AD1711627918}"/>
              </a:ext>
            </a:extLst>
          </p:cNvPr>
          <p:cNvSpPr txBox="1"/>
          <p:nvPr/>
        </p:nvSpPr>
        <p:spPr>
          <a:xfrm>
            <a:off x="7389465" y="6111626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0FE796-C9FB-4B10-BB3B-E8C6542613C0}"/>
              </a:ext>
            </a:extLst>
          </p:cNvPr>
          <p:cNvSpPr txBox="1"/>
          <p:nvPr/>
        </p:nvSpPr>
        <p:spPr>
          <a:xfrm>
            <a:off x="11085497" y="6116022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2328B1-1F72-4F8C-90DA-A967997581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71" y="1391460"/>
            <a:ext cx="3572317" cy="26350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72D02A-9BDE-44E6-A908-F76AE9D9F668}"/>
              </a:ext>
            </a:extLst>
          </p:cNvPr>
          <p:cNvSpPr txBox="1"/>
          <p:nvPr/>
        </p:nvSpPr>
        <p:spPr>
          <a:xfrm>
            <a:off x="3819105" y="3432430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77E82E-6CA4-4418-91BC-192E8D4A44B8}"/>
              </a:ext>
            </a:extLst>
          </p:cNvPr>
          <p:cNvSpPr txBox="1"/>
          <p:nvPr/>
        </p:nvSpPr>
        <p:spPr>
          <a:xfrm>
            <a:off x="3789059" y="6074245"/>
            <a:ext cx="4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79868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6" grpId="0"/>
      <p:bldP spid="28" grpId="0"/>
      <p:bldP spid="2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5171D-293B-4B7F-8AE9-ABCFD7EB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60" y="1775791"/>
            <a:ext cx="9588749" cy="954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DDEBADF-4FA7-403A-BA63-05504E1E1713}"/>
              </a:ext>
            </a:extLst>
          </p:cNvPr>
          <p:cNvSpPr txBox="1">
            <a:spLocks/>
          </p:cNvSpPr>
          <p:nvPr/>
        </p:nvSpPr>
        <p:spPr>
          <a:xfrm>
            <a:off x="3388304" y="3079732"/>
            <a:ext cx="4894305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LUẬN:</a:t>
            </a:r>
          </a:p>
          <a:p>
            <a:pPr marL="0" indent="0" algn="ctr">
              <a:buFont typeface="Wingdings 3" charset="2"/>
              <a:buNone/>
            </a:pP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</a:pP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47AFBB7-3A30-4629-A0C9-6F225B9057D6}"/>
              </a:ext>
            </a:extLst>
          </p:cNvPr>
          <p:cNvSpPr txBox="1">
            <a:spLocks/>
          </p:cNvSpPr>
          <p:nvPr/>
        </p:nvSpPr>
        <p:spPr>
          <a:xfrm>
            <a:off x="991231" y="3754425"/>
            <a:ext cx="8756544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E14F901-8D80-46A6-84C2-CC8E3A888883}"/>
              </a:ext>
            </a:extLst>
          </p:cNvPr>
          <p:cNvSpPr txBox="1">
            <a:spLocks/>
          </p:cNvSpPr>
          <p:nvPr/>
        </p:nvSpPr>
        <p:spPr>
          <a:xfrm>
            <a:off x="991230" y="4452961"/>
            <a:ext cx="9872385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2.Trong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65F4020-BB26-4225-8224-EBD83EDC7EED}"/>
              </a:ext>
            </a:extLst>
          </p:cNvPr>
          <p:cNvSpPr txBox="1">
            <a:spLocks/>
          </p:cNvSpPr>
          <p:nvPr/>
        </p:nvSpPr>
        <p:spPr>
          <a:xfrm>
            <a:off x="991230" y="5151497"/>
            <a:ext cx="7291379" cy="65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26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F6FC4-2E0B-4AB4-870C-A9F43EA81069}"/>
              </a:ext>
            </a:extLst>
          </p:cNvPr>
          <p:cNvSpPr txBox="1">
            <a:spLocks/>
          </p:cNvSpPr>
          <p:nvPr/>
        </p:nvSpPr>
        <p:spPr>
          <a:xfrm>
            <a:off x="1159807" y="0"/>
            <a:ext cx="987238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DDAD23-F95F-4CB9-84F9-93FF74D950A5}"/>
              </a:ext>
            </a:extLst>
          </p:cNvPr>
          <p:cNvSpPr/>
          <p:nvPr/>
        </p:nvSpPr>
        <p:spPr>
          <a:xfrm>
            <a:off x="365760" y="312547"/>
            <a:ext cx="9132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11: EM THAM GIA GIAO THÔNG (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3521CC6-3C77-4D10-8DF8-2D0B132774DB}"/>
              </a:ext>
            </a:extLst>
          </p:cNvPr>
          <p:cNvSpPr/>
          <p:nvPr/>
        </p:nvSpPr>
        <p:spPr>
          <a:xfrm>
            <a:off x="1758935" y="1311535"/>
            <a:ext cx="8413235" cy="1023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08C509B-962A-4919-9403-78CCBA5BB995}"/>
              </a:ext>
            </a:extLst>
          </p:cNvPr>
          <p:cNvGrpSpPr/>
          <p:nvPr/>
        </p:nvGrpSpPr>
        <p:grpSpPr>
          <a:xfrm>
            <a:off x="300373" y="1062975"/>
            <a:ext cx="10704245" cy="5432575"/>
            <a:chOff x="979642" y="1206667"/>
            <a:chExt cx="10704245" cy="5432575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B076F63-3E13-4C33-8F98-A1F07858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51960" y="1244917"/>
              <a:ext cx="3572317" cy="25943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E9F7C3F-4D6D-47DE-A765-7DD5AEB21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9643" y="3916837"/>
              <a:ext cx="3572317" cy="25943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410628E-4039-4245-BF40-A2798BDFA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5752" y="3949483"/>
              <a:ext cx="3459123" cy="25943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324A7E0-7149-4B86-A443-40D88672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24277" y="1254182"/>
              <a:ext cx="3377470" cy="25758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7164749-6E67-464A-A076-1D2EFD85DC8C}"/>
                </a:ext>
              </a:extLst>
            </p:cNvPr>
            <p:cNvSpPr txBox="1"/>
            <p:nvPr/>
          </p:nvSpPr>
          <p:spPr>
            <a:xfrm>
              <a:off x="7492644" y="3393617"/>
              <a:ext cx="49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84F1F76-F41C-45D0-A496-7A1E67DB77A0}"/>
                </a:ext>
              </a:extLst>
            </p:cNvPr>
            <p:cNvSpPr txBox="1"/>
            <p:nvPr/>
          </p:nvSpPr>
          <p:spPr>
            <a:xfrm>
              <a:off x="10970756" y="3426263"/>
              <a:ext cx="49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5147100C-A949-4BAA-8195-8A72BA903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24277" y="3894424"/>
              <a:ext cx="3559610" cy="259434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BCE8933-4179-4237-BB63-AD1711627918}"/>
                </a:ext>
              </a:extLst>
            </p:cNvPr>
            <p:cNvSpPr txBox="1"/>
            <p:nvPr/>
          </p:nvSpPr>
          <p:spPr>
            <a:xfrm>
              <a:off x="7389465" y="6111626"/>
              <a:ext cx="49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40FE796-C9FB-4B10-BB3B-E8C6542613C0}"/>
                </a:ext>
              </a:extLst>
            </p:cNvPr>
            <p:cNvSpPr txBox="1"/>
            <p:nvPr/>
          </p:nvSpPr>
          <p:spPr>
            <a:xfrm>
              <a:off x="11085497" y="6116022"/>
              <a:ext cx="49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78A54981-3067-496C-A908-30CDBEBA61F0}"/>
                </a:ext>
              </a:extLst>
            </p:cNvPr>
            <p:cNvGrpSpPr/>
            <p:nvPr/>
          </p:nvGrpSpPr>
          <p:grpSpPr>
            <a:xfrm>
              <a:off x="979642" y="1206667"/>
              <a:ext cx="3572317" cy="2635039"/>
              <a:chOff x="841945" y="1378396"/>
              <a:chExt cx="3572317" cy="26350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952328B1-1F72-4F8C-90DA-A96799758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41945" y="1378396"/>
                <a:ext cx="3572317" cy="2635039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872D02A-9BDE-44E6-A908-F76AE9D9F668}"/>
                  </a:ext>
                </a:extLst>
              </p:cNvPr>
              <p:cNvSpPr txBox="1"/>
              <p:nvPr/>
            </p:nvSpPr>
            <p:spPr>
              <a:xfrm>
                <a:off x="3819105" y="3432430"/>
                <a:ext cx="493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E77E82E-6CA4-4418-91BC-192E8D4A44B8}"/>
                </a:ext>
              </a:extLst>
            </p:cNvPr>
            <p:cNvSpPr txBox="1"/>
            <p:nvPr/>
          </p:nvSpPr>
          <p:spPr>
            <a:xfrm>
              <a:off x="3789059" y="6074245"/>
              <a:ext cx="493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1518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412</Words>
  <Application>Microsoft Office PowerPoint</Application>
  <PresentationFormat>Custom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Admin_PC</dc:creator>
  <cp:lastModifiedBy>Admin</cp:lastModifiedBy>
  <cp:revision>89</cp:revision>
  <dcterms:created xsi:type="dcterms:W3CDTF">2019-02-21T23:44:12Z</dcterms:created>
  <dcterms:modified xsi:type="dcterms:W3CDTF">2021-04-25T16:07:14Z</dcterms:modified>
</cp:coreProperties>
</file>