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71" r:id="rId3"/>
    <p:sldId id="290" r:id="rId4"/>
    <p:sldId id="272" r:id="rId5"/>
    <p:sldId id="291" r:id="rId6"/>
    <p:sldId id="274" r:id="rId7"/>
    <p:sldId id="296" r:id="rId8"/>
    <p:sldId id="295" r:id="rId9"/>
    <p:sldId id="276" r:id="rId10"/>
    <p:sldId id="292" r:id="rId11"/>
    <p:sldId id="280" r:id="rId12"/>
    <p:sldId id="297" r:id="rId13"/>
    <p:sldId id="282" r:id="rId14"/>
    <p:sldId id="285" r:id="rId15"/>
    <p:sldId id="284" r:id="rId16"/>
    <p:sldId id="286" r:id="rId17"/>
    <p:sldId id="287" r:id="rId18"/>
    <p:sldId id="289" r:id="rId19"/>
  </p:sldIdLst>
  <p:sldSz cx="12192000" cy="6858000"/>
  <p:notesSz cx="6858000" cy="9144000"/>
  <p:embeddedFontLst>
    <p:embeddedFont>
      <p:font typeface="Microsoft YaHei" panose="020B0503020204020204" pitchFamily="34" charset="-122"/>
      <p:regular r:id="rId20"/>
      <p:bold r:id="rId21"/>
    </p:embeddedFon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
      <p:font typeface="Tahoma" panose="020B0604030504040204" pitchFamily="34" charset="0"/>
      <p:regular r:id="rId28"/>
      <p:bold r:id="rId29"/>
    </p:embeddedFont>
    <p:embeddedFont>
      <p:font typeface="UTM Alberta Heavy" panose="02040603050506020204" pitchFamily="18" charset="0"/>
      <p:regular r:id="rId30"/>
    </p:embeddedFont>
    <p:embeddedFont>
      <p:font typeface="UTM Flamenco" panose="02040603050506020204" pitchFamily="18" charset="0"/>
      <p:regular r:id="rId31"/>
    </p:embeddedFont>
    <p:embeddedFont>
      <p:font typeface="VNI-Times" pitchFamily="2"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1" autoAdjust="0"/>
    <p:restoredTop sz="94660"/>
  </p:normalViewPr>
  <p:slideViewPr>
    <p:cSldViewPr snapToGrid="0">
      <p:cViewPr varScale="1">
        <p:scale>
          <a:sx n="82" d="100"/>
          <a:sy n="82" d="100"/>
        </p:scale>
        <p:origin x="60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tableStyles" Target="tableStyles.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03-Sep-21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03-Sep-21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03-Sep-21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03-Sep-21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03-Sep-21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03-Sep-21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03-Sep-21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03-Sep-21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03-Sep-21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03-Sep-21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03-Sep-21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03-Sep-21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0.jpeg"/><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5" Type="http://schemas.microsoft.com/office/2007/relationships/hdphoto" Target="../media/hdphoto8.wdp"/><Relationship Id="rId4" Type="http://schemas.openxmlformats.org/officeDocument/2006/relationships/image" Target="../media/image30.png"/><Relationship Id="rId9" Type="http://schemas.microsoft.com/office/2007/relationships/hdphoto" Target="../media/hdphoto10.wdp"/></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41.png"/><Relationship Id="rId3" Type="http://schemas.openxmlformats.org/officeDocument/2006/relationships/image" Target="../media/image34.png"/><Relationship Id="rId7" Type="http://schemas.openxmlformats.org/officeDocument/2006/relationships/image" Target="../media/image37.png"/><Relationship Id="rId12" Type="http://schemas.openxmlformats.org/officeDocument/2006/relationships/image" Target="../media/image40.jp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6.png"/><Relationship Id="rId11" Type="http://schemas.microsoft.com/office/2007/relationships/hdphoto" Target="../media/hdphoto13.wdp"/><Relationship Id="rId5" Type="http://schemas.microsoft.com/office/2007/relationships/hdphoto" Target="../media/hdphoto11.wdp"/><Relationship Id="rId15" Type="http://schemas.openxmlformats.org/officeDocument/2006/relationships/image" Target="../media/image42.png"/><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38.png"/><Relationship Id="rId14" Type="http://schemas.microsoft.com/office/2007/relationships/hdphoto" Target="../media/hdphoto14.wdp"/></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2000" r="-2000"/>
          </a:stretch>
        </a:blipFill>
        <a:effectLst/>
      </p:bgPr>
    </p:bg>
    <p:spTree>
      <p:nvGrpSpPr>
        <p:cNvPr id="1" name=""/>
        <p:cNvGrpSpPr/>
        <p:nvPr/>
      </p:nvGrpSpPr>
      <p:grpSpPr>
        <a:xfrm>
          <a:off x="0" y="0"/>
          <a:ext cx="0" cy="0"/>
          <a:chOff x="0" y="0"/>
          <a:chExt cx="0" cy="0"/>
        </a:xfrm>
      </p:grpSpPr>
      <p:pic>
        <p:nvPicPr>
          <p:cNvPr id="5" name="Picture 11" descr="trong-dong-3"/>
          <p:cNvPicPr>
            <a:picLocks noChangeAspect="1" noChangeArrowheads="1"/>
          </p:cNvPicPr>
          <p:nvPr/>
        </p:nvPicPr>
        <p:blipFill>
          <a:blip r:embed="rId3">
            <a:duotone>
              <a:prstClr val="black"/>
              <a:srgbClr val="D9C3A5">
                <a:tint val="50000"/>
                <a:satMod val="180000"/>
              </a:srgbClr>
            </a:duotone>
            <a:lum contrast="-18000"/>
            <a:extLst>
              <a:ext uri="{28A0092B-C50C-407E-A947-70E740481C1C}">
                <a14:useLocalDpi xmlns:a14="http://schemas.microsoft.com/office/drawing/2010/main" val="0"/>
              </a:ext>
            </a:extLst>
          </a:blip>
          <a:srcRect/>
          <a:stretch>
            <a:fillRect/>
          </a:stretch>
        </p:blipFill>
        <p:spPr bwMode="auto">
          <a:xfrm>
            <a:off x="3204210" y="381000"/>
            <a:ext cx="6096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Ban-do-Vn-2"/>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4765102" y="1551242"/>
            <a:ext cx="4191000"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 name="Text Box 105"/>
          <p:cNvSpPr txBox="1"/>
          <p:nvPr/>
        </p:nvSpPr>
        <p:spPr>
          <a:xfrm>
            <a:off x="452120" y="2187715"/>
            <a:ext cx="11600180" cy="1568450"/>
          </a:xfrm>
          <a:prstGeom prst="rect">
            <a:avLst/>
          </a:prstGeom>
          <a:noFill/>
        </p:spPr>
        <p:txBody>
          <a:bodyPr wrap="square" rtlCol="0" anchor="t">
            <a:spAutoFit/>
          </a:bodyPr>
          <a:lstStyle/>
          <a:p>
            <a:pPr algn="ctr"/>
            <a:r>
              <a:rPr lang="en-US" sz="9600" b="1" spc="50" dirty="0">
                <a:ln w="11430">
                  <a:solidFill>
                    <a:schemeClr val="bg1"/>
                  </a:solidFill>
                </a:ln>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a:glow rad="63500">
                    <a:schemeClr val="accent6">
                      <a:satMod val="175000"/>
                      <a:alpha val="40000"/>
                    </a:schemeClr>
                  </a:glow>
                  <a:outerShdw blurRad="76200" dist="50800" dir="5400000" algn="tl" rotWithShape="0">
                    <a:srgbClr val="000000">
                      <a:alpha val="65000"/>
                    </a:srgbClr>
                  </a:outerShdw>
                </a:effectLst>
                <a:latin typeface="UTM Flamenco" panose="02040603050506020204" charset="0"/>
                <a:cs typeface="UTM Flamenco" panose="02040603050506020204" charset="0"/>
                <a:sym typeface="+mn-ea"/>
              </a:rPr>
              <a:t>Môn Lịch sử và </a:t>
            </a:r>
            <a:r>
              <a:rPr lang="en-US" sz="9600" b="1" spc="50">
                <a:ln w="11430">
                  <a:solidFill>
                    <a:schemeClr val="bg1"/>
                  </a:solidFill>
                </a:ln>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a:glow rad="63500">
                    <a:schemeClr val="accent6">
                      <a:satMod val="175000"/>
                      <a:alpha val="40000"/>
                    </a:schemeClr>
                  </a:glow>
                  <a:outerShdw blurRad="76200" dist="50800" dir="5400000" algn="tl" rotWithShape="0">
                    <a:srgbClr val="000000">
                      <a:alpha val="65000"/>
                    </a:srgbClr>
                  </a:outerShdw>
                </a:effectLst>
                <a:latin typeface="UTM Flamenco" panose="02040603050506020204" charset="0"/>
                <a:cs typeface="UTM Flamenco" panose="02040603050506020204" charset="0"/>
                <a:sym typeface="+mn-ea"/>
              </a:rPr>
              <a:t>Địa lí</a:t>
            </a:r>
            <a:endParaRPr lang="en-US" sz="9600" b="1" spc="50" dirty="0">
              <a:ln w="11430">
                <a:solidFill>
                  <a:schemeClr val="bg1"/>
                </a:solidFill>
              </a:ln>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a:glow rad="63500">
                  <a:schemeClr val="accent6">
                    <a:satMod val="175000"/>
                    <a:alpha val="40000"/>
                  </a:schemeClr>
                </a:glow>
                <a:outerShdw blurRad="76200" dist="50800" dir="5400000" algn="tl" rotWithShape="0">
                  <a:srgbClr val="000000">
                    <a:alpha val="65000"/>
                  </a:srgbClr>
                </a:outerShdw>
              </a:effectLst>
              <a:latin typeface="UTM Flamenco" panose="02040603050506020204" charset="0"/>
              <a:cs typeface="UTM Flamenco" panose="02040603050506020204" charset="0"/>
              <a:sym typeface="+mn-ea"/>
            </a:endParaRPr>
          </a:p>
        </p:txBody>
      </p:sp>
      <p:sp>
        <p:nvSpPr>
          <p:cNvPr id="109" name="Rectangle 20"/>
          <p:cNvSpPr/>
          <p:nvPr/>
        </p:nvSpPr>
        <p:spPr>
          <a:xfrm>
            <a:off x="5665642" y="5389979"/>
            <a:ext cx="1048685" cy="707886"/>
          </a:xfrm>
          <a:prstGeom prst="rect">
            <a:avLst/>
          </a:prstGeom>
          <a:noFill/>
        </p:spPr>
        <p:txBody>
          <a:bodyPr wrap="none" lIns="91440" tIns="45720" rIns="91440" bIns="45720">
            <a:spAutoFit/>
            <a:scene3d>
              <a:camera prst="orthographicFront"/>
              <a:lightRig rig="threePt" dir="t"/>
            </a:scene3d>
          </a:bodyPr>
          <a:lstStyle/>
          <a:p>
            <a:pPr algn="ctr"/>
            <a:r>
              <a:rPr lang="en-US" sz="2000" b="1" dirty="0">
                <a:ln>
                  <a:solidFill>
                    <a:schemeClr val="accent6">
                      <a:lumMod val="20000"/>
                      <a:lumOff val="80000"/>
                    </a:schemeClr>
                  </a:solidFill>
                </a:ln>
                <a:solidFill>
                  <a:schemeClr val="accent6">
                    <a:lumMod val="50000"/>
                  </a:schemeClr>
                </a:solidFill>
                <a:latin typeface="UTM Alberta Heavy" panose="02040603050506020204" charset="0"/>
                <a:cs typeface="UTM Alberta Heavy" panose="02040603050506020204" charset="0"/>
              </a:rPr>
              <a:t>GV:</a:t>
            </a:r>
          </a:p>
          <a:p>
            <a:pPr algn="ctr"/>
            <a:r>
              <a:rPr lang="en-US" sz="2000" b="1">
                <a:ln>
                  <a:solidFill>
                    <a:schemeClr val="accent6">
                      <a:lumMod val="20000"/>
                      <a:lumOff val="80000"/>
                    </a:schemeClr>
                  </a:solidFill>
                </a:ln>
                <a:solidFill>
                  <a:schemeClr val="accent6">
                    <a:lumMod val="50000"/>
                  </a:schemeClr>
                </a:solidFill>
                <a:latin typeface="UTM Alberta Heavy" panose="02040603050506020204" charset="0"/>
                <a:cs typeface="UTM Alberta Heavy" panose="02040603050506020204" charset="0"/>
              </a:rPr>
              <a:t>………….</a:t>
            </a:r>
            <a:endParaRPr lang="en-US" sz="2000" b="1" cap="none" spc="0" dirty="0">
              <a:ln>
                <a:solidFill>
                  <a:schemeClr val="accent6">
                    <a:lumMod val="20000"/>
                    <a:lumOff val="80000"/>
                  </a:schemeClr>
                </a:solidFill>
              </a:ln>
              <a:solidFill>
                <a:schemeClr val="accent6">
                  <a:lumMod val="50000"/>
                </a:schemeClr>
              </a:solidFill>
              <a:latin typeface="UTM Alberta Heavy" panose="02040603050506020204" charset="0"/>
              <a:cs typeface="UTM Alberta Heavy" panose="02040603050506020204" charset="0"/>
            </a:endParaRPr>
          </a:p>
        </p:txBody>
      </p:sp>
      <p:pic>
        <p:nvPicPr>
          <p:cNvPr id="3" name="Picture 2" descr="Chart, surface chart&#10;&#10;Description automatically generated">
            <a:extLst>
              <a:ext uri="{FF2B5EF4-FFF2-40B4-BE49-F238E27FC236}">
                <a16:creationId xmlns:a16="http://schemas.microsoft.com/office/drawing/2014/main" id="{6890867B-AFFC-425B-ADEE-0C1A99946FC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5000" r="93889">
                        <a14:foregroundMark x1="9444" y1="36389" x2="9444" y2="36389"/>
                        <a14:foregroundMark x1="5000" y1="37222" x2="5000" y2="37222"/>
                        <a14:foregroundMark x1="91944" y1="31111" x2="91944" y2="31111"/>
                        <a14:foregroundMark x1="93889" y1="39167" x2="93889" y2="39167"/>
                      </a14:backgroundRemoval>
                    </a14:imgEffect>
                  </a14:imgLayer>
                </a14:imgProps>
              </a:ext>
              <a:ext uri="{28A0092B-C50C-407E-A947-70E740481C1C}">
                <a14:useLocalDpi xmlns:a14="http://schemas.microsoft.com/office/drawing/2010/main" val="0"/>
              </a:ext>
            </a:extLst>
          </a:blip>
          <a:stretch>
            <a:fillRect/>
          </a:stretch>
        </p:blipFill>
        <p:spPr>
          <a:xfrm>
            <a:off x="4210525" y="-936485"/>
            <a:ext cx="3908425" cy="3908425"/>
          </a:xfrm>
          <a:prstGeom prst="rect">
            <a:avLst/>
          </a:prstGeom>
        </p:spPr>
      </p:pic>
      <p:sp>
        <p:nvSpPr>
          <p:cNvPr id="111" name="Text Box 110"/>
          <p:cNvSpPr txBox="1"/>
          <p:nvPr/>
        </p:nvSpPr>
        <p:spPr>
          <a:xfrm>
            <a:off x="4826460" y="522175"/>
            <a:ext cx="2681130" cy="706755"/>
          </a:xfrm>
          <a:prstGeom prst="rect">
            <a:avLst/>
          </a:prstGeom>
          <a:noFill/>
        </p:spPr>
        <p:txBody>
          <a:bodyPr wrap="square" rtlCol="0">
            <a:prstTxWarp prst="textChevron">
              <a:avLst/>
            </a:prstTxWarp>
            <a:spAutoFit/>
          </a:bodyPr>
          <a:lstStyle/>
          <a:p>
            <a:r>
              <a:rPr lang="en-US" sz="3200" b="1" spc="5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Lớp 4</a:t>
            </a:r>
          </a:p>
        </p:txBody>
      </p:sp>
      <p:pic>
        <p:nvPicPr>
          <p:cNvPr id="10" name="Picture 9" descr="A picture containing clipart&#10;&#10;Description automatically generated">
            <a:extLst>
              <a:ext uri="{FF2B5EF4-FFF2-40B4-BE49-F238E27FC236}">
                <a16:creationId xmlns:a16="http://schemas.microsoft.com/office/drawing/2014/main" id="{C1CBEAFD-49C4-45D5-8081-3F7FAE78ABE0}"/>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13901" y="3694113"/>
            <a:ext cx="3099995" cy="2967846"/>
          </a:xfrm>
          <a:prstGeom prst="rect">
            <a:avLst/>
          </a:prstGeom>
        </p:spPr>
      </p:pic>
      <p:pic>
        <p:nvPicPr>
          <p:cNvPr id="14" name="Picture 13" descr="A picture containing toy, doll&#10;&#10;Description automatically generated">
            <a:extLst>
              <a:ext uri="{FF2B5EF4-FFF2-40B4-BE49-F238E27FC236}">
                <a16:creationId xmlns:a16="http://schemas.microsoft.com/office/drawing/2014/main" id="{8067D1E3-15AC-430F-916E-3776CA3310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6460" y="3608413"/>
            <a:ext cx="4572976" cy="3445948"/>
          </a:xfrm>
          <a:prstGeom prst="rect">
            <a:avLst/>
          </a:prstGeom>
        </p:spPr>
      </p:pic>
      <p:pic>
        <p:nvPicPr>
          <p:cNvPr id="100" name="图片 31">
            <a:extLst>
              <a:ext uri="{FF2B5EF4-FFF2-40B4-BE49-F238E27FC236}">
                <a16:creationId xmlns:a16="http://schemas.microsoft.com/office/drawing/2014/main" id="{F7EB30E6-3DCF-424B-B170-23B3701B2B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013901" y="118354"/>
            <a:ext cx="2144432" cy="1514396"/>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0" fill="hold"/>
                                        <p:tgtEl>
                                          <p:spTgt spid="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106"/>
                                        </p:tgtEl>
                                        <p:attrNameLst>
                                          <p:attrName>style.visibility</p:attrName>
                                        </p:attrNameLst>
                                      </p:cBhvr>
                                      <p:to>
                                        <p:strVal val="visible"/>
                                      </p:to>
                                    </p:set>
                                    <p:anim calcmode="lin" valueType="num">
                                      <p:cBhvr>
                                        <p:cTn id="11" dur="500" fill="hold"/>
                                        <p:tgtEl>
                                          <p:spTgt spid="106"/>
                                        </p:tgtEl>
                                        <p:attrNameLst>
                                          <p:attrName>ppt_w</p:attrName>
                                        </p:attrNameLst>
                                      </p:cBhvr>
                                      <p:tavLst>
                                        <p:tav tm="0">
                                          <p:val>
                                            <p:fltVal val="0"/>
                                          </p:val>
                                        </p:tav>
                                        <p:tav tm="100000">
                                          <p:val>
                                            <p:strVal val="#ppt_w"/>
                                          </p:val>
                                        </p:tav>
                                      </p:tavLst>
                                    </p:anim>
                                    <p:anim calcmode="lin" valueType="num">
                                      <p:cBhvr>
                                        <p:cTn id="12" dur="500" fill="hold"/>
                                        <p:tgtEl>
                                          <p:spTgt spid="106"/>
                                        </p:tgtEl>
                                        <p:attrNameLst>
                                          <p:attrName>ppt_h</p:attrName>
                                        </p:attrNameLst>
                                      </p:cBhvr>
                                      <p:tavLst>
                                        <p:tav tm="0">
                                          <p:val>
                                            <p:fltVal val="0"/>
                                          </p:val>
                                        </p:tav>
                                        <p:tav tm="100000">
                                          <p:val>
                                            <p:strVal val="#ppt_h"/>
                                          </p:val>
                                        </p:tav>
                                      </p:tavLst>
                                    </p:anim>
                                    <p:animEffect transition="in" filter="fade">
                                      <p:cBhvr>
                                        <p:cTn id="13" dur="500"/>
                                        <p:tgtEl>
                                          <p:spTgt spid="106"/>
                                        </p:tgtEl>
                                      </p:cBhvr>
                                    </p:animEffect>
                                  </p:childTnLst>
                                </p:cTn>
                              </p:par>
                              <p:par>
                                <p:cTn id="14" presetID="42" presetClass="path" presetSubtype="0" accel="50000" decel="50000" fill="hold" nodeType="withEffect">
                                  <p:stCondLst>
                                    <p:cond delay="0"/>
                                  </p:stCondLst>
                                  <p:childTnLst>
                                    <p:animMotion origin="layout" path="M 0.2543 0.4787 L -1.25E-6 -4.07407E-6 " pathEditMode="relative" rAng="0" ptsTypes="AA">
                                      <p:cBhvr>
                                        <p:cTn id="15" dur="2000" fill="hold"/>
                                        <p:tgtEl>
                                          <p:spTgt spid="100"/>
                                        </p:tgtEl>
                                        <p:attrNameLst>
                                          <p:attrName>ppt_x</p:attrName>
                                          <p:attrName>ppt_y</p:attrName>
                                        </p:attrNameLst>
                                      </p:cBhvr>
                                      <p:rCtr x="-13411" y="-23495"/>
                                    </p:animMotion>
                                  </p:childTnLst>
                                </p:cTn>
                              </p:par>
                              <p:par>
                                <p:cTn id="16" presetID="14" presetClass="entr" presetSubtype="1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par>
                                <p:cTn id="19" presetID="14" presetClass="entr" presetSubtype="1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106"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rrow&#10;&#10;Description automatically generated with medium confidence">
            <a:extLst>
              <a:ext uri="{FF2B5EF4-FFF2-40B4-BE49-F238E27FC236}">
                <a16:creationId xmlns:a16="http://schemas.microsoft.com/office/drawing/2014/main" id="{2210CCA5-DF9D-4FEC-AB40-D20458C53E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9441689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62113" y="180975"/>
            <a:ext cx="4259262" cy="2894013"/>
          </a:xfrm>
          <a:prstGeom prst="rect">
            <a:avLst/>
          </a:prstGeom>
          <a:noFill/>
          <a:ln w="9525">
            <a:noFill/>
          </a:ln>
        </p:spPr>
      </p:pic>
      <p:pic>
        <p:nvPicPr>
          <p:cNvPr id="3" name="Picture 2"/>
          <p:cNvPicPr>
            <a:picLocks noChangeAspect="1"/>
          </p:cNvPicPr>
          <p:nvPr/>
        </p:nvPicPr>
        <p:blipFill>
          <a:blip r:embed="rId3"/>
          <a:stretch>
            <a:fillRect/>
          </a:stretch>
        </p:blipFill>
        <p:spPr>
          <a:xfrm>
            <a:off x="1662113" y="3600450"/>
            <a:ext cx="4259262" cy="2855913"/>
          </a:xfrm>
          <a:prstGeom prst="rect">
            <a:avLst/>
          </a:prstGeom>
          <a:noFill/>
          <a:ln w="9525">
            <a:noFill/>
          </a:ln>
        </p:spPr>
      </p:pic>
      <p:pic>
        <p:nvPicPr>
          <p:cNvPr id="4" name="Picture 3"/>
          <p:cNvPicPr>
            <a:picLocks noChangeAspect="1"/>
          </p:cNvPicPr>
          <p:nvPr/>
        </p:nvPicPr>
        <p:blipFill>
          <a:blip r:embed="rId4"/>
          <a:stretch>
            <a:fillRect/>
          </a:stretch>
        </p:blipFill>
        <p:spPr>
          <a:xfrm>
            <a:off x="6218238" y="3600450"/>
            <a:ext cx="4316412" cy="2833688"/>
          </a:xfrm>
          <a:prstGeom prst="rect">
            <a:avLst/>
          </a:prstGeom>
          <a:noFill/>
          <a:ln w="9525">
            <a:noFill/>
          </a:ln>
        </p:spPr>
      </p:pic>
      <p:pic>
        <p:nvPicPr>
          <p:cNvPr id="5" name="Picture 4"/>
          <p:cNvPicPr>
            <a:picLocks noChangeAspect="1"/>
          </p:cNvPicPr>
          <p:nvPr/>
        </p:nvPicPr>
        <p:blipFill>
          <a:blip r:embed="rId5"/>
          <a:stretch>
            <a:fillRect/>
          </a:stretch>
        </p:blipFill>
        <p:spPr>
          <a:xfrm>
            <a:off x="6218238" y="180975"/>
            <a:ext cx="4316412" cy="2894013"/>
          </a:xfrm>
          <a:prstGeom prst="rect">
            <a:avLst/>
          </a:prstGeom>
          <a:noFill/>
          <a:ln w="9525">
            <a:noFill/>
          </a:ln>
        </p:spPr>
      </p:pic>
      <p:sp>
        <p:nvSpPr>
          <p:cNvPr id="6" name="TextBox 5"/>
          <p:cNvSpPr txBox="1"/>
          <p:nvPr/>
        </p:nvSpPr>
        <p:spPr>
          <a:xfrm>
            <a:off x="2565453" y="3128822"/>
            <a:ext cx="2441832" cy="398780"/>
          </a:xfrm>
          <a:custGeom>
            <a:avLst/>
            <a:gdLst>
              <a:gd name="connsiteX0" fmla="*/ 0 w 2441832"/>
              <a:gd name="connsiteY0" fmla="*/ 0 h 398780"/>
              <a:gd name="connsiteX1" fmla="*/ 586040 w 2441832"/>
              <a:gd name="connsiteY1" fmla="*/ 0 h 398780"/>
              <a:gd name="connsiteX2" fmla="*/ 1245334 w 2441832"/>
              <a:gd name="connsiteY2" fmla="*/ 0 h 398780"/>
              <a:gd name="connsiteX3" fmla="*/ 1904629 w 2441832"/>
              <a:gd name="connsiteY3" fmla="*/ 0 h 398780"/>
              <a:gd name="connsiteX4" fmla="*/ 2441832 w 2441832"/>
              <a:gd name="connsiteY4" fmla="*/ 0 h 398780"/>
              <a:gd name="connsiteX5" fmla="*/ 2441832 w 2441832"/>
              <a:gd name="connsiteY5" fmla="*/ 398780 h 398780"/>
              <a:gd name="connsiteX6" fmla="*/ 1904629 w 2441832"/>
              <a:gd name="connsiteY6" fmla="*/ 398780 h 398780"/>
              <a:gd name="connsiteX7" fmla="*/ 1245334 w 2441832"/>
              <a:gd name="connsiteY7" fmla="*/ 398780 h 398780"/>
              <a:gd name="connsiteX8" fmla="*/ 634876 w 2441832"/>
              <a:gd name="connsiteY8" fmla="*/ 398780 h 398780"/>
              <a:gd name="connsiteX9" fmla="*/ 0 w 2441832"/>
              <a:gd name="connsiteY9" fmla="*/ 398780 h 398780"/>
              <a:gd name="connsiteX10" fmla="*/ 0 w 2441832"/>
              <a:gd name="connsiteY10" fmla="*/ 0 h 39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832" h="398780" fill="none" extrusionOk="0">
                <a:moveTo>
                  <a:pt x="0" y="0"/>
                </a:moveTo>
                <a:cubicBezTo>
                  <a:pt x="180788" y="-27675"/>
                  <a:pt x="391126" y="-26375"/>
                  <a:pt x="586040" y="0"/>
                </a:cubicBezTo>
                <a:cubicBezTo>
                  <a:pt x="780954" y="26375"/>
                  <a:pt x="1112534" y="-12162"/>
                  <a:pt x="1245334" y="0"/>
                </a:cubicBezTo>
                <a:cubicBezTo>
                  <a:pt x="1378134" y="12162"/>
                  <a:pt x="1752507" y="-19425"/>
                  <a:pt x="1904629" y="0"/>
                </a:cubicBezTo>
                <a:cubicBezTo>
                  <a:pt x="2056752" y="19425"/>
                  <a:pt x="2292232" y="12898"/>
                  <a:pt x="2441832" y="0"/>
                </a:cubicBezTo>
                <a:cubicBezTo>
                  <a:pt x="2441460" y="133463"/>
                  <a:pt x="2445270" y="217603"/>
                  <a:pt x="2441832" y="398780"/>
                </a:cubicBezTo>
                <a:cubicBezTo>
                  <a:pt x="2297710" y="411334"/>
                  <a:pt x="2039262" y="387480"/>
                  <a:pt x="1904629" y="398780"/>
                </a:cubicBezTo>
                <a:cubicBezTo>
                  <a:pt x="1769996" y="410080"/>
                  <a:pt x="1537977" y="391509"/>
                  <a:pt x="1245334" y="398780"/>
                </a:cubicBezTo>
                <a:cubicBezTo>
                  <a:pt x="952691" y="406051"/>
                  <a:pt x="936070" y="424018"/>
                  <a:pt x="634876" y="398780"/>
                </a:cubicBezTo>
                <a:cubicBezTo>
                  <a:pt x="333682" y="373542"/>
                  <a:pt x="241190" y="414663"/>
                  <a:pt x="0" y="398780"/>
                </a:cubicBezTo>
                <a:cubicBezTo>
                  <a:pt x="-15945" y="247046"/>
                  <a:pt x="-10106" y="123388"/>
                  <a:pt x="0" y="0"/>
                </a:cubicBezTo>
                <a:close/>
              </a:path>
              <a:path w="2441832" h="398780" stroke="0" extrusionOk="0">
                <a:moveTo>
                  <a:pt x="0" y="0"/>
                </a:moveTo>
                <a:cubicBezTo>
                  <a:pt x="185173" y="16839"/>
                  <a:pt x="363889" y="15797"/>
                  <a:pt x="586040" y="0"/>
                </a:cubicBezTo>
                <a:cubicBezTo>
                  <a:pt x="808191" y="-15797"/>
                  <a:pt x="948965" y="-28793"/>
                  <a:pt x="1172079" y="0"/>
                </a:cubicBezTo>
                <a:cubicBezTo>
                  <a:pt x="1395193" y="28793"/>
                  <a:pt x="1495442" y="11183"/>
                  <a:pt x="1782537" y="0"/>
                </a:cubicBezTo>
                <a:cubicBezTo>
                  <a:pt x="2069632" y="-11183"/>
                  <a:pt x="2158047" y="-3569"/>
                  <a:pt x="2441832" y="0"/>
                </a:cubicBezTo>
                <a:cubicBezTo>
                  <a:pt x="2438936" y="135801"/>
                  <a:pt x="2455854" y="251666"/>
                  <a:pt x="2441832" y="398780"/>
                </a:cubicBezTo>
                <a:cubicBezTo>
                  <a:pt x="2176642" y="390354"/>
                  <a:pt x="1986837" y="370700"/>
                  <a:pt x="1855792" y="398780"/>
                </a:cubicBezTo>
                <a:cubicBezTo>
                  <a:pt x="1724747" y="426860"/>
                  <a:pt x="1483770" y="408361"/>
                  <a:pt x="1318589" y="398780"/>
                </a:cubicBezTo>
                <a:cubicBezTo>
                  <a:pt x="1153408" y="389199"/>
                  <a:pt x="872110" y="419163"/>
                  <a:pt x="708131" y="398780"/>
                </a:cubicBezTo>
                <a:cubicBezTo>
                  <a:pt x="544152" y="378397"/>
                  <a:pt x="200454" y="385998"/>
                  <a:pt x="0" y="398780"/>
                </a:cubicBezTo>
                <a:cubicBezTo>
                  <a:pt x="-5867" y="216008"/>
                  <a:pt x="9422" y="94153"/>
                  <a:pt x="0" y="0"/>
                </a:cubicBezTo>
                <a:close/>
              </a:path>
            </a:pathLst>
          </a:custGeom>
          <a:ln>
            <a:extLst>
              <a:ext uri="{C807C97D-BFC1-408E-A445-0C87EB9F89A2}">
                <ask:lineSketchStyleProps xmlns:ask="http://schemas.microsoft.com/office/drawing/2018/sketchyshapes" sd="1623386038">
                  <a:prstGeom prst="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lvl1pPr marL="342900" indent="-342900" algn="l" rtl="0" eaLnBrk="0" fontAlgn="base" hangingPunct="0">
              <a:spcBef>
                <a:spcPct val="20000"/>
              </a:spcBef>
              <a:spcAft>
                <a:spcPct val="0"/>
              </a:spcAft>
              <a:buClr>
                <a:schemeClr val="hlink"/>
              </a:buClr>
              <a:buSzPct val="120000"/>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SzPct val="120000"/>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Font typeface="Tahoma" panose="020B0604030504040204" pitchFamily="34" charset="0"/>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latin typeface="+mn-lt"/>
                <a:ea typeface="+mn-ea"/>
                <a:cs typeface="+mn-cs"/>
              </a:defRPr>
            </a:lvl5pPr>
          </a:lstStyle>
          <a:p>
            <a:pPr marL="0" lvl="0" indent="0" algn="ctr">
              <a:spcBef>
                <a:spcPct val="0"/>
              </a:spcBef>
              <a:buClrTx/>
              <a:buSzTx/>
              <a:buNone/>
            </a:pPr>
            <a:r>
              <a:rPr lang="en-US" altLang="en-US" sz="2000" b="1" dirty="0">
                <a:solidFill>
                  <a:srgbClr val="333300"/>
                </a:solidFill>
                <a:latin typeface="Times New Roman" panose="02020603050405020304" pitchFamily="18" charset="0"/>
                <a:cs typeface="Times New Roman" panose="02020603050405020304" pitchFamily="18" charset="0"/>
              </a:rPr>
              <a:t>Lễ hội cồng chiêng</a:t>
            </a:r>
          </a:p>
        </p:txBody>
      </p:sp>
      <p:sp>
        <p:nvSpPr>
          <p:cNvPr id="7" name="Rectangle 6"/>
          <p:cNvSpPr/>
          <p:nvPr/>
        </p:nvSpPr>
        <p:spPr>
          <a:xfrm>
            <a:off x="2690813" y="6434138"/>
            <a:ext cx="1957587" cy="400110"/>
          </a:xfrm>
          <a:custGeom>
            <a:avLst/>
            <a:gdLst>
              <a:gd name="connsiteX0" fmla="*/ 0 w 1957587"/>
              <a:gd name="connsiteY0" fmla="*/ 0 h 400110"/>
              <a:gd name="connsiteX1" fmla="*/ 632953 w 1957587"/>
              <a:gd name="connsiteY1" fmla="*/ 0 h 400110"/>
              <a:gd name="connsiteX2" fmla="*/ 1285482 w 1957587"/>
              <a:gd name="connsiteY2" fmla="*/ 0 h 400110"/>
              <a:gd name="connsiteX3" fmla="*/ 1957587 w 1957587"/>
              <a:gd name="connsiteY3" fmla="*/ 0 h 400110"/>
              <a:gd name="connsiteX4" fmla="*/ 1957587 w 1957587"/>
              <a:gd name="connsiteY4" fmla="*/ 400110 h 400110"/>
              <a:gd name="connsiteX5" fmla="*/ 1363786 w 1957587"/>
              <a:gd name="connsiteY5" fmla="*/ 400110 h 400110"/>
              <a:gd name="connsiteX6" fmla="*/ 711257 w 1957587"/>
              <a:gd name="connsiteY6" fmla="*/ 400110 h 400110"/>
              <a:gd name="connsiteX7" fmla="*/ 0 w 1957587"/>
              <a:gd name="connsiteY7" fmla="*/ 400110 h 400110"/>
              <a:gd name="connsiteX8" fmla="*/ 0 w 1957587"/>
              <a:gd name="connsiteY8" fmla="*/ 0 h 40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7587" h="400110" fill="none" extrusionOk="0">
                <a:moveTo>
                  <a:pt x="0" y="0"/>
                </a:moveTo>
                <a:cubicBezTo>
                  <a:pt x="159563" y="21415"/>
                  <a:pt x="486840" y="11120"/>
                  <a:pt x="632953" y="0"/>
                </a:cubicBezTo>
                <a:cubicBezTo>
                  <a:pt x="779066" y="-11120"/>
                  <a:pt x="971632" y="-6945"/>
                  <a:pt x="1285482" y="0"/>
                </a:cubicBezTo>
                <a:cubicBezTo>
                  <a:pt x="1599332" y="6945"/>
                  <a:pt x="1709601" y="9194"/>
                  <a:pt x="1957587" y="0"/>
                </a:cubicBezTo>
                <a:cubicBezTo>
                  <a:pt x="1948066" y="131799"/>
                  <a:pt x="1974472" y="227115"/>
                  <a:pt x="1957587" y="400110"/>
                </a:cubicBezTo>
                <a:cubicBezTo>
                  <a:pt x="1789722" y="390743"/>
                  <a:pt x="1642973" y="384771"/>
                  <a:pt x="1363786" y="400110"/>
                </a:cubicBezTo>
                <a:cubicBezTo>
                  <a:pt x="1084599" y="415449"/>
                  <a:pt x="917065" y="408008"/>
                  <a:pt x="711257" y="400110"/>
                </a:cubicBezTo>
                <a:cubicBezTo>
                  <a:pt x="505449" y="392212"/>
                  <a:pt x="320287" y="431471"/>
                  <a:pt x="0" y="400110"/>
                </a:cubicBezTo>
                <a:cubicBezTo>
                  <a:pt x="6044" y="222970"/>
                  <a:pt x="1668" y="107086"/>
                  <a:pt x="0" y="0"/>
                </a:cubicBezTo>
                <a:close/>
              </a:path>
              <a:path w="1957587" h="400110" stroke="0" extrusionOk="0">
                <a:moveTo>
                  <a:pt x="0" y="0"/>
                </a:moveTo>
                <a:cubicBezTo>
                  <a:pt x="229150" y="11746"/>
                  <a:pt x="313654" y="-19225"/>
                  <a:pt x="593801" y="0"/>
                </a:cubicBezTo>
                <a:cubicBezTo>
                  <a:pt x="873948" y="19225"/>
                  <a:pt x="1045386" y="-14153"/>
                  <a:pt x="1226755" y="0"/>
                </a:cubicBezTo>
                <a:cubicBezTo>
                  <a:pt x="1408124" y="14153"/>
                  <a:pt x="1798804" y="-29499"/>
                  <a:pt x="1957587" y="0"/>
                </a:cubicBezTo>
                <a:cubicBezTo>
                  <a:pt x="1964870" y="124315"/>
                  <a:pt x="1967321" y="274887"/>
                  <a:pt x="1957587" y="400110"/>
                </a:cubicBezTo>
                <a:cubicBezTo>
                  <a:pt x="1762711" y="433612"/>
                  <a:pt x="1571969" y="372444"/>
                  <a:pt x="1265906" y="400110"/>
                </a:cubicBezTo>
                <a:cubicBezTo>
                  <a:pt x="959843" y="427776"/>
                  <a:pt x="803428" y="385411"/>
                  <a:pt x="632953" y="400110"/>
                </a:cubicBezTo>
                <a:cubicBezTo>
                  <a:pt x="462478" y="414809"/>
                  <a:pt x="210690" y="403410"/>
                  <a:pt x="0" y="400110"/>
                </a:cubicBezTo>
                <a:cubicBezTo>
                  <a:pt x="-13207" y="261034"/>
                  <a:pt x="1272" y="175074"/>
                  <a:pt x="0" y="0"/>
                </a:cubicBezTo>
                <a:close/>
              </a:path>
            </a:pathLst>
          </a:custGeom>
          <a:ln>
            <a:extLst>
              <a:ext uri="{C807C97D-BFC1-408E-A445-0C87EB9F89A2}">
                <ask:lineSketchStyleProps xmlns:ask="http://schemas.microsoft.com/office/drawing/2018/sketchyshapes" sd="2840351861">
                  <a:prstGeom prst="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wrap="none">
            <a:spAutoFit/>
          </a:bodyPr>
          <a:lstStyle>
            <a:lvl1pPr marL="342900" indent="-342900" algn="l" rtl="0" eaLnBrk="0" fontAlgn="base" hangingPunct="0">
              <a:spcBef>
                <a:spcPct val="20000"/>
              </a:spcBef>
              <a:spcAft>
                <a:spcPct val="0"/>
              </a:spcAft>
              <a:buClr>
                <a:schemeClr val="hlink"/>
              </a:buClr>
              <a:buSzPct val="120000"/>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SzPct val="120000"/>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Font typeface="Tahoma" panose="020B0604030504040204" pitchFamily="34" charset="0"/>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latin typeface="+mn-lt"/>
                <a:ea typeface="+mn-ea"/>
                <a:cs typeface="+mn-cs"/>
              </a:defRPr>
            </a:lvl5pPr>
          </a:lstStyle>
          <a:p>
            <a:pPr marL="0" lvl="0" indent="0" algn="ctr">
              <a:spcBef>
                <a:spcPct val="0"/>
              </a:spcBef>
              <a:buClrTx/>
              <a:buSzTx/>
              <a:buNone/>
            </a:pPr>
            <a:r>
              <a:rPr lang="en-US" altLang="en-US" sz="2000" b="1" dirty="0">
                <a:solidFill>
                  <a:srgbClr val="333300"/>
                </a:solidFill>
                <a:latin typeface="Times New Roman" panose="02020603050405020304" pitchFamily="18" charset="0"/>
                <a:cs typeface="Times New Roman" panose="02020603050405020304" pitchFamily="18" charset="0"/>
              </a:rPr>
              <a:t>Lễ hội đâm trâu</a:t>
            </a:r>
          </a:p>
        </p:txBody>
      </p:sp>
      <p:sp>
        <p:nvSpPr>
          <p:cNvPr id="8" name="Rectangle 7"/>
          <p:cNvSpPr/>
          <p:nvPr/>
        </p:nvSpPr>
        <p:spPr>
          <a:xfrm>
            <a:off x="7291869" y="3117320"/>
            <a:ext cx="2329485" cy="400110"/>
          </a:xfrm>
          <a:custGeom>
            <a:avLst/>
            <a:gdLst>
              <a:gd name="connsiteX0" fmla="*/ 0 w 2329485"/>
              <a:gd name="connsiteY0" fmla="*/ 0 h 400110"/>
              <a:gd name="connsiteX1" fmla="*/ 628961 w 2329485"/>
              <a:gd name="connsiteY1" fmla="*/ 0 h 400110"/>
              <a:gd name="connsiteX2" fmla="*/ 1141448 w 2329485"/>
              <a:gd name="connsiteY2" fmla="*/ 0 h 400110"/>
              <a:gd name="connsiteX3" fmla="*/ 1747114 w 2329485"/>
              <a:gd name="connsiteY3" fmla="*/ 0 h 400110"/>
              <a:gd name="connsiteX4" fmla="*/ 2329485 w 2329485"/>
              <a:gd name="connsiteY4" fmla="*/ 0 h 400110"/>
              <a:gd name="connsiteX5" fmla="*/ 2329485 w 2329485"/>
              <a:gd name="connsiteY5" fmla="*/ 400110 h 400110"/>
              <a:gd name="connsiteX6" fmla="*/ 1793703 w 2329485"/>
              <a:gd name="connsiteY6" fmla="*/ 400110 h 400110"/>
              <a:gd name="connsiteX7" fmla="*/ 1211332 w 2329485"/>
              <a:gd name="connsiteY7" fmla="*/ 400110 h 400110"/>
              <a:gd name="connsiteX8" fmla="*/ 675551 w 2329485"/>
              <a:gd name="connsiteY8" fmla="*/ 400110 h 400110"/>
              <a:gd name="connsiteX9" fmla="*/ 0 w 2329485"/>
              <a:gd name="connsiteY9" fmla="*/ 400110 h 400110"/>
              <a:gd name="connsiteX10" fmla="*/ 0 w 2329485"/>
              <a:gd name="connsiteY10" fmla="*/ 0 h 40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29485" h="400110" fill="none" extrusionOk="0">
                <a:moveTo>
                  <a:pt x="0" y="0"/>
                </a:moveTo>
                <a:cubicBezTo>
                  <a:pt x="231228" y="-3678"/>
                  <a:pt x="457188" y="-17969"/>
                  <a:pt x="628961" y="0"/>
                </a:cubicBezTo>
                <a:cubicBezTo>
                  <a:pt x="800734" y="17969"/>
                  <a:pt x="1027779" y="2855"/>
                  <a:pt x="1141448" y="0"/>
                </a:cubicBezTo>
                <a:cubicBezTo>
                  <a:pt x="1255117" y="-2855"/>
                  <a:pt x="1580448" y="11399"/>
                  <a:pt x="1747114" y="0"/>
                </a:cubicBezTo>
                <a:cubicBezTo>
                  <a:pt x="1913780" y="-11399"/>
                  <a:pt x="2057212" y="11241"/>
                  <a:pt x="2329485" y="0"/>
                </a:cubicBezTo>
                <a:cubicBezTo>
                  <a:pt x="2309813" y="167864"/>
                  <a:pt x="2322739" y="213026"/>
                  <a:pt x="2329485" y="400110"/>
                </a:cubicBezTo>
                <a:cubicBezTo>
                  <a:pt x="2127055" y="418652"/>
                  <a:pt x="1960552" y="411475"/>
                  <a:pt x="1793703" y="400110"/>
                </a:cubicBezTo>
                <a:cubicBezTo>
                  <a:pt x="1626854" y="388745"/>
                  <a:pt x="1410087" y="415505"/>
                  <a:pt x="1211332" y="400110"/>
                </a:cubicBezTo>
                <a:cubicBezTo>
                  <a:pt x="1012577" y="384715"/>
                  <a:pt x="880914" y="379760"/>
                  <a:pt x="675551" y="400110"/>
                </a:cubicBezTo>
                <a:cubicBezTo>
                  <a:pt x="470188" y="420460"/>
                  <a:pt x="192995" y="380214"/>
                  <a:pt x="0" y="400110"/>
                </a:cubicBezTo>
                <a:cubicBezTo>
                  <a:pt x="15548" y="237706"/>
                  <a:pt x="10770" y="148788"/>
                  <a:pt x="0" y="0"/>
                </a:cubicBezTo>
                <a:close/>
              </a:path>
              <a:path w="2329485" h="400110" stroke="0" extrusionOk="0">
                <a:moveTo>
                  <a:pt x="0" y="0"/>
                </a:moveTo>
                <a:cubicBezTo>
                  <a:pt x="124235" y="-1207"/>
                  <a:pt x="391435" y="-25485"/>
                  <a:pt x="605666" y="0"/>
                </a:cubicBezTo>
                <a:cubicBezTo>
                  <a:pt x="819897" y="25485"/>
                  <a:pt x="1034291" y="-5785"/>
                  <a:pt x="1234627" y="0"/>
                </a:cubicBezTo>
                <a:cubicBezTo>
                  <a:pt x="1434963" y="5785"/>
                  <a:pt x="1872911" y="16320"/>
                  <a:pt x="2329485" y="0"/>
                </a:cubicBezTo>
                <a:cubicBezTo>
                  <a:pt x="2310762" y="115720"/>
                  <a:pt x="2342154" y="285334"/>
                  <a:pt x="2329485" y="400110"/>
                </a:cubicBezTo>
                <a:cubicBezTo>
                  <a:pt x="2114037" y="399522"/>
                  <a:pt x="2018242" y="378049"/>
                  <a:pt x="1793703" y="400110"/>
                </a:cubicBezTo>
                <a:cubicBezTo>
                  <a:pt x="1569164" y="422171"/>
                  <a:pt x="1373846" y="394501"/>
                  <a:pt x="1164743" y="400110"/>
                </a:cubicBezTo>
                <a:cubicBezTo>
                  <a:pt x="955640" y="405719"/>
                  <a:pt x="805781" y="384538"/>
                  <a:pt x="652256" y="400110"/>
                </a:cubicBezTo>
                <a:cubicBezTo>
                  <a:pt x="498731" y="415682"/>
                  <a:pt x="153951" y="409001"/>
                  <a:pt x="0" y="400110"/>
                </a:cubicBezTo>
                <a:cubicBezTo>
                  <a:pt x="-16158" y="227485"/>
                  <a:pt x="7352" y="95187"/>
                  <a:pt x="0" y="0"/>
                </a:cubicBezTo>
                <a:close/>
              </a:path>
            </a:pathLst>
          </a:custGeom>
          <a:ln>
            <a:extLst>
              <a:ext uri="{C807C97D-BFC1-408E-A445-0C87EB9F89A2}">
                <ask:lineSketchStyleProps xmlns:ask="http://schemas.microsoft.com/office/drawing/2018/sketchyshapes" sd="3386006966">
                  <a:prstGeom prst="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wrap="none">
            <a:spAutoFit/>
          </a:bodyPr>
          <a:lstStyle>
            <a:lvl1pPr marL="342900" indent="-342900" algn="l" rtl="0" eaLnBrk="0" fontAlgn="base" hangingPunct="0">
              <a:spcBef>
                <a:spcPct val="20000"/>
              </a:spcBef>
              <a:spcAft>
                <a:spcPct val="0"/>
              </a:spcAft>
              <a:buClr>
                <a:schemeClr val="hlink"/>
              </a:buClr>
              <a:buSzPct val="120000"/>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SzPct val="120000"/>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Font typeface="Tahoma" panose="020B0604030504040204" pitchFamily="34" charset="0"/>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latin typeface="+mn-lt"/>
                <a:ea typeface="+mn-ea"/>
                <a:cs typeface="+mn-cs"/>
              </a:defRPr>
            </a:lvl5pPr>
          </a:lstStyle>
          <a:p>
            <a:pPr marL="0" lvl="0" indent="0" algn="ctr">
              <a:spcBef>
                <a:spcPct val="0"/>
              </a:spcBef>
              <a:buClrTx/>
              <a:buSzTx/>
              <a:buNone/>
            </a:pPr>
            <a:r>
              <a:rPr lang="en-US" altLang="en-US" sz="2000" b="1" dirty="0">
                <a:solidFill>
                  <a:srgbClr val="333300"/>
                </a:solidFill>
                <a:latin typeface="Times New Roman" panose="02020603050405020304" pitchFamily="18" charset="0"/>
                <a:cs typeface="Times New Roman" panose="02020603050405020304" pitchFamily="18" charset="0"/>
              </a:rPr>
              <a:t>Sinh hoạt buôn bản</a:t>
            </a:r>
          </a:p>
        </p:txBody>
      </p:sp>
      <p:sp>
        <p:nvSpPr>
          <p:cNvPr id="9" name="Rectangle 8"/>
          <p:cNvSpPr/>
          <p:nvPr/>
        </p:nvSpPr>
        <p:spPr>
          <a:xfrm>
            <a:off x="7194550" y="6434138"/>
            <a:ext cx="2524125" cy="398780"/>
          </a:xfrm>
          <a:custGeom>
            <a:avLst/>
            <a:gdLst>
              <a:gd name="connsiteX0" fmla="*/ 0 w 2524125"/>
              <a:gd name="connsiteY0" fmla="*/ 0 h 398780"/>
              <a:gd name="connsiteX1" fmla="*/ 631031 w 2524125"/>
              <a:gd name="connsiteY1" fmla="*/ 0 h 398780"/>
              <a:gd name="connsiteX2" fmla="*/ 1287304 w 2524125"/>
              <a:gd name="connsiteY2" fmla="*/ 0 h 398780"/>
              <a:gd name="connsiteX3" fmla="*/ 1943576 w 2524125"/>
              <a:gd name="connsiteY3" fmla="*/ 0 h 398780"/>
              <a:gd name="connsiteX4" fmla="*/ 2524125 w 2524125"/>
              <a:gd name="connsiteY4" fmla="*/ 0 h 398780"/>
              <a:gd name="connsiteX5" fmla="*/ 2524125 w 2524125"/>
              <a:gd name="connsiteY5" fmla="*/ 398780 h 398780"/>
              <a:gd name="connsiteX6" fmla="*/ 1968818 w 2524125"/>
              <a:gd name="connsiteY6" fmla="*/ 398780 h 398780"/>
              <a:gd name="connsiteX7" fmla="*/ 1337786 w 2524125"/>
              <a:gd name="connsiteY7" fmla="*/ 398780 h 398780"/>
              <a:gd name="connsiteX8" fmla="*/ 656273 w 2524125"/>
              <a:gd name="connsiteY8" fmla="*/ 398780 h 398780"/>
              <a:gd name="connsiteX9" fmla="*/ 0 w 2524125"/>
              <a:gd name="connsiteY9" fmla="*/ 398780 h 398780"/>
              <a:gd name="connsiteX10" fmla="*/ 0 w 2524125"/>
              <a:gd name="connsiteY10" fmla="*/ 0 h 39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24125" h="398780" fill="none" extrusionOk="0">
                <a:moveTo>
                  <a:pt x="0" y="0"/>
                </a:moveTo>
                <a:cubicBezTo>
                  <a:pt x="270034" y="2453"/>
                  <a:pt x="488237" y="-7654"/>
                  <a:pt x="631031" y="0"/>
                </a:cubicBezTo>
                <a:cubicBezTo>
                  <a:pt x="773825" y="7654"/>
                  <a:pt x="1062191" y="-29911"/>
                  <a:pt x="1287304" y="0"/>
                </a:cubicBezTo>
                <a:cubicBezTo>
                  <a:pt x="1512417" y="29911"/>
                  <a:pt x="1684052" y="-20498"/>
                  <a:pt x="1943576" y="0"/>
                </a:cubicBezTo>
                <a:cubicBezTo>
                  <a:pt x="2203100" y="20498"/>
                  <a:pt x="2253586" y="-17207"/>
                  <a:pt x="2524125" y="0"/>
                </a:cubicBezTo>
                <a:cubicBezTo>
                  <a:pt x="2509295" y="133354"/>
                  <a:pt x="2508666" y="242529"/>
                  <a:pt x="2524125" y="398780"/>
                </a:cubicBezTo>
                <a:cubicBezTo>
                  <a:pt x="2316825" y="379507"/>
                  <a:pt x="2146352" y="418419"/>
                  <a:pt x="1968818" y="398780"/>
                </a:cubicBezTo>
                <a:cubicBezTo>
                  <a:pt x="1791284" y="379141"/>
                  <a:pt x="1622075" y="397355"/>
                  <a:pt x="1337786" y="398780"/>
                </a:cubicBezTo>
                <a:cubicBezTo>
                  <a:pt x="1053497" y="400205"/>
                  <a:pt x="963574" y="429660"/>
                  <a:pt x="656273" y="398780"/>
                </a:cubicBezTo>
                <a:cubicBezTo>
                  <a:pt x="348972" y="367900"/>
                  <a:pt x="198772" y="416665"/>
                  <a:pt x="0" y="398780"/>
                </a:cubicBezTo>
                <a:cubicBezTo>
                  <a:pt x="-9811" y="298594"/>
                  <a:pt x="14206" y="141627"/>
                  <a:pt x="0" y="0"/>
                </a:cubicBezTo>
                <a:close/>
              </a:path>
              <a:path w="2524125" h="398780" stroke="0" extrusionOk="0">
                <a:moveTo>
                  <a:pt x="0" y="0"/>
                </a:moveTo>
                <a:cubicBezTo>
                  <a:pt x="296031" y="-29627"/>
                  <a:pt x="337185" y="-10324"/>
                  <a:pt x="631031" y="0"/>
                </a:cubicBezTo>
                <a:cubicBezTo>
                  <a:pt x="924877" y="10324"/>
                  <a:pt x="989142" y="-24349"/>
                  <a:pt x="1211580" y="0"/>
                </a:cubicBezTo>
                <a:cubicBezTo>
                  <a:pt x="1434018" y="24349"/>
                  <a:pt x="1626342" y="22268"/>
                  <a:pt x="1867853" y="0"/>
                </a:cubicBezTo>
                <a:cubicBezTo>
                  <a:pt x="2109364" y="-22268"/>
                  <a:pt x="2302600" y="-4892"/>
                  <a:pt x="2524125" y="0"/>
                </a:cubicBezTo>
                <a:cubicBezTo>
                  <a:pt x="2534759" y="155792"/>
                  <a:pt x="2511954" y="220636"/>
                  <a:pt x="2524125" y="398780"/>
                </a:cubicBezTo>
                <a:cubicBezTo>
                  <a:pt x="2314063" y="395902"/>
                  <a:pt x="2166501" y="387800"/>
                  <a:pt x="1918335" y="398780"/>
                </a:cubicBezTo>
                <a:cubicBezTo>
                  <a:pt x="1670169" y="409761"/>
                  <a:pt x="1407878" y="365665"/>
                  <a:pt x="1236821" y="398780"/>
                </a:cubicBezTo>
                <a:cubicBezTo>
                  <a:pt x="1065764" y="431895"/>
                  <a:pt x="716137" y="418206"/>
                  <a:pt x="555307" y="398780"/>
                </a:cubicBezTo>
                <a:cubicBezTo>
                  <a:pt x="394477" y="379354"/>
                  <a:pt x="217824" y="400783"/>
                  <a:pt x="0" y="398780"/>
                </a:cubicBezTo>
                <a:cubicBezTo>
                  <a:pt x="16871" y="257326"/>
                  <a:pt x="-6565" y="112819"/>
                  <a:pt x="0" y="0"/>
                </a:cubicBezTo>
                <a:close/>
              </a:path>
            </a:pathLst>
          </a:custGeom>
          <a:ln>
            <a:extLst>
              <a:ext uri="{C807C97D-BFC1-408E-A445-0C87EB9F89A2}">
                <ask:lineSketchStyleProps xmlns:ask="http://schemas.microsoft.com/office/drawing/2018/sketchyshapes" sd="1777458970">
                  <a:prstGeom prst="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a:spAutoFit/>
          </a:bodyPr>
          <a:lstStyle>
            <a:lvl1pPr marL="342900" indent="-342900" algn="l" rtl="0" eaLnBrk="0" fontAlgn="base" hangingPunct="0">
              <a:spcBef>
                <a:spcPct val="20000"/>
              </a:spcBef>
              <a:spcAft>
                <a:spcPct val="0"/>
              </a:spcAft>
              <a:buClr>
                <a:schemeClr val="hlink"/>
              </a:buClr>
              <a:buSzPct val="120000"/>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SzPct val="120000"/>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Font typeface="Tahoma" panose="020B0604030504040204" pitchFamily="34" charset="0"/>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latin typeface="+mn-lt"/>
                <a:ea typeface="+mn-ea"/>
                <a:cs typeface="+mn-cs"/>
              </a:defRPr>
            </a:lvl5pPr>
          </a:lstStyle>
          <a:p>
            <a:pPr marL="0" lvl="0" indent="0" algn="ctr">
              <a:spcBef>
                <a:spcPct val="0"/>
              </a:spcBef>
              <a:buClrTx/>
              <a:buSzTx/>
              <a:buNone/>
            </a:pPr>
            <a:r>
              <a:rPr lang="en-US" altLang="en-US" sz="2000" b="1" dirty="0">
                <a:solidFill>
                  <a:srgbClr val="333300"/>
                </a:solidFill>
                <a:latin typeface="Times New Roman" panose="02020603050405020304" pitchFamily="18" charset="0"/>
                <a:cs typeface="Times New Roman" panose="02020603050405020304" pitchFamily="18" charset="0"/>
              </a:rPr>
              <a:t>Làng may thổ cẩm</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D820C3FF-9145-48C0-9053-667573003BE5}"/>
              </a:ext>
            </a:extLst>
          </p:cNvPr>
          <p:cNvSpPr>
            <a:spLocks noChangeArrowheads="1"/>
          </p:cNvSpPr>
          <p:nvPr/>
        </p:nvSpPr>
        <p:spPr bwMode="auto">
          <a:xfrm>
            <a:off x="4559645" y="1303028"/>
            <a:ext cx="7128297" cy="4010377"/>
          </a:xfrm>
          <a:prstGeom prst="roundRect">
            <a:avLst/>
          </a:prstGeom>
          <a:solidFill>
            <a:schemeClr val="bg1"/>
          </a:solidFill>
          <a:ln w="38100">
            <a:solidFill>
              <a:srgbClr val="00B050"/>
            </a:solidFill>
            <a:prstDash val="dash"/>
            <a:miter lim="800000"/>
            <a:headEnd/>
            <a:tailEnd/>
          </a:ln>
          <a:effectLst/>
        </p:spPr>
        <p:txBody>
          <a:bodyPr/>
          <a:lstStyle>
            <a:lvl1pPr marL="342900" indent="-342900" algn="l" rtl="0" eaLnBrk="0" fontAlgn="base" hangingPunct="0">
              <a:spcBef>
                <a:spcPct val="20000"/>
              </a:spcBef>
              <a:spcAft>
                <a:spcPct val="0"/>
              </a:spcAft>
              <a:buClr>
                <a:schemeClr val="hlink"/>
              </a:buClr>
              <a:buSzPct val="120000"/>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SzPct val="120000"/>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Font typeface="Tahoma" panose="020B0604030504040204" pitchFamily="34" charset="0"/>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latin typeface="+mn-lt"/>
                <a:ea typeface="+mn-ea"/>
                <a:cs typeface="+mn-cs"/>
              </a:defRPr>
            </a:lvl5pPr>
          </a:lstStyle>
          <a:p>
            <a:pPr marL="0" lvl="0" indent="3175" algn="just" eaLnBrk="1" hangingPunct="1">
              <a:buNone/>
            </a:pPr>
            <a:r>
              <a:rPr lang="en-US" altLang="x-none" sz="4000" b="1">
                <a:solidFill>
                  <a:srgbClr val="00B050"/>
                </a:solidFill>
                <a:latin typeface="Times New Roman" panose="02020603050405020304" pitchFamily="18" charset="0"/>
                <a:cs typeface="Times New Roman" panose="02020603050405020304" pitchFamily="18" charset="0"/>
              </a:rPr>
              <a:t>	</a:t>
            </a:r>
            <a:r>
              <a:rPr lang="en-US" sz="4000" b="1">
                <a:solidFill>
                  <a:srgbClr val="FF0000"/>
                </a:solidFill>
                <a:effectLst>
                  <a:outerShdw blurRad="38100" dist="38100" dir="2700000" algn="tl">
                    <a:srgbClr val="C0C0C0"/>
                  </a:outerShdw>
                </a:effectLst>
                <a:latin typeface="Tahoma" panose="020B0604030504040204" pitchFamily="34" charset="0"/>
              </a:rPr>
              <a:t> </a:t>
            </a:r>
            <a:r>
              <a:rPr lang="en-US" sz="4000" b="1">
                <a:solidFill>
                  <a:srgbClr val="00B050"/>
                </a:solidFill>
                <a:latin typeface="Times New Roman" panose="02020603050405020304" pitchFamily="18" charset="0"/>
                <a:cs typeface="Times New Roman" panose="02020603050405020304" pitchFamily="18" charset="0"/>
              </a:rPr>
              <a:t>Mỗi dân tộc sống trên đất Việt Nam có nét văn hóa riêng. Song đều có cùng một Tổ quốc, chung một lịch sử Việt Nam, một truyền thống Việt Nam.</a:t>
            </a:r>
            <a:endParaRPr lang="vi-VN" altLang="x-none" sz="4000" b="1" dirty="0">
              <a:solidFill>
                <a:srgbClr val="00B050"/>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2C0CB3E5-FD39-4B6E-8EFA-CA721DCFA9DB}"/>
              </a:ext>
            </a:extLst>
          </p:cNvPr>
          <p:cNvGrpSpPr/>
          <p:nvPr/>
        </p:nvGrpSpPr>
        <p:grpSpPr>
          <a:xfrm>
            <a:off x="111213" y="852616"/>
            <a:ext cx="4275438" cy="6129659"/>
            <a:chOff x="0" y="852616"/>
            <a:chExt cx="4275438" cy="6129659"/>
          </a:xfrm>
        </p:grpSpPr>
        <p:pic>
          <p:nvPicPr>
            <p:cNvPr id="3" name="Picture 2">
              <a:extLst>
                <a:ext uri="{FF2B5EF4-FFF2-40B4-BE49-F238E27FC236}">
                  <a16:creationId xmlns:a16="http://schemas.microsoft.com/office/drawing/2014/main" id="{378D70E7-B1F3-4F00-ABF1-573CFCB02A73}"/>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852616"/>
              <a:ext cx="4275438" cy="6129659"/>
            </a:xfrm>
            <a:prstGeom prst="rect">
              <a:avLst/>
            </a:prstGeom>
          </p:spPr>
        </p:pic>
        <p:sp>
          <p:nvSpPr>
            <p:cNvPr id="4" name="TextBox 3">
              <a:extLst>
                <a:ext uri="{FF2B5EF4-FFF2-40B4-BE49-F238E27FC236}">
                  <a16:creationId xmlns:a16="http://schemas.microsoft.com/office/drawing/2014/main" id="{C3CC3B25-5876-48B7-B25E-33DDE3987EF7}"/>
                </a:ext>
              </a:extLst>
            </p:cNvPr>
            <p:cNvSpPr txBox="1"/>
            <p:nvPr/>
          </p:nvSpPr>
          <p:spPr>
            <a:xfrm>
              <a:off x="639984" y="2598003"/>
              <a:ext cx="3026791" cy="1015663"/>
            </a:xfrm>
            <a:prstGeom prst="rect">
              <a:avLst/>
            </a:prstGeom>
            <a:noFill/>
          </p:spPr>
          <p:txBody>
            <a:bodyPr wrap="none" rtlCol="0">
              <a:spAutoFit/>
            </a:bodyPr>
            <a:lstStyle/>
            <a:p>
              <a:r>
                <a:rPr lang="en-US" sz="6000" b="1">
                  <a:effectLst>
                    <a:glow rad="63500">
                      <a:schemeClr val="accent6">
                        <a:satMod val="175000"/>
                        <a:alpha val="40000"/>
                      </a:schemeClr>
                    </a:glow>
                  </a:effectLst>
                  <a:latin typeface="Times New Roman" panose="02020603050405020304" pitchFamily="18" charset="0"/>
                  <a:cs typeface="Times New Roman" panose="02020603050405020304" pitchFamily="18" charset="0"/>
                </a:rPr>
                <a:t>Kết luận</a:t>
              </a:r>
            </a:p>
          </p:txBody>
        </p:sp>
      </p:grpSp>
    </p:spTree>
    <p:extLst>
      <p:ext uri="{BB962C8B-B14F-4D97-AF65-F5344CB8AC3E}">
        <p14:creationId xmlns:p14="http://schemas.microsoft.com/office/powerpoint/2010/main" val="10414717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iterate type="lt">
                                    <p:tmPct val="5000"/>
                                  </p:iterate>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p:cTn id="13"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10">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11" descr="trong-dong-3">
            <a:extLst>
              <a:ext uri="{FF2B5EF4-FFF2-40B4-BE49-F238E27FC236}">
                <a16:creationId xmlns:a16="http://schemas.microsoft.com/office/drawing/2014/main" id="{C4D43BC0-B4B8-4E76-84D8-0B78646434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121" r="48659"/>
          <a:stretch/>
        </p:blipFill>
        <p:spPr bwMode="auto">
          <a:xfrm>
            <a:off x="5372101" y="0"/>
            <a:ext cx="6819899" cy="68913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 book&#10;&#10;Description automatically generated">
            <a:extLst>
              <a:ext uri="{FF2B5EF4-FFF2-40B4-BE49-F238E27FC236}">
                <a16:creationId xmlns:a16="http://schemas.microsoft.com/office/drawing/2014/main" id="{3F3B7BC0-18C6-4241-B3AA-B50B8E55502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97" b="97421" l="938" r="96875">
                        <a14:foregroundMark x1="32813" y1="21429" x2="36250" y2="35119"/>
                        <a14:foregroundMark x1="36250" y1="35119" x2="41719" y2="21429"/>
                        <a14:foregroundMark x1="41719" y1="21429" x2="39531" y2="18651"/>
                        <a14:foregroundMark x1="48281" y1="26190" x2="56094" y2="28968"/>
                        <a14:foregroundMark x1="56094" y1="28968" x2="70000" y2="28373"/>
                        <a14:foregroundMark x1="78683" y1="22421" x2="79137" y2="22110"/>
                        <a14:foregroundMark x1="78106" y1="22817" x2="78683" y2="22421"/>
                        <a14:foregroundMark x1="70000" y1="28373" x2="78106" y2="22817"/>
                        <a14:foregroundMark x1="72070" y1="23810" x2="70781" y2="25198"/>
                        <a14:foregroundMark x1="72255" y1="23611" x2="72070" y2="23810"/>
                        <a14:foregroundMark x1="67364" y1="19578" x2="63906" y2="13889"/>
                        <a14:foregroundMark x1="70781" y1="25198" x2="70124" y2="24117"/>
                        <a14:foregroundMark x1="63906" y1="13889" x2="61406" y2="23413"/>
                        <a14:foregroundMark x1="61406" y1="23413" x2="47031" y2="25794"/>
                        <a14:foregroundMark x1="84142" y1="14567" x2="84293" y2="14540"/>
                        <a14:foregroundMark x1="82723" y1="14815" x2="83539" y2="14672"/>
                        <a14:foregroundMark x1="81850" y1="38889" x2="81364" y2="39206"/>
                        <a14:foregroundMark x1="86719" y1="35714" x2="81850" y2="38889"/>
                        <a14:foregroundMark x1="72852" y1="47024" x2="61094" y2="66270"/>
                        <a14:foregroundMark x1="61094" y1="66270" x2="69375" y2="71429"/>
                        <a14:foregroundMark x1="69375" y1="71429" x2="78906" y2="60913"/>
                        <a14:foregroundMark x1="78906" y1="60913" x2="83438" y2="47817"/>
                        <a14:foregroundMark x1="86719" y1="80754" x2="79063" y2="96230"/>
                        <a14:foregroundMark x1="79063" y1="96230" x2="71406" y2="99802"/>
                        <a14:foregroundMark x1="71406" y1="99802" x2="54688" y2="96032"/>
                        <a14:foregroundMark x1="54688" y1="96032" x2="32344" y2="96627"/>
                        <a14:foregroundMark x1="32344" y1="96627" x2="13906" y2="91468"/>
                        <a14:foregroundMark x1="13906" y1="91468" x2="4375" y2="81349"/>
                        <a14:foregroundMark x1="4375" y1="81349" x2="3750" y2="58730"/>
                        <a14:foregroundMark x1="3750" y1="58730" x2="8438" y2="44048"/>
                        <a14:foregroundMark x1="8438" y1="44048" x2="9219" y2="22024"/>
                        <a14:foregroundMark x1="9219" y1="22024" x2="6563" y2="9524"/>
                        <a14:foregroundMark x1="6563" y1="9524" x2="25469" y2="14286"/>
                        <a14:foregroundMark x1="25469" y1="14286" x2="20156" y2="4167"/>
                        <a14:foregroundMark x1="20156" y1="4167" x2="29063" y2="2183"/>
                        <a14:foregroundMark x1="29063" y1="2183" x2="35781" y2="7937"/>
                        <a14:foregroundMark x1="35781" y1="7937" x2="52500" y2="10516"/>
                        <a14:foregroundMark x1="52500" y1="10516" x2="67324" y2="8820"/>
                        <a14:foregroundMark x1="73041" y1="9722" x2="73412" y2="9860"/>
                        <a14:foregroundMark x1="72839" y1="9647" x2="73041" y2="9722"/>
                        <a14:foregroundMark x1="8906" y1="36905" x2="469" y2="40476"/>
                        <a14:foregroundMark x1="469" y1="40476" x2="2969" y2="51984"/>
                        <a14:foregroundMark x1="2969" y1="51984" x2="2500" y2="62698"/>
                        <a14:foregroundMark x1="2500" y1="62698" x2="91719" y2="94048"/>
                        <a14:foregroundMark x1="91719" y1="94048" x2="97031" y2="81746"/>
                        <a14:foregroundMark x1="97031" y1="81746" x2="96719" y2="81151"/>
                        <a14:foregroundMark x1="70469" y1="97421" x2="70469" y2="97421"/>
                        <a14:foregroundMark x1="4063" y1="90476" x2="4063" y2="90476"/>
                        <a14:foregroundMark x1="938" y1="87897" x2="938" y2="87897"/>
                        <a14:foregroundMark x1="4063" y1="6349" x2="4063" y2="6349"/>
                        <a14:foregroundMark x1="28438" y1="397" x2="28438" y2="397"/>
                        <a14:foregroundMark x1="69063" y1="12897" x2="69063" y2="12897"/>
                        <a14:foregroundMark x1="69531" y1="14484" x2="69531" y2="14484"/>
                        <a14:foregroundMark x1="70313" y1="14484" x2="70313" y2="14484"/>
                        <a14:foregroundMark x1="71719" y1="12897" x2="71719" y2="12897"/>
                        <a14:foregroundMark x1="69688" y1="9921" x2="69688" y2="9921"/>
                        <a14:foregroundMark x1="67656" y1="8730" x2="67656" y2="8730"/>
                        <a14:foregroundMark x1="67656" y1="7937" x2="67656" y2="7937"/>
                        <a14:foregroundMark x1="67813" y1="8333" x2="67813" y2="8333"/>
                        <a14:foregroundMark x1="67813" y1="8333" x2="67813" y2="8333"/>
                        <a14:foregroundMark x1="71875" y1="10516" x2="71875" y2="10516"/>
                        <a14:foregroundMark x1="71875" y1="10516" x2="71875" y2="10516"/>
                        <a14:foregroundMark x1="73125" y1="10714" x2="74531" y2="11508"/>
                        <a14:foregroundMark x1="75625" y1="11508" x2="78906" y2="10913"/>
                        <a14:foregroundMark x1="73281" y1="10516" x2="66875" y2="8135"/>
                        <a14:backgroundMark x1="95313" y1="23214" x2="95313" y2="23214"/>
                        <a14:backgroundMark x1="75938" y1="44841" x2="75938" y2="44841"/>
                        <a14:backgroundMark x1="75156" y1="47024" x2="75156" y2="47024"/>
                        <a14:backgroundMark x1="75156" y1="47024" x2="75156" y2="47024"/>
                        <a14:backgroundMark x1="76250" y1="43651" x2="78281" y2="42659"/>
                        <a14:backgroundMark x1="80000" y1="41270" x2="80000" y2="41270"/>
                        <a14:backgroundMark x1="79688" y1="40278" x2="81094" y2="38492"/>
                        <a14:backgroundMark x1="80938" y1="38690" x2="73906" y2="45040"/>
                        <a14:backgroundMark x1="73906" y1="45040" x2="73750" y2="45238"/>
                        <a14:backgroundMark x1="80625" y1="20437" x2="80625" y2="20437"/>
                        <a14:backgroundMark x1="81563" y1="20040" x2="82500" y2="19444"/>
                        <a14:backgroundMark x1="95938" y1="4563" x2="87969" y2="8135"/>
                        <a14:backgroundMark x1="87969" y1="8135" x2="96563" y2="12500"/>
                        <a14:backgroundMark x1="77179" y1="14667" x2="68906" y2="19643"/>
                        <a14:backgroundMark x1="77813" y1="14286" x2="77424" y2="14520"/>
                        <a14:backgroundMark x1="68906" y1="19643" x2="74375" y2="17857"/>
                        <a14:backgroundMark x1="79531" y1="13294" x2="81094" y2="13294"/>
                        <a14:backgroundMark x1="69375" y1="23016" x2="69375" y2="23016"/>
                        <a14:backgroundMark x1="67969" y1="21429" x2="67969" y2="21429"/>
                        <a14:backgroundMark x1="68125" y1="21032" x2="68125" y2="21032"/>
                        <a14:backgroundMark x1="68281" y1="20040" x2="69375" y2="20040"/>
                        <a14:backgroundMark x1="69219" y1="22421" x2="69531" y2="21825"/>
                        <a14:backgroundMark x1="70000" y1="23611" x2="70000" y2="23611"/>
                        <a14:backgroundMark x1="69063" y1="22817" x2="69063" y2="22817"/>
                        <a14:backgroundMark x1="69531" y1="23214" x2="69531" y2="23214"/>
                        <a14:backgroundMark x1="69531" y1="23214" x2="69531" y2="23214"/>
                        <a14:backgroundMark x1="69688" y1="23413" x2="69688" y2="23413"/>
                        <a14:backgroundMark x1="69844" y1="23611" x2="69844" y2="23611"/>
                        <a14:backgroundMark x1="70000" y1="23810" x2="70000" y2="23810"/>
                        <a14:backgroundMark x1="69844" y1="23016" x2="69844" y2="23016"/>
                        <a14:backgroundMark x1="69375" y1="22619" x2="70625" y2="23413"/>
                        <a14:backgroundMark x1="67656" y1="19444" x2="68125" y2="21032"/>
                        <a14:backgroundMark x1="75469" y1="20040" x2="71719" y2="22817"/>
                        <a14:backgroundMark x1="81875" y1="19246" x2="81563" y2="19444"/>
                        <a14:backgroundMark x1="89688" y1="13294" x2="89531" y2="13294"/>
                        <a14:backgroundMark x1="90000" y1="14087" x2="90000" y2="14087"/>
                        <a14:backgroundMark x1="90938" y1="14087" x2="90938" y2="14087"/>
                        <a14:backgroundMark x1="90781" y1="14087" x2="90781" y2="14087"/>
                        <a14:backgroundMark x1="90313" y1="14087" x2="90313" y2="14087"/>
                        <a14:backgroundMark x1="89219" y1="14087" x2="88281" y2="14087"/>
                        <a14:backgroundMark x1="87031" y1="14087" x2="87031" y2="14087"/>
                        <a14:backgroundMark x1="87031" y1="14087" x2="86563" y2="14087"/>
                        <a14:backgroundMark x1="85781" y1="14087" x2="85781" y2="14087"/>
                        <a14:backgroundMark x1="87813" y1="14087" x2="87813" y2="14087"/>
                        <a14:backgroundMark x1="87969" y1="14087" x2="87969" y2="14087"/>
                        <a14:backgroundMark x1="89531" y1="14087" x2="89844" y2="14087"/>
                        <a14:backgroundMark x1="90313" y1="14087" x2="90313" y2="14087"/>
                        <a14:backgroundMark x1="90469" y1="13889" x2="84063" y2="14087"/>
                        <a14:backgroundMark x1="90156" y1="13889" x2="90313" y2="13889"/>
                        <a14:backgroundMark x1="90469" y1="13889" x2="90469" y2="13889"/>
                        <a14:backgroundMark x1="80313" y1="11508" x2="79688" y2="13095"/>
                        <a14:backgroundMark x1="86250" y1="17460" x2="79219" y2="22222"/>
                        <a14:backgroundMark x1="79219" y1="22222" x2="87188" y2="19246"/>
                        <a14:backgroundMark x1="87188" y1="19246" x2="84063" y2="18452"/>
                        <a14:backgroundMark x1="78438" y1="22817" x2="78438" y2="22817"/>
                        <a14:backgroundMark x1="78750" y1="22421" x2="78750" y2="22421"/>
                        <a14:backgroundMark x1="81250" y1="38889" x2="81250" y2="38889"/>
                        <a14:backgroundMark x1="72969" y1="46032" x2="72969" y2="46032"/>
                        <a14:backgroundMark x1="73125" y1="46230" x2="73594" y2="46230"/>
                        <a14:backgroundMark x1="73594" y1="9722" x2="73281" y2="9524"/>
                        <a14:backgroundMark x1="76018" y1="10653" x2="75151" y2="10601"/>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0" y="1066800"/>
            <a:ext cx="7353904" cy="5791200"/>
          </a:xfrm>
          <a:prstGeom prst="rect">
            <a:avLst/>
          </a:prstGeom>
        </p:spPr>
      </p:pic>
      <p:sp>
        <p:nvSpPr>
          <p:cNvPr id="166918" name="Rectangle 6"/>
          <p:cNvSpPr>
            <a:spLocks noChangeArrowheads="1"/>
          </p:cNvSpPr>
          <p:nvPr/>
        </p:nvSpPr>
        <p:spPr bwMode="auto">
          <a:xfrm>
            <a:off x="6707402" y="381000"/>
            <a:ext cx="5484598" cy="422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66FF33">
                      <a:alpha val="50000"/>
                    </a:srgbClr>
                  </a:outerShdw>
                </a:effectLst>
              </a14:hiddenEffects>
            </a:ext>
          </a:extLst>
        </p:spPr>
        <p:txBody>
          <a:bodyPr/>
          <a:lstStyle>
            <a:lvl1pPr marL="342900" indent="-342900" algn="l" rtl="0" eaLnBrk="0" fontAlgn="base" hangingPunct="0">
              <a:spcBef>
                <a:spcPct val="20000"/>
              </a:spcBef>
              <a:spcAft>
                <a:spcPct val="0"/>
              </a:spcAft>
              <a:buClr>
                <a:schemeClr val="hlink"/>
              </a:buClr>
              <a:buSzPct val="120000"/>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SzPct val="120000"/>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Font typeface="Tahoma" panose="020B0604030504040204" pitchFamily="34" charset="0"/>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latin typeface="+mn-lt"/>
                <a:ea typeface="+mn-ea"/>
                <a:cs typeface="+mn-cs"/>
              </a:defRPr>
            </a:lvl5pPr>
          </a:lstStyle>
          <a:p>
            <a:pPr marL="342900" lvl="0" indent="-342900" algn="just" eaLnBrk="1" hangingPunct="1">
              <a:lnSpc>
                <a:spcPct val="90000"/>
              </a:lnSpc>
              <a:buNone/>
            </a:pPr>
            <a:r>
              <a:rPr lang="vi-VN" altLang="x-none" sz="3600" b="1" dirty="0">
                <a:latin typeface="+mj-lt"/>
              </a:rPr>
              <a:t> </a:t>
            </a:r>
            <a:r>
              <a:rPr sz="3600" b="1" dirty="0">
                <a:latin typeface="+mj-lt"/>
              </a:rPr>
              <a:t>       </a:t>
            </a:r>
            <a:r>
              <a:rPr lang="vi-VN" altLang="x-none" sz="3600" b="1" dirty="0">
                <a:solidFill>
                  <a:srgbClr val="333300"/>
                </a:solidFill>
                <a:latin typeface="+mj-lt"/>
              </a:rPr>
              <a:t>Để Tổ quốc ta tươi đẹp như ngày </a:t>
            </a:r>
            <a:r>
              <a:rPr lang="vi-VN" altLang="x-none" sz="3600" b="1">
                <a:solidFill>
                  <a:srgbClr val="333300"/>
                </a:solidFill>
                <a:latin typeface="+mj-lt"/>
              </a:rPr>
              <a:t>hôm nay, </a:t>
            </a:r>
            <a:r>
              <a:rPr lang="vi-VN" altLang="x-none" sz="3600" b="1" dirty="0">
                <a:solidFill>
                  <a:srgbClr val="333300"/>
                </a:solidFill>
                <a:latin typeface="+mj-lt"/>
              </a:rPr>
              <a:t>ông cha ta đã trải qua hàng ngàn năm </a:t>
            </a:r>
            <a:r>
              <a:rPr lang="vi-VN" altLang="x-none" sz="3600" b="1">
                <a:solidFill>
                  <a:srgbClr val="333300"/>
                </a:solidFill>
                <a:latin typeface="+mj-lt"/>
              </a:rPr>
              <a:t>dựng nước </a:t>
            </a:r>
            <a:r>
              <a:rPr lang="vi-VN" altLang="x-none" sz="3600" b="1" dirty="0">
                <a:solidFill>
                  <a:srgbClr val="333300"/>
                </a:solidFill>
                <a:latin typeface="+mj-lt"/>
              </a:rPr>
              <a:t>và </a:t>
            </a:r>
            <a:r>
              <a:rPr lang="vi-VN" altLang="x-none" sz="3600" b="1">
                <a:solidFill>
                  <a:srgbClr val="333300"/>
                </a:solidFill>
                <a:latin typeface="+mj-lt"/>
              </a:rPr>
              <a:t>giữ nước. </a:t>
            </a:r>
            <a:endParaRPr lang="en-US" altLang="x-none" sz="3600" b="1">
              <a:solidFill>
                <a:srgbClr val="333300"/>
              </a:solidFill>
              <a:latin typeface="+mj-lt"/>
            </a:endParaRPr>
          </a:p>
          <a:p>
            <a:pPr lvl="0" indent="0" algn="just" eaLnBrk="1" hangingPunct="1">
              <a:lnSpc>
                <a:spcPct val="90000"/>
              </a:lnSpc>
              <a:buNone/>
            </a:pPr>
            <a:r>
              <a:rPr lang="en-US" altLang="x-none" sz="3600" b="1">
                <a:solidFill>
                  <a:srgbClr val="333300"/>
                </a:solidFill>
                <a:latin typeface="Times New Roman" panose="02020603050405020304" pitchFamily="18" charset="0"/>
                <a:cs typeface="Times New Roman" panose="02020603050405020304" pitchFamily="18" charset="0"/>
              </a:rPr>
              <a:t>	Em hãy nêu </a:t>
            </a:r>
            <a:r>
              <a:rPr lang="vi-VN" altLang="x-none" sz="3600" b="1">
                <a:solidFill>
                  <a:srgbClr val="333300"/>
                </a:solidFill>
                <a:latin typeface="+mj-lt"/>
              </a:rPr>
              <a:t>một vài sự kiện</a:t>
            </a:r>
            <a:r>
              <a:rPr lang="en-US" altLang="x-none" sz="3600" b="1">
                <a:solidFill>
                  <a:srgbClr val="333300"/>
                </a:solidFill>
                <a:latin typeface="+mj-lt"/>
              </a:rPr>
              <a:t> </a:t>
            </a:r>
            <a:r>
              <a:rPr lang="en-US" altLang="x-none" sz="3600" b="1">
                <a:solidFill>
                  <a:srgbClr val="333300"/>
                </a:solidFill>
                <a:latin typeface="Times New Roman" panose="02020603050405020304" pitchFamily="18" charset="0"/>
                <a:cs typeface="Times New Roman" panose="02020603050405020304" pitchFamily="18" charset="0"/>
              </a:rPr>
              <a:t>mà em biết</a:t>
            </a:r>
            <a:r>
              <a:rPr lang="vi-VN" altLang="x-none" sz="3600" b="1">
                <a:solidFill>
                  <a:srgbClr val="333300"/>
                </a:solidFill>
                <a:latin typeface="Times New Roman" panose="02020603050405020304" pitchFamily="18" charset="0"/>
                <a:cs typeface="Times New Roman" panose="02020603050405020304" pitchFamily="18" charset="0"/>
              </a:rPr>
              <a:t> </a:t>
            </a:r>
            <a:r>
              <a:rPr lang="vi-VN" altLang="x-none" sz="3600" b="1">
                <a:solidFill>
                  <a:srgbClr val="333300"/>
                </a:solidFill>
                <a:latin typeface="+mj-lt"/>
              </a:rPr>
              <a:t>chứng minh điều đó?</a:t>
            </a:r>
            <a:endParaRPr lang="en-US" altLang="en-US" sz="4000" b="1" dirty="0">
              <a:solidFill>
                <a:srgbClr val="333300"/>
              </a:solidFill>
              <a:latin typeface="+mj-lt"/>
            </a:endParaRPr>
          </a:p>
        </p:txBody>
      </p:sp>
      <p:pic>
        <p:nvPicPr>
          <p:cNvPr id="10" name="Picture 9" descr="2997">
            <a:extLst>
              <a:ext uri="{FF2B5EF4-FFF2-40B4-BE49-F238E27FC236}">
                <a16:creationId xmlns:a16="http://schemas.microsoft.com/office/drawing/2014/main" id="{DB85B88B-25C7-4F77-AB75-9AA453A9799E}"/>
              </a:ext>
            </a:extLst>
          </p:cNvPr>
          <p:cNvPicPr>
            <a:picLocks noChangeAspect="1"/>
          </p:cNvPicPr>
          <p:nvPr/>
        </p:nvPicPr>
        <p:blipFill>
          <a:blip r:embed="rId5">
            <a:clrChange>
              <a:clrFrom>
                <a:srgbClr val="F7F7F7">
                  <a:alpha val="100000"/>
                </a:srgbClr>
              </a:clrFrom>
              <a:clrTo>
                <a:srgbClr val="F7F7F7">
                  <a:alpha val="100000"/>
                  <a:alpha val="0"/>
                </a:srgbClr>
              </a:clrTo>
            </a:clrChange>
          </a:blip>
          <a:stretch>
            <a:fillRect/>
          </a:stretch>
        </p:blipFill>
        <p:spPr>
          <a:xfrm>
            <a:off x="9677399" y="4610654"/>
            <a:ext cx="2280741" cy="2280741"/>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6918">
                                            <p:txEl>
                                              <p:pRg st="0" end="0"/>
                                            </p:txEl>
                                          </p:spTgt>
                                        </p:tgtEl>
                                        <p:attrNameLst>
                                          <p:attrName>style.visibility</p:attrName>
                                        </p:attrNameLst>
                                      </p:cBhvr>
                                      <p:to>
                                        <p:strVal val="visible"/>
                                      </p:to>
                                    </p:set>
                                    <p:animEffect transition="in" filter="box(in)">
                                      <p:cBhvr>
                                        <p:cTn id="7" dur="1000"/>
                                        <p:tgtEl>
                                          <p:spTgt spid="1669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66918">
                                            <p:txEl>
                                              <p:pRg st="1" end="1"/>
                                            </p:txEl>
                                          </p:spTgt>
                                        </p:tgtEl>
                                        <p:attrNameLst>
                                          <p:attrName>style.visibility</p:attrName>
                                        </p:attrNameLst>
                                      </p:cBhvr>
                                      <p:to>
                                        <p:strVal val="visible"/>
                                      </p:to>
                                    </p:set>
                                    <p:animEffect transition="in" filter="box(in)">
                                      <p:cBhvr>
                                        <p:cTn id="12" dur="1000"/>
                                        <p:tgtEl>
                                          <p:spTgt spid="1669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925638" y="90488"/>
            <a:ext cx="3810000" cy="2995612"/>
          </a:xfrm>
          <a:prstGeom prst="rect">
            <a:avLst/>
          </a:prstGeom>
          <a:noFill/>
          <a:ln w="9525">
            <a:noFill/>
          </a:ln>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6145213" y="90488"/>
            <a:ext cx="4405312" cy="2995612"/>
          </a:xfrm>
          <a:prstGeom prst="rect">
            <a:avLst/>
          </a:prstGeom>
          <a:noFill/>
          <a:ln w="9525">
            <a:noFill/>
          </a:ln>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901825" y="3513138"/>
            <a:ext cx="3810000" cy="2970212"/>
          </a:xfrm>
          <a:prstGeom prst="rect">
            <a:avLst/>
          </a:prstGeom>
          <a:noFill/>
          <a:ln w="9525">
            <a:noFill/>
          </a:ln>
        </p:spPr>
      </p:pic>
      <p:pic>
        <p:nvPicPr>
          <p:cNvPr id="6" name="Picture 5"/>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tretch>
            <a:fillRect/>
          </a:stretch>
        </p:blipFill>
        <p:spPr>
          <a:xfrm>
            <a:off x="6169025" y="3492500"/>
            <a:ext cx="4405313" cy="2970213"/>
          </a:xfrm>
          <a:prstGeom prst="rect">
            <a:avLst/>
          </a:prstGeom>
          <a:noFill/>
          <a:ln w="9525">
            <a:noFill/>
          </a:ln>
        </p:spPr>
      </p:pic>
      <p:sp>
        <p:nvSpPr>
          <p:cNvPr id="7" name="TextBox 6"/>
          <p:cNvSpPr txBox="1"/>
          <p:nvPr/>
        </p:nvSpPr>
        <p:spPr>
          <a:xfrm>
            <a:off x="1787525" y="3078163"/>
            <a:ext cx="3948113" cy="398780"/>
          </a:xfrm>
          <a:prstGeom prst="rect">
            <a:avLst/>
          </a:prstGeom>
          <a:ln/>
        </p:spPr>
        <p:style>
          <a:lnRef idx="2">
            <a:schemeClr val="accent4"/>
          </a:lnRef>
          <a:fillRef idx="1">
            <a:schemeClr val="lt1"/>
          </a:fillRef>
          <a:effectRef idx="0">
            <a:schemeClr val="accent4"/>
          </a:effectRef>
          <a:fontRef idx="minor">
            <a:schemeClr val="dk1"/>
          </a:fontRef>
        </p:style>
        <p:txBody>
          <a:bodyPr>
            <a:spAutoFit/>
          </a:bodyPr>
          <a:lstStyle>
            <a:lvl1pPr marL="342900" indent="-342900" algn="l" rtl="0" eaLnBrk="0" fontAlgn="base" hangingPunct="0">
              <a:spcBef>
                <a:spcPct val="20000"/>
              </a:spcBef>
              <a:spcAft>
                <a:spcPct val="0"/>
              </a:spcAft>
              <a:buClr>
                <a:schemeClr val="hlink"/>
              </a:buClr>
              <a:buSzPct val="120000"/>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SzPct val="120000"/>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Font typeface="Tahoma" panose="020B0604030504040204" pitchFamily="34" charset="0"/>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latin typeface="+mn-lt"/>
                <a:ea typeface="+mn-ea"/>
                <a:cs typeface="+mn-cs"/>
              </a:defRPr>
            </a:lvl5pPr>
          </a:lstStyle>
          <a:p>
            <a:pPr marL="0" lvl="0" indent="0" algn="ctr">
              <a:spcBef>
                <a:spcPct val="0"/>
              </a:spcBef>
              <a:buClrTx/>
              <a:buSzTx/>
              <a:buNone/>
            </a:pPr>
            <a:r>
              <a:rPr lang="en-US" altLang="en-US" sz="2000" b="1" dirty="0">
                <a:solidFill>
                  <a:srgbClr val="333300"/>
                </a:solidFill>
              </a:rPr>
              <a:t>Vua Hùng – Nước Văn Lang</a:t>
            </a:r>
          </a:p>
        </p:txBody>
      </p:sp>
      <p:sp>
        <p:nvSpPr>
          <p:cNvPr id="9" name="TextBox 8"/>
          <p:cNvSpPr txBox="1"/>
          <p:nvPr/>
        </p:nvSpPr>
        <p:spPr>
          <a:xfrm>
            <a:off x="1492250" y="6442075"/>
            <a:ext cx="4676775" cy="398780"/>
          </a:xfrm>
          <a:prstGeom prst="rect">
            <a:avLst/>
          </a:prstGeom>
          <a:ln/>
        </p:spPr>
        <p:style>
          <a:lnRef idx="2">
            <a:schemeClr val="accent4"/>
          </a:lnRef>
          <a:fillRef idx="1">
            <a:schemeClr val="lt1"/>
          </a:fillRef>
          <a:effectRef idx="0">
            <a:schemeClr val="accent4"/>
          </a:effectRef>
          <a:fontRef idx="minor">
            <a:schemeClr val="dk1"/>
          </a:fontRef>
        </p:style>
        <p:txBody>
          <a:bodyPr>
            <a:spAutoFit/>
          </a:bodyPr>
          <a:lstStyle>
            <a:lvl1pPr marL="342900" indent="-342900" algn="l" rtl="0" eaLnBrk="0" fontAlgn="base" hangingPunct="0">
              <a:spcBef>
                <a:spcPct val="20000"/>
              </a:spcBef>
              <a:spcAft>
                <a:spcPct val="0"/>
              </a:spcAft>
              <a:buClr>
                <a:schemeClr val="hlink"/>
              </a:buClr>
              <a:buSzPct val="120000"/>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SzPct val="120000"/>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Font typeface="Tahoma" panose="020B0604030504040204" pitchFamily="34" charset="0"/>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latin typeface="+mn-lt"/>
                <a:ea typeface="+mn-ea"/>
                <a:cs typeface="+mn-cs"/>
              </a:defRPr>
            </a:lvl5pPr>
          </a:lstStyle>
          <a:p>
            <a:pPr marL="0" lvl="0" indent="0" algn="ctr">
              <a:spcBef>
                <a:spcPct val="0"/>
              </a:spcBef>
              <a:buClrTx/>
              <a:buSzTx/>
              <a:buNone/>
            </a:pPr>
            <a:r>
              <a:rPr lang="en-US" altLang="en-US" sz="2000" b="1" dirty="0">
                <a:solidFill>
                  <a:srgbClr val="333300"/>
                </a:solidFill>
              </a:rPr>
              <a:t>Ngô Quyền dẹp tan quân Nam Hán </a:t>
            </a:r>
          </a:p>
        </p:txBody>
      </p:sp>
      <p:sp>
        <p:nvSpPr>
          <p:cNvPr id="10" name="Rectangle 9"/>
          <p:cNvSpPr/>
          <p:nvPr/>
        </p:nvSpPr>
        <p:spPr>
          <a:xfrm>
            <a:off x="7134861" y="3108325"/>
            <a:ext cx="2475230" cy="368300"/>
          </a:xfrm>
          <a:prstGeom prst="rect">
            <a:avLst/>
          </a:prstGeom>
          <a:ln/>
        </p:spPr>
        <p:style>
          <a:lnRef idx="2">
            <a:schemeClr val="accent4"/>
          </a:lnRef>
          <a:fillRef idx="1">
            <a:schemeClr val="lt1"/>
          </a:fillRef>
          <a:effectRef idx="0">
            <a:schemeClr val="accent4"/>
          </a:effectRef>
          <a:fontRef idx="minor">
            <a:schemeClr val="dk1"/>
          </a:fontRef>
        </p:style>
        <p:txBody>
          <a:bodyPr wrap="none">
            <a:spAutoFit/>
          </a:bodyPr>
          <a:lstStyle>
            <a:lvl1pPr marL="342900" indent="-342900" algn="l" rtl="0" eaLnBrk="0" fontAlgn="base" hangingPunct="0">
              <a:spcBef>
                <a:spcPct val="20000"/>
              </a:spcBef>
              <a:spcAft>
                <a:spcPct val="0"/>
              </a:spcAft>
              <a:buClr>
                <a:schemeClr val="hlink"/>
              </a:buClr>
              <a:buSzPct val="120000"/>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SzPct val="120000"/>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Font typeface="Tahoma" panose="020B0604030504040204" pitchFamily="34" charset="0"/>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latin typeface="+mn-lt"/>
                <a:ea typeface="+mn-ea"/>
                <a:cs typeface="+mn-cs"/>
              </a:defRPr>
            </a:lvl5pPr>
          </a:lstStyle>
          <a:p>
            <a:pPr marL="0" lvl="0" indent="0" algn="ctr">
              <a:spcBef>
                <a:spcPct val="0"/>
              </a:spcBef>
              <a:buClrTx/>
              <a:buSzTx/>
              <a:buNone/>
            </a:pPr>
            <a:r>
              <a:rPr lang="en-US" altLang="en-US" sz="1800" b="1" dirty="0">
                <a:solidFill>
                  <a:srgbClr val="333300"/>
                </a:solidFill>
              </a:rPr>
              <a:t>Khởi nghĩa Hai Bà Trưng</a:t>
            </a:r>
          </a:p>
        </p:txBody>
      </p:sp>
      <p:sp>
        <p:nvSpPr>
          <p:cNvPr id="11" name="Rectangle 10"/>
          <p:cNvSpPr/>
          <p:nvPr/>
        </p:nvSpPr>
        <p:spPr>
          <a:xfrm>
            <a:off x="7338061" y="6442075"/>
            <a:ext cx="2018030" cy="368300"/>
          </a:xfrm>
          <a:prstGeom prst="rect">
            <a:avLst/>
          </a:prstGeom>
          <a:ln/>
        </p:spPr>
        <p:style>
          <a:lnRef idx="2">
            <a:schemeClr val="accent4"/>
          </a:lnRef>
          <a:fillRef idx="1">
            <a:schemeClr val="lt1"/>
          </a:fillRef>
          <a:effectRef idx="0">
            <a:schemeClr val="accent4"/>
          </a:effectRef>
          <a:fontRef idx="minor">
            <a:schemeClr val="dk1"/>
          </a:fontRef>
        </p:style>
        <p:txBody>
          <a:bodyPr wrap="none">
            <a:spAutoFit/>
          </a:bodyPr>
          <a:lstStyle>
            <a:lvl1pPr marL="342900" indent="-342900" algn="l" rtl="0" eaLnBrk="0" fontAlgn="base" hangingPunct="0">
              <a:spcBef>
                <a:spcPct val="20000"/>
              </a:spcBef>
              <a:spcAft>
                <a:spcPct val="0"/>
              </a:spcAft>
              <a:buClr>
                <a:schemeClr val="hlink"/>
              </a:buClr>
              <a:buSzPct val="120000"/>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SzPct val="120000"/>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Font typeface="Tahoma" panose="020B0604030504040204" pitchFamily="34" charset="0"/>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latin typeface="+mn-lt"/>
                <a:ea typeface="+mn-ea"/>
                <a:cs typeface="+mn-cs"/>
              </a:defRPr>
            </a:lvl5pPr>
          </a:lstStyle>
          <a:p>
            <a:pPr marL="0" lvl="0" indent="0" algn="ctr">
              <a:spcBef>
                <a:spcPct val="0"/>
              </a:spcBef>
              <a:buClrTx/>
              <a:buSzTx/>
              <a:buNone/>
            </a:pPr>
            <a:r>
              <a:rPr lang="en-US" altLang="en-US" sz="1800" b="1" dirty="0">
                <a:solidFill>
                  <a:srgbClr val="333300"/>
                </a:solidFill>
              </a:rPr>
              <a:t>Lê Lợi – Nhà hậu Lê</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D820C3FF-9145-48C0-9053-667573003BE5}"/>
              </a:ext>
            </a:extLst>
          </p:cNvPr>
          <p:cNvSpPr>
            <a:spLocks noChangeArrowheads="1"/>
          </p:cNvSpPr>
          <p:nvPr/>
        </p:nvSpPr>
        <p:spPr bwMode="auto">
          <a:xfrm>
            <a:off x="4559645" y="1303028"/>
            <a:ext cx="7128297" cy="3812669"/>
          </a:xfrm>
          <a:prstGeom prst="roundRect">
            <a:avLst/>
          </a:prstGeom>
          <a:solidFill>
            <a:schemeClr val="bg1"/>
          </a:solidFill>
          <a:ln w="38100">
            <a:solidFill>
              <a:srgbClr val="00B050"/>
            </a:solidFill>
            <a:prstDash val="dash"/>
            <a:miter lim="800000"/>
            <a:headEnd/>
            <a:tailEnd/>
          </a:ln>
          <a:effectLst/>
        </p:spPr>
        <p:txBody>
          <a:bodyPr/>
          <a:lstStyle>
            <a:lvl1pPr marL="342900" indent="-342900" algn="l" rtl="0" eaLnBrk="0" fontAlgn="base" hangingPunct="0">
              <a:spcBef>
                <a:spcPct val="20000"/>
              </a:spcBef>
              <a:spcAft>
                <a:spcPct val="0"/>
              </a:spcAft>
              <a:buClr>
                <a:schemeClr val="hlink"/>
              </a:buClr>
              <a:buSzPct val="120000"/>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SzPct val="120000"/>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Font typeface="Tahoma" panose="020B0604030504040204" pitchFamily="34" charset="0"/>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latin typeface="+mn-lt"/>
                <a:ea typeface="+mn-ea"/>
                <a:cs typeface="+mn-cs"/>
              </a:defRPr>
            </a:lvl5pPr>
          </a:lstStyle>
          <a:p>
            <a:pPr marL="0" lvl="0" indent="3175" algn="just" eaLnBrk="1" hangingPunct="1">
              <a:buNone/>
            </a:pPr>
            <a:r>
              <a:rPr lang="en-US" altLang="x-none" sz="4000" b="1">
                <a:solidFill>
                  <a:srgbClr val="00B050"/>
                </a:solidFill>
                <a:latin typeface="Times New Roman" panose="02020603050405020304" pitchFamily="18" charset="0"/>
                <a:cs typeface="Times New Roman" panose="02020603050405020304" pitchFamily="18" charset="0"/>
              </a:rPr>
              <a:t>	</a:t>
            </a:r>
            <a:r>
              <a:rPr lang="vi-VN" altLang="x-none" sz="4000" b="1">
                <a:solidFill>
                  <a:srgbClr val="00B050"/>
                </a:solidFill>
                <a:latin typeface="Times New Roman" panose="02020603050405020304" pitchFamily="18" charset="0"/>
                <a:cs typeface="Times New Roman" panose="02020603050405020304" pitchFamily="18" charset="0"/>
              </a:rPr>
              <a:t>Môn Lịch sử và Địa l</a:t>
            </a:r>
            <a:r>
              <a:rPr lang="en-US" altLang="x-none" sz="4000" b="1">
                <a:solidFill>
                  <a:srgbClr val="00B050"/>
                </a:solidFill>
                <a:latin typeface="Times New Roman" panose="02020603050405020304" pitchFamily="18" charset="0"/>
                <a:cs typeface="Times New Roman" panose="02020603050405020304" pitchFamily="18" charset="0"/>
              </a:rPr>
              <a:t>í</a:t>
            </a:r>
            <a:r>
              <a:rPr lang="vi-VN" altLang="x-none" sz="4000" b="1">
                <a:solidFill>
                  <a:srgbClr val="00B050"/>
                </a:solidFill>
                <a:latin typeface="Times New Roman" panose="02020603050405020304" pitchFamily="18" charset="0"/>
                <a:cs typeface="Times New Roman" panose="02020603050405020304" pitchFamily="18" charset="0"/>
              </a:rPr>
              <a:t> giúp các em biết những điều trên và từ đó các em thêm yêu thiên nhiên, yêu con người và yêu Tổ quốc ta.</a:t>
            </a:r>
            <a:endParaRPr lang="vi-VN" altLang="x-none" sz="40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2C0CB3E5-FD39-4B6E-8EFA-CA721DCFA9DB}"/>
              </a:ext>
            </a:extLst>
          </p:cNvPr>
          <p:cNvGrpSpPr/>
          <p:nvPr/>
        </p:nvGrpSpPr>
        <p:grpSpPr>
          <a:xfrm>
            <a:off x="111213" y="852616"/>
            <a:ext cx="4275438" cy="6129659"/>
            <a:chOff x="0" y="852616"/>
            <a:chExt cx="4275438" cy="6129659"/>
          </a:xfrm>
        </p:grpSpPr>
        <p:pic>
          <p:nvPicPr>
            <p:cNvPr id="3" name="Picture 2">
              <a:extLst>
                <a:ext uri="{FF2B5EF4-FFF2-40B4-BE49-F238E27FC236}">
                  <a16:creationId xmlns:a16="http://schemas.microsoft.com/office/drawing/2014/main" id="{378D70E7-B1F3-4F00-ABF1-573CFCB02A73}"/>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852616"/>
              <a:ext cx="4275438" cy="6129659"/>
            </a:xfrm>
            <a:prstGeom prst="rect">
              <a:avLst/>
            </a:prstGeom>
          </p:spPr>
        </p:pic>
        <p:sp>
          <p:nvSpPr>
            <p:cNvPr id="4" name="TextBox 3">
              <a:extLst>
                <a:ext uri="{FF2B5EF4-FFF2-40B4-BE49-F238E27FC236}">
                  <a16:creationId xmlns:a16="http://schemas.microsoft.com/office/drawing/2014/main" id="{C3CC3B25-5876-48B7-B25E-33DDE3987EF7}"/>
                </a:ext>
              </a:extLst>
            </p:cNvPr>
            <p:cNvSpPr txBox="1"/>
            <p:nvPr/>
          </p:nvSpPr>
          <p:spPr>
            <a:xfrm>
              <a:off x="639984" y="2598003"/>
              <a:ext cx="3026791" cy="1015663"/>
            </a:xfrm>
            <a:prstGeom prst="rect">
              <a:avLst/>
            </a:prstGeom>
            <a:noFill/>
          </p:spPr>
          <p:txBody>
            <a:bodyPr wrap="none" rtlCol="0">
              <a:spAutoFit/>
            </a:bodyPr>
            <a:lstStyle/>
            <a:p>
              <a:r>
                <a:rPr lang="en-US" sz="6000" b="1">
                  <a:effectLst>
                    <a:glow rad="63500">
                      <a:schemeClr val="accent6">
                        <a:satMod val="175000"/>
                        <a:alpha val="40000"/>
                      </a:schemeClr>
                    </a:glow>
                  </a:effectLst>
                  <a:latin typeface="Times New Roman" panose="02020603050405020304" pitchFamily="18" charset="0"/>
                  <a:cs typeface="Times New Roman" panose="02020603050405020304" pitchFamily="18" charset="0"/>
                </a:rPr>
                <a:t>Kết luận</a:t>
              </a: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iterate type="lt">
                                    <p:tmPct val="5000"/>
                                  </p:iterate>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p:cTn id="13"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10">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Rectangle 7"/>
          <p:cNvSpPr/>
          <p:nvPr/>
        </p:nvSpPr>
        <p:spPr>
          <a:xfrm>
            <a:off x="1524000" y="-355600"/>
            <a:ext cx="309880" cy="3683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lr>
                <a:schemeClr val="hlink"/>
              </a:buClr>
              <a:buSzPct val="120000"/>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SzPct val="120000"/>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Font typeface="Tahoma" panose="020B0604030504040204" pitchFamily="34" charset="0"/>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latin typeface="+mn-lt"/>
                <a:ea typeface="+mn-ea"/>
                <a:cs typeface="+mn-cs"/>
              </a:defRPr>
            </a:lvl5pPr>
          </a:lstStyle>
          <a:p>
            <a:pPr marL="0" lvl="0" indent="0">
              <a:spcBef>
                <a:spcPct val="0"/>
              </a:spcBef>
              <a:buClrTx/>
              <a:buSzTx/>
              <a:buNone/>
            </a:pPr>
            <a:endParaRPr lang="en-US" altLang="en-US" sz="1800" dirty="0"/>
          </a:p>
        </p:txBody>
      </p:sp>
      <p:sp>
        <p:nvSpPr>
          <p:cNvPr id="19462" name="Rectangle 9"/>
          <p:cNvSpPr/>
          <p:nvPr/>
        </p:nvSpPr>
        <p:spPr>
          <a:xfrm>
            <a:off x="1524000" y="-641350"/>
            <a:ext cx="309880" cy="3683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lr>
                <a:schemeClr val="hlink"/>
              </a:buClr>
              <a:buSzPct val="120000"/>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SzPct val="120000"/>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Font typeface="Tahoma" panose="020B0604030504040204" pitchFamily="34" charset="0"/>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latin typeface="+mn-lt"/>
                <a:ea typeface="+mn-ea"/>
                <a:cs typeface="+mn-cs"/>
              </a:defRPr>
            </a:lvl5pPr>
          </a:lstStyle>
          <a:p>
            <a:pPr marL="0" lvl="0" indent="0">
              <a:spcBef>
                <a:spcPct val="0"/>
              </a:spcBef>
              <a:buClrTx/>
              <a:buSzTx/>
              <a:buNone/>
            </a:pPr>
            <a:endParaRPr lang="en-US" altLang="en-US" sz="1800" dirty="0"/>
          </a:p>
        </p:txBody>
      </p:sp>
      <p:sp>
        <p:nvSpPr>
          <p:cNvPr id="19463" name="Rectangle 12"/>
          <p:cNvSpPr/>
          <p:nvPr/>
        </p:nvSpPr>
        <p:spPr>
          <a:xfrm>
            <a:off x="1524000" y="1739900"/>
            <a:ext cx="309880" cy="3683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lr>
                <a:schemeClr val="hlink"/>
              </a:buClr>
              <a:buSzPct val="120000"/>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SzPct val="120000"/>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Font typeface="Tahoma" panose="020B0604030504040204" pitchFamily="34" charset="0"/>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latin typeface="+mn-lt"/>
                <a:ea typeface="+mn-ea"/>
                <a:cs typeface="+mn-cs"/>
              </a:defRPr>
            </a:lvl5pPr>
          </a:lstStyle>
          <a:p>
            <a:pPr marL="0" lvl="0" indent="0">
              <a:spcBef>
                <a:spcPct val="0"/>
              </a:spcBef>
              <a:buClrTx/>
              <a:buSzTx/>
              <a:buNone/>
            </a:pPr>
            <a:endParaRPr lang="en-US" altLang="en-US" sz="1800" dirty="0"/>
          </a:p>
        </p:txBody>
      </p:sp>
      <p:sp>
        <p:nvSpPr>
          <p:cNvPr id="19464" name="Rectangle 14"/>
          <p:cNvSpPr/>
          <p:nvPr/>
        </p:nvSpPr>
        <p:spPr>
          <a:xfrm>
            <a:off x="1524000" y="1335088"/>
            <a:ext cx="309880" cy="3683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lr>
                <a:schemeClr val="hlink"/>
              </a:buClr>
              <a:buSzPct val="120000"/>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SzPct val="120000"/>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Font typeface="Tahoma" panose="020B0604030504040204" pitchFamily="34" charset="0"/>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latin typeface="+mn-lt"/>
                <a:ea typeface="+mn-ea"/>
                <a:cs typeface="+mn-cs"/>
              </a:defRPr>
            </a:lvl5pPr>
          </a:lstStyle>
          <a:p>
            <a:pPr marL="0" lvl="0" indent="0">
              <a:spcBef>
                <a:spcPct val="0"/>
              </a:spcBef>
              <a:buClrTx/>
              <a:buSzTx/>
              <a:buNone/>
            </a:pPr>
            <a:endParaRPr lang="en-US" altLang="en-US" sz="1800" dirty="0"/>
          </a:p>
        </p:txBody>
      </p:sp>
      <p:sp>
        <p:nvSpPr>
          <p:cNvPr id="19465" name="Rectangle 16"/>
          <p:cNvSpPr/>
          <p:nvPr/>
        </p:nvSpPr>
        <p:spPr>
          <a:xfrm>
            <a:off x="1524000" y="1435100"/>
            <a:ext cx="309880" cy="368300"/>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lr>
                <a:schemeClr val="hlink"/>
              </a:buClr>
              <a:buSzPct val="120000"/>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SzPct val="120000"/>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Font typeface="Tahoma" panose="020B0604030504040204" pitchFamily="34" charset="0"/>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latin typeface="+mn-lt"/>
                <a:ea typeface="+mn-ea"/>
                <a:cs typeface="+mn-cs"/>
              </a:defRPr>
            </a:lvl5pPr>
          </a:lstStyle>
          <a:p>
            <a:pPr marL="0" lvl="0" indent="0">
              <a:spcBef>
                <a:spcPct val="0"/>
              </a:spcBef>
              <a:buClrTx/>
              <a:buSzTx/>
              <a:buNone/>
            </a:pPr>
            <a:endParaRPr lang="en-US" altLang="en-US" sz="1800" dirty="0"/>
          </a:p>
        </p:txBody>
      </p:sp>
      <p:grpSp>
        <p:nvGrpSpPr>
          <p:cNvPr id="32" name="Group 31">
            <a:extLst>
              <a:ext uri="{FF2B5EF4-FFF2-40B4-BE49-F238E27FC236}">
                <a16:creationId xmlns:a16="http://schemas.microsoft.com/office/drawing/2014/main" id="{33C05643-C2E9-4166-B6C2-4466FE1FD13D}"/>
              </a:ext>
            </a:extLst>
          </p:cNvPr>
          <p:cNvGrpSpPr/>
          <p:nvPr/>
        </p:nvGrpSpPr>
        <p:grpSpPr>
          <a:xfrm>
            <a:off x="2225488" y="1056910"/>
            <a:ext cx="2914923" cy="1051290"/>
            <a:chOff x="2225488" y="1056910"/>
            <a:chExt cx="2914923" cy="1051290"/>
          </a:xfrm>
        </p:grpSpPr>
        <p:sp>
          <p:nvSpPr>
            <p:cNvPr id="24" name="圆角矩形 102">
              <a:extLst>
                <a:ext uri="{FF2B5EF4-FFF2-40B4-BE49-F238E27FC236}">
                  <a16:creationId xmlns:a16="http://schemas.microsoft.com/office/drawing/2014/main" id="{8E1026B3-02CB-43AD-ABDB-CA268CE3CB0C}"/>
                </a:ext>
              </a:extLst>
            </p:cNvPr>
            <p:cNvSpPr/>
            <p:nvPr/>
          </p:nvSpPr>
          <p:spPr>
            <a:xfrm>
              <a:off x="2225488" y="1056910"/>
              <a:ext cx="2914923" cy="1051290"/>
            </a:xfrm>
            <a:prstGeom prst="roundRect">
              <a:avLst/>
            </a:prstGeom>
            <a:blipFill dpi="0" rotWithShape="1">
              <a:blip r:embed="rId2">
                <a:alphaModFix amt="44000"/>
              </a:blip>
              <a:srcRect/>
              <a:stretch>
                <a:fillRect/>
              </a:stretch>
            </a:blip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solidFill>
                    <a:schemeClr val="lt1"/>
                  </a:solidFill>
                </a:defRPr>
              </a:defPPr>
              <a:lvl1pPr marL="0" lvl="0" indent="0" algn="l" defTabSz="914400" rtl="0" eaLnBrk="1" fontAlgn="base" latinLnBrk="0" hangingPunct="1">
                <a:lnSpc>
                  <a:spcPct val="100000"/>
                </a:lnSpc>
                <a:spcBef>
                  <a:spcPct val="0"/>
                </a:spcBef>
                <a:spcAft>
                  <a:spcPct val="0"/>
                </a:spcAft>
                <a:buNone/>
                <a:defRPr b="0" i="0" u="none" kern="1200" baseline="0">
                  <a:solidFill>
                    <a:schemeClr val="lt1"/>
                  </a:solidFill>
                  <a:latin typeface="Times New Roman" panose="02020603050405020304" pitchFamily="18"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lt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lt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lt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lt1"/>
                  </a:solidFill>
                  <a:latin typeface="Times New Roman" panose="02020603050405020304" pitchFamily="18"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lt1"/>
                  </a:solidFill>
                  <a:latin typeface="Times New Roman" panose="02020603050405020304" pitchFamily="18"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lt1"/>
                  </a:solidFill>
                  <a:latin typeface="Times New Roman" panose="02020603050405020304" pitchFamily="18"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lt1"/>
                  </a:solidFill>
                  <a:latin typeface="Times New Roman" panose="02020603050405020304" pitchFamily="18"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lt1"/>
                  </a:solidFill>
                  <a:latin typeface="Times New Roman" panose="02020603050405020304" pitchFamily="18"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Microsoft YaHei" panose="020B0503020204020204" pitchFamily="34" charset="-122"/>
                <a:ea typeface="Microsoft YaHei" panose="020B0503020204020204" pitchFamily="34" charset="-122"/>
                <a:cs typeface="+mn-cs"/>
              </a:endParaRPr>
            </a:p>
          </p:txBody>
        </p:sp>
        <p:sp>
          <p:nvSpPr>
            <p:cNvPr id="15" name="TextBox 14">
              <a:extLst>
                <a:ext uri="{FF2B5EF4-FFF2-40B4-BE49-F238E27FC236}">
                  <a16:creationId xmlns:a16="http://schemas.microsoft.com/office/drawing/2014/main" id="{478CBF0B-4F27-47F7-BDD3-6761C66D8633}"/>
                </a:ext>
              </a:extLst>
            </p:cNvPr>
            <p:cNvSpPr txBox="1"/>
            <p:nvPr/>
          </p:nvSpPr>
          <p:spPr>
            <a:xfrm>
              <a:off x="2265218" y="1104110"/>
              <a:ext cx="2662596" cy="830997"/>
            </a:xfrm>
            <a:prstGeom prst="rect">
              <a:avLst/>
            </a:prstGeom>
            <a:noFill/>
          </p:spPr>
          <p:txBody>
            <a:bodyPr wrap="square">
              <a:spAutoFit/>
            </a:bodyPr>
            <a:lstStyle/>
            <a:p>
              <a:pPr algn="ctr"/>
              <a:r>
                <a:rPr lang="en-US" altLang="x-none" sz="2400" b="1">
                  <a:solidFill>
                    <a:srgbClr val="161616"/>
                  </a:solidFill>
                  <a:effectLst>
                    <a:outerShdw blurRad="38100" dist="38100" dir="2700000">
                      <a:srgbClr val="C0C0C0"/>
                    </a:outerShdw>
                  </a:effectLst>
                  <a:latin typeface="Times New Roman" panose="02020603050405020304" pitchFamily="18" charset="0"/>
                  <a:cs typeface="Times New Roman" panose="02020603050405020304" pitchFamily="18" charset="0"/>
                </a:rPr>
                <a:t>Q</a:t>
              </a:r>
              <a:r>
                <a:rPr lang="vi-VN" altLang="x-none" sz="2400" b="1">
                  <a:solidFill>
                    <a:srgbClr val="161616"/>
                  </a:solidFill>
                  <a:effectLst>
                    <a:outerShdw blurRad="38100" dist="38100" dir="2700000">
                      <a:srgbClr val="C0C0C0"/>
                    </a:outerShdw>
                  </a:effectLst>
                  <a:latin typeface="Times New Roman" panose="02020603050405020304" pitchFamily="18" charset="0"/>
                  <a:cs typeface="Times New Roman" panose="02020603050405020304" pitchFamily="18" charset="0"/>
                </a:rPr>
                <a:t>uan sát sự vật, hiện tượng </a:t>
              </a:r>
              <a:endParaRPr lang="en-US" sz="2400"/>
            </a:p>
          </p:txBody>
        </p:sp>
      </p:grpSp>
      <p:grpSp>
        <p:nvGrpSpPr>
          <p:cNvPr id="18" name="Group 17">
            <a:extLst>
              <a:ext uri="{FF2B5EF4-FFF2-40B4-BE49-F238E27FC236}">
                <a16:creationId xmlns:a16="http://schemas.microsoft.com/office/drawing/2014/main" id="{08AC71D1-0151-471D-9FA8-9CB75938D38E}"/>
              </a:ext>
            </a:extLst>
          </p:cNvPr>
          <p:cNvGrpSpPr/>
          <p:nvPr/>
        </p:nvGrpSpPr>
        <p:grpSpPr>
          <a:xfrm>
            <a:off x="7568407" y="2677615"/>
            <a:ext cx="4036004" cy="1502770"/>
            <a:chOff x="4584556" y="2967335"/>
            <a:chExt cx="4036004" cy="1473649"/>
          </a:xfrm>
        </p:grpSpPr>
        <p:grpSp>
          <p:nvGrpSpPr>
            <p:cNvPr id="28" name="组合 110">
              <a:extLst>
                <a:ext uri="{FF2B5EF4-FFF2-40B4-BE49-F238E27FC236}">
                  <a16:creationId xmlns:a16="http://schemas.microsoft.com/office/drawing/2014/main" id="{9E86C349-368C-4E00-A97B-8C9692F590EB}"/>
                </a:ext>
              </a:extLst>
            </p:cNvPr>
            <p:cNvGrpSpPr/>
            <p:nvPr/>
          </p:nvGrpSpPr>
          <p:grpSpPr>
            <a:xfrm>
              <a:off x="4584556" y="2967335"/>
              <a:ext cx="4036004" cy="1473649"/>
              <a:chOff x="4304043" y="1286668"/>
              <a:chExt cx="3837944" cy="2757793"/>
            </a:xfrm>
            <a:blipFill dpi="0" rotWithShape="1">
              <a:blip r:embed="rId3">
                <a:alphaModFix amt="30000"/>
              </a:blip>
              <a:srcRect/>
              <a:stretch>
                <a:fillRect/>
              </a:stretch>
            </a:blipFill>
            <a:effectLst>
              <a:outerShdw blurRad="381000" dist="254000" dir="8100000" algn="tr" rotWithShape="0">
                <a:prstClr val="black">
                  <a:alpha val="40000"/>
                </a:prstClr>
              </a:outerShdw>
            </a:effectLst>
          </p:grpSpPr>
          <p:sp>
            <p:nvSpPr>
              <p:cNvPr id="29" name="圆角矩形 111">
                <a:extLst>
                  <a:ext uri="{FF2B5EF4-FFF2-40B4-BE49-F238E27FC236}">
                    <a16:creationId xmlns:a16="http://schemas.microsoft.com/office/drawing/2014/main" id="{5C5B7969-A63E-4379-BC9B-1A67719B0718}"/>
                  </a:ext>
                </a:extLst>
              </p:cNvPr>
              <p:cNvSpPr/>
              <p:nvPr/>
            </p:nvSpPr>
            <p:spPr>
              <a:xfrm>
                <a:off x="4304043" y="1286668"/>
                <a:ext cx="3837944" cy="27577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solidFill>
                      <a:schemeClr val="lt1"/>
                    </a:solidFill>
                  </a:defRPr>
                </a:defPPr>
                <a:lvl1pPr marL="0" lvl="0" indent="0" algn="l" defTabSz="914400" rtl="0" eaLnBrk="1" fontAlgn="base" latinLnBrk="0" hangingPunct="1">
                  <a:lnSpc>
                    <a:spcPct val="100000"/>
                  </a:lnSpc>
                  <a:spcBef>
                    <a:spcPct val="0"/>
                  </a:spcBef>
                  <a:spcAft>
                    <a:spcPct val="0"/>
                  </a:spcAft>
                  <a:buNone/>
                  <a:defRPr b="0" i="0" u="none" kern="1200" baseline="0">
                    <a:solidFill>
                      <a:schemeClr val="lt1"/>
                    </a:solidFill>
                    <a:latin typeface="Times New Roman" panose="02020603050405020304" pitchFamily="18"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lt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lt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lt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lt1"/>
                    </a:solidFill>
                    <a:latin typeface="Times New Roman" panose="02020603050405020304" pitchFamily="18"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lt1"/>
                    </a:solidFill>
                    <a:latin typeface="Times New Roman" panose="02020603050405020304" pitchFamily="18"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lt1"/>
                    </a:solidFill>
                    <a:latin typeface="Times New Roman" panose="02020603050405020304" pitchFamily="18"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lt1"/>
                    </a:solidFill>
                    <a:latin typeface="Times New Roman" panose="02020603050405020304" pitchFamily="18"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lt1"/>
                    </a:solidFill>
                    <a:latin typeface="Times New Roman" panose="02020603050405020304" pitchFamily="18"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Microsoft YaHei" panose="020B0503020204020204" pitchFamily="34" charset="-122"/>
                  <a:ea typeface="Microsoft YaHei" panose="020B0503020204020204" pitchFamily="34" charset="-122"/>
                  <a:cs typeface="+mn-cs"/>
                </a:endParaRPr>
              </a:p>
            </p:txBody>
          </p:sp>
          <p:sp>
            <p:nvSpPr>
              <p:cNvPr id="30" name="圆角矩形 112">
                <a:extLst>
                  <a:ext uri="{FF2B5EF4-FFF2-40B4-BE49-F238E27FC236}">
                    <a16:creationId xmlns:a16="http://schemas.microsoft.com/office/drawing/2014/main" id="{11A8F5DC-56A2-4AFD-BB82-21B2692129BA}"/>
                  </a:ext>
                </a:extLst>
              </p:cNvPr>
              <p:cNvSpPr/>
              <p:nvPr/>
            </p:nvSpPr>
            <p:spPr>
              <a:xfrm>
                <a:off x="4351930" y="1373339"/>
                <a:ext cx="3742172" cy="258445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solidFill>
                      <a:schemeClr val="lt1"/>
                    </a:solidFill>
                  </a:defRPr>
                </a:defPPr>
                <a:lvl1pPr marL="0" lvl="0" indent="0" algn="l" defTabSz="914400" rtl="0" eaLnBrk="1" fontAlgn="base" latinLnBrk="0" hangingPunct="1">
                  <a:lnSpc>
                    <a:spcPct val="100000"/>
                  </a:lnSpc>
                  <a:spcBef>
                    <a:spcPct val="0"/>
                  </a:spcBef>
                  <a:spcAft>
                    <a:spcPct val="0"/>
                  </a:spcAft>
                  <a:buNone/>
                  <a:defRPr b="0" i="0" u="none" kern="1200" baseline="0">
                    <a:solidFill>
                      <a:schemeClr val="lt1"/>
                    </a:solidFill>
                    <a:latin typeface="Times New Roman" panose="02020603050405020304" pitchFamily="18"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lt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lt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lt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lt1"/>
                    </a:solidFill>
                    <a:latin typeface="Times New Roman" panose="02020603050405020304" pitchFamily="18"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lt1"/>
                    </a:solidFill>
                    <a:latin typeface="Times New Roman" panose="02020603050405020304" pitchFamily="18"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lt1"/>
                    </a:solidFill>
                    <a:latin typeface="Times New Roman" panose="02020603050405020304" pitchFamily="18"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lt1"/>
                    </a:solidFill>
                    <a:latin typeface="Times New Roman" panose="02020603050405020304" pitchFamily="18"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lt1"/>
                    </a:solidFill>
                    <a:latin typeface="Times New Roman" panose="02020603050405020304" pitchFamily="18"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bg1"/>
                  </a:solidFill>
                  <a:effectLst/>
                  <a:uLnTx/>
                  <a:uFillTx/>
                  <a:latin typeface="Microsoft YaHei" panose="020B0503020204020204" pitchFamily="34" charset="-122"/>
                  <a:ea typeface="Microsoft YaHei" panose="020B0503020204020204" pitchFamily="34" charset="-122"/>
                  <a:cs typeface="+mn-cs"/>
                </a:endParaRPr>
              </a:p>
            </p:txBody>
          </p:sp>
        </p:grpSp>
        <p:sp>
          <p:nvSpPr>
            <p:cNvPr id="19" name="TextBox 18">
              <a:extLst>
                <a:ext uri="{FF2B5EF4-FFF2-40B4-BE49-F238E27FC236}">
                  <a16:creationId xmlns:a16="http://schemas.microsoft.com/office/drawing/2014/main" id="{B0D233EA-55A1-4210-A1BD-0DF4E78A73AF}"/>
                </a:ext>
              </a:extLst>
            </p:cNvPr>
            <p:cNvSpPr txBox="1"/>
            <p:nvPr/>
          </p:nvSpPr>
          <p:spPr>
            <a:xfrm>
              <a:off x="4658936" y="3135375"/>
              <a:ext cx="3887243" cy="1200329"/>
            </a:xfrm>
            <a:prstGeom prst="rect">
              <a:avLst/>
            </a:prstGeom>
            <a:noFill/>
          </p:spPr>
          <p:txBody>
            <a:bodyPr wrap="square">
              <a:spAutoFit/>
            </a:bodyPr>
            <a:lstStyle/>
            <a:p>
              <a:pPr algn="ctr"/>
              <a:r>
                <a:rPr lang="en-US" altLang="x-none" sz="2400" b="1">
                  <a:solidFill>
                    <a:srgbClr val="161616"/>
                  </a:solidFill>
                  <a:effectLst>
                    <a:outerShdw blurRad="38100" dist="38100" dir="2700000">
                      <a:srgbClr val="C0C0C0"/>
                    </a:outerShdw>
                  </a:effectLst>
                  <a:latin typeface="Times New Roman" panose="02020603050405020304" pitchFamily="18" charset="0"/>
                  <a:cs typeface="Times New Roman" panose="02020603050405020304" pitchFamily="18" charset="0"/>
                </a:rPr>
                <a:t>M</a:t>
              </a:r>
              <a:r>
                <a:rPr lang="vi-VN" altLang="x-none" sz="2400" b="1">
                  <a:solidFill>
                    <a:srgbClr val="161616"/>
                  </a:solidFill>
                  <a:effectLst>
                    <a:outerShdw blurRad="38100" dist="38100" dir="2700000">
                      <a:srgbClr val="C0C0C0"/>
                    </a:outerShdw>
                  </a:effectLst>
                  <a:latin typeface="Times New Roman" panose="02020603050405020304" pitchFamily="18" charset="0"/>
                  <a:cs typeface="Times New Roman" panose="02020603050405020304" pitchFamily="18" charset="0"/>
                </a:rPr>
                <a:t>ạnh dạn nêu thắc mắc. </a:t>
              </a:r>
              <a:endParaRPr lang="en-US" altLang="x-none" sz="2400" b="1">
                <a:solidFill>
                  <a:srgbClr val="161616"/>
                </a:solidFill>
                <a:effectLst>
                  <a:outerShdw blurRad="38100" dist="38100" dir="2700000">
                    <a:srgbClr val="C0C0C0"/>
                  </a:outerShdw>
                </a:effectLst>
                <a:latin typeface="Times New Roman" panose="02020603050405020304" pitchFamily="18" charset="0"/>
                <a:cs typeface="Times New Roman" panose="02020603050405020304" pitchFamily="18" charset="0"/>
              </a:endParaRPr>
            </a:p>
            <a:p>
              <a:pPr algn="ctr"/>
              <a:r>
                <a:rPr lang="vi-VN" altLang="x-none" sz="2400" b="1">
                  <a:solidFill>
                    <a:srgbClr val="161616"/>
                  </a:solidFill>
                  <a:effectLst>
                    <a:outerShdw blurRad="38100" dist="38100" dir="2700000">
                      <a:srgbClr val="C0C0C0"/>
                    </a:outerShdw>
                  </a:effectLst>
                  <a:latin typeface="Times New Roman" panose="02020603050405020304" pitchFamily="18" charset="0"/>
                  <a:cs typeface="Times New Roman" panose="02020603050405020304" pitchFamily="18" charset="0"/>
                </a:rPr>
                <a:t>Đặt câu hỏi v</a:t>
              </a:r>
              <a:r>
                <a:rPr lang="vi-VN" altLang="x-none" sz="2400" b="1">
                  <a:solidFill>
                    <a:srgbClr val="161616"/>
                  </a:solidFill>
                  <a:effectLst>
                    <a:outerShdw blurRad="38100" dist="38100" dir="2700000">
                      <a:srgbClr val="C0C0C0"/>
                    </a:outerShdw>
                  </a:effectLst>
                  <a:latin typeface="Times New Roman" panose="02020603050405020304" pitchFamily="18" charset="0"/>
                  <a:ea typeface="Times New Roman" panose="02020603050405020304" pitchFamily="18" charset="0"/>
                </a:rPr>
                <a:t>à</a:t>
              </a:r>
              <a:r>
                <a:rPr lang="vi-VN" altLang="x-none" sz="2400" b="1">
                  <a:solidFill>
                    <a:srgbClr val="161616"/>
                  </a:solidFill>
                  <a:effectLst>
                    <a:outerShdw blurRad="38100" dist="38100" dir="2700000">
                      <a:srgbClr val="C0C0C0"/>
                    </a:outerShdw>
                  </a:effectLst>
                  <a:latin typeface="Times New Roman" panose="02020603050405020304" pitchFamily="18" charset="0"/>
                  <a:cs typeface="Times New Roman" panose="02020603050405020304" pitchFamily="18" charset="0"/>
                </a:rPr>
                <a:t> cùng tìm câu</a:t>
              </a:r>
              <a:r>
                <a:rPr lang="en-US" altLang="x-none" sz="2400" b="1">
                  <a:solidFill>
                    <a:srgbClr val="161616"/>
                  </a:solidFill>
                  <a:effectLst>
                    <a:outerShdw blurRad="38100" dist="38100" dir="2700000">
                      <a:srgbClr val="C0C0C0"/>
                    </a:outerShdw>
                  </a:effectLst>
                  <a:latin typeface="Times New Roman" panose="02020603050405020304" pitchFamily="18" charset="0"/>
                  <a:cs typeface="Times New Roman" panose="02020603050405020304" pitchFamily="18" charset="0"/>
                </a:rPr>
                <a:t> </a:t>
              </a:r>
              <a:r>
                <a:rPr lang="vi-VN" altLang="x-none" sz="2400" b="1">
                  <a:solidFill>
                    <a:srgbClr val="161616"/>
                  </a:solidFill>
                  <a:effectLst>
                    <a:outerShdw blurRad="38100" dist="38100" dir="2700000">
                      <a:srgbClr val="C0C0C0"/>
                    </a:outerShdw>
                  </a:effectLst>
                  <a:latin typeface="Times New Roman" panose="02020603050405020304" pitchFamily="18" charset="0"/>
                  <a:cs typeface="Times New Roman" panose="02020603050405020304" pitchFamily="18" charset="0"/>
                </a:rPr>
                <a:t>trả lời</a:t>
              </a:r>
              <a:r>
                <a:rPr lang="en-US" altLang="x-none" sz="2400" b="1">
                  <a:solidFill>
                    <a:srgbClr val="161616"/>
                  </a:solidFill>
                  <a:effectLst>
                    <a:outerShdw blurRad="38100" dist="38100" dir="2700000">
                      <a:srgbClr val="C0C0C0"/>
                    </a:outerShdw>
                  </a:effectLst>
                  <a:latin typeface="Times New Roman" panose="02020603050405020304" pitchFamily="18" charset="0"/>
                  <a:cs typeface="Times New Roman" panose="02020603050405020304" pitchFamily="18" charset="0"/>
                </a:rPr>
                <a:t>.</a:t>
              </a:r>
              <a:r>
                <a:rPr lang="vi-VN" altLang="x-none" sz="2400" b="1">
                  <a:solidFill>
                    <a:srgbClr val="161616"/>
                  </a:solidFill>
                  <a:effectLst>
                    <a:outerShdw blurRad="38100" dist="38100" dir="2700000">
                      <a:srgbClr val="C0C0C0"/>
                    </a:outerShdw>
                  </a:effectLst>
                  <a:latin typeface="Times New Roman" panose="02020603050405020304" pitchFamily="18" charset="0"/>
                  <a:cs typeface="Times New Roman" panose="02020603050405020304" pitchFamily="18" charset="0"/>
                </a:rPr>
                <a:t> </a:t>
              </a:r>
              <a:endParaRPr lang="en-US" sz="2400"/>
            </a:p>
          </p:txBody>
        </p:sp>
      </p:grpSp>
      <p:pic>
        <p:nvPicPr>
          <p:cNvPr id="11" name="Picture 10" descr="A picture containing toy, doll&#10;&#10;Description automatically generated">
            <a:extLst>
              <a:ext uri="{FF2B5EF4-FFF2-40B4-BE49-F238E27FC236}">
                <a16:creationId xmlns:a16="http://schemas.microsoft.com/office/drawing/2014/main" id="{CA4070BE-97B0-4403-82D2-E26833B1C72A}"/>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047" b="97664" l="7447" r="97163">
                        <a14:foregroundMark x1="21986" y1="92804" x2="21986" y2="92804"/>
                        <a14:foregroundMark x1="12234" y1="93458" x2="12234" y2="93458"/>
                        <a14:foregroundMark x1="16489" y1="92430" x2="22695" y2="95514"/>
                        <a14:foregroundMark x1="65603" y1="94299" x2="69504" y2="94112"/>
                        <a14:foregroundMark x1="67199" y1="97757" x2="67199" y2="97757"/>
                        <a14:foregroundMark x1="50887" y1="14206" x2="50887" y2="14206"/>
                        <a14:foregroundMark x1="57447" y1="5140" x2="27660" y2="10561"/>
                        <a14:foregroundMark x1="27660" y1="10561" x2="67021" y2="16542"/>
                        <a14:foregroundMark x1="67021" y1="16542" x2="68262" y2="12150"/>
                        <a14:foregroundMark x1="7624" y1="20748" x2="7624" y2="20748"/>
                        <a14:foregroundMark x1="90603" y1="24019" x2="90603" y2="24019"/>
                        <a14:foregroundMark x1="97163" y1="28318" x2="97163" y2="28318"/>
                      </a14:backgroundRemoval>
                    </a14:imgEffect>
                  </a14:imgLayer>
                </a14:imgProps>
              </a:ext>
              <a:ext uri="{28A0092B-C50C-407E-A947-70E740481C1C}">
                <a14:useLocalDpi xmlns:a14="http://schemas.microsoft.com/office/drawing/2010/main" val="0"/>
              </a:ext>
            </a:extLst>
          </a:blip>
          <a:stretch>
            <a:fillRect/>
          </a:stretch>
        </p:blipFill>
        <p:spPr>
          <a:xfrm>
            <a:off x="1201129" y="105680"/>
            <a:ext cx="1265501" cy="2400863"/>
          </a:xfrm>
          <a:prstGeom prst="rect">
            <a:avLst/>
          </a:prstGeom>
        </p:spPr>
      </p:pic>
      <p:grpSp>
        <p:nvGrpSpPr>
          <p:cNvPr id="27" name="Group 26">
            <a:extLst>
              <a:ext uri="{FF2B5EF4-FFF2-40B4-BE49-F238E27FC236}">
                <a16:creationId xmlns:a16="http://schemas.microsoft.com/office/drawing/2014/main" id="{6FBDDD91-E5B2-4D2A-85BB-283AF967F10F}"/>
              </a:ext>
            </a:extLst>
          </p:cNvPr>
          <p:cNvGrpSpPr/>
          <p:nvPr/>
        </p:nvGrpSpPr>
        <p:grpSpPr>
          <a:xfrm>
            <a:off x="5975687" y="1081604"/>
            <a:ext cx="3553016" cy="989545"/>
            <a:chOff x="5791899" y="562137"/>
            <a:chExt cx="3553016" cy="989545"/>
          </a:xfrm>
        </p:grpSpPr>
        <p:sp>
          <p:nvSpPr>
            <p:cNvPr id="25" name="圆角矩形 115">
              <a:extLst>
                <a:ext uri="{FF2B5EF4-FFF2-40B4-BE49-F238E27FC236}">
                  <a16:creationId xmlns:a16="http://schemas.microsoft.com/office/drawing/2014/main" id="{4402AFB7-FF7A-472A-AC1A-78FF4509E833}"/>
                </a:ext>
              </a:extLst>
            </p:cNvPr>
            <p:cNvSpPr/>
            <p:nvPr/>
          </p:nvSpPr>
          <p:spPr>
            <a:xfrm>
              <a:off x="5791899" y="562137"/>
              <a:ext cx="3553016" cy="989545"/>
            </a:xfrm>
            <a:prstGeom prst="roundRect">
              <a:avLst/>
            </a:prstGeom>
            <a:blipFill dpi="0" rotWithShape="1">
              <a:blip r:embed="rId6">
                <a:alphaModFix amt="5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eaLnBrk="1" hangingPunct="1"/>
              <a:endParaRPr lang="zh-CN" altLang="en-US" sz="1200" dirty="0">
                <a:latin typeface="Microsoft YaHei" panose="020B0503020204020204" pitchFamily="34" charset="-122"/>
                <a:ea typeface="Microsoft YaHei" panose="020B0503020204020204" pitchFamily="34" charset="-122"/>
              </a:endParaRPr>
            </a:p>
          </p:txBody>
        </p:sp>
        <p:sp>
          <p:nvSpPr>
            <p:cNvPr id="17" name="TextBox 16">
              <a:extLst>
                <a:ext uri="{FF2B5EF4-FFF2-40B4-BE49-F238E27FC236}">
                  <a16:creationId xmlns:a16="http://schemas.microsoft.com/office/drawing/2014/main" id="{77EB4B5B-98E0-4514-9C78-C780585CF262}"/>
                </a:ext>
              </a:extLst>
            </p:cNvPr>
            <p:cNvSpPr txBox="1"/>
            <p:nvPr/>
          </p:nvSpPr>
          <p:spPr>
            <a:xfrm>
              <a:off x="6063736" y="676174"/>
              <a:ext cx="3048000" cy="830997"/>
            </a:xfrm>
            <a:prstGeom prst="rect">
              <a:avLst/>
            </a:prstGeom>
            <a:noFill/>
          </p:spPr>
          <p:txBody>
            <a:bodyPr wrap="square">
              <a:spAutoFit/>
            </a:bodyPr>
            <a:lstStyle/>
            <a:p>
              <a:pPr algn="ctr"/>
              <a:r>
                <a:rPr lang="en-US" altLang="x-none" sz="2400" b="1">
                  <a:solidFill>
                    <a:srgbClr val="161616"/>
                  </a:solidFill>
                  <a:effectLst>
                    <a:outerShdw blurRad="38100" dist="38100" dir="2700000">
                      <a:srgbClr val="C0C0C0"/>
                    </a:outerShdw>
                  </a:effectLst>
                  <a:latin typeface="Times New Roman" panose="02020603050405020304" pitchFamily="18" charset="0"/>
                  <a:cs typeface="Times New Roman" panose="02020603050405020304" pitchFamily="18" charset="0"/>
                </a:rPr>
                <a:t>T</a:t>
              </a:r>
              <a:r>
                <a:rPr lang="vi-VN" altLang="x-none" sz="2400" b="1">
                  <a:solidFill>
                    <a:srgbClr val="161616"/>
                  </a:solidFill>
                  <a:effectLst>
                    <a:outerShdw blurRad="38100" dist="38100" dir="2700000">
                      <a:srgbClr val="C0C0C0"/>
                    </a:outerShdw>
                  </a:effectLst>
                  <a:latin typeface="Times New Roman" panose="02020603050405020304" pitchFamily="18" charset="0"/>
                  <a:cs typeface="Times New Roman" panose="02020603050405020304" pitchFamily="18" charset="0"/>
                </a:rPr>
                <a:t>hu thập tìm kiếm t</a:t>
              </a:r>
              <a:r>
                <a:rPr lang="vi-VN" altLang="x-none" sz="2400" b="1">
                  <a:solidFill>
                    <a:srgbClr val="161616"/>
                  </a:solidFill>
                  <a:effectLst>
                    <a:outerShdw blurRad="38100" dist="38100" dir="2700000">
                      <a:srgbClr val="C0C0C0"/>
                    </a:outerShdw>
                  </a:effectLst>
                  <a:latin typeface="Times New Roman" panose="02020603050405020304" pitchFamily="18" charset="0"/>
                  <a:ea typeface="Times New Roman" panose="02020603050405020304" pitchFamily="18" charset="0"/>
                </a:rPr>
                <a:t>à</a:t>
              </a:r>
              <a:r>
                <a:rPr lang="vi-VN" altLang="x-none" sz="2400" b="1">
                  <a:solidFill>
                    <a:srgbClr val="161616"/>
                  </a:solidFill>
                  <a:effectLst>
                    <a:outerShdw blurRad="38100" dist="38100" dir="2700000">
                      <a:srgbClr val="C0C0C0"/>
                    </a:outerShdw>
                  </a:effectLst>
                  <a:latin typeface="Times New Roman" panose="02020603050405020304" pitchFamily="18" charset="0"/>
                  <a:cs typeface="Times New Roman" panose="02020603050405020304" pitchFamily="18" charset="0"/>
                </a:rPr>
                <a:t>i liệu lịch sử, địa l</a:t>
              </a:r>
              <a:r>
                <a:rPr lang="en-US" altLang="x-none" sz="2400" b="1">
                  <a:solidFill>
                    <a:srgbClr val="161616"/>
                  </a:solidFill>
                  <a:effectLst>
                    <a:outerShdw blurRad="38100" dist="38100" dir="2700000">
                      <a:srgbClr val="C0C0C0"/>
                    </a:outerShdw>
                  </a:effectLst>
                  <a:latin typeface="Times New Roman" panose="02020603050405020304" pitchFamily="18" charset="0"/>
                  <a:cs typeface="Times New Roman" panose="02020603050405020304" pitchFamily="18" charset="0"/>
                </a:rPr>
                <a:t>í</a:t>
              </a:r>
              <a:endParaRPr lang="en-US" sz="2400"/>
            </a:p>
          </p:txBody>
        </p:sp>
      </p:grpSp>
      <p:pic>
        <p:nvPicPr>
          <p:cNvPr id="14" name="Picture 13" descr="A picture containing shape&#10;&#10;Description automatically generated">
            <a:extLst>
              <a:ext uri="{FF2B5EF4-FFF2-40B4-BE49-F238E27FC236}">
                <a16:creationId xmlns:a16="http://schemas.microsoft.com/office/drawing/2014/main" id="{836A43A5-2DC1-4740-BC73-AFB500F9EC30}"/>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9916" b="89944" l="8263" r="89936">
                        <a14:foregroundMark x1="8581" y1="71648" x2="8263" y2="85615"/>
                        <a14:foregroundMark x1="46398" y1="39246" x2="46398" y2="39246"/>
                        <a14:foregroundMark x1="56674" y1="38827" x2="56674" y2="38827"/>
                        <a14:backgroundMark x1="41949" y1="67598" x2="41949" y2="67598"/>
                        <a14:backgroundMark x1="58051" y1="67458" x2="58051" y2="67458"/>
                      </a14:backgroundRemoval>
                    </a14:imgEffect>
                  </a14:imgLayer>
                </a14:imgProps>
              </a:ext>
              <a:ext uri="{28A0092B-C50C-407E-A947-70E740481C1C}">
                <a14:useLocalDpi xmlns:a14="http://schemas.microsoft.com/office/drawing/2010/main" val="0"/>
              </a:ext>
            </a:extLst>
          </a:blip>
          <a:stretch>
            <a:fillRect/>
          </a:stretch>
        </p:blipFill>
        <p:spPr>
          <a:xfrm>
            <a:off x="9236712" y="231946"/>
            <a:ext cx="3172561" cy="2406307"/>
          </a:xfrm>
          <a:prstGeom prst="rect">
            <a:avLst/>
          </a:prstGeom>
        </p:spPr>
      </p:pic>
      <p:grpSp>
        <p:nvGrpSpPr>
          <p:cNvPr id="16" name="Group 15">
            <a:extLst>
              <a:ext uri="{FF2B5EF4-FFF2-40B4-BE49-F238E27FC236}">
                <a16:creationId xmlns:a16="http://schemas.microsoft.com/office/drawing/2014/main" id="{B14027DD-7F26-4E0E-9A12-37EAEC21CE9E}"/>
              </a:ext>
            </a:extLst>
          </p:cNvPr>
          <p:cNvGrpSpPr/>
          <p:nvPr/>
        </p:nvGrpSpPr>
        <p:grpSpPr>
          <a:xfrm>
            <a:off x="4514124" y="5210491"/>
            <a:ext cx="3770978" cy="1200329"/>
            <a:chOff x="4375929" y="4962488"/>
            <a:chExt cx="3770978" cy="1200329"/>
          </a:xfrm>
        </p:grpSpPr>
        <p:sp>
          <p:nvSpPr>
            <p:cNvPr id="31" name="圆角矩形 104">
              <a:extLst>
                <a:ext uri="{FF2B5EF4-FFF2-40B4-BE49-F238E27FC236}">
                  <a16:creationId xmlns:a16="http://schemas.microsoft.com/office/drawing/2014/main" id="{E2817DFC-CBC1-4D05-89EF-E8DD53F5E368}"/>
                </a:ext>
              </a:extLst>
            </p:cNvPr>
            <p:cNvSpPr/>
            <p:nvPr/>
          </p:nvSpPr>
          <p:spPr>
            <a:xfrm>
              <a:off x="4375929" y="4962488"/>
              <a:ext cx="3770978" cy="1200329"/>
            </a:xfrm>
            <a:prstGeom prst="rect">
              <a:avLst/>
            </a:prstGeom>
            <a:blipFill dpi="0" rotWithShape="1">
              <a:blip r:embed="rId9">
                <a:alphaModFix amt="73000"/>
              </a:blip>
              <a:srcRect/>
              <a:stretch>
                <a:fillRect l="-589" t="1572" r="589" b="-441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eaLnBrk="1" hangingPunct="1"/>
              <a:endParaRPr lang="zh-CN" altLang="en-US" sz="2400" dirty="0">
                <a:latin typeface="Microsoft YaHei" panose="020B0503020204020204" pitchFamily="34" charset="-122"/>
                <a:ea typeface="Microsoft YaHei" panose="020B0503020204020204" pitchFamily="34" charset="-122"/>
              </a:endParaRPr>
            </a:p>
          </p:txBody>
        </p:sp>
        <p:sp>
          <p:nvSpPr>
            <p:cNvPr id="21" name="TextBox 20">
              <a:extLst>
                <a:ext uri="{FF2B5EF4-FFF2-40B4-BE49-F238E27FC236}">
                  <a16:creationId xmlns:a16="http://schemas.microsoft.com/office/drawing/2014/main" id="{AEE7E67A-4492-4B1D-89DA-FE52269680E6}"/>
                </a:ext>
              </a:extLst>
            </p:cNvPr>
            <p:cNvSpPr txBox="1"/>
            <p:nvPr/>
          </p:nvSpPr>
          <p:spPr>
            <a:xfrm>
              <a:off x="4561708" y="4962488"/>
              <a:ext cx="3318983" cy="1200329"/>
            </a:xfrm>
            <a:prstGeom prst="rect">
              <a:avLst/>
            </a:prstGeom>
            <a:noFill/>
          </p:spPr>
          <p:txBody>
            <a:bodyPr wrap="square">
              <a:spAutoFit/>
            </a:bodyPr>
            <a:lstStyle/>
            <a:p>
              <a:pPr algn="ctr"/>
              <a:r>
                <a:rPr lang="en-US" altLang="x-none" sz="2400" b="1">
                  <a:solidFill>
                    <a:srgbClr val="161616"/>
                  </a:solidFill>
                  <a:effectLst>
                    <a:outerShdw blurRad="38100" dist="38100" dir="2700000">
                      <a:srgbClr val="C0C0C0"/>
                    </a:outerShdw>
                  </a:effectLst>
                  <a:latin typeface="Times New Roman" panose="02020603050405020304" pitchFamily="18" charset="0"/>
                  <a:cs typeface="Times New Roman" panose="02020603050405020304" pitchFamily="18" charset="0"/>
                </a:rPr>
                <a:t>T</a:t>
              </a:r>
              <a:r>
                <a:rPr lang="vi-VN" altLang="x-none" sz="2400" b="1">
                  <a:solidFill>
                    <a:srgbClr val="161616"/>
                  </a:solidFill>
                  <a:effectLst>
                    <a:outerShdw blurRad="38100" dist="38100" dir="2700000">
                      <a:srgbClr val="C0C0C0"/>
                    </a:outerShdw>
                  </a:effectLst>
                  <a:latin typeface="Times New Roman" panose="02020603050405020304" pitchFamily="18" charset="0"/>
                  <a:cs typeface="Times New Roman" panose="02020603050405020304" pitchFamily="18" charset="0"/>
                </a:rPr>
                <a:t>rình b</a:t>
              </a:r>
              <a:r>
                <a:rPr lang="vi-VN" altLang="x-none" sz="2400" b="1">
                  <a:solidFill>
                    <a:srgbClr val="161616"/>
                  </a:solidFill>
                  <a:effectLst>
                    <a:outerShdw blurRad="38100" dist="38100" dir="2700000">
                      <a:srgbClr val="C0C0C0"/>
                    </a:outerShdw>
                  </a:effectLst>
                  <a:latin typeface="Times New Roman" panose="02020603050405020304" pitchFamily="18" charset="0"/>
                  <a:ea typeface="Times New Roman" panose="02020603050405020304" pitchFamily="18" charset="0"/>
                </a:rPr>
                <a:t>à</a:t>
              </a:r>
              <a:r>
                <a:rPr lang="vi-VN" altLang="x-none" sz="2400" b="1">
                  <a:solidFill>
                    <a:srgbClr val="161616"/>
                  </a:solidFill>
                  <a:effectLst>
                    <a:outerShdw blurRad="38100" dist="38100" dir="2700000">
                      <a:srgbClr val="C0C0C0"/>
                    </a:outerShdw>
                  </a:effectLst>
                  <a:latin typeface="Times New Roman" panose="02020603050405020304" pitchFamily="18" charset="0"/>
                  <a:cs typeface="Times New Roman" panose="02020603050405020304" pitchFamily="18" charset="0"/>
                </a:rPr>
                <a:t>y kết quả học tập bằng cách diễn đạt của chính mình.</a:t>
              </a:r>
              <a:endParaRPr lang="en-US" sz="2400"/>
            </a:p>
          </p:txBody>
        </p:sp>
      </p:grpSp>
      <p:pic>
        <p:nvPicPr>
          <p:cNvPr id="22" name="Picture 21" descr="A picture containing toy, doll&#10;&#10;Description automatically generated">
            <a:extLst>
              <a:ext uri="{FF2B5EF4-FFF2-40B4-BE49-F238E27FC236}">
                <a16:creationId xmlns:a16="http://schemas.microsoft.com/office/drawing/2014/main" id="{32044EA4-A29E-4FBD-988B-2C488FCBD89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929" b="92376" l="9929" r="89894">
                        <a14:foregroundMark x1="51064" y1="89894" x2="51064" y2="89894"/>
                        <a14:foregroundMark x1="34043" y1="92376" x2="34043" y2="92376"/>
                        <a14:foregroundMark x1="37589" y1="89184" x2="37589" y2="89184"/>
                        <a14:foregroundMark x1="77128" y1="16135" x2="77128" y2="16135"/>
                        <a14:foregroundMark x1="74113" y1="25887" x2="74113" y2="25887"/>
                      </a14:backgroundRemoval>
                    </a14:imgEffect>
                  </a14:imgLayer>
                </a14:imgProps>
              </a:ext>
              <a:ext uri="{28A0092B-C50C-407E-A947-70E740481C1C}">
                <a14:useLocalDpi xmlns:a14="http://schemas.microsoft.com/office/drawing/2010/main" val="0"/>
              </a:ext>
            </a:extLst>
          </a:blip>
          <a:stretch>
            <a:fillRect/>
          </a:stretch>
        </p:blipFill>
        <p:spPr>
          <a:xfrm>
            <a:off x="5016277" y="2293656"/>
            <a:ext cx="3172562" cy="2623266"/>
          </a:xfrm>
          <a:prstGeom prst="rect">
            <a:avLst/>
          </a:prstGeom>
        </p:spPr>
      </p:pic>
      <p:pic>
        <p:nvPicPr>
          <p:cNvPr id="34" name="Picture 33" descr="A picture containing toy, doll, vector graphics&#10;&#10;Description automatically generated">
            <a:extLst>
              <a:ext uri="{FF2B5EF4-FFF2-40B4-BE49-F238E27FC236}">
                <a16:creationId xmlns:a16="http://schemas.microsoft.com/office/drawing/2014/main" id="{20906E87-77F6-40AF-B5C2-587B41B3B864}"/>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29752" y="4073025"/>
            <a:ext cx="2983568" cy="2983568"/>
          </a:xfrm>
          <a:prstGeom prst="rect">
            <a:avLst/>
          </a:prstGeom>
        </p:spPr>
      </p:pic>
      <p:grpSp>
        <p:nvGrpSpPr>
          <p:cNvPr id="37" name="Group 36">
            <a:extLst>
              <a:ext uri="{FF2B5EF4-FFF2-40B4-BE49-F238E27FC236}">
                <a16:creationId xmlns:a16="http://schemas.microsoft.com/office/drawing/2014/main" id="{E75FF05B-BDE7-4859-9389-AFF21987BA2D}"/>
              </a:ext>
            </a:extLst>
          </p:cNvPr>
          <p:cNvGrpSpPr/>
          <p:nvPr/>
        </p:nvGrpSpPr>
        <p:grpSpPr>
          <a:xfrm>
            <a:off x="117848" y="2440316"/>
            <a:ext cx="5402409" cy="4439842"/>
            <a:chOff x="117848" y="2440316"/>
            <a:chExt cx="5402409" cy="4439842"/>
          </a:xfrm>
        </p:grpSpPr>
        <p:grpSp>
          <p:nvGrpSpPr>
            <p:cNvPr id="5" name="Group 4">
              <a:extLst>
                <a:ext uri="{FF2B5EF4-FFF2-40B4-BE49-F238E27FC236}">
                  <a16:creationId xmlns:a16="http://schemas.microsoft.com/office/drawing/2014/main" id="{7549900E-2B60-4740-83BA-7692D3484E4B}"/>
                </a:ext>
              </a:extLst>
            </p:cNvPr>
            <p:cNvGrpSpPr/>
            <p:nvPr/>
          </p:nvGrpSpPr>
          <p:grpSpPr>
            <a:xfrm>
              <a:off x="967623" y="2440316"/>
              <a:ext cx="4552634" cy="2706283"/>
              <a:chOff x="-23833" y="2565996"/>
              <a:chExt cx="3770977" cy="2706283"/>
            </a:xfrm>
          </p:grpSpPr>
          <p:pic>
            <p:nvPicPr>
              <p:cNvPr id="3" name="Picture 2" descr="Shape, circle&#10;&#10;Description automatically generated">
                <a:extLst>
                  <a:ext uri="{FF2B5EF4-FFF2-40B4-BE49-F238E27FC236}">
                    <a16:creationId xmlns:a16="http://schemas.microsoft.com/office/drawing/2014/main" id="{078644EE-BCCF-46FF-9780-CECB25AB2D0E}"/>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954" b="95992" l="1599" r="98757">
                            <a14:foregroundMark x1="16874" y1="29958" x2="16874" y2="29958"/>
                            <a14:foregroundMark x1="16874" y1="29958" x2="16874" y2="29958"/>
                            <a14:foregroundMark x1="16874" y1="29958" x2="16874" y2="29958"/>
                            <a14:foregroundMark x1="16874" y1="29958" x2="16874" y2="29958"/>
                            <a14:foregroundMark x1="16874" y1="29958" x2="16874" y2="29958"/>
                            <a14:foregroundMark x1="21492" y1="38397" x2="32327" y2="53376"/>
                            <a14:foregroundMark x1="34281" y1="53376" x2="39076" y2="55696"/>
                            <a14:foregroundMark x1="61279" y1="56540" x2="67851" y2="57384"/>
                            <a14:foregroundMark x1="84369" y1="46414" x2="79929" y2="39451"/>
                            <a14:foregroundMark x1="58082" y1="29747" x2="27353" y2="29747"/>
                            <a14:foregroundMark x1="27353" y1="29747" x2="28419" y2="48312"/>
                            <a14:foregroundMark x1="28419" y1="48312" x2="53641" y2="36287"/>
                            <a14:foregroundMark x1="53641" y1="36287" x2="42451" y2="55063"/>
                            <a14:foregroundMark x1="42451" y1="55063" x2="71403" y2="32489"/>
                            <a14:foregroundMark x1="71403" y1="32489" x2="45826" y2="45148"/>
                            <a14:foregroundMark x1="45826" y1="45148" x2="52220" y2="29747"/>
                            <a14:foregroundMark x1="52220" y1="29747" x2="36412" y2="52743"/>
                            <a14:foregroundMark x1="36412" y1="52743" x2="48668" y2="49578"/>
                            <a14:foregroundMark x1="8881" y1="27637" x2="8171" y2="42616"/>
                            <a14:foregroundMark x1="8171" y1="42616" x2="18650" y2="80169"/>
                            <a14:foregroundMark x1="18650" y1="80169" x2="51687" y2="82911"/>
                            <a14:foregroundMark x1="51687" y1="82911" x2="80995" y2="61814"/>
                            <a14:foregroundMark x1="80995" y1="61814" x2="87744" y2="42616"/>
                            <a14:foregroundMark x1="87744" y1="42616" x2="79041" y2="21730"/>
                            <a14:foregroundMark x1="79041" y1="21730" x2="56661" y2="7595"/>
                            <a14:foregroundMark x1="56661" y1="7595" x2="41563" y2="20253"/>
                            <a14:foregroundMark x1="41563" y1="20253" x2="20782" y2="60549"/>
                            <a14:foregroundMark x1="20782" y1="60549" x2="28064" y2="80591"/>
                            <a14:foregroundMark x1="28064" y1="80591" x2="63588" y2="55063"/>
                            <a14:foregroundMark x1="63588" y1="55063" x2="72469" y2="42405"/>
                            <a14:foregroundMark x1="6750" y1="22363" x2="2309" y2="40506"/>
                            <a14:foregroundMark x1="2309" y1="40506" x2="3730" y2="49578"/>
                            <a14:foregroundMark x1="3730" y1="49578" x2="2309" y2="60970"/>
                            <a14:foregroundMark x1="2309" y1="60970" x2="3908" y2="72785"/>
                            <a14:foregroundMark x1="3908" y1="72785" x2="8171" y2="80591"/>
                            <a14:foregroundMark x1="8171" y1="80591" x2="28419" y2="90084"/>
                            <a14:foregroundMark x1="28419" y1="90084" x2="27176" y2="98101"/>
                            <a14:foregroundMark x1="27176" y1="98101" x2="35346" y2="95781"/>
                            <a14:foregroundMark x1="35346" y1="95781" x2="43694" y2="86920"/>
                            <a14:foregroundMark x1="91346" y1="77946" x2="97691" y2="36498"/>
                            <a14:foregroundMark x1="91006" y1="80169" x2="91211" y2="78832"/>
                            <a14:foregroundMark x1="90941" y1="80591" x2="91006" y2="80169"/>
                            <a14:foregroundMark x1="97691" y1="36498" x2="91297" y2="24684"/>
                            <a14:foregroundMark x1="91297" y1="24684" x2="78153" y2="20464"/>
                            <a14:foregroundMark x1="5506" y1="37764" x2="5506" y2="37764"/>
                            <a14:foregroundMark x1="95915" y1="39873" x2="95915" y2="39873"/>
                            <a14:foregroundMark x1="98757" y1="45359" x2="98757" y2="45359"/>
                            <a14:foregroundMark x1="1776" y1="36076" x2="1776" y2="36076"/>
                            <a14:foregroundMark x1="2309" y1="30169" x2="2309" y2="30169"/>
                            <a14:foregroundMark x1="13677" y1="13924" x2="13677" y2="13924"/>
                            <a14:foregroundMark x1="13677" y1="13924" x2="13677" y2="13924"/>
                            <a14:foregroundMark x1="22202" y1="10127" x2="34458" y2="11814"/>
                            <a14:foregroundMark x1="34991" y1="11603" x2="41208" y2="5274"/>
                            <a14:foregroundMark x1="41208" y1="5274" x2="56128" y2="2954"/>
                            <a14:foregroundMark x1="56128" y1="2954" x2="68739" y2="9283"/>
                            <a14:foregroundMark x1="68739" y1="9283" x2="72647" y2="15612"/>
                            <a14:foregroundMark x1="40142" y1="93460" x2="51510" y2="96203"/>
                            <a14:foregroundMark x1="51510" y1="96203" x2="61063" y2="96034"/>
                            <a14:foregroundMark x1="63943" y1="95358" x2="66252" y2="92616"/>
                            <a14:foregroundMark x1="69627" y1="92616" x2="82416" y2="90928"/>
                            <a14:foregroundMark x1="82416" y1="90928" x2="89165" y2="85865"/>
                            <a14:foregroundMark x1="93092" y1="79984" x2="93250" y2="79747"/>
                            <a14:foregroundMark x1="92405" y1="81013" x2="92700" y2="80571"/>
                            <a14:foregroundMark x1="89165" y1="85865" x2="92405" y2="81013"/>
                            <a14:backgroundMark x1="62877" y1="96414" x2="62877" y2="96414"/>
                            <a14:backgroundMark x1="63588" y1="95992" x2="63588" y2="95992"/>
                            <a14:backgroundMark x1="63943" y1="95359" x2="64121" y2="96414"/>
                            <a14:backgroundMark x1="92895" y1="81013" x2="92895" y2="81013"/>
                            <a14:backgroundMark x1="92895" y1="80169" x2="92895" y2="80169"/>
                            <a14:backgroundMark x1="93250" y1="80169" x2="92718" y2="80591"/>
                          </a14:backgroundRemoval>
                        </a14:imgEffect>
                        <a14:imgEffect>
                          <a14:brightnessContrast bright="8000"/>
                        </a14:imgEffect>
                      </a14:imgLayer>
                    </a14:imgProps>
                  </a:ext>
                  <a:ext uri="{28A0092B-C50C-407E-A947-70E740481C1C}">
                    <a14:useLocalDpi xmlns:a14="http://schemas.microsoft.com/office/drawing/2010/main" val="0"/>
                  </a:ext>
                </a:extLst>
              </a:blip>
              <a:stretch>
                <a:fillRect/>
              </a:stretch>
            </p:blipFill>
            <p:spPr>
              <a:xfrm>
                <a:off x="-23833" y="2565996"/>
                <a:ext cx="3770977" cy="2706283"/>
              </a:xfrm>
              <a:prstGeom prst="rect">
                <a:avLst/>
              </a:prstGeom>
            </p:spPr>
          </p:pic>
          <p:sp>
            <p:nvSpPr>
              <p:cNvPr id="12" name="TextBox 11">
                <a:extLst>
                  <a:ext uri="{FF2B5EF4-FFF2-40B4-BE49-F238E27FC236}">
                    <a16:creationId xmlns:a16="http://schemas.microsoft.com/office/drawing/2014/main" id="{A097BF62-A31C-4305-9E8D-7CCB99FA2C3A}"/>
                  </a:ext>
                </a:extLst>
              </p:cNvPr>
              <p:cNvSpPr txBox="1"/>
              <p:nvPr/>
            </p:nvSpPr>
            <p:spPr>
              <a:xfrm>
                <a:off x="317776" y="3139958"/>
                <a:ext cx="3087760" cy="1569660"/>
              </a:xfrm>
              <a:prstGeom prst="rect">
                <a:avLst/>
              </a:prstGeom>
              <a:noFill/>
            </p:spPr>
            <p:txBody>
              <a:bodyPr wrap="square">
                <a:spAutoFit/>
              </a:bodyPr>
              <a:lstStyle/>
              <a:p>
                <a:pPr algn="just"/>
                <a:r>
                  <a:rPr kumimoji="0" lang="en-US" sz="3200" b="1" i="0" u="none" strike="noStrike" kern="1200" cap="none" spc="0" normalizeH="0" baseline="0" noProof="0">
                    <a:ln>
                      <a:noFill/>
                    </a:ln>
                    <a:solidFill>
                      <a:srgbClr val="C00000"/>
                    </a:solidFill>
                    <a:effectLst>
                      <a:outerShdw blurRad="38100" dist="38100" dir="2700000" algn="tl">
                        <a:srgbClr val="C0C0C0"/>
                      </a:outerShdw>
                    </a:effectLst>
                    <a:uLnTx/>
                    <a:uFillTx/>
                    <a:latin typeface="Times New Roman" panose="02020603050405020304" pitchFamily="18" charset="0"/>
                    <a:cs typeface="Times New Roman" panose="02020603050405020304" pitchFamily="18" charset="0"/>
                  </a:rPr>
                  <a:t>Để học tốt môn Lịch sử và Địa lý các em cần phải làm gì?</a:t>
                </a:r>
                <a:endParaRPr lang="en-US" sz="3200">
                  <a:solidFill>
                    <a:srgbClr val="C00000"/>
                  </a:solidFill>
                  <a:latin typeface="Times New Roman" panose="02020603050405020304" pitchFamily="18" charset="0"/>
                  <a:cs typeface="Times New Roman" panose="02020603050405020304" pitchFamily="18" charset="0"/>
                </a:endParaRPr>
              </a:p>
            </p:txBody>
          </p:sp>
        </p:grpSp>
        <p:pic>
          <p:nvPicPr>
            <p:cNvPr id="36" name="Picture 35" descr="Icon&#10;&#10;Description automatically generated">
              <a:extLst>
                <a:ext uri="{FF2B5EF4-FFF2-40B4-BE49-F238E27FC236}">
                  <a16:creationId xmlns:a16="http://schemas.microsoft.com/office/drawing/2014/main" id="{33CF5A71-4A70-4830-A72D-8C715B01290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98916">
              <a:off x="117848" y="4859646"/>
              <a:ext cx="2594043" cy="2020512"/>
            </a:xfrm>
            <a:prstGeom prst="rect">
              <a:avLst/>
            </a:prstGeom>
          </p:spPr>
        </p:pic>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par>
                                <p:cTn id="14" presetID="2" presetClass="entr" presetSubtype="9"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500" fill="hold"/>
                                        <p:tgtEl>
                                          <p:spTgt spid="32"/>
                                        </p:tgtEl>
                                        <p:attrNameLst>
                                          <p:attrName>ppt_x</p:attrName>
                                        </p:attrNameLst>
                                      </p:cBhvr>
                                      <p:tavLst>
                                        <p:tav tm="0">
                                          <p:val>
                                            <p:strVal val="0-#ppt_w/2"/>
                                          </p:val>
                                        </p:tav>
                                        <p:tav tm="100000">
                                          <p:val>
                                            <p:strVal val="#ppt_x"/>
                                          </p:val>
                                        </p:tav>
                                      </p:tavLst>
                                    </p:anim>
                                    <p:anim calcmode="lin" valueType="num">
                                      <p:cBhvr additive="base">
                                        <p:cTn id="17"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3"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1+#ppt_w/2"/>
                                          </p:val>
                                        </p:tav>
                                        <p:tav tm="100000">
                                          <p:val>
                                            <p:strVal val="#ppt_x"/>
                                          </p:val>
                                        </p:tav>
                                      </p:tavLst>
                                    </p:anim>
                                    <p:anim calcmode="lin" valueType="num">
                                      <p:cBhvr additive="base">
                                        <p:cTn id="23" dur="500" fill="hold"/>
                                        <p:tgtEl>
                                          <p:spTgt spid="14"/>
                                        </p:tgtEl>
                                        <p:attrNameLst>
                                          <p:attrName>ppt_y</p:attrName>
                                        </p:attrNameLst>
                                      </p:cBhvr>
                                      <p:tavLst>
                                        <p:tav tm="0">
                                          <p:val>
                                            <p:strVal val="0-#ppt_h/2"/>
                                          </p:val>
                                        </p:tav>
                                        <p:tav tm="100000">
                                          <p:val>
                                            <p:strVal val="#ppt_y"/>
                                          </p:val>
                                        </p:tav>
                                      </p:tavLst>
                                    </p:anim>
                                  </p:childTnLst>
                                </p:cTn>
                              </p:par>
                              <p:par>
                                <p:cTn id="24" presetID="2" presetClass="entr" presetSubtype="3"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fill="hold"/>
                                        <p:tgtEl>
                                          <p:spTgt spid="27"/>
                                        </p:tgtEl>
                                        <p:attrNameLst>
                                          <p:attrName>ppt_x</p:attrName>
                                        </p:attrNameLst>
                                      </p:cBhvr>
                                      <p:tavLst>
                                        <p:tav tm="0">
                                          <p:val>
                                            <p:strVal val="1+#ppt_w/2"/>
                                          </p:val>
                                        </p:tav>
                                        <p:tav tm="100000">
                                          <p:val>
                                            <p:strVal val="#ppt_x"/>
                                          </p:val>
                                        </p:tav>
                                      </p:tavLst>
                                    </p:anim>
                                    <p:anim calcmode="lin" valueType="num">
                                      <p:cBhvr additive="base">
                                        <p:cTn id="27"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1+#ppt_w/2"/>
                                          </p:val>
                                        </p:tav>
                                        <p:tav tm="100000">
                                          <p:val>
                                            <p:strVal val="#ppt_x"/>
                                          </p:val>
                                        </p:tav>
                                      </p:tavLst>
                                    </p:anim>
                                    <p:anim calcmode="lin" valueType="num">
                                      <p:cBhvr additive="base">
                                        <p:cTn id="33" dur="500" fill="hold"/>
                                        <p:tgtEl>
                                          <p:spTgt spid="22"/>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1+#ppt_w/2"/>
                                          </p:val>
                                        </p:tav>
                                        <p:tav tm="100000">
                                          <p:val>
                                            <p:strVal val="#ppt_x"/>
                                          </p:val>
                                        </p:tav>
                                      </p:tavLst>
                                    </p:anim>
                                    <p:anim calcmode="lin" valueType="num">
                                      <p:cBhvr additive="base">
                                        <p:cTn id="37"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500" fill="hold"/>
                                        <p:tgtEl>
                                          <p:spTgt spid="34"/>
                                        </p:tgtEl>
                                        <p:attrNameLst>
                                          <p:attrName>ppt_x</p:attrName>
                                        </p:attrNameLst>
                                      </p:cBhvr>
                                      <p:tavLst>
                                        <p:tav tm="0">
                                          <p:val>
                                            <p:strVal val="#ppt_x"/>
                                          </p:val>
                                        </p:tav>
                                        <p:tav tm="100000">
                                          <p:val>
                                            <p:strVal val="#ppt_x"/>
                                          </p:val>
                                        </p:tav>
                                      </p:tavLst>
                                    </p:anim>
                                    <p:anim calcmode="lin" valueType="num">
                                      <p:cBhvr additive="base">
                                        <p:cTn id="43" dur="500" fill="hold"/>
                                        <p:tgtEl>
                                          <p:spTgt spid="34"/>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additive="base">
                                        <p:cTn id="46" dur="500" fill="hold"/>
                                        <p:tgtEl>
                                          <p:spTgt spid="16"/>
                                        </p:tgtEl>
                                        <p:attrNameLst>
                                          <p:attrName>ppt_x</p:attrName>
                                        </p:attrNameLst>
                                      </p:cBhvr>
                                      <p:tavLst>
                                        <p:tav tm="0">
                                          <p:val>
                                            <p:strVal val="#ppt_x"/>
                                          </p:val>
                                        </p:tav>
                                        <p:tav tm="100000">
                                          <p:val>
                                            <p:strVal val="#ppt_x"/>
                                          </p:val>
                                        </p:tav>
                                      </p:tavLst>
                                    </p:anim>
                                    <p:anim calcmode="lin" valueType="num">
                                      <p:cBhvr additive="base">
                                        <p:cTn id="4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50" name="Rectangle 6"/>
          <p:cNvSpPr>
            <a:spLocks noChangeArrowheads="1"/>
          </p:cNvSpPr>
          <p:nvPr/>
        </p:nvSpPr>
        <p:spPr bwMode="auto">
          <a:xfrm>
            <a:off x="1085700" y="2015044"/>
            <a:ext cx="10212031" cy="3792631"/>
          </a:xfrm>
          <a:prstGeom prst="roundRect">
            <a:avLst/>
          </a:prstGeom>
          <a:solidFill>
            <a:schemeClr val="bg1"/>
          </a:solidFill>
          <a:ln w="38100">
            <a:solidFill>
              <a:srgbClr val="00B050"/>
            </a:solidFill>
            <a:prstDash val="dash"/>
            <a:miter lim="800000"/>
            <a:headEnd/>
            <a:tailEnd/>
          </a:ln>
          <a:effectLst/>
        </p:spPr>
        <p:txBody>
          <a:bodyPr/>
          <a:lstStyle>
            <a:lvl1pPr marL="342900" indent="-342900" algn="l" rtl="0" eaLnBrk="0" fontAlgn="base" hangingPunct="0">
              <a:spcBef>
                <a:spcPct val="20000"/>
              </a:spcBef>
              <a:spcAft>
                <a:spcPct val="0"/>
              </a:spcAft>
              <a:buClr>
                <a:schemeClr val="hlink"/>
              </a:buClr>
              <a:buSzPct val="120000"/>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SzPct val="120000"/>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Font typeface="Tahoma" panose="020B0604030504040204" pitchFamily="34" charset="0"/>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latin typeface="+mn-lt"/>
                <a:ea typeface="+mn-ea"/>
                <a:cs typeface="+mn-cs"/>
              </a:defRPr>
            </a:lvl5pPr>
          </a:lstStyle>
          <a:p>
            <a:pPr marL="342900" lvl="0" indent="-342900" algn="just" eaLnBrk="1" hangingPunct="1">
              <a:lnSpc>
                <a:spcPct val="90000"/>
              </a:lnSpc>
              <a:buNone/>
            </a:pPr>
            <a:r>
              <a:rPr lang="en-US" altLang="en-US" sz="4400" b="1" dirty="0">
                <a:solidFill>
                  <a:schemeClr val="tx1"/>
                </a:solidFill>
                <a:effectLst/>
                <a:latin typeface="Times New Roman" panose="02020603050405020304" pitchFamily="18" charset="0"/>
                <a:cs typeface="Times New Roman" panose="02020603050405020304" pitchFamily="18" charset="0"/>
              </a:rPr>
              <a:t>         </a:t>
            </a:r>
            <a:r>
              <a:rPr lang="vi-VN" altLang="x-none" sz="4100" b="1" dirty="0">
                <a:solidFill>
                  <a:schemeClr val="tx1"/>
                </a:solidFill>
                <a:effectLst/>
                <a:latin typeface="Times New Roman" panose="02020603050405020304" pitchFamily="18" charset="0"/>
                <a:cs typeface="Times New Roman" panose="02020603050405020304" pitchFamily="18" charset="0"/>
              </a:rPr>
              <a:t>Môn Lịch sử và Địa lý ở lớp 4 giúp các em hiểu biết thiên nhiên và con người </a:t>
            </a:r>
            <a:r>
              <a:rPr lang="vi-VN" altLang="x-none" sz="4100" b="1">
                <a:solidFill>
                  <a:schemeClr val="tx1"/>
                </a:solidFill>
                <a:effectLst/>
                <a:latin typeface="Times New Roman" panose="02020603050405020304" pitchFamily="18" charset="0"/>
                <a:cs typeface="Times New Roman" panose="02020603050405020304" pitchFamily="18" charset="0"/>
              </a:rPr>
              <a:t>Việt Nam, </a:t>
            </a:r>
            <a:r>
              <a:rPr lang="vi-VN" altLang="x-none" sz="4100" b="1" dirty="0">
                <a:solidFill>
                  <a:schemeClr val="tx1"/>
                </a:solidFill>
                <a:effectLst/>
                <a:latin typeface="Times New Roman" panose="02020603050405020304" pitchFamily="18" charset="0"/>
                <a:cs typeface="Times New Roman" panose="02020603050405020304" pitchFamily="18" charset="0"/>
              </a:rPr>
              <a:t>biết công lao của cha ông ta trong một </a:t>
            </a:r>
            <a:r>
              <a:rPr lang="vi-VN" altLang="x-none" sz="4100" b="1">
                <a:solidFill>
                  <a:schemeClr val="tx1"/>
                </a:solidFill>
                <a:effectLst/>
                <a:latin typeface="Times New Roman" panose="02020603050405020304" pitchFamily="18" charset="0"/>
                <a:cs typeface="Times New Roman" panose="02020603050405020304" pitchFamily="18" charset="0"/>
              </a:rPr>
              <a:t>thời k</a:t>
            </a:r>
            <a:r>
              <a:rPr lang="en-US" altLang="x-none" sz="4100" b="1">
                <a:latin typeface="Times New Roman" panose="02020603050405020304" pitchFamily="18" charset="0"/>
                <a:cs typeface="Times New Roman" panose="02020603050405020304" pitchFamily="18" charset="0"/>
              </a:rPr>
              <a:t>ì</a:t>
            </a:r>
            <a:r>
              <a:rPr lang="vi-VN" altLang="x-none" sz="4100" b="1">
                <a:solidFill>
                  <a:schemeClr val="tx1"/>
                </a:solidFill>
                <a:effectLst/>
                <a:latin typeface="Times New Roman" panose="02020603050405020304" pitchFamily="18" charset="0"/>
                <a:cs typeface="Times New Roman" panose="02020603050405020304" pitchFamily="18" charset="0"/>
              </a:rPr>
              <a:t> </a:t>
            </a:r>
            <a:r>
              <a:rPr lang="vi-VN" altLang="x-none" sz="4100" b="1" dirty="0">
                <a:solidFill>
                  <a:schemeClr val="tx1"/>
                </a:solidFill>
                <a:effectLst/>
                <a:latin typeface="Times New Roman" panose="02020603050405020304" pitchFamily="18" charset="0"/>
                <a:cs typeface="Times New Roman" panose="02020603050405020304" pitchFamily="18" charset="0"/>
              </a:rPr>
              <a:t>dựng nước và giữ nước từ thời Hùng Vương – </a:t>
            </a:r>
            <a:r>
              <a:rPr lang="vi-VN" altLang="x-none" sz="4100" b="1">
                <a:solidFill>
                  <a:schemeClr val="tx1"/>
                </a:solidFill>
                <a:effectLst/>
                <a:latin typeface="Times New Roman" panose="02020603050405020304" pitchFamily="18" charset="0"/>
                <a:cs typeface="Times New Roman" panose="02020603050405020304" pitchFamily="18" charset="0"/>
              </a:rPr>
              <a:t>An Dương</a:t>
            </a:r>
            <a:r>
              <a:rPr lang="en-US" altLang="x-none" sz="4100" b="1">
                <a:solidFill>
                  <a:schemeClr val="tx1"/>
                </a:solidFill>
                <a:effectLst/>
                <a:latin typeface="Times New Roman" panose="02020603050405020304" pitchFamily="18" charset="0"/>
                <a:cs typeface="Times New Roman" panose="02020603050405020304" pitchFamily="18" charset="0"/>
              </a:rPr>
              <a:t> </a:t>
            </a:r>
            <a:r>
              <a:rPr lang="vi-VN" altLang="x-none" sz="4100" b="1">
                <a:solidFill>
                  <a:schemeClr val="tx1"/>
                </a:solidFill>
                <a:effectLst/>
                <a:latin typeface="Times New Roman" panose="02020603050405020304" pitchFamily="18" charset="0"/>
                <a:cs typeface="Times New Roman" panose="02020603050405020304" pitchFamily="18" charset="0"/>
              </a:rPr>
              <a:t>Vương </a:t>
            </a:r>
            <a:r>
              <a:rPr lang="vi-VN" altLang="x-none" sz="4100" b="1" dirty="0">
                <a:solidFill>
                  <a:schemeClr val="tx1"/>
                </a:solidFill>
                <a:effectLst/>
                <a:latin typeface="Times New Roman" panose="02020603050405020304" pitchFamily="18" charset="0"/>
                <a:cs typeface="Times New Roman" panose="02020603050405020304" pitchFamily="18" charset="0"/>
              </a:rPr>
              <a:t>đến buổi đầu thời Nguyễn.</a:t>
            </a:r>
          </a:p>
          <a:p>
            <a:pPr marL="342900" lvl="0" indent="-342900" algn="just" eaLnBrk="1" hangingPunct="1">
              <a:lnSpc>
                <a:spcPct val="90000"/>
              </a:lnSpc>
              <a:buNone/>
            </a:pPr>
            <a:endParaRPr lang="vi-VN" altLang="x-none" sz="4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E191EFB8-9D6B-4E91-89E9-836A0B135B4F}"/>
              </a:ext>
            </a:extLst>
          </p:cNvPr>
          <p:cNvGrpSpPr/>
          <p:nvPr/>
        </p:nvGrpSpPr>
        <p:grpSpPr>
          <a:xfrm>
            <a:off x="4062846" y="-187037"/>
            <a:ext cx="4208318" cy="2350363"/>
            <a:chOff x="4062846" y="-187037"/>
            <a:chExt cx="4208318" cy="2350363"/>
          </a:xfrm>
        </p:grpSpPr>
        <p:pic>
          <p:nvPicPr>
            <p:cNvPr id="3" name="Picture 2" descr="A screenshot of a computer&#10;&#10;Description automatically generated with low confidence">
              <a:extLst>
                <a:ext uri="{FF2B5EF4-FFF2-40B4-BE49-F238E27FC236}">
                  <a16:creationId xmlns:a16="http://schemas.microsoft.com/office/drawing/2014/main" id="{97BF20D1-8541-4C3D-B7EC-25DA043781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2846" y="-187037"/>
              <a:ext cx="4208318" cy="2350363"/>
            </a:xfrm>
            <a:prstGeom prst="rect">
              <a:avLst/>
            </a:prstGeom>
          </p:spPr>
        </p:pic>
        <p:sp>
          <p:nvSpPr>
            <p:cNvPr id="4" name="TextBox 3">
              <a:extLst>
                <a:ext uri="{FF2B5EF4-FFF2-40B4-BE49-F238E27FC236}">
                  <a16:creationId xmlns:a16="http://schemas.microsoft.com/office/drawing/2014/main" id="{EAFDB8AD-C98B-4029-B4EA-C00CEA017A98}"/>
                </a:ext>
              </a:extLst>
            </p:cNvPr>
            <p:cNvSpPr txBox="1"/>
            <p:nvPr/>
          </p:nvSpPr>
          <p:spPr>
            <a:xfrm>
              <a:off x="4509668" y="434146"/>
              <a:ext cx="3172663" cy="1107996"/>
            </a:xfrm>
            <a:prstGeom prst="rect">
              <a:avLst/>
            </a:prstGeom>
            <a:noFill/>
          </p:spPr>
          <p:txBody>
            <a:bodyPr wrap="none" rtlCol="0">
              <a:spAutoFit/>
            </a:bodyPr>
            <a:lstStyle/>
            <a:p>
              <a:r>
                <a:rPr lang="en-US" sz="66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Ghi nhớ</a:t>
              </a: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185350">
                                            <p:txEl>
                                              <p:pRg st="0" end="0"/>
                                            </p:txEl>
                                          </p:spTgt>
                                        </p:tgtEl>
                                        <p:attrNameLst>
                                          <p:attrName>style.visibility</p:attrName>
                                        </p:attrNameLst>
                                      </p:cBhvr>
                                      <p:to>
                                        <p:strVal val="visible"/>
                                      </p:to>
                                    </p:set>
                                    <p:anim calcmode="lin" valueType="num">
                                      <p:cBhvr>
                                        <p:cTn id="7" dur="1000" fill="hold"/>
                                        <p:tgtEl>
                                          <p:spTgt spid="18535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8535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85350">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853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2000" r="-2000"/>
          </a:stretch>
        </a:blipFill>
        <a:effectLst/>
      </p:bgPr>
    </p:bg>
    <p:spTree>
      <p:nvGrpSpPr>
        <p:cNvPr id="1" name=""/>
        <p:cNvGrpSpPr/>
        <p:nvPr/>
      </p:nvGrpSpPr>
      <p:grpSpPr>
        <a:xfrm>
          <a:off x="0" y="0"/>
          <a:ext cx="0" cy="0"/>
          <a:chOff x="0" y="0"/>
          <a:chExt cx="0" cy="0"/>
        </a:xfrm>
      </p:grpSpPr>
      <p:pic>
        <p:nvPicPr>
          <p:cNvPr id="5" name="Picture 11" descr="trong-dong-3"/>
          <p:cNvPicPr>
            <a:picLocks noChangeAspect="1" noChangeArrowheads="1"/>
          </p:cNvPicPr>
          <p:nvPr/>
        </p:nvPicPr>
        <p:blipFill>
          <a:blip r:embed="rId3">
            <a:duotone>
              <a:prstClr val="black"/>
              <a:srgbClr val="D9C3A5">
                <a:tint val="50000"/>
                <a:satMod val="180000"/>
              </a:srgbClr>
            </a:duotone>
            <a:lum contrast="-18000"/>
            <a:extLst>
              <a:ext uri="{28A0092B-C50C-407E-A947-70E740481C1C}">
                <a14:useLocalDpi xmlns:a14="http://schemas.microsoft.com/office/drawing/2010/main" val="0"/>
              </a:ext>
            </a:extLst>
          </a:blip>
          <a:srcRect/>
          <a:stretch>
            <a:fillRect/>
          </a:stretch>
        </p:blipFill>
        <p:spPr bwMode="auto">
          <a:xfrm>
            <a:off x="3204210" y="381000"/>
            <a:ext cx="6096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Ban-do-Vn-2"/>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4822901" y="1352399"/>
            <a:ext cx="4191000"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 name="Text Box 105"/>
          <p:cNvSpPr txBox="1"/>
          <p:nvPr/>
        </p:nvSpPr>
        <p:spPr>
          <a:xfrm>
            <a:off x="513716" y="1814933"/>
            <a:ext cx="11600180" cy="3046988"/>
          </a:xfrm>
          <a:prstGeom prst="rect">
            <a:avLst/>
          </a:prstGeom>
          <a:noFill/>
        </p:spPr>
        <p:txBody>
          <a:bodyPr wrap="square" rtlCol="0" anchor="t">
            <a:spAutoFit/>
          </a:bodyPr>
          <a:lstStyle/>
          <a:p>
            <a:pPr algn="ctr"/>
            <a:r>
              <a:rPr lang="en-US" sz="9600" b="1" spc="50">
                <a:ln w="11430">
                  <a:solidFill>
                    <a:schemeClr val="bg1"/>
                  </a:solidFill>
                </a:ln>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a:glow rad="63500">
                    <a:schemeClr val="accent6">
                      <a:satMod val="175000"/>
                      <a:alpha val="40000"/>
                    </a:schemeClr>
                  </a:glow>
                  <a:outerShdw blurRad="76200" dist="50800" dir="5400000" algn="tl" rotWithShape="0">
                    <a:srgbClr val="000000">
                      <a:alpha val="65000"/>
                    </a:srgbClr>
                  </a:outerShdw>
                </a:effectLst>
                <a:latin typeface="UTM Flamenco" panose="02040603050506020204" charset="0"/>
                <a:cs typeface="UTM Flamenco" panose="02040603050506020204" charset="0"/>
                <a:sym typeface="+mn-ea"/>
              </a:rPr>
              <a:t>Chúc các con</a:t>
            </a:r>
          </a:p>
          <a:p>
            <a:pPr algn="ctr"/>
            <a:r>
              <a:rPr lang="en-US" sz="9600" b="1" spc="50">
                <a:ln w="11430">
                  <a:solidFill>
                    <a:schemeClr val="bg1"/>
                  </a:solidFill>
                </a:ln>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a:glow rad="63500">
                    <a:schemeClr val="accent6">
                      <a:satMod val="175000"/>
                      <a:alpha val="40000"/>
                    </a:schemeClr>
                  </a:glow>
                  <a:outerShdw blurRad="76200" dist="50800" dir="5400000" algn="tl" rotWithShape="0">
                    <a:srgbClr val="000000">
                      <a:alpha val="65000"/>
                    </a:srgbClr>
                  </a:outerShdw>
                </a:effectLst>
                <a:latin typeface="UTM Flamenco" panose="02040603050506020204" charset="0"/>
                <a:cs typeface="UTM Flamenco" panose="02040603050506020204" charset="0"/>
                <a:sym typeface="+mn-ea"/>
              </a:rPr>
              <a:t>học tốt!</a:t>
            </a:r>
            <a:endParaRPr lang="en-US" sz="9600" b="1" spc="50" dirty="0">
              <a:ln w="11430">
                <a:solidFill>
                  <a:schemeClr val="bg1"/>
                </a:solidFill>
              </a:ln>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a:glow rad="63500">
                  <a:schemeClr val="accent6">
                    <a:satMod val="175000"/>
                    <a:alpha val="40000"/>
                  </a:schemeClr>
                </a:glow>
                <a:outerShdw blurRad="76200" dist="50800" dir="5400000" algn="tl" rotWithShape="0">
                  <a:srgbClr val="000000">
                    <a:alpha val="65000"/>
                  </a:srgbClr>
                </a:outerShdw>
              </a:effectLst>
              <a:latin typeface="UTM Flamenco" panose="02040603050506020204" charset="0"/>
              <a:cs typeface="UTM Flamenco" panose="02040603050506020204" charset="0"/>
              <a:sym typeface="+mn-ea"/>
            </a:endParaRPr>
          </a:p>
        </p:txBody>
      </p:sp>
      <p:pic>
        <p:nvPicPr>
          <p:cNvPr id="10" name="Picture 9" descr="A picture containing clipart&#10;&#10;Description automatically generated">
            <a:extLst>
              <a:ext uri="{FF2B5EF4-FFF2-40B4-BE49-F238E27FC236}">
                <a16:creationId xmlns:a16="http://schemas.microsoft.com/office/drawing/2014/main" id="{C1CBEAFD-49C4-45D5-8081-3F7FAE78ABE0}"/>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13901" y="3694113"/>
            <a:ext cx="3099995" cy="2967846"/>
          </a:xfrm>
          <a:prstGeom prst="rect">
            <a:avLst/>
          </a:prstGeom>
        </p:spPr>
      </p:pic>
      <p:pic>
        <p:nvPicPr>
          <p:cNvPr id="14" name="Picture 13" descr="A picture containing toy, doll&#10;&#10;Description automatically generated">
            <a:extLst>
              <a:ext uri="{FF2B5EF4-FFF2-40B4-BE49-F238E27FC236}">
                <a16:creationId xmlns:a16="http://schemas.microsoft.com/office/drawing/2014/main" id="{8067D1E3-15AC-430F-916E-3776CA3310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460" y="3608413"/>
            <a:ext cx="4572976" cy="3445948"/>
          </a:xfrm>
          <a:prstGeom prst="rect">
            <a:avLst/>
          </a:prstGeom>
        </p:spPr>
      </p:pic>
      <p:pic>
        <p:nvPicPr>
          <p:cNvPr id="100" name="图片 31">
            <a:extLst>
              <a:ext uri="{FF2B5EF4-FFF2-40B4-BE49-F238E27FC236}">
                <a16:creationId xmlns:a16="http://schemas.microsoft.com/office/drawing/2014/main" id="{F7EB30E6-3DCF-424B-B170-23B3701B2B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300210" y="340769"/>
            <a:ext cx="2144432" cy="1514396"/>
          </a:xfrm>
          <a:prstGeom prst="rect">
            <a:avLst/>
          </a:prstGeom>
          <a:effectLst>
            <a:outerShdw blurRad="50800" dist="38100" dir="2700000" algn="tl" rotWithShape="0">
              <a:prstClr val="black">
                <a:alpha val="40000"/>
              </a:prstClr>
            </a:outerShdw>
          </a:effectLst>
        </p:spPr>
      </p:pic>
      <p:sp>
        <p:nvSpPr>
          <p:cNvPr id="12" name="Rectangle 20">
            <a:extLst>
              <a:ext uri="{FF2B5EF4-FFF2-40B4-BE49-F238E27FC236}">
                <a16:creationId xmlns:a16="http://schemas.microsoft.com/office/drawing/2014/main" id="{681E0C47-203D-44CB-9716-7D426DD547C1}"/>
              </a:ext>
            </a:extLst>
          </p:cNvPr>
          <p:cNvSpPr/>
          <p:nvPr/>
        </p:nvSpPr>
        <p:spPr>
          <a:xfrm>
            <a:off x="5095047" y="5389979"/>
            <a:ext cx="2313455" cy="707886"/>
          </a:xfrm>
          <a:prstGeom prst="rect">
            <a:avLst/>
          </a:prstGeom>
          <a:noFill/>
        </p:spPr>
        <p:txBody>
          <a:bodyPr wrap="none" lIns="91440" tIns="45720" rIns="91440" bIns="45720">
            <a:spAutoFit/>
            <a:scene3d>
              <a:camera prst="orthographicFront"/>
              <a:lightRig rig="threePt" dir="t"/>
            </a:scene3d>
          </a:bodyPr>
          <a:lstStyle/>
          <a:p>
            <a:pPr algn="ctr"/>
            <a:r>
              <a:rPr lang="en-US" sz="2000" b="1" dirty="0">
                <a:ln>
                  <a:solidFill>
                    <a:schemeClr val="accent6">
                      <a:lumMod val="20000"/>
                      <a:lumOff val="80000"/>
                    </a:schemeClr>
                  </a:solidFill>
                </a:ln>
                <a:solidFill>
                  <a:schemeClr val="accent6">
                    <a:lumMod val="50000"/>
                  </a:schemeClr>
                </a:solidFill>
                <a:latin typeface="UTM Alberta Heavy" panose="02040603050506020204" charset="0"/>
                <a:cs typeface="UTM Alberta Heavy" panose="02040603050506020204" charset="0"/>
              </a:rPr>
              <a:t>GV:</a:t>
            </a:r>
          </a:p>
          <a:p>
            <a:pPr algn="ctr"/>
            <a:r>
              <a:rPr lang="en-US" sz="2000" b="1">
                <a:ln>
                  <a:solidFill>
                    <a:schemeClr val="accent6">
                      <a:lumMod val="20000"/>
                      <a:lumOff val="80000"/>
                    </a:schemeClr>
                  </a:solidFill>
                </a:ln>
                <a:solidFill>
                  <a:schemeClr val="accent6">
                    <a:lumMod val="50000"/>
                  </a:schemeClr>
                </a:solidFill>
                <a:latin typeface="UTM Alberta Heavy" panose="02040603050506020204" charset="0"/>
                <a:cs typeface="UTM Alberta Heavy" panose="02040603050506020204" charset="0"/>
              </a:rPr>
              <a:t>…………………………..</a:t>
            </a:r>
            <a:endParaRPr lang="en-US" sz="2000" b="1" cap="none" spc="0" dirty="0">
              <a:ln>
                <a:solidFill>
                  <a:schemeClr val="accent6">
                    <a:lumMod val="20000"/>
                    <a:lumOff val="80000"/>
                  </a:schemeClr>
                </a:solidFill>
              </a:ln>
              <a:solidFill>
                <a:schemeClr val="accent6">
                  <a:lumMod val="50000"/>
                </a:schemeClr>
              </a:solidFill>
              <a:latin typeface="UTM Alberta Heavy" panose="02040603050506020204" charset="0"/>
              <a:cs typeface="UTM Alberta Heavy" panose="02040603050506020204" charset="0"/>
            </a:endParaRPr>
          </a:p>
        </p:txBody>
      </p:sp>
    </p:spTree>
    <p:extLst>
      <p:ext uri="{BB962C8B-B14F-4D97-AF65-F5344CB8AC3E}">
        <p14:creationId xmlns:p14="http://schemas.microsoft.com/office/powerpoint/2010/main" val="1026714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0" fill="hold"/>
                                        <p:tgtEl>
                                          <p:spTgt spid="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106"/>
                                        </p:tgtEl>
                                        <p:attrNameLst>
                                          <p:attrName>style.visibility</p:attrName>
                                        </p:attrNameLst>
                                      </p:cBhvr>
                                      <p:to>
                                        <p:strVal val="visible"/>
                                      </p:to>
                                    </p:set>
                                    <p:anim calcmode="lin" valueType="num">
                                      <p:cBhvr>
                                        <p:cTn id="11" dur="500" fill="hold"/>
                                        <p:tgtEl>
                                          <p:spTgt spid="106"/>
                                        </p:tgtEl>
                                        <p:attrNameLst>
                                          <p:attrName>ppt_w</p:attrName>
                                        </p:attrNameLst>
                                      </p:cBhvr>
                                      <p:tavLst>
                                        <p:tav tm="0">
                                          <p:val>
                                            <p:fltVal val="0"/>
                                          </p:val>
                                        </p:tav>
                                        <p:tav tm="100000">
                                          <p:val>
                                            <p:strVal val="#ppt_w"/>
                                          </p:val>
                                        </p:tav>
                                      </p:tavLst>
                                    </p:anim>
                                    <p:anim calcmode="lin" valueType="num">
                                      <p:cBhvr>
                                        <p:cTn id="12" dur="500" fill="hold"/>
                                        <p:tgtEl>
                                          <p:spTgt spid="106"/>
                                        </p:tgtEl>
                                        <p:attrNameLst>
                                          <p:attrName>ppt_h</p:attrName>
                                        </p:attrNameLst>
                                      </p:cBhvr>
                                      <p:tavLst>
                                        <p:tav tm="0">
                                          <p:val>
                                            <p:fltVal val="0"/>
                                          </p:val>
                                        </p:tav>
                                        <p:tav tm="100000">
                                          <p:val>
                                            <p:strVal val="#ppt_h"/>
                                          </p:val>
                                        </p:tav>
                                      </p:tavLst>
                                    </p:anim>
                                    <p:animEffect transition="in" filter="fade">
                                      <p:cBhvr>
                                        <p:cTn id="13" dur="500"/>
                                        <p:tgtEl>
                                          <p:spTgt spid="106"/>
                                        </p:tgtEl>
                                      </p:cBhvr>
                                    </p:animEffect>
                                  </p:childTnLst>
                                </p:cTn>
                              </p:par>
                              <p:par>
                                <p:cTn id="14" presetID="42" presetClass="path" presetSubtype="0" accel="50000" decel="50000" fill="hold" nodeType="withEffect">
                                  <p:stCondLst>
                                    <p:cond delay="0"/>
                                  </p:stCondLst>
                                  <p:childTnLst>
                                    <p:animMotion origin="layout" path="M 0.2543 0.4787 L -1.04167E-6 4.81481E-6 " pathEditMode="relative" rAng="0" ptsTypes="AA">
                                      <p:cBhvr>
                                        <p:cTn id="15" dur="2000" fill="hold"/>
                                        <p:tgtEl>
                                          <p:spTgt spid="100"/>
                                        </p:tgtEl>
                                        <p:attrNameLst>
                                          <p:attrName>ppt_x</p:attrName>
                                          <p:attrName>ppt_y</p:attrName>
                                        </p:attrNameLst>
                                      </p:cBhvr>
                                      <p:rCtr x="-12721" y="-23935"/>
                                    </p:animMotion>
                                  </p:childTnLst>
                                </p:cTn>
                              </p:par>
                              <p:par>
                                <p:cTn id="16" presetID="14" presetClass="entr" presetSubtype="1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par>
                                <p:cTn id="19" presetID="14" presetClass="entr" presetSubtype="1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106"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ach LS"/>
          <p:cNvPicPr>
            <a:picLocks noGrp="1" noChangeAspect="1"/>
          </p:cNvPicPr>
          <p:nvPr>
            <p:ph idx="1"/>
          </p:nvPr>
        </p:nvPicPr>
        <p:blipFill>
          <a:blip r:embed="rId2"/>
          <a:stretch>
            <a:fillRect/>
          </a:stretch>
        </p:blipFill>
        <p:spPr>
          <a:xfrm>
            <a:off x="1218110" y="300968"/>
            <a:ext cx="3949700" cy="5463540"/>
          </a:xfrm>
          <a:prstGeom prst="rect">
            <a:avLst/>
          </a:prstGeom>
        </p:spPr>
      </p:pic>
      <p:sp>
        <p:nvSpPr>
          <p:cNvPr id="7" name="Plaque 6"/>
          <p:cNvSpPr/>
          <p:nvPr/>
        </p:nvSpPr>
        <p:spPr>
          <a:xfrm>
            <a:off x="5323446" y="206375"/>
            <a:ext cx="5229224" cy="1016944"/>
          </a:xfrm>
          <a:prstGeom prst="plaque">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dirty="0" err="1">
                <a:solidFill>
                  <a:srgbClr val="C00000"/>
                </a:solidFill>
                <a:latin typeface="Times New Roman" panose="02020603050405020304" pitchFamily="18" charset="0"/>
                <a:cs typeface="Times New Roman" panose="02020603050405020304" pitchFamily="18" charset="0"/>
              </a:rPr>
              <a:t>Sách giáo khoa </a:t>
            </a:r>
          </a:p>
          <a:p>
            <a:pPr algn="ctr"/>
            <a:r>
              <a:rPr lang="en-US" sz="2800" b="1" dirty="0" err="1">
                <a:solidFill>
                  <a:srgbClr val="C00000"/>
                </a:solidFill>
                <a:latin typeface="Times New Roman" panose="02020603050405020304" pitchFamily="18" charset="0"/>
                <a:cs typeface="Times New Roman" panose="02020603050405020304" pitchFamily="18" charset="0"/>
              </a:rPr>
              <a:t>Lịch sử và Địa lí lớp 4</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6" name="Plaque 5"/>
          <p:cNvSpPr/>
          <p:nvPr/>
        </p:nvSpPr>
        <p:spPr>
          <a:xfrm>
            <a:off x="6473519" y="1556067"/>
            <a:ext cx="4984750" cy="899795"/>
          </a:xfrm>
          <a:prstGeom prst="plaque">
            <a:avLst>
              <a:gd name="adj" fmla="val 50000"/>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002060"/>
                </a:solidFill>
                <a:latin typeface="Times New Roman" panose="02020603050405020304" pitchFamily="18" charset="0"/>
                <a:cs typeface="Times New Roman" panose="02020603050405020304" pitchFamily="18" charset="0"/>
              </a:rPr>
              <a:t>Phần Lịch sử </a:t>
            </a:r>
          </a:p>
          <a:p>
            <a:pPr algn="ctr"/>
            <a:r>
              <a:rPr lang="en-US" sz="2400" b="1" dirty="0" err="1">
                <a:solidFill>
                  <a:srgbClr val="002060"/>
                </a:solidFill>
                <a:latin typeface="Times New Roman" panose="02020603050405020304" pitchFamily="18" charset="0"/>
                <a:cs typeface="Times New Roman" panose="02020603050405020304" pitchFamily="18" charset="0"/>
              </a:rPr>
              <a:t>từ trang 03 đến trang 69</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8" name="Plaque 7"/>
          <p:cNvSpPr/>
          <p:nvPr/>
        </p:nvSpPr>
        <p:spPr>
          <a:xfrm>
            <a:off x="6473519" y="2899092"/>
            <a:ext cx="4984750" cy="899795"/>
          </a:xfrm>
          <a:prstGeom prst="plaque">
            <a:avLst>
              <a:gd name="adj" fmla="val 50000"/>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002060"/>
                </a:solidFill>
                <a:latin typeface="Times New Roman" panose="02020603050405020304" pitchFamily="18" charset="0"/>
                <a:cs typeface="Times New Roman" panose="02020603050405020304" pitchFamily="18" charset="0"/>
                <a:sym typeface="+mn-ea"/>
              </a:rPr>
              <a:t>Phần Địa lí</a:t>
            </a:r>
            <a:endParaRPr lang="en-US" sz="2400" b="1" dirty="0" err="1">
              <a:solidFill>
                <a:srgbClr val="002060"/>
              </a:solidFill>
              <a:latin typeface="Times New Roman" panose="02020603050405020304" pitchFamily="18" charset="0"/>
              <a:cs typeface="Times New Roman" panose="02020603050405020304" pitchFamily="18" charset="0"/>
            </a:endParaRPr>
          </a:p>
          <a:p>
            <a:pPr algn="ctr"/>
            <a:r>
              <a:rPr lang="en-US" sz="2400" b="1" dirty="0" err="1">
                <a:solidFill>
                  <a:srgbClr val="002060"/>
                </a:solidFill>
                <a:latin typeface="Times New Roman" panose="02020603050405020304" pitchFamily="18" charset="0"/>
                <a:cs typeface="Times New Roman" panose="02020603050405020304" pitchFamily="18" charset="0"/>
                <a:sym typeface="+mn-ea"/>
              </a:rPr>
              <a:t>từ trang 70 đến trang 156</a:t>
            </a: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9" name="Picture 8" descr="2997">
            <a:extLst>
              <a:ext uri="{FF2B5EF4-FFF2-40B4-BE49-F238E27FC236}">
                <a16:creationId xmlns:a16="http://schemas.microsoft.com/office/drawing/2014/main" id="{5D2CAA3B-1604-4FB7-8DF4-0F13A6827EC4}"/>
              </a:ext>
            </a:extLst>
          </p:cNvPr>
          <p:cNvPicPr>
            <a:picLocks noChangeAspect="1"/>
          </p:cNvPicPr>
          <p:nvPr/>
        </p:nvPicPr>
        <p:blipFill>
          <a:blip r:embed="rId3">
            <a:clrChange>
              <a:clrFrom>
                <a:srgbClr val="F7F7F7">
                  <a:alpha val="100000"/>
                </a:srgbClr>
              </a:clrFrom>
              <a:clrTo>
                <a:srgbClr val="F7F7F7">
                  <a:alpha val="100000"/>
                  <a:alpha val="0"/>
                </a:srgbClr>
              </a:clrTo>
            </a:clrChange>
          </a:blip>
          <a:stretch>
            <a:fillRect/>
          </a:stretch>
        </p:blipFill>
        <p:spPr>
          <a:xfrm>
            <a:off x="8999041" y="3934548"/>
            <a:ext cx="3035300" cy="3035300"/>
          </a:xfrm>
          <a:prstGeom prst="rect">
            <a:avLst/>
          </a:prstGeom>
        </p:spPr>
      </p:pic>
      <p:grpSp>
        <p:nvGrpSpPr>
          <p:cNvPr id="10" name="Group 9">
            <a:extLst>
              <a:ext uri="{FF2B5EF4-FFF2-40B4-BE49-F238E27FC236}">
                <a16:creationId xmlns:a16="http://schemas.microsoft.com/office/drawing/2014/main" id="{2A7AC047-39FD-4581-AEF3-22136C75667A}"/>
              </a:ext>
            </a:extLst>
          </p:cNvPr>
          <p:cNvGrpSpPr/>
          <p:nvPr/>
        </p:nvGrpSpPr>
        <p:grpSpPr bwMode="auto">
          <a:xfrm>
            <a:off x="2190750" y="5984569"/>
            <a:ext cx="7023100" cy="446338"/>
            <a:chOff x="260" y="4080"/>
            <a:chExt cx="5472" cy="144"/>
          </a:xfrm>
          <a:gradFill>
            <a:gsLst>
              <a:gs pos="0">
                <a:schemeClr val="accent1">
                  <a:lumMod val="5000"/>
                  <a:lumOff val="95000"/>
                </a:schemeClr>
              </a:gs>
              <a:gs pos="74000">
                <a:schemeClr val="accent2">
                  <a:lumMod val="40000"/>
                  <a:lumOff val="60000"/>
                </a:schemeClr>
              </a:gs>
              <a:gs pos="83000">
                <a:schemeClr val="accent2">
                  <a:lumMod val="75000"/>
                </a:schemeClr>
              </a:gs>
              <a:gs pos="100000">
                <a:schemeClr val="accent2">
                  <a:lumMod val="50000"/>
                </a:schemeClr>
              </a:gs>
            </a:gsLst>
            <a:lin ang="5400000" scaled="0"/>
          </a:gradFill>
        </p:grpSpPr>
        <p:sp>
          <p:nvSpPr>
            <p:cNvPr id="11" name="Rectangle 10">
              <a:extLst>
                <a:ext uri="{FF2B5EF4-FFF2-40B4-BE49-F238E27FC236}">
                  <a16:creationId xmlns:a16="http://schemas.microsoft.com/office/drawing/2014/main" id="{A93C21D2-9B60-40AF-AECF-215754581EE8}"/>
                </a:ext>
              </a:extLst>
            </p:cNvPr>
            <p:cNvSpPr>
              <a:spLocks noChangeArrowheads="1"/>
            </p:cNvSpPr>
            <p:nvPr/>
          </p:nvSpPr>
          <p:spPr bwMode="auto">
            <a:xfrm rot="5400000" flipV="1">
              <a:off x="2972" y="1368"/>
              <a:ext cx="48" cy="5472"/>
            </a:xfrm>
            <a:prstGeom prst="rect">
              <a:avLst/>
            </a:prstGeom>
            <a:gradFill rotWithShape="0">
              <a:gsLst>
                <a:gs pos="0">
                  <a:schemeClr val="accent1">
                    <a:lumMod val="5000"/>
                    <a:lumOff val="95000"/>
                  </a:schemeClr>
                </a:gs>
                <a:gs pos="40000">
                  <a:schemeClr val="accent2">
                    <a:lumMod val="40000"/>
                    <a:lumOff val="60000"/>
                  </a:schemeClr>
                </a:gs>
                <a:gs pos="71000">
                  <a:schemeClr val="accent2">
                    <a:lumMod val="75000"/>
                  </a:schemeClr>
                </a:gs>
                <a:gs pos="100000">
                  <a:schemeClr val="accent2">
                    <a:lumMod val="50000"/>
                  </a:schemeClr>
                </a:gs>
              </a:gsLst>
              <a:lin ang="5400000" scaled="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Rectangle 11">
              <a:extLst>
                <a:ext uri="{FF2B5EF4-FFF2-40B4-BE49-F238E27FC236}">
                  <a16:creationId xmlns:a16="http://schemas.microsoft.com/office/drawing/2014/main" id="{18BA6019-0593-4E7D-9488-1117AE69AAA1}"/>
                </a:ext>
              </a:extLst>
            </p:cNvPr>
            <p:cNvSpPr>
              <a:spLocks noChangeArrowheads="1"/>
            </p:cNvSpPr>
            <p:nvPr/>
          </p:nvSpPr>
          <p:spPr bwMode="auto">
            <a:xfrm rot="5400000" flipV="1">
              <a:off x="2914" y="1522"/>
              <a:ext cx="48" cy="535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14" presetClass="entr" presetSubtype="1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6" grpId="0" bldLvl="0" animBg="1"/>
      <p:bldP spid="6" grpId="1" animBg="1"/>
      <p:bldP spid="8" grpId="0" bldLvl="0" animBg="1"/>
      <p:bldP spid="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1D750E58-66B1-4802-936A-86A61F4335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816" y="0"/>
            <a:ext cx="11858368" cy="6672649"/>
          </a:xfrm>
          <a:prstGeom prst="rect">
            <a:avLst/>
          </a:prstGeom>
        </p:spPr>
      </p:pic>
      <p:sp>
        <p:nvSpPr>
          <p:cNvPr id="5" name="TextBox 4">
            <a:extLst>
              <a:ext uri="{FF2B5EF4-FFF2-40B4-BE49-F238E27FC236}">
                <a16:creationId xmlns:a16="http://schemas.microsoft.com/office/drawing/2014/main" id="{F2D6C93D-1975-4D7A-A988-DA0B189DF5C0}"/>
              </a:ext>
            </a:extLst>
          </p:cNvPr>
          <p:cNvSpPr txBox="1"/>
          <p:nvPr/>
        </p:nvSpPr>
        <p:spPr>
          <a:xfrm>
            <a:off x="1635891" y="1934197"/>
            <a:ext cx="9682651" cy="1754326"/>
          </a:xfrm>
          <a:prstGeom prst="rect">
            <a:avLst/>
          </a:prstGeom>
          <a:noFill/>
        </p:spPr>
        <p:txBody>
          <a:bodyPr wrap="none" rtlCol="0">
            <a:spAutoFit/>
          </a:bodyPr>
          <a:lstStyle/>
          <a:p>
            <a:pPr marL="571500" indent="-571500">
              <a:buFont typeface="Wingdings" panose="05000000000000000000" pitchFamily="2" charset="2"/>
              <a:buChar char="ü"/>
            </a:pPr>
            <a:r>
              <a:rPr lang="en-US" sz="3600" b="1">
                <a:latin typeface="Times New Roman" panose="02020603050405020304" pitchFamily="18" charset="0"/>
                <a:cs typeface="Times New Roman" panose="02020603050405020304" pitchFamily="18" charset="0"/>
              </a:rPr>
              <a:t>Đọc đoạn 1, 2 trang 3</a:t>
            </a:r>
          </a:p>
          <a:p>
            <a:pPr marL="571500" indent="-571500">
              <a:buFont typeface="Wingdings" panose="05000000000000000000" pitchFamily="2" charset="2"/>
              <a:buChar char="ü"/>
            </a:pPr>
            <a:r>
              <a:rPr lang="en-US" sz="3600" b="1">
                <a:latin typeface="Times New Roman" panose="02020603050405020304" pitchFamily="18" charset="0"/>
                <a:cs typeface="Times New Roman" panose="02020603050405020304" pitchFamily="18" charset="0"/>
              </a:rPr>
              <a:t>Xem Bản đồ địa lý tự nhiên Việt Nam trang 6</a:t>
            </a:r>
          </a:p>
          <a:p>
            <a:pPr algn="ctr"/>
            <a:r>
              <a:rPr lang="en-US" sz="3600" b="1">
                <a:latin typeface="Times New Roman" panose="02020603050405020304" pitchFamily="18" charset="0"/>
                <a:cs typeface="Times New Roman" panose="02020603050405020304" pitchFamily="18" charset="0"/>
              </a:rPr>
              <a:t>Trả lời 2 câu hỏi sau:</a:t>
            </a:r>
          </a:p>
        </p:txBody>
      </p:sp>
      <p:sp>
        <p:nvSpPr>
          <p:cNvPr id="6" name="Rectangle 9">
            <a:extLst>
              <a:ext uri="{FF2B5EF4-FFF2-40B4-BE49-F238E27FC236}">
                <a16:creationId xmlns:a16="http://schemas.microsoft.com/office/drawing/2014/main" id="{A46B0406-B2F2-4B9F-8817-6AE95D0F2729}"/>
              </a:ext>
            </a:extLst>
          </p:cNvPr>
          <p:cNvSpPr>
            <a:spLocks noChangeArrowheads="1"/>
          </p:cNvSpPr>
          <p:nvPr/>
        </p:nvSpPr>
        <p:spPr bwMode="auto">
          <a:xfrm>
            <a:off x="1698411" y="3663809"/>
            <a:ext cx="8919483" cy="1220132"/>
          </a:xfrm>
          <a:prstGeom prst="flowChartAlternateProcess">
            <a:avLst/>
          </a:prstGeom>
          <a:ln>
            <a:solidFill>
              <a:schemeClr val="bg1"/>
            </a:solidFill>
          </a:ln>
        </p:spPr>
        <p:style>
          <a:lnRef idx="1">
            <a:schemeClr val="accent6"/>
          </a:lnRef>
          <a:fillRef idx="2">
            <a:schemeClr val="accent6"/>
          </a:fillRef>
          <a:effectRef idx="1">
            <a:schemeClr val="accent6"/>
          </a:effectRef>
          <a:fontRef idx="minor">
            <a:schemeClr val="dk1"/>
          </a:fontRef>
        </p:style>
        <p:txBody>
          <a:bodyPr/>
          <a:lstStyle>
            <a:lvl1pPr marL="342900" indent="-342900" algn="l" rtl="0" eaLnBrk="0" fontAlgn="base" hangingPunct="0">
              <a:spcBef>
                <a:spcPct val="20000"/>
              </a:spcBef>
              <a:spcAft>
                <a:spcPct val="0"/>
              </a:spcAft>
              <a:buClr>
                <a:schemeClr val="hlink"/>
              </a:buClr>
              <a:buSzPct val="120000"/>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SzPct val="120000"/>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Font typeface="Tahoma" panose="020B0604030504040204" pitchFamily="34" charset="0"/>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latin typeface="+mn-lt"/>
                <a:ea typeface="+mn-ea"/>
                <a:cs typeface="+mn-cs"/>
              </a:defRPr>
            </a:lvl5pPr>
          </a:lstStyle>
          <a:p>
            <a:pPr marL="342900" lvl="0" indent="-342900" algn="just" eaLnBrk="1" hangingPunct="1">
              <a:lnSpc>
                <a:spcPct val="90000"/>
              </a:lnSpc>
              <a:buNone/>
            </a:pPr>
            <a:r>
              <a:rPr lang="en-US" altLang="en-US" sz="4000" b="1">
                <a:solidFill>
                  <a:schemeClr val="bg2"/>
                </a:solidFill>
                <a:latin typeface="Times New Roman" panose="02020603050405020304" pitchFamily="18" charset="0"/>
                <a:cs typeface="Times New Roman" panose="02020603050405020304" pitchFamily="18" charset="0"/>
              </a:rPr>
              <a:t>  </a:t>
            </a:r>
            <a:r>
              <a:rPr lang="vi-VN" altLang="x-none" sz="3600" b="1">
                <a:latin typeface="Times New Roman" panose="02020603050405020304" pitchFamily="18" charset="0"/>
                <a:cs typeface="Times New Roman" panose="02020603050405020304" pitchFamily="18" charset="0"/>
              </a:rPr>
              <a:t> </a:t>
            </a:r>
            <a:r>
              <a:rPr lang="vi-VN" altLang="x-none" sz="3600" b="1">
                <a:solidFill>
                  <a:srgbClr val="333300"/>
                </a:solidFill>
                <a:latin typeface="Times New Roman" panose="02020603050405020304" pitchFamily="18" charset="0"/>
                <a:cs typeface="Times New Roman" panose="02020603050405020304" pitchFamily="18" charset="0"/>
              </a:rPr>
              <a:t>Em </a:t>
            </a:r>
            <a:r>
              <a:rPr lang="vi-VN" altLang="x-none" sz="3600" b="1" dirty="0">
                <a:solidFill>
                  <a:srgbClr val="333300"/>
                </a:solidFill>
                <a:latin typeface="Times New Roman" panose="02020603050405020304" pitchFamily="18" charset="0"/>
                <a:cs typeface="Times New Roman" panose="02020603050405020304" pitchFamily="18" charset="0"/>
              </a:rPr>
              <a:t>hãy xác định vị trí của nước </a:t>
            </a:r>
            <a:r>
              <a:rPr lang="vi-VN" altLang="x-none" sz="3600" b="1">
                <a:solidFill>
                  <a:srgbClr val="333300"/>
                </a:solidFill>
                <a:latin typeface="Times New Roman" panose="02020603050405020304" pitchFamily="18" charset="0"/>
                <a:cs typeface="Times New Roman" panose="02020603050405020304" pitchFamily="18" charset="0"/>
              </a:rPr>
              <a:t>ta trên </a:t>
            </a:r>
            <a:r>
              <a:rPr lang="vi-VN" altLang="x-none" sz="3600" b="1" dirty="0">
                <a:solidFill>
                  <a:srgbClr val="333300"/>
                </a:solidFill>
                <a:latin typeface="Times New Roman" panose="02020603050405020304" pitchFamily="18" charset="0"/>
                <a:cs typeface="Times New Roman" panose="02020603050405020304" pitchFamily="18" charset="0"/>
              </a:rPr>
              <a:t>bản đồ địa lý tự nhiên </a:t>
            </a:r>
            <a:r>
              <a:rPr lang="vi-VN" altLang="x-none" sz="3600" b="1">
                <a:solidFill>
                  <a:srgbClr val="333300"/>
                </a:solidFill>
                <a:latin typeface="Times New Roman" panose="02020603050405020304" pitchFamily="18" charset="0"/>
                <a:cs typeface="Times New Roman" panose="02020603050405020304" pitchFamily="18" charset="0"/>
              </a:rPr>
              <a:t>Việt Nam?</a:t>
            </a:r>
            <a:endParaRPr lang="en-US" altLang="en-US" sz="4000" b="1" dirty="0">
              <a:solidFill>
                <a:srgbClr val="333300"/>
              </a:solidFill>
              <a:latin typeface="Times New Roman" panose="02020603050405020304" pitchFamily="18" charset="0"/>
              <a:cs typeface="Times New Roman" panose="02020603050405020304" pitchFamily="18" charset="0"/>
            </a:endParaRPr>
          </a:p>
        </p:txBody>
      </p:sp>
      <p:sp>
        <p:nvSpPr>
          <p:cNvPr id="7" name="Rectangle 9">
            <a:extLst>
              <a:ext uri="{FF2B5EF4-FFF2-40B4-BE49-F238E27FC236}">
                <a16:creationId xmlns:a16="http://schemas.microsoft.com/office/drawing/2014/main" id="{FADC9F5D-D743-4237-9BAF-EA90AFBF0629}"/>
              </a:ext>
            </a:extLst>
          </p:cNvPr>
          <p:cNvSpPr>
            <a:spLocks noChangeArrowheads="1"/>
          </p:cNvSpPr>
          <p:nvPr/>
        </p:nvSpPr>
        <p:spPr bwMode="auto">
          <a:xfrm>
            <a:off x="1698411" y="4883941"/>
            <a:ext cx="8919483" cy="1220132"/>
          </a:xfrm>
          <a:prstGeom prst="flowChartAlternateProcess">
            <a:avLst/>
          </a:prstGeom>
          <a:ln>
            <a:solidFill>
              <a:schemeClr val="bg1"/>
            </a:solidFill>
          </a:ln>
        </p:spPr>
        <p:style>
          <a:lnRef idx="1">
            <a:schemeClr val="accent4"/>
          </a:lnRef>
          <a:fillRef idx="2">
            <a:schemeClr val="accent4"/>
          </a:fillRef>
          <a:effectRef idx="1">
            <a:schemeClr val="accent4"/>
          </a:effectRef>
          <a:fontRef idx="minor">
            <a:schemeClr val="dk1"/>
          </a:fontRef>
        </p:style>
        <p:txBody>
          <a:bodyPr/>
          <a:lstStyle>
            <a:lvl1pPr marL="342900" indent="-342900">
              <a:spcBef>
                <a:spcPct val="20000"/>
              </a:spcBef>
              <a:buClr>
                <a:schemeClr val="hlink"/>
              </a:buClr>
              <a:buSzPct val="120000"/>
              <a:buChar char="•"/>
              <a:defRPr sz="3200">
                <a:solidFill>
                  <a:schemeClr val="tx1"/>
                </a:solidFill>
                <a:effectLst>
                  <a:outerShdw blurRad="38100" dist="38100" dir="2700000" algn="tl">
                    <a:srgbClr val="C0C0C0"/>
                  </a:outerShdw>
                </a:effectLst>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effectLst>
                  <a:outerShdw blurRad="38100" dist="38100" dir="2700000" algn="tl">
                    <a:srgbClr val="C0C0C0"/>
                  </a:outerShdw>
                </a:effectLst>
                <a:latin typeface="Tahoma" panose="020B0604030504040204" pitchFamily="34" charset="0"/>
              </a:defRPr>
            </a:lvl2pPr>
            <a:lvl3pPr marL="1143000" indent="-228600">
              <a:spcBef>
                <a:spcPct val="20000"/>
              </a:spcBef>
              <a:buClr>
                <a:schemeClr val="hlink"/>
              </a:buClr>
              <a:buSzPct val="120000"/>
              <a:buChar char="•"/>
              <a:defRPr sz="2400">
                <a:solidFill>
                  <a:schemeClr val="tx1"/>
                </a:solidFill>
                <a:effectLst>
                  <a:outerShdw blurRad="38100" dist="38100" dir="2700000" algn="tl">
                    <a:srgbClr val="C0C0C0"/>
                  </a:outerShdw>
                </a:effectLst>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effectLst>
                  <a:outerShdw blurRad="38100" dist="38100" dir="2700000" algn="tl">
                    <a:srgbClr val="C0C0C0"/>
                  </a:outerShdw>
                </a:effectLst>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effectLst>
                  <a:outerShdw blurRad="38100" dist="38100" dir="2700000" algn="tl">
                    <a:srgbClr val="C0C0C0"/>
                  </a:outerShdw>
                </a:effectLst>
                <a:latin typeface="Tahoma" panose="020B0604030504040204" pitchFamily="34" charset="0"/>
              </a:defRPr>
            </a:lvl5pPr>
            <a:lvl6pPr marL="25146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C0C0C0"/>
                  </a:outerShdw>
                </a:effectLst>
                <a:latin typeface="Tahoma" panose="020B0604030504040204" pitchFamily="34" charset="0"/>
              </a:defRPr>
            </a:lvl6pPr>
            <a:lvl7pPr marL="29718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C0C0C0"/>
                  </a:outerShdw>
                </a:effectLst>
                <a:latin typeface="Tahoma" panose="020B0604030504040204" pitchFamily="34" charset="0"/>
              </a:defRPr>
            </a:lvl7pPr>
            <a:lvl8pPr marL="34290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C0C0C0"/>
                  </a:outerShdw>
                </a:effectLst>
                <a:latin typeface="Tahoma" panose="020B0604030504040204" pitchFamily="34" charset="0"/>
              </a:defRPr>
            </a:lvl8pPr>
            <a:lvl9pPr marL="38862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C0C0C0"/>
                  </a:outerShdw>
                </a:effectLst>
                <a:latin typeface="Tahoma" panose="020B0604030504040204" pitchFamily="34" charset="0"/>
              </a:defRPr>
            </a:lvl9pPr>
          </a:lstStyle>
          <a:p>
            <a:pPr marL="342900" marR="0" lvl="0" indent="-342900" algn="just" defTabSz="914400" rtl="0" eaLnBrk="1" fontAlgn="base" latinLnBrk="0" hangingPunct="1">
              <a:lnSpc>
                <a:spcPct val="90000"/>
              </a:lnSpc>
              <a:spcBef>
                <a:spcPct val="20000"/>
              </a:spcBef>
              <a:spcAft>
                <a:spcPct val="0"/>
              </a:spcAft>
              <a:buClr>
                <a:schemeClr val="hlink"/>
              </a:buClr>
              <a:buSzPct val="120000"/>
              <a:buFontTx/>
              <a:buNone/>
              <a:defRPr/>
            </a:pPr>
            <a:r>
              <a:rPr kumimoji="0" lang="en-US" altLang="en-US" sz="4000" b="1" i="0" u="none" strike="noStrike" kern="1200" cap="none" spc="0" normalizeH="0" baseline="0" noProof="0">
                <a:ln>
                  <a:noFill/>
                </a:ln>
                <a:solidFill>
                  <a:schemeClr val="bg2"/>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a:ln>
                  <a:noFill/>
                </a:ln>
                <a:solidFill>
                  <a:srgbClr val="333300"/>
                </a:solidFill>
                <a:effectLst/>
                <a:uLnTx/>
                <a:uFillTx/>
                <a:latin typeface="Times New Roman" panose="02020603050405020304" pitchFamily="18" charset="0"/>
                <a:cs typeface="Times New Roman" panose="02020603050405020304" pitchFamily="18" charset="0"/>
              </a:rPr>
              <a:t>Em đang</a:t>
            </a:r>
            <a:r>
              <a:rPr kumimoji="0" lang="en-US" sz="3600" b="1" i="0" u="none" strike="noStrike" kern="1200" cap="none" spc="0" normalizeH="0" noProof="0">
                <a:ln>
                  <a:noFill/>
                </a:ln>
                <a:solidFill>
                  <a:srgbClr val="333300"/>
                </a:solidFill>
                <a:effectLst/>
                <a:uLnTx/>
                <a:uFillTx/>
                <a:latin typeface="Times New Roman" panose="02020603050405020304" pitchFamily="18" charset="0"/>
                <a:cs typeface="Times New Roman" panose="02020603050405020304" pitchFamily="18" charset="0"/>
              </a:rPr>
              <a:t> sống ở tỉnh/ thành phố nào?</a:t>
            </a:r>
          </a:p>
          <a:p>
            <a:pPr marL="342900" marR="0" lvl="0" indent="-342900" algn="just" defTabSz="914400" rtl="0" eaLnBrk="1" fontAlgn="base" latinLnBrk="0" hangingPunct="1">
              <a:lnSpc>
                <a:spcPct val="90000"/>
              </a:lnSpc>
              <a:spcBef>
                <a:spcPct val="20000"/>
              </a:spcBef>
              <a:spcAft>
                <a:spcPct val="0"/>
              </a:spcAft>
              <a:buClr>
                <a:schemeClr val="hlink"/>
              </a:buClr>
              <a:buSzPct val="120000"/>
              <a:buFontTx/>
              <a:buNone/>
              <a:defRPr/>
            </a:pPr>
            <a:r>
              <a:rPr lang="en-US" sz="3600" b="1">
                <a:solidFill>
                  <a:srgbClr val="333300"/>
                </a:solidFill>
                <a:effectLst/>
                <a:latin typeface="Times New Roman" panose="02020603050405020304" pitchFamily="18" charset="0"/>
                <a:cs typeface="Times New Roman" panose="02020603050405020304" pitchFamily="18" charset="0"/>
              </a:rPr>
              <a:t>	C</a:t>
            </a:r>
            <a:r>
              <a:rPr kumimoji="0" lang="en-US" sz="3600" b="1" i="0" u="none" strike="noStrike" kern="1200" cap="none" spc="0" normalizeH="0" baseline="0" noProof="0">
                <a:ln>
                  <a:noFill/>
                </a:ln>
                <a:solidFill>
                  <a:srgbClr val="333300"/>
                </a:solidFill>
                <a:effectLst/>
                <a:uLnTx/>
                <a:uFillTx/>
                <a:latin typeface="Times New Roman" panose="02020603050405020304" pitchFamily="18" charset="0"/>
                <a:cs typeface="Times New Roman" panose="02020603050405020304" pitchFamily="18" charset="0"/>
              </a:rPr>
              <a:t>hỉ </a:t>
            </a:r>
            <a:r>
              <a:rPr kumimoji="0" lang="en-US" sz="3600" b="1" i="0" u="none" strike="noStrike" kern="1200" cap="none" spc="0" normalizeH="0" baseline="0" noProof="0" dirty="0" err="1">
                <a:ln>
                  <a:noFill/>
                </a:ln>
                <a:solidFill>
                  <a:srgbClr val="333300"/>
                </a:solidFill>
                <a:effectLst/>
                <a:uLnTx/>
                <a:uFillTx/>
                <a:latin typeface="Times New Roman" panose="02020603050405020304" pitchFamily="18" charset="0"/>
                <a:cs typeface="Times New Roman" panose="02020603050405020304" pitchFamily="18" charset="0"/>
              </a:rPr>
              <a:t>vị</a:t>
            </a:r>
            <a:r>
              <a:rPr kumimoji="0" lang="en-US" sz="3600" b="1" i="0" u="none" strike="noStrike" kern="1200" cap="none" spc="0" normalizeH="0" baseline="0" noProof="0" dirty="0">
                <a:ln>
                  <a:noFill/>
                </a:ln>
                <a:solidFill>
                  <a:srgbClr val="3333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err="1">
                <a:ln>
                  <a:noFill/>
                </a:ln>
                <a:solidFill>
                  <a:srgbClr val="333300"/>
                </a:solidFill>
                <a:effectLst/>
                <a:uLnTx/>
                <a:uFillTx/>
                <a:latin typeface="Times New Roman" panose="02020603050405020304" pitchFamily="18" charset="0"/>
                <a:cs typeface="Times New Roman" panose="02020603050405020304" pitchFamily="18" charset="0"/>
              </a:rPr>
              <a:t>trí</a:t>
            </a:r>
            <a:r>
              <a:rPr kumimoji="0" lang="en-US" sz="3600" b="1" i="0" u="none" strike="noStrike" kern="1200" cap="none" spc="0" normalizeH="0" baseline="0" noProof="0">
                <a:ln>
                  <a:noFill/>
                </a:ln>
                <a:solidFill>
                  <a:srgbClr val="333300"/>
                </a:solidFill>
                <a:effectLst/>
                <a:uLnTx/>
                <a:uFillTx/>
                <a:latin typeface="Times New Roman" panose="02020603050405020304" pitchFamily="18" charset="0"/>
                <a:cs typeface="Times New Roman" panose="02020603050405020304" pitchFamily="18" charset="0"/>
              </a:rPr>
              <a:t> tỉnh</a:t>
            </a:r>
            <a:r>
              <a:rPr lang="en-US" sz="3600" b="1">
                <a:solidFill>
                  <a:srgbClr val="333300"/>
                </a:solidFill>
                <a:effectLst/>
                <a:latin typeface="Times New Roman" panose="02020603050405020304" pitchFamily="18" charset="0"/>
                <a:cs typeface="Times New Roman" panose="02020603050405020304" pitchFamily="18" charset="0"/>
              </a:rPr>
              <a:t>/</a:t>
            </a:r>
            <a:r>
              <a:rPr kumimoji="0" lang="en-US" sz="3600" b="1" i="0" u="none" strike="noStrike" kern="1200" cap="none" spc="0" normalizeH="0" baseline="0" noProof="0">
                <a:ln>
                  <a:noFill/>
                </a:ln>
                <a:solidFill>
                  <a:srgbClr val="333300"/>
                </a:solidFill>
                <a:effectLst/>
                <a:uLnTx/>
                <a:uFillTx/>
                <a:latin typeface="Times New Roman" panose="02020603050405020304" pitchFamily="18" charset="0"/>
                <a:cs typeface="Times New Roman" panose="02020603050405020304" pitchFamily="18" charset="0"/>
              </a:rPr>
              <a:t>thành </a:t>
            </a:r>
            <a:r>
              <a:rPr kumimoji="0" lang="en-US" sz="3600" b="1" i="0" u="none" strike="noStrike" kern="1200" cap="none" spc="0" normalizeH="0" baseline="0" noProof="0" err="1">
                <a:ln>
                  <a:noFill/>
                </a:ln>
                <a:solidFill>
                  <a:srgbClr val="333300"/>
                </a:solidFill>
                <a:effectLst/>
                <a:uLnTx/>
                <a:uFillTx/>
                <a:latin typeface="Times New Roman" panose="02020603050405020304" pitchFamily="18" charset="0"/>
                <a:cs typeface="Times New Roman" panose="02020603050405020304" pitchFamily="18" charset="0"/>
              </a:rPr>
              <a:t>phố</a:t>
            </a:r>
            <a:r>
              <a:rPr kumimoji="0" lang="en-US" sz="3600" b="1" i="0" u="none" strike="noStrike" kern="1200" cap="none" spc="0" normalizeH="0" baseline="0" noProof="0">
                <a:ln>
                  <a:noFill/>
                </a:ln>
                <a:solidFill>
                  <a:srgbClr val="333300"/>
                </a:solidFill>
                <a:effectLst/>
                <a:uLnTx/>
                <a:uFillTx/>
                <a:latin typeface="Times New Roman" panose="02020603050405020304" pitchFamily="18" charset="0"/>
                <a:cs typeface="Times New Roman" panose="02020603050405020304" pitchFamily="18" charset="0"/>
              </a:rPr>
              <a:t> </a:t>
            </a:r>
            <a:r>
              <a:rPr lang="en-US" sz="3600" b="1">
                <a:solidFill>
                  <a:srgbClr val="333300"/>
                </a:solidFill>
                <a:effectLst/>
                <a:latin typeface="Times New Roman" panose="02020603050405020304" pitchFamily="18" charset="0"/>
                <a:cs typeface="Times New Roman" panose="02020603050405020304" pitchFamily="18" charset="0"/>
              </a:rPr>
              <a:t>đó trên bản đồ</a:t>
            </a:r>
            <a:r>
              <a:rPr kumimoji="0" lang="en-US" sz="3600" b="1" i="0" u="none" strike="noStrike" kern="1200" cap="none" spc="0" normalizeH="0" baseline="0" noProof="0">
                <a:ln>
                  <a:noFill/>
                </a:ln>
                <a:solidFill>
                  <a:srgbClr val="333300"/>
                </a:solidFill>
                <a:effectLst/>
                <a:uLnTx/>
                <a:uFillTx/>
                <a:latin typeface="Times New Roman" panose="02020603050405020304" pitchFamily="18" charset="0"/>
                <a:cs typeface="Times New Roman" panose="02020603050405020304" pitchFamily="18" charset="0"/>
              </a:rPr>
              <a:t>?</a:t>
            </a:r>
            <a:endParaRPr kumimoji="0" lang="en-US" altLang="en-US" sz="4000" b="1" i="0" u="none" strike="noStrike" kern="1200" cap="none" spc="0" normalizeH="0" baseline="0" noProof="0" dirty="0">
              <a:ln>
                <a:noFill/>
              </a:ln>
              <a:solidFill>
                <a:srgbClr val="3333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551835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Map&#10;&#10;Description automatically generated">
            <a:extLst>
              <a:ext uri="{FF2B5EF4-FFF2-40B4-BE49-F238E27FC236}">
                <a16:creationId xmlns:a16="http://schemas.microsoft.com/office/drawing/2014/main" id="{37B659CA-266C-493A-BA15-995314AF753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87176" y="34303"/>
            <a:ext cx="4625546" cy="6875080"/>
          </a:xfrm>
          <a:prstGeom prst="rect">
            <a:avLst/>
          </a:prstGeom>
        </p:spPr>
      </p:pic>
      <p:cxnSp>
        <p:nvCxnSpPr>
          <p:cNvPr id="6" name="Straight Connector 5"/>
          <p:cNvCxnSpPr>
            <a:cxnSpLocks/>
          </p:cNvCxnSpPr>
          <p:nvPr/>
        </p:nvCxnSpPr>
        <p:spPr bwMode="auto">
          <a:xfrm>
            <a:off x="3039762" y="544622"/>
            <a:ext cx="1471945" cy="0"/>
          </a:xfrm>
          <a:prstGeom prst="line">
            <a:avLst/>
          </a:prstGeom>
          <a:ln w="38100">
            <a:solidFill>
              <a:srgbClr val="FF3300"/>
            </a:solidFill>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7" name="Picture 6"/>
          <p:cNvPicPr>
            <a:picLocks noChangeAspect="1"/>
          </p:cNvPicPr>
          <p:nvPr/>
        </p:nvPicPr>
        <p:blipFill>
          <a:blip r:embed="rId4"/>
          <a:stretch>
            <a:fillRect/>
          </a:stretch>
        </p:blipFill>
        <p:spPr>
          <a:xfrm rot="19792113" flipV="1">
            <a:off x="1269260" y="5021095"/>
            <a:ext cx="1868549" cy="45719"/>
          </a:xfrm>
          <a:prstGeom prst="rect">
            <a:avLst/>
          </a:prstGeom>
          <a:noFill/>
          <a:ln w="9525">
            <a:noFill/>
          </a:ln>
        </p:spPr>
      </p:pic>
      <p:cxnSp>
        <p:nvCxnSpPr>
          <p:cNvPr id="10" name="Straight Connector 9"/>
          <p:cNvCxnSpPr>
            <a:cxnSpLocks/>
          </p:cNvCxnSpPr>
          <p:nvPr/>
        </p:nvCxnSpPr>
        <p:spPr bwMode="auto">
          <a:xfrm>
            <a:off x="705773" y="2767507"/>
            <a:ext cx="756272" cy="0"/>
          </a:xfrm>
          <a:prstGeom prst="line">
            <a:avLst/>
          </a:prstGeom>
          <a:ln w="38100">
            <a:solidFill>
              <a:srgbClr val="FF33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2" name="Straight Connector 11"/>
          <p:cNvCxnSpPr>
            <a:cxnSpLocks/>
          </p:cNvCxnSpPr>
          <p:nvPr/>
        </p:nvCxnSpPr>
        <p:spPr>
          <a:xfrm>
            <a:off x="1556951" y="2290555"/>
            <a:ext cx="365231" cy="404996"/>
          </a:xfrm>
          <a:prstGeom prst="line">
            <a:avLst/>
          </a:prstGeom>
          <a:ln w="38100" cap="flat" cmpd="sng">
            <a:solidFill>
              <a:srgbClr val="FF3300"/>
            </a:solidFill>
            <a:prstDash val="solid"/>
            <a:headEnd type="none" w="med" len="med"/>
            <a:tailEnd type="none" w="med" len="med"/>
          </a:ln>
        </p:spPr>
      </p:cxnSp>
      <p:sp>
        <p:nvSpPr>
          <p:cNvPr id="13" name="Rectangle 6">
            <a:extLst>
              <a:ext uri="{FF2B5EF4-FFF2-40B4-BE49-F238E27FC236}">
                <a16:creationId xmlns:a16="http://schemas.microsoft.com/office/drawing/2014/main" id="{84751F96-FE80-46FA-8598-7F3567913ADB}"/>
              </a:ext>
            </a:extLst>
          </p:cNvPr>
          <p:cNvSpPr>
            <a:spLocks noChangeArrowheads="1"/>
          </p:cNvSpPr>
          <p:nvPr/>
        </p:nvSpPr>
        <p:spPr bwMode="auto">
          <a:xfrm>
            <a:off x="5346359" y="1151244"/>
            <a:ext cx="6750906" cy="1476994"/>
          </a:xfrm>
          <a:custGeom>
            <a:avLst/>
            <a:gdLst>
              <a:gd name="connsiteX0" fmla="*/ 0 w 6750906"/>
              <a:gd name="connsiteY0" fmla="*/ 0 h 1476994"/>
              <a:gd name="connsiteX1" fmla="*/ 495066 w 6750906"/>
              <a:gd name="connsiteY1" fmla="*/ 0 h 1476994"/>
              <a:gd name="connsiteX2" fmla="*/ 990133 w 6750906"/>
              <a:gd name="connsiteY2" fmla="*/ 0 h 1476994"/>
              <a:gd name="connsiteX3" fmla="*/ 1552708 w 6750906"/>
              <a:gd name="connsiteY3" fmla="*/ 0 h 1476994"/>
              <a:gd name="connsiteX4" fmla="*/ 2182793 w 6750906"/>
              <a:gd name="connsiteY4" fmla="*/ 0 h 1476994"/>
              <a:gd name="connsiteX5" fmla="*/ 2745368 w 6750906"/>
              <a:gd name="connsiteY5" fmla="*/ 0 h 1476994"/>
              <a:gd name="connsiteX6" fmla="*/ 3375453 w 6750906"/>
              <a:gd name="connsiteY6" fmla="*/ 0 h 1476994"/>
              <a:gd name="connsiteX7" fmla="*/ 4005538 w 6750906"/>
              <a:gd name="connsiteY7" fmla="*/ 0 h 1476994"/>
              <a:gd name="connsiteX8" fmla="*/ 4703131 w 6750906"/>
              <a:gd name="connsiteY8" fmla="*/ 0 h 1476994"/>
              <a:gd name="connsiteX9" fmla="*/ 5198198 w 6750906"/>
              <a:gd name="connsiteY9" fmla="*/ 0 h 1476994"/>
              <a:gd name="connsiteX10" fmla="*/ 5828282 w 6750906"/>
              <a:gd name="connsiteY10" fmla="*/ 0 h 1476994"/>
              <a:gd name="connsiteX11" fmla="*/ 6750906 w 6750906"/>
              <a:gd name="connsiteY11" fmla="*/ 0 h 1476994"/>
              <a:gd name="connsiteX12" fmla="*/ 6750906 w 6750906"/>
              <a:gd name="connsiteY12" fmla="*/ 492331 h 1476994"/>
              <a:gd name="connsiteX13" fmla="*/ 6750906 w 6750906"/>
              <a:gd name="connsiteY13" fmla="*/ 940353 h 1476994"/>
              <a:gd name="connsiteX14" fmla="*/ 6750906 w 6750906"/>
              <a:gd name="connsiteY14" fmla="*/ 1476994 h 1476994"/>
              <a:gd name="connsiteX15" fmla="*/ 6323349 w 6750906"/>
              <a:gd name="connsiteY15" fmla="*/ 1476994 h 1476994"/>
              <a:gd name="connsiteX16" fmla="*/ 5760773 w 6750906"/>
              <a:gd name="connsiteY16" fmla="*/ 1476994 h 1476994"/>
              <a:gd name="connsiteX17" fmla="*/ 5333216 w 6750906"/>
              <a:gd name="connsiteY17" fmla="*/ 1476994 h 1476994"/>
              <a:gd name="connsiteX18" fmla="*/ 4838149 w 6750906"/>
              <a:gd name="connsiteY18" fmla="*/ 1476994 h 1476994"/>
              <a:gd name="connsiteX19" fmla="*/ 4410592 w 6750906"/>
              <a:gd name="connsiteY19" fmla="*/ 1476994 h 1476994"/>
              <a:gd name="connsiteX20" fmla="*/ 3915525 w 6750906"/>
              <a:gd name="connsiteY20" fmla="*/ 1476994 h 1476994"/>
              <a:gd name="connsiteX21" fmla="*/ 3352950 w 6750906"/>
              <a:gd name="connsiteY21" fmla="*/ 1476994 h 1476994"/>
              <a:gd name="connsiteX22" fmla="*/ 2857884 w 6750906"/>
              <a:gd name="connsiteY22" fmla="*/ 1476994 h 1476994"/>
              <a:gd name="connsiteX23" fmla="*/ 2430326 w 6750906"/>
              <a:gd name="connsiteY23" fmla="*/ 1476994 h 1476994"/>
              <a:gd name="connsiteX24" fmla="*/ 2070278 w 6750906"/>
              <a:gd name="connsiteY24" fmla="*/ 1476994 h 1476994"/>
              <a:gd name="connsiteX25" fmla="*/ 1507702 w 6750906"/>
              <a:gd name="connsiteY25" fmla="*/ 1476994 h 1476994"/>
              <a:gd name="connsiteX26" fmla="*/ 945127 w 6750906"/>
              <a:gd name="connsiteY26" fmla="*/ 1476994 h 1476994"/>
              <a:gd name="connsiteX27" fmla="*/ 0 w 6750906"/>
              <a:gd name="connsiteY27" fmla="*/ 1476994 h 1476994"/>
              <a:gd name="connsiteX28" fmla="*/ 0 w 6750906"/>
              <a:gd name="connsiteY28" fmla="*/ 969893 h 1476994"/>
              <a:gd name="connsiteX29" fmla="*/ 0 w 6750906"/>
              <a:gd name="connsiteY29" fmla="*/ 521871 h 1476994"/>
              <a:gd name="connsiteX30" fmla="*/ 0 w 6750906"/>
              <a:gd name="connsiteY30" fmla="*/ 0 h 147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750906" h="1476994" fill="none" extrusionOk="0">
                <a:moveTo>
                  <a:pt x="0" y="0"/>
                </a:moveTo>
                <a:cubicBezTo>
                  <a:pt x="139415" y="-45581"/>
                  <a:pt x="280274" y="35889"/>
                  <a:pt x="495066" y="0"/>
                </a:cubicBezTo>
                <a:cubicBezTo>
                  <a:pt x="709858" y="-35889"/>
                  <a:pt x="853453" y="6942"/>
                  <a:pt x="990133" y="0"/>
                </a:cubicBezTo>
                <a:cubicBezTo>
                  <a:pt x="1126813" y="-6942"/>
                  <a:pt x="1373690" y="10160"/>
                  <a:pt x="1552708" y="0"/>
                </a:cubicBezTo>
                <a:cubicBezTo>
                  <a:pt x="1731727" y="-10160"/>
                  <a:pt x="1911065" y="32693"/>
                  <a:pt x="2182793" y="0"/>
                </a:cubicBezTo>
                <a:cubicBezTo>
                  <a:pt x="2454521" y="-32693"/>
                  <a:pt x="2469803" y="34698"/>
                  <a:pt x="2745368" y="0"/>
                </a:cubicBezTo>
                <a:cubicBezTo>
                  <a:pt x="3020934" y="-34698"/>
                  <a:pt x="3083106" y="33348"/>
                  <a:pt x="3375453" y="0"/>
                </a:cubicBezTo>
                <a:cubicBezTo>
                  <a:pt x="3667801" y="-33348"/>
                  <a:pt x="3802391" y="34043"/>
                  <a:pt x="4005538" y="0"/>
                </a:cubicBezTo>
                <a:cubicBezTo>
                  <a:pt x="4208685" y="-34043"/>
                  <a:pt x="4419750" y="24076"/>
                  <a:pt x="4703131" y="0"/>
                </a:cubicBezTo>
                <a:cubicBezTo>
                  <a:pt x="4986512" y="-24076"/>
                  <a:pt x="5000711" y="48824"/>
                  <a:pt x="5198198" y="0"/>
                </a:cubicBezTo>
                <a:cubicBezTo>
                  <a:pt x="5395685" y="-48824"/>
                  <a:pt x="5561421" y="53705"/>
                  <a:pt x="5828282" y="0"/>
                </a:cubicBezTo>
                <a:cubicBezTo>
                  <a:pt x="6095143" y="-53705"/>
                  <a:pt x="6471207" y="61412"/>
                  <a:pt x="6750906" y="0"/>
                </a:cubicBezTo>
                <a:cubicBezTo>
                  <a:pt x="6751807" y="223198"/>
                  <a:pt x="6741246" y="320269"/>
                  <a:pt x="6750906" y="492331"/>
                </a:cubicBezTo>
                <a:cubicBezTo>
                  <a:pt x="6760566" y="664393"/>
                  <a:pt x="6730262" y="717964"/>
                  <a:pt x="6750906" y="940353"/>
                </a:cubicBezTo>
                <a:cubicBezTo>
                  <a:pt x="6771550" y="1162742"/>
                  <a:pt x="6727807" y="1362668"/>
                  <a:pt x="6750906" y="1476994"/>
                </a:cubicBezTo>
                <a:cubicBezTo>
                  <a:pt x="6537152" y="1491285"/>
                  <a:pt x="6479636" y="1443020"/>
                  <a:pt x="6323349" y="1476994"/>
                </a:cubicBezTo>
                <a:cubicBezTo>
                  <a:pt x="6167062" y="1510968"/>
                  <a:pt x="5957685" y="1464389"/>
                  <a:pt x="5760773" y="1476994"/>
                </a:cubicBezTo>
                <a:cubicBezTo>
                  <a:pt x="5563861" y="1489599"/>
                  <a:pt x="5430172" y="1460276"/>
                  <a:pt x="5333216" y="1476994"/>
                </a:cubicBezTo>
                <a:cubicBezTo>
                  <a:pt x="5236260" y="1493712"/>
                  <a:pt x="5025094" y="1418445"/>
                  <a:pt x="4838149" y="1476994"/>
                </a:cubicBezTo>
                <a:cubicBezTo>
                  <a:pt x="4651204" y="1535543"/>
                  <a:pt x="4603870" y="1469732"/>
                  <a:pt x="4410592" y="1476994"/>
                </a:cubicBezTo>
                <a:cubicBezTo>
                  <a:pt x="4217314" y="1484256"/>
                  <a:pt x="4020497" y="1450287"/>
                  <a:pt x="3915525" y="1476994"/>
                </a:cubicBezTo>
                <a:cubicBezTo>
                  <a:pt x="3810553" y="1503701"/>
                  <a:pt x="3496384" y="1415309"/>
                  <a:pt x="3352950" y="1476994"/>
                </a:cubicBezTo>
                <a:cubicBezTo>
                  <a:pt x="3209516" y="1538679"/>
                  <a:pt x="2959949" y="1423332"/>
                  <a:pt x="2857884" y="1476994"/>
                </a:cubicBezTo>
                <a:cubicBezTo>
                  <a:pt x="2755819" y="1530656"/>
                  <a:pt x="2582888" y="1450253"/>
                  <a:pt x="2430326" y="1476994"/>
                </a:cubicBezTo>
                <a:cubicBezTo>
                  <a:pt x="2277764" y="1503735"/>
                  <a:pt x="2190354" y="1459470"/>
                  <a:pt x="2070278" y="1476994"/>
                </a:cubicBezTo>
                <a:cubicBezTo>
                  <a:pt x="1950202" y="1494518"/>
                  <a:pt x="1626955" y="1456759"/>
                  <a:pt x="1507702" y="1476994"/>
                </a:cubicBezTo>
                <a:cubicBezTo>
                  <a:pt x="1388449" y="1497229"/>
                  <a:pt x="1173520" y="1446236"/>
                  <a:pt x="945127" y="1476994"/>
                </a:cubicBezTo>
                <a:cubicBezTo>
                  <a:pt x="716734" y="1507752"/>
                  <a:pt x="305206" y="1407852"/>
                  <a:pt x="0" y="1476994"/>
                </a:cubicBezTo>
                <a:cubicBezTo>
                  <a:pt x="-2156" y="1276595"/>
                  <a:pt x="1966" y="1082822"/>
                  <a:pt x="0" y="969893"/>
                </a:cubicBezTo>
                <a:cubicBezTo>
                  <a:pt x="-1966" y="856964"/>
                  <a:pt x="19908" y="729424"/>
                  <a:pt x="0" y="521871"/>
                </a:cubicBezTo>
                <a:cubicBezTo>
                  <a:pt x="-19908" y="314318"/>
                  <a:pt x="17543" y="186431"/>
                  <a:pt x="0" y="0"/>
                </a:cubicBezTo>
                <a:close/>
              </a:path>
              <a:path w="6750906" h="1476994" stroke="0" extrusionOk="0">
                <a:moveTo>
                  <a:pt x="0" y="0"/>
                </a:moveTo>
                <a:cubicBezTo>
                  <a:pt x="219415" y="-39889"/>
                  <a:pt x="422127" y="19375"/>
                  <a:pt x="630085" y="0"/>
                </a:cubicBezTo>
                <a:cubicBezTo>
                  <a:pt x="838044" y="-19375"/>
                  <a:pt x="829059" y="14204"/>
                  <a:pt x="990133" y="0"/>
                </a:cubicBezTo>
                <a:cubicBezTo>
                  <a:pt x="1151207" y="-14204"/>
                  <a:pt x="1299394" y="38365"/>
                  <a:pt x="1485199" y="0"/>
                </a:cubicBezTo>
                <a:cubicBezTo>
                  <a:pt x="1671004" y="-38365"/>
                  <a:pt x="1746435" y="28440"/>
                  <a:pt x="1845248" y="0"/>
                </a:cubicBezTo>
                <a:cubicBezTo>
                  <a:pt x="1944061" y="-28440"/>
                  <a:pt x="2084606" y="35269"/>
                  <a:pt x="2272805" y="0"/>
                </a:cubicBezTo>
                <a:cubicBezTo>
                  <a:pt x="2461004" y="-35269"/>
                  <a:pt x="2816316" y="13784"/>
                  <a:pt x="2970399" y="0"/>
                </a:cubicBezTo>
                <a:cubicBezTo>
                  <a:pt x="3124482" y="-13784"/>
                  <a:pt x="3365892" y="2659"/>
                  <a:pt x="3532974" y="0"/>
                </a:cubicBezTo>
                <a:cubicBezTo>
                  <a:pt x="3700056" y="-2659"/>
                  <a:pt x="3799821" y="32971"/>
                  <a:pt x="3893022" y="0"/>
                </a:cubicBezTo>
                <a:cubicBezTo>
                  <a:pt x="3986223" y="-32971"/>
                  <a:pt x="4127468" y="877"/>
                  <a:pt x="4253071" y="0"/>
                </a:cubicBezTo>
                <a:cubicBezTo>
                  <a:pt x="4378674" y="-877"/>
                  <a:pt x="4687803" y="12228"/>
                  <a:pt x="4815646" y="0"/>
                </a:cubicBezTo>
                <a:cubicBezTo>
                  <a:pt x="4943490" y="-12228"/>
                  <a:pt x="5099780" y="48833"/>
                  <a:pt x="5310713" y="0"/>
                </a:cubicBezTo>
                <a:cubicBezTo>
                  <a:pt x="5521646" y="-48833"/>
                  <a:pt x="5638696" y="16297"/>
                  <a:pt x="5805779" y="0"/>
                </a:cubicBezTo>
                <a:cubicBezTo>
                  <a:pt x="5972862" y="-16297"/>
                  <a:pt x="6348778" y="40097"/>
                  <a:pt x="6750906" y="0"/>
                </a:cubicBezTo>
                <a:cubicBezTo>
                  <a:pt x="6780524" y="128608"/>
                  <a:pt x="6746262" y="312422"/>
                  <a:pt x="6750906" y="462791"/>
                </a:cubicBezTo>
                <a:cubicBezTo>
                  <a:pt x="6755550" y="613160"/>
                  <a:pt x="6706915" y="814972"/>
                  <a:pt x="6750906" y="940353"/>
                </a:cubicBezTo>
                <a:cubicBezTo>
                  <a:pt x="6794897" y="1065734"/>
                  <a:pt x="6703399" y="1358048"/>
                  <a:pt x="6750906" y="1476994"/>
                </a:cubicBezTo>
                <a:cubicBezTo>
                  <a:pt x="6452461" y="1547446"/>
                  <a:pt x="6346973" y="1408248"/>
                  <a:pt x="6120821" y="1476994"/>
                </a:cubicBezTo>
                <a:cubicBezTo>
                  <a:pt x="5894670" y="1545740"/>
                  <a:pt x="5752017" y="1467427"/>
                  <a:pt x="5625755" y="1476994"/>
                </a:cubicBezTo>
                <a:cubicBezTo>
                  <a:pt x="5499493" y="1486561"/>
                  <a:pt x="5277168" y="1422907"/>
                  <a:pt x="5063180" y="1476994"/>
                </a:cubicBezTo>
                <a:cubicBezTo>
                  <a:pt x="4849192" y="1531081"/>
                  <a:pt x="4804691" y="1428013"/>
                  <a:pt x="4635622" y="1476994"/>
                </a:cubicBezTo>
                <a:cubicBezTo>
                  <a:pt x="4466553" y="1525975"/>
                  <a:pt x="4294333" y="1426173"/>
                  <a:pt x="4140556" y="1476994"/>
                </a:cubicBezTo>
                <a:cubicBezTo>
                  <a:pt x="3986779" y="1527815"/>
                  <a:pt x="3837013" y="1437802"/>
                  <a:pt x="3712998" y="1476994"/>
                </a:cubicBezTo>
                <a:cubicBezTo>
                  <a:pt x="3588983" y="1516186"/>
                  <a:pt x="3394002" y="1428982"/>
                  <a:pt x="3285441" y="1476994"/>
                </a:cubicBezTo>
                <a:cubicBezTo>
                  <a:pt x="3176880" y="1525006"/>
                  <a:pt x="2929900" y="1456982"/>
                  <a:pt x="2587847" y="1476994"/>
                </a:cubicBezTo>
                <a:cubicBezTo>
                  <a:pt x="2245794" y="1497006"/>
                  <a:pt x="2324500" y="1443530"/>
                  <a:pt x="2092781" y="1476994"/>
                </a:cubicBezTo>
                <a:cubicBezTo>
                  <a:pt x="1861062" y="1510458"/>
                  <a:pt x="1704507" y="1475618"/>
                  <a:pt x="1530205" y="1476994"/>
                </a:cubicBezTo>
                <a:cubicBezTo>
                  <a:pt x="1355903" y="1478370"/>
                  <a:pt x="1093500" y="1442281"/>
                  <a:pt x="967630" y="1476994"/>
                </a:cubicBezTo>
                <a:cubicBezTo>
                  <a:pt x="841761" y="1511707"/>
                  <a:pt x="439896" y="1391722"/>
                  <a:pt x="0" y="1476994"/>
                </a:cubicBezTo>
                <a:cubicBezTo>
                  <a:pt x="-46566" y="1270151"/>
                  <a:pt x="25946" y="1134710"/>
                  <a:pt x="0" y="1028972"/>
                </a:cubicBezTo>
                <a:cubicBezTo>
                  <a:pt x="-25946" y="923234"/>
                  <a:pt x="23517" y="696185"/>
                  <a:pt x="0" y="580951"/>
                </a:cubicBezTo>
                <a:cubicBezTo>
                  <a:pt x="-23517" y="465717"/>
                  <a:pt x="66362" y="237206"/>
                  <a:pt x="0" y="0"/>
                </a:cubicBezTo>
                <a:close/>
              </a:path>
            </a:pathLst>
          </a:custGeom>
          <a:ln w="28575">
            <a:extLst>
              <a:ext uri="{C807C97D-BFC1-408E-A445-0C87EB9F89A2}">
                <ask:lineSketchStyleProps xmlns:ask="http://schemas.microsoft.com/office/drawing/2018/sketchyshapes" sd="3432122640">
                  <a:prstGeom prst="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a:lstStyle>
            <a:lvl1pPr marL="342900" indent="-342900" algn="l" rtl="0" eaLnBrk="0" fontAlgn="base" hangingPunct="0">
              <a:spcBef>
                <a:spcPct val="20000"/>
              </a:spcBef>
              <a:spcAft>
                <a:spcPct val="0"/>
              </a:spcAft>
              <a:buClr>
                <a:schemeClr val="hlink"/>
              </a:buClr>
              <a:buSzPct val="120000"/>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SzPct val="120000"/>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Font typeface="Tahoma" panose="020B0604030504040204" pitchFamily="34" charset="0"/>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latin typeface="+mn-lt"/>
                <a:ea typeface="+mn-ea"/>
                <a:cs typeface="+mn-cs"/>
              </a:defRPr>
            </a:lvl5pPr>
          </a:lstStyle>
          <a:p>
            <a:pPr marL="0" lvl="0" indent="3175" algn="just" eaLnBrk="1" hangingPunct="1">
              <a:lnSpc>
                <a:spcPct val="90000"/>
              </a:lnSpc>
              <a:buNone/>
            </a:pPr>
            <a:r>
              <a:rPr lang="en-US" altLang="en-US" sz="2800" b="1" dirty="0">
                <a:solidFill>
                  <a:srgbClr val="333300"/>
                </a:solidFill>
                <a:latin typeface="Times New Roman" panose="02020603050405020304" pitchFamily="18" charset="0"/>
                <a:cs typeface="Times New Roman" panose="02020603050405020304" pitchFamily="18" charset="0"/>
              </a:rPr>
              <a:t>       </a:t>
            </a:r>
            <a:r>
              <a:rPr lang="vi-VN" altLang="x-none" sz="2800" b="1" dirty="0">
                <a:solidFill>
                  <a:srgbClr val="333300"/>
                </a:solidFill>
                <a:latin typeface="Times New Roman" panose="02020603050405020304" pitchFamily="18" charset="0"/>
                <a:cs typeface="Times New Roman" panose="02020603050405020304" pitchFamily="18" charset="0"/>
              </a:rPr>
              <a:t>Nước Việt Nam bao gồm phần </a:t>
            </a:r>
            <a:r>
              <a:rPr lang="vi-VN" altLang="x-none" sz="2800" b="1">
                <a:solidFill>
                  <a:srgbClr val="333300"/>
                </a:solidFill>
                <a:latin typeface="Times New Roman" panose="02020603050405020304" pitchFamily="18" charset="0"/>
                <a:cs typeface="Times New Roman" panose="02020603050405020304" pitchFamily="18" charset="0"/>
              </a:rPr>
              <a:t>đất liền, </a:t>
            </a:r>
            <a:r>
              <a:rPr lang="vi-VN" altLang="x-none" sz="2800" b="1" dirty="0">
                <a:solidFill>
                  <a:srgbClr val="333300"/>
                </a:solidFill>
                <a:latin typeface="Times New Roman" panose="02020603050405020304" pitchFamily="18" charset="0"/>
                <a:cs typeface="Times New Roman" panose="02020603050405020304" pitchFamily="18" charset="0"/>
              </a:rPr>
              <a:t>các </a:t>
            </a:r>
            <a:r>
              <a:rPr lang="vi-VN" altLang="x-none" sz="2800" b="1">
                <a:solidFill>
                  <a:srgbClr val="333300"/>
                </a:solidFill>
                <a:latin typeface="Times New Roman" panose="02020603050405020304" pitchFamily="18" charset="0"/>
                <a:cs typeface="Times New Roman" panose="02020603050405020304" pitchFamily="18" charset="0"/>
              </a:rPr>
              <a:t>hải đảo, </a:t>
            </a:r>
            <a:r>
              <a:rPr lang="vi-VN" altLang="x-none" sz="2800" b="1" dirty="0">
                <a:solidFill>
                  <a:srgbClr val="333300"/>
                </a:solidFill>
                <a:latin typeface="Times New Roman" panose="02020603050405020304" pitchFamily="18" charset="0"/>
                <a:cs typeface="Times New Roman" panose="02020603050405020304" pitchFamily="18" charset="0"/>
              </a:rPr>
              <a:t>vùng biển và vùng trời bao trùm lên các bộ </a:t>
            </a:r>
            <a:r>
              <a:rPr lang="vi-VN" altLang="x-none" sz="2800" b="1">
                <a:solidFill>
                  <a:srgbClr val="333300"/>
                </a:solidFill>
                <a:latin typeface="Times New Roman" panose="02020603050405020304" pitchFamily="18" charset="0"/>
                <a:cs typeface="Times New Roman" panose="02020603050405020304" pitchFamily="18" charset="0"/>
              </a:rPr>
              <a:t>phận đó. </a:t>
            </a:r>
            <a:endParaRPr lang="en-US" altLang="x-none" sz="2800" b="1">
              <a:solidFill>
                <a:srgbClr val="333300"/>
              </a:solidFill>
              <a:latin typeface="Times New Roman" panose="02020603050405020304" pitchFamily="18" charset="0"/>
              <a:cs typeface="Times New Roman" panose="02020603050405020304" pitchFamily="18" charset="0"/>
            </a:endParaRPr>
          </a:p>
        </p:txBody>
      </p:sp>
      <p:sp>
        <p:nvSpPr>
          <p:cNvPr id="14" name="Rectangle 6">
            <a:extLst>
              <a:ext uri="{FF2B5EF4-FFF2-40B4-BE49-F238E27FC236}">
                <a16:creationId xmlns:a16="http://schemas.microsoft.com/office/drawing/2014/main" id="{9EDFDC80-4E53-405F-A294-AAEFCF0A50F4}"/>
              </a:ext>
            </a:extLst>
          </p:cNvPr>
          <p:cNvSpPr>
            <a:spLocks noChangeArrowheads="1"/>
          </p:cNvSpPr>
          <p:nvPr/>
        </p:nvSpPr>
        <p:spPr bwMode="auto">
          <a:xfrm>
            <a:off x="5346359" y="2946753"/>
            <a:ext cx="6750906" cy="2440794"/>
          </a:xfrm>
          <a:custGeom>
            <a:avLst/>
            <a:gdLst>
              <a:gd name="connsiteX0" fmla="*/ 0 w 6750906"/>
              <a:gd name="connsiteY0" fmla="*/ 0 h 2440794"/>
              <a:gd name="connsiteX1" fmla="*/ 360048 w 6750906"/>
              <a:gd name="connsiteY1" fmla="*/ 0 h 2440794"/>
              <a:gd name="connsiteX2" fmla="*/ 990133 w 6750906"/>
              <a:gd name="connsiteY2" fmla="*/ 0 h 2440794"/>
              <a:gd name="connsiteX3" fmla="*/ 1687727 w 6750906"/>
              <a:gd name="connsiteY3" fmla="*/ 0 h 2440794"/>
              <a:gd name="connsiteX4" fmla="*/ 2182793 w 6750906"/>
              <a:gd name="connsiteY4" fmla="*/ 0 h 2440794"/>
              <a:gd name="connsiteX5" fmla="*/ 2812878 w 6750906"/>
              <a:gd name="connsiteY5" fmla="*/ 0 h 2440794"/>
              <a:gd name="connsiteX6" fmla="*/ 3442962 w 6750906"/>
              <a:gd name="connsiteY6" fmla="*/ 0 h 2440794"/>
              <a:gd name="connsiteX7" fmla="*/ 4005538 w 6750906"/>
              <a:gd name="connsiteY7" fmla="*/ 0 h 2440794"/>
              <a:gd name="connsiteX8" fmla="*/ 4568113 w 6750906"/>
              <a:gd name="connsiteY8" fmla="*/ 0 h 2440794"/>
              <a:gd name="connsiteX9" fmla="*/ 5265707 w 6750906"/>
              <a:gd name="connsiteY9" fmla="*/ 0 h 2440794"/>
              <a:gd name="connsiteX10" fmla="*/ 5760773 w 6750906"/>
              <a:gd name="connsiteY10" fmla="*/ 0 h 2440794"/>
              <a:gd name="connsiteX11" fmla="*/ 6188331 w 6750906"/>
              <a:gd name="connsiteY11" fmla="*/ 0 h 2440794"/>
              <a:gd name="connsiteX12" fmla="*/ 6750906 w 6750906"/>
              <a:gd name="connsiteY12" fmla="*/ 0 h 2440794"/>
              <a:gd name="connsiteX13" fmla="*/ 6750906 w 6750906"/>
              <a:gd name="connsiteY13" fmla="*/ 439343 h 2440794"/>
              <a:gd name="connsiteX14" fmla="*/ 6750906 w 6750906"/>
              <a:gd name="connsiteY14" fmla="*/ 903094 h 2440794"/>
              <a:gd name="connsiteX15" fmla="*/ 6750906 w 6750906"/>
              <a:gd name="connsiteY15" fmla="*/ 1391253 h 2440794"/>
              <a:gd name="connsiteX16" fmla="*/ 6750906 w 6750906"/>
              <a:gd name="connsiteY16" fmla="*/ 1928227 h 2440794"/>
              <a:gd name="connsiteX17" fmla="*/ 6750906 w 6750906"/>
              <a:gd name="connsiteY17" fmla="*/ 2440794 h 2440794"/>
              <a:gd name="connsiteX18" fmla="*/ 6323349 w 6750906"/>
              <a:gd name="connsiteY18" fmla="*/ 2440794 h 2440794"/>
              <a:gd name="connsiteX19" fmla="*/ 5963300 w 6750906"/>
              <a:gd name="connsiteY19" fmla="*/ 2440794 h 2440794"/>
              <a:gd name="connsiteX20" fmla="*/ 5400725 w 6750906"/>
              <a:gd name="connsiteY20" fmla="*/ 2440794 h 2440794"/>
              <a:gd name="connsiteX21" fmla="*/ 4838149 w 6750906"/>
              <a:gd name="connsiteY21" fmla="*/ 2440794 h 2440794"/>
              <a:gd name="connsiteX22" fmla="*/ 4140556 w 6750906"/>
              <a:gd name="connsiteY22" fmla="*/ 2440794 h 2440794"/>
              <a:gd name="connsiteX23" fmla="*/ 3510471 w 6750906"/>
              <a:gd name="connsiteY23" fmla="*/ 2440794 h 2440794"/>
              <a:gd name="connsiteX24" fmla="*/ 2812878 w 6750906"/>
              <a:gd name="connsiteY24" fmla="*/ 2440794 h 2440794"/>
              <a:gd name="connsiteX25" fmla="*/ 2182793 w 6750906"/>
              <a:gd name="connsiteY25" fmla="*/ 2440794 h 2440794"/>
              <a:gd name="connsiteX26" fmla="*/ 1687727 w 6750906"/>
              <a:gd name="connsiteY26" fmla="*/ 2440794 h 2440794"/>
              <a:gd name="connsiteX27" fmla="*/ 1327678 w 6750906"/>
              <a:gd name="connsiteY27" fmla="*/ 2440794 h 2440794"/>
              <a:gd name="connsiteX28" fmla="*/ 765103 w 6750906"/>
              <a:gd name="connsiteY28" fmla="*/ 2440794 h 2440794"/>
              <a:gd name="connsiteX29" fmla="*/ 0 w 6750906"/>
              <a:gd name="connsiteY29" fmla="*/ 2440794 h 2440794"/>
              <a:gd name="connsiteX30" fmla="*/ 0 w 6750906"/>
              <a:gd name="connsiteY30" fmla="*/ 1928227 h 2440794"/>
              <a:gd name="connsiteX31" fmla="*/ 0 w 6750906"/>
              <a:gd name="connsiteY31" fmla="*/ 1488884 h 2440794"/>
              <a:gd name="connsiteX32" fmla="*/ 0 w 6750906"/>
              <a:gd name="connsiteY32" fmla="*/ 951910 h 2440794"/>
              <a:gd name="connsiteX33" fmla="*/ 0 w 6750906"/>
              <a:gd name="connsiteY33" fmla="*/ 439343 h 2440794"/>
              <a:gd name="connsiteX34" fmla="*/ 0 w 6750906"/>
              <a:gd name="connsiteY34" fmla="*/ 0 h 2440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750906" h="2440794" fill="none" extrusionOk="0">
                <a:moveTo>
                  <a:pt x="0" y="0"/>
                </a:moveTo>
                <a:cubicBezTo>
                  <a:pt x="178824" y="-36368"/>
                  <a:pt x="255437" y="33507"/>
                  <a:pt x="360048" y="0"/>
                </a:cubicBezTo>
                <a:cubicBezTo>
                  <a:pt x="464659" y="-33507"/>
                  <a:pt x="786986" y="34043"/>
                  <a:pt x="990133" y="0"/>
                </a:cubicBezTo>
                <a:cubicBezTo>
                  <a:pt x="1193280" y="-34043"/>
                  <a:pt x="1403126" y="23124"/>
                  <a:pt x="1687727" y="0"/>
                </a:cubicBezTo>
                <a:cubicBezTo>
                  <a:pt x="1972328" y="-23124"/>
                  <a:pt x="1993446" y="51013"/>
                  <a:pt x="2182793" y="0"/>
                </a:cubicBezTo>
                <a:cubicBezTo>
                  <a:pt x="2372140" y="-51013"/>
                  <a:pt x="2545242" y="47209"/>
                  <a:pt x="2812878" y="0"/>
                </a:cubicBezTo>
                <a:cubicBezTo>
                  <a:pt x="3080514" y="-47209"/>
                  <a:pt x="3147185" y="38895"/>
                  <a:pt x="3442962" y="0"/>
                </a:cubicBezTo>
                <a:cubicBezTo>
                  <a:pt x="3738739" y="-38895"/>
                  <a:pt x="3749934" y="30285"/>
                  <a:pt x="4005538" y="0"/>
                </a:cubicBezTo>
                <a:cubicBezTo>
                  <a:pt x="4261142" y="-30285"/>
                  <a:pt x="4434313" y="10179"/>
                  <a:pt x="4568113" y="0"/>
                </a:cubicBezTo>
                <a:cubicBezTo>
                  <a:pt x="4701913" y="-10179"/>
                  <a:pt x="5074685" y="17858"/>
                  <a:pt x="5265707" y="0"/>
                </a:cubicBezTo>
                <a:cubicBezTo>
                  <a:pt x="5456729" y="-17858"/>
                  <a:pt x="5632617" y="4494"/>
                  <a:pt x="5760773" y="0"/>
                </a:cubicBezTo>
                <a:cubicBezTo>
                  <a:pt x="5888929" y="-4494"/>
                  <a:pt x="6035559" y="45443"/>
                  <a:pt x="6188331" y="0"/>
                </a:cubicBezTo>
                <a:cubicBezTo>
                  <a:pt x="6341103" y="-45443"/>
                  <a:pt x="6605969" y="63035"/>
                  <a:pt x="6750906" y="0"/>
                </a:cubicBezTo>
                <a:cubicBezTo>
                  <a:pt x="6785565" y="130461"/>
                  <a:pt x="6713644" y="222706"/>
                  <a:pt x="6750906" y="439343"/>
                </a:cubicBezTo>
                <a:cubicBezTo>
                  <a:pt x="6788168" y="655980"/>
                  <a:pt x="6729146" y="672795"/>
                  <a:pt x="6750906" y="903094"/>
                </a:cubicBezTo>
                <a:cubicBezTo>
                  <a:pt x="6772666" y="1133393"/>
                  <a:pt x="6714064" y="1171363"/>
                  <a:pt x="6750906" y="1391253"/>
                </a:cubicBezTo>
                <a:cubicBezTo>
                  <a:pt x="6787748" y="1611143"/>
                  <a:pt x="6700696" y="1691334"/>
                  <a:pt x="6750906" y="1928227"/>
                </a:cubicBezTo>
                <a:cubicBezTo>
                  <a:pt x="6801116" y="2165120"/>
                  <a:pt x="6747336" y="2309731"/>
                  <a:pt x="6750906" y="2440794"/>
                </a:cubicBezTo>
                <a:cubicBezTo>
                  <a:pt x="6663267" y="2463488"/>
                  <a:pt x="6474256" y="2410194"/>
                  <a:pt x="6323349" y="2440794"/>
                </a:cubicBezTo>
                <a:cubicBezTo>
                  <a:pt x="6172442" y="2471394"/>
                  <a:pt x="6088536" y="2431356"/>
                  <a:pt x="5963300" y="2440794"/>
                </a:cubicBezTo>
                <a:cubicBezTo>
                  <a:pt x="5838064" y="2450232"/>
                  <a:pt x="5517945" y="2414532"/>
                  <a:pt x="5400725" y="2440794"/>
                </a:cubicBezTo>
                <a:cubicBezTo>
                  <a:pt x="5283506" y="2467056"/>
                  <a:pt x="5071720" y="2410064"/>
                  <a:pt x="4838149" y="2440794"/>
                </a:cubicBezTo>
                <a:cubicBezTo>
                  <a:pt x="4604578" y="2471524"/>
                  <a:pt x="4423711" y="2397987"/>
                  <a:pt x="4140556" y="2440794"/>
                </a:cubicBezTo>
                <a:cubicBezTo>
                  <a:pt x="3857401" y="2483601"/>
                  <a:pt x="3761154" y="2420224"/>
                  <a:pt x="3510471" y="2440794"/>
                </a:cubicBezTo>
                <a:cubicBezTo>
                  <a:pt x="3259789" y="2461364"/>
                  <a:pt x="3127287" y="2437265"/>
                  <a:pt x="2812878" y="2440794"/>
                </a:cubicBezTo>
                <a:cubicBezTo>
                  <a:pt x="2498469" y="2444323"/>
                  <a:pt x="2347184" y="2431089"/>
                  <a:pt x="2182793" y="2440794"/>
                </a:cubicBezTo>
                <a:cubicBezTo>
                  <a:pt x="2018402" y="2450499"/>
                  <a:pt x="1858268" y="2424379"/>
                  <a:pt x="1687727" y="2440794"/>
                </a:cubicBezTo>
                <a:cubicBezTo>
                  <a:pt x="1517186" y="2457209"/>
                  <a:pt x="1488060" y="2406919"/>
                  <a:pt x="1327678" y="2440794"/>
                </a:cubicBezTo>
                <a:cubicBezTo>
                  <a:pt x="1167296" y="2474669"/>
                  <a:pt x="989673" y="2390109"/>
                  <a:pt x="765103" y="2440794"/>
                </a:cubicBezTo>
                <a:cubicBezTo>
                  <a:pt x="540534" y="2491479"/>
                  <a:pt x="373425" y="2394495"/>
                  <a:pt x="0" y="2440794"/>
                </a:cubicBezTo>
                <a:cubicBezTo>
                  <a:pt x="-9147" y="2248898"/>
                  <a:pt x="54404" y="2034343"/>
                  <a:pt x="0" y="1928227"/>
                </a:cubicBezTo>
                <a:cubicBezTo>
                  <a:pt x="-54404" y="1822111"/>
                  <a:pt x="23558" y="1633838"/>
                  <a:pt x="0" y="1488884"/>
                </a:cubicBezTo>
                <a:cubicBezTo>
                  <a:pt x="-23558" y="1343930"/>
                  <a:pt x="48556" y="1196790"/>
                  <a:pt x="0" y="951910"/>
                </a:cubicBezTo>
                <a:cubicBezTo>
                  <a:pt x="-48556" y="707030"/>
                  <a:pt x="16892" y="650026"/>
                  <a:pt x="0" y="439343"/>
                </a:cubicBezTo>
                <a:cubicBezTo>
                  <a:pt x="-16892" y="228660"/>
                  <a:pt x="41283" y="120591"/>
                  <a:pt x="0" y="0"/>
                </a:cubicBezTo>
                <a:close/>
              </a:path>
              <a:path w="6750906" h="2440794" stroke="0" extrusionOk="0">
                <a:moveTo>
                  <a:pt x="0" y="0"/>
                </a:moveTo>
                <a:cubicBezTo>
                  <a:pt x="219415" y="-39889"/>
                  <a:pt x="422127" y="19375"/>
                  <a:pt x="630085" y="0"/>
                </a:cubicBezTo>
                <a:cubicBezTo>
                  <a:pt x="838044" y="-19375"/>
                  <a:pt x="829059" y="14204"/>
                  <a:pt x="990133" y="0"/>
                </a:cubicBezTo>
                <a:cubicBezTo>
                  <a:pt x="1151207" y="-14204"/>
                  <a:pt x="1299394" y="38365"/>
                  <a:pt x="1485199" y="0"/>
                </a:cubicBezTo>
                <a:cubicBezTo>
                  <a:pt x="1671004" y="-38365"/>
                  <a:pt x="1746435" y="28440"/>
                  <a:pt x="1845248" y="0"/>
                </a:cubicBezTo>
                <a:cubicBezTo>
                  <a:pt x="1944061" y="-28440"/>
                  <a:pt x="2084606" y="35269"/>
                  <a:pt x="2272805" y="0"/>
                </a:cubicBezTo>
                <a:cubicBezTo>
                  <a:pt x="2461004" y="-35269"/>
                  <a:pt x="2816316" y="13784"/>
                  <a:pt x="2970399" y="0"/>
                </a:cubicBezTo>
                <a:cubicBezTo>
                  <a:pt x="3124482" y="-13784"/>
                  <a:pt x="3365892" y="2659"/>
                  <a:pt x="3532974" y="0"/>
                </a:cubicBezTo>
                <a:cubicBezTo>
                  <a:pt x="3700056" y="-2659"/>
                  <a:pt x="3799821" y="32971"/>
                  <a:pt x="3893022" y="0"/>
                </a:cubicBezTo>
                <a:cubicBezTo>
                  <a:pt x="3986223" y="-32971"/>
                  <a:pt x="4127468" y="877"/>
                  <a:pt x="4253071" y="0"/>
                </a:cubicBezTo>
                <a:cubicBezTo>
                  <a:pt x="4378674" y="-877"/>
                  <a:pt x="4687803" y="12228"/>
                  <a:pt x="4815646" y="0"/>
                </a:cubicBezTo>
                <a:cubicBezTo>
                  <a:pt x="4943490" y="-12228"/>
                  <a:pt x="5099780" y="48833"/>
                  <a:pt x="5310713" y="0"/>
                </a:cubicBezTo>
                <a:cubicBezTo>
                  <a:pt x="5521646" y="-48833"/>
                  <a:pt x="5638696" y="16297"/>
                  <a:pt x="5805779" y="0"/>
                </a:cubicBezTo>
                <a:cubicBezTo>
                  <a:pt x="5972862" y="-16297"/>
                  <a:pt x="6348778" y="40097"/>
                  <a:pt x="6750906" y="0"/>
                </a:cubicBezTo>
                <a:cubicBezTo>
                  <a:pt x="6790943" y="154960"/>
                  <a:pt x="6703151" y="254413"/>
                  <a:pt x="6750906" y="439343"/>
                </a:cubicBezTo>
                <a:cubicBezTo>
                  <a:pt x="6798661" y="624273"/>
                  <a:pt x="6702822" y="738019"/>
                  <a:pt x="6750906" y="903094"/>
                </a:cubicBezTo>
                <a:cubicBezTo>
                  <a:pt x="6798990" y="1068169"/>
                  <a:pt x="6728434" y="1176558"/>
                  <a:pt x="6750906" y="1318029"/>
                </a:cubicBezTo>
                <a:cubicBezTo>
                  <a:pt x="6773378" y="1459500"/>
                  <a:pt x="6749192" y="1591822"/>
                  <a:pt x="6750906" y="1830596"/>
                </a:cubicBezTo>
                <a:cubicBezTo>
                  <a:pt x="6752620" y="2069370"/>
                  <a:pt x="6699506" y="2254019"/>
                  <a:pt x="6750906" y="2440794"/>
                </a:cubicBezTo>
                <a:cubicBezTo>
                  <a:pt x="6560290" y="2479004"/>
                  <a:pt x="6440616" y="2413711"/>
                  <a:pt x="6323349" y="2440794"/>
                </a:cubicBezTo>
                <a:cubicBezTo>
                  <a:pt x="6206082" y="2467877"/>
                  <a:pt x="6064860" y="2391813"/>
                  <a:pt x="5895791" y="2440794"/>
                </a:cubicBezTo>
                <a:cubicBezTo>
                  <a:pt x="5726722" y="2489775"/>
                  <a:pt x="5554502" y="2389973"/>
                  <a:pt x="5400725" y="2440794"/>
                </a:cubicBezTo>
                <a:cubicBezTo>
                  <a:pt x="5246948" y="2491615"/>
                  <a:pt x="5097182" y="2401602"/>
                  <a:pt x="4973167" y="2440794"/>
                </a:cubicBezTo>
                <a:cubicBezTo>
                  <a:pt x="4849152" y="2479986"/>
                  <a:pt x="4654171" y="2392782"/>
                  <a:pt x="4545610" y="2440794"/>
                </a:cubicBezTo>
                <a:cubicBezTo>
                  <a:pt x="4437049" y="2488806"/>
                  <a:pt x="4190069" y="2420782"/>
                  <a:pt x="3848016" y="2440794"/>
                </a:cubicBezTo>
                <a:cubicBezTo>
                  <a:pt x="3505963" y="2460806"/>
                  <a:pt x="3584669" y="2407330"/>
                  <a:pt x="3352950" y="2440794"/>
                </a:cubicBezTo>
                <a:cubicBezTo>
                  <a:pt x="3121231" y="2474258"/>
                  <a:pt x="2964676" y="2439418"/>
                  <a:pt x="2790374" y="2440794"/>
                </a:cubicBezTo>
                <a:cubicBezTo>
                  <a:pt x="2616072" y="2442170"/>
                  <a:pt x="2353669" y="2406081"/>
                  <a:pt x="2227799" y="2440794"/>
                </a:cubicBezTo>
                <a:cubicBezTo>
                  <a:pt x="2101930" y="2475507"/>
                  <a:pt x="1970364" y="2438804"/>
                  <a:pt x="1732733" y="2440794"/>
                </a:cubicBezTo>
                <a:cubicBezTo>
                  <a:pt x="1495102" y="2442784"/>
                  <a:pt x="1492927" y="2431505"/>
                  <a:pt x="1372684" y="2440794"/>
                </a:cubicBezTo>
                <a:cubicBezTo>
                  <a:pt x="1252441" y="2450083"/>
                  <a:pt x="978962" y="2402201"/>
                  <a:pt x="675091" y="2440794"/>
                </a:cubicBezTo>
                <a:cubicBezTo>
                  <a:pt x="371220" y="2479387"/>
                  <a:pt x="279510" y="2413473"/>
                  <a:pt x="0" y="2440794"/>
                </a:cubicBezTo>
                <a:cubicBezTo>
                  <a:pt x="-33224" y="2347491"/>
                  <a:pt x="2401" y="2108751"/>
                  <a:pt x="0" y="2001451"/>
                </a:cubicBezTo>
                <a:cubicBezTo>
                  <a:pt x="-2401" y="1894151"/>
                  <a:pt x="12708" y="1704347"/>
                  <a:pt x="0" y="1513292"/>
                </a:cubicBezTo>
                <a:cubicBezTo>
                  <a:pt x="-12708" y="1322237"/>
                  <a:pt x="41147" y="1225193"/>
                  <a:pt x="0" y="976318"/>
                </a:cubicBezTo>
                <a:cubicBezTo>
                  <a:pt x="-41147" y="727443"/>
                  <a:pt x="8525" y="740681"/>
                  <a:pt x="0" y="512567"/>
                </a:cubicBezTo>
                <a:cubicBezTo>
                  <a:pt x="-8525" y="284453"/>
                  <a:pt x="54635" y="211778"/>
                  <a:pt x="0" y="0"/>
                </a:cubicBezTo>
                <a:close/>
              </a:path>
            </a:pathLst>
          </a:custGeom>
          <a:ln w="28575">
            <a:extLst>
              <a:ext uri="{C807C97D-BFC1-408E-A445-0C87EB9F89A2}">
                <ask:lineSketchStyleProps xmlns:ask="http://schemas.microsoft.com/office/drawing/2018/sketchyshapes" sd="3432122640">
                  <a:prstGeom prst="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a:lstStyle>
            <a:lvl1pPr marL="342900" indent="-342900" algn="l" rtl="0" eaLnBrk="0" fontAlgn="base" hangingPunct="0">
              <a:spcBef>
                <a:spcPct val="20000"/>
              </a:spcBef>
              <a:spcAft>
                <a:spcPct val="0"/>
              </a:spcAft>
              <a:buClr>
                <a:schemeClr val="hlink"/>
              </a:buClr>
              <a:buSzPct val="120000"/>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SzPct val="120000"/>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Font typeface="Tahoma" panose="020B0604030504040204" pitchFamily="34" charset="0"/>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latin typeface="+mn-lt"/>
                <a:ea typeface="+mn-ea"/>
                <a:cs typeface="+mn-cs"/>
              </a:defRPr>
            </a:lvl5pPr>
          </a:lstStyle>
          <a:p>
            <a:pPr marL="0" lvl="0" indent="3175" algn="just" eaLnBrk="1" hangingPunct="1">
              <a:lnSpc>
                <a:spcPct val="90000"/>
              </a:lnSpc>
              <a:buNone/>
            </a:pPr>
            <a:r>
              <a:rPr lang="en-US" altLang="x-none" sz="2800" b="1">
                <a:solidFill>
                  <a:srgbClr val="333300"/>
                </a:solidFill>
                <a:latin typeface="Times New Roman" panose="02020603050405020304" pitchFamily="18" charset="0"/>
                <a:cs typeface="Times New Roman" panose="02020603050405020304" pitchFamily="18" charset="0"/>
              </a:rPr>
              <a:t>	</a:t>
            </a:r>
            <a:r>
              <a:rPr lang="vi-VN" altLang="x-none" sz="2800" b="1">
                <a:solidFill>
                  <a:srgbClr val="333300"/>
                </a:solidFill>
                <a:latin typeface="Times New Roman" panose="02020603050405020304" pitchFamily="18" charset="0"/>
                <a:cs typeface="Times New Roman" panose="02020603050405020304" pitchFamily="18" charset="0"/>
              </a:rPr>
              <a:t>Phần </a:t>
            </a:r>
            <a:r>
              <a:rPr lang="vi-VN" altLang="x-none" sz="2800" b="1" dirty="0">
                <a:solidFill>
                  <a:srgbClr val="333300"/>
                </a:solidFill>
                <a:latin typeface="Times New Roman" panose="02020603050405020304" pitchFamily="18" charset="0"/>
                <a:cs typeface="Times New Roman" panose="02020603050405020304" pitchFamily="18" charset="0"/>
              </a:rPr>
              <a:t>đất liền nước ta có hình </a:t>
            </a:r>
            <a:r>
              <a:rPr lang="vi-VN" altLang="x-none" sz="2800" b="1">
                <a:solidFill>
                  <a:srgbClr val="333300"/>
                </a:solidFill>
                <a:latin typeface="Times New Roman" panose="02020603050405020304" pitchFamily="18" charset="0"/>
                <a:cs typeface="Times New Roman" panose="02020603050405020304" pitchFamily="18" charset="0"/>
              </a:rPr>
              <a:t>chữ S</a:t>
            </a:r>
            <a:r>
              <a:rPr lang="en-US" altLang="x-none" sz="2800" b="1">
                <a:solidFill>
                  <a:srgbClr val="333300"/>
                </a:solidFill>
                <a:latin typeface="Times New Roman" panose="02020603050405020304" pitchFamily="18" charset="0"/>
                <a:cs typeface="Times New Roman" panose="02020603050405020304" pitchFamily="18" charset="0"/>
              </a:rPr>
              <a:t>:</a:t>
            </a:r>
            <a:r>
              <a:rPr lang="vi-VN" altLang="x-none" sz="2800" b="1">
                <a:solidFill>
                  <a:srgbClr val="333300"/>
                </a:solidFill>
                <a:latin typeface="Times New Roman" panose="02020603050405020304" pitchFamily="18" charset="0"/>
                <a:cs typeface="Times New Roman" panose="02020603050405020304" pitchFamily="18" charset="0"/>
              </a:rPr>
              <a:t> </a:t>
            </a:r>
            <a:endParaRPr lang="en-US" altLang="x-none" sz="2800" b="1">
              <a:solidFill>
                <a:srgbClr val="333300"/>
              </a:solidFill>
              <a:latin typeface="Times New Roman" panose="02020603050405020304" pitchFamily="18" charset="0"/>
              <a:cs typeface="Times New Roman" panose="02020603050405020304" pitchFamily="18" charset="0"/>
            </a:endParaRPr>
          </a:p>
          <a:p>
            <a:pPr lvl="0" algn="just" eaLnBrk="1" hangingPunct="1">
              <a:lnSpc>
                <a:spcPct val="90000"/>
              </a:lnSpc>
              <a:buFont typeface="Wingdings" panose="05000000000000000000" pitchFamily="2" charset="2"/>
              <a:buChar char="Ø"/>
            </a:pPr>
            <a:r>
              <a:rPr lang="en-US" altLang="x-none" sz="2800" b="1">
                <a:solidFill>
                  <a:srgbClr val="333300"/>
                </a:solidFill>
                <a:latin typeface="Times New Roman" panose="02020603050405020304" pitchFamily="18" charset="0"/>
                <a:cs typeface="Times New Roman" panose="02020603050405020304" pitchFamily="18" charset="0"/>
              </a:rPr>
              <a:t>P</a:t>
            </a:r>
            <a:r>
              <a:rPr lang="vi-VN" altLang="x-none" sz="2800" b="1">
                <a:solidFill>
                  <a:srgbClr val="333300"/>
                </a:solidFill>
                <a:latin typeface="Times New Roman" panose="02020603050405020304" pitchFamily="18" charset="0"/>
                <a:cs typeface="Times New Roman" panose="02020603050405020304" pitchFamily="18" charset="0"/>
              </a:rPr>
              <a:t>hía </a:t>
            </a:r>
            <a:r>
              <a:rPr lang="vi-VN" altLang="x-none" sz="2800" b="1" dirty="0">
                <a:solidFill>
                  <a:srgbClr val="333300"/>
                </a:solidFill>
                <a:latin typeface="Times New Roman" panose="02020603050405020304" pitchFamily="18" charset="0"/>
                <a:cs typeface="Times New Roman" panose="02020603050405020304" pitchFamily="18" charset="0"/>
              </a:rPr>
              <a:t>bắc giáp </a:t>
            </a:r>
            <a:r>
              <a:rPr lang="vi-VN" altLang="x-none" sz="2800" b="1">
                <a:solidFill>
                  <a:srgbClr val="333300"/>
                </a:solidFill>
                <a:latin typeface="Times New Roman" panose="02020603050405020304" pitchFamily="18" charset="0"/>
                <a:cs typeface="Times New Roman" panose="02020603050405020304" pitchFamily="18" charset="0"/>
              </a:rPr>
              <a:t>Trung Quốc</a:t>
            </a:r>
            <a:r>
              <a:rPr lang="en-US" altLang="x-none" sz="2800" b="1">
                <a:solidFill>
                  <a:srgbClr val="333300"/>
                </a:solidFill>
                <a:latin typeface="Times New Roman" panose="02020603050405020304" pitchFamily="18" charset="0"/>
                <a:cs typeface="Times New Roman" panose="02020603050405020304" pitchFamily="18" charset="0"/>
              </a:rPr>
              <a:t>.</a:t>
            </a:r>
          </a:p>
          <a:p>
            <a:pPr lvl="0" algn="just" eaLnBrk="1" hangingPunct="1">
              <a:lnSpc>
                <a:spcPct val="90000"/>
              </a:lnSpc>
              <a:buFont typeface="Wingdings" panose="05000000000000000000" pitchFamily="2" charset="2"/>
              <a:buChar char="Ø"/>
            </a:pPr>
            <a:r>
              <a:rPr lang="en-US" altLang="x-none" sz="2800" b="1">
                <a:solidFill>
                  <a:srgbClr val="333300"/>
                </a:solidFill>
                <a:latin typeface="Times New Roman" panose="02020603050405020304" pitchFamily="18" charset="0"/>
                <a:cs typeface="Times New Roman" panose="02020603050405020304" pitchFamily="18" charset="0"/>
              </a:rPr>
              <a:t>P</a:t>
            </a:r>
            <a:r>
              <a:rPr lang="vi-VN" altLang="x-none" sz="2800" b="1">
                <a:solidFill>
                  <a:srgbClr val="333300"/>
                </a:solidFill>
                <a:latin typeface="Times New Roman" panose="02020603050405020304" pitchFamily="18" charset="0"/>
                <a:cs typeface="Times New Roman" panose="02020603050405020304" pitchFamily="18" charset="0"/>
              </a:rPr>
              <a:t>hía </a:t>
            </a:r>
            <a:r>
              <a:rPr lang="vi-VN" altLang="x-none" sz="2800" b="1" dirty="0">
                <a:solidFill>
                  <a:srgbClr val="333300"/>
                </a:solidFill>
                <a:latin typeface="Times New Roman" panose="02020603050405020304" pitchFamily="18" charset="0"/>
                <a:cs typeface="Times New Roman" panose="02020603050405020304" pitchFamily="18" charset="0"/>
              </a:rPr>
              <a:t>tây giáp Lào </a:t>
            </a:r>
            <a:r>
              <a:rPr lang="vi-VN" altLang="x-none" sz="2800" b="1">
                <a:solidFill>
                  <a:srgbClr val="333300"/>
                </a:solidFill>
                <a:latin typeface="Times New Roman" panose="02020603050405020304" pitchFamily="18" charset="0"/>
                <a:cs typeface="Times New Roman" panose="02020603050405020304" pitchFamily="18" charset="0"/>
              </a:rPr>
              <a:t>và Cam-pu</a:t>
            </a:r>
            <a:r>
              <a:rPr lang="en-US" altLang="x-none" sz="2800" b="1">
                <a:solidFill>
                  <a:srgbClr val="333300"/>
                </a:solidFill>
                <a:latin typeface="Times New Roman" panose="02020603050405020304" pitchFamily="18" charset="0"/>
                <a:cs typeface="Times New Roman" panose="02020603050405020304" pitchFamily="18" charset="0"/>
              </a:rPr>
              <a:t>-</a:t>
            </a:r>
            <a:r>
              <a:rPr lang="vi-VN" altLang="x-none" sz="2800" b="1">
                <a:solidFill>
                  <a:srgbClr val="333300"/>
                </a:solidFill>
                <a:latin typeface="Times New Roman" panose="02020603050405020304" pitchFamily="18" charset="0"/>
                <a:cs typeface="Times New Roman" panose="02020603050405020304" pitchFamily="18" charset="0"/>
              </a:rPr>
              <a:t>chia</a:t>
            </a:r>
            <a:r>
              <a:rPr lang="en-US" altLang="x-none" sz="2800" b="1">
                <a:solidFill>
                  <a:srgbClr val="333300"/>
                </a:solidFill>
                <a:latin typeface="Times New Roman" panose="02020603050405020304" pitchFamily="18" charset="0"/>
                <a:cs typeface="Times New Roman" panose="02020603050405020304" pitchFamily="18" charset="0"/>
              </a:rPr>
              <a:t>.</a:t>
            </a:r>
          </a:p>
          <a:p>
            <a:pPr lvl="0" algn="just" eaLnBrk="1" hangingPunct="1">
              <a:lnSpc>
                <a:spcPct val="90000"/>
              </a:lnSpc>
              <a:buFont typeface="Wingdings" panose="05000000000000000000" pitchFamily="2" charset="2"/>
              <a:buChar char="Ø"/>
            </a:pPr>
            <a:r>
              <a:rPr lang="en-US" altLang="x-none" sz="2800" b="1">
                <a:solidFill>
                  <a:srgbClr val="333300"/>
                </a:solidFill>
                <a:latin typeface="Times New Roman" panose="02020603050405020304" pitchFamily="18" charset="0"/>
                <a:cs typeface="Times New Roman" panose="02020603050405020304" pitchFamily="18" charset="0"/>
              </a:rPr>
              <a:t>P</a:t>
            </a:r>
            <a:r>
              <a:rPr lang="vi-VN" altLang="x-none" sz="2800" b="1">
                <a:solidFill>
                  <a:srgbClr val="333300"/>
                </a:solidFill>
                <a:latin typeface="Times New Roman" panose="02020603050405020304" pitchFamily="18" charset="0"/>
                <a:cs typeface="Times New Roman" panose="02020603050405020304" pitchFamily="18" charset="0"/>
              </a:rPr>
              <a:t>hía </a:t>
            </a:r>
            <a:r>
              <a:rPr lang="vi-VN" altLang="x-none" sz="2800" b="1" dirty="0">
                <a:solidFill>
                  <a:srgbClr val="333300"/>
                </a:solidFill>
                <a:latin typeface="Times New Roman" panose="02020603050405020304" pitchFamily="18" charset="0"/>
                <a:cs typeface="Times New Roman" panose="02020603050405020304" pitchFamily="18" charset="0"/>
              </a:rPr>
              <a:t>đông và phía nam là vùng biển rộng </a:t>
            </a:r>
            <a:r>
              <a:rPr lang="vi-VN" altLang="x-none" sz="2800" b="1">
                <a:solidFill>
                  <a:srgbClr val="333300"/>
                </a:solidFill>
                <a:latin typeface="Times New Roman" panose="02020603050405020304" pitchFamily="18" charset="0"/>
                <a:cs typeface="Times New Roman" panose="02020603050405020304" pitchFamily="18" charset="0"/>
              </a:rPr>
              <a:t>lớn.</a:t>
            </a:r>
            <a:endParaRPr lang="en-US" altLang="x-none" sz="2800" b="1">
              <a:solidFill>
                <a:srgbClr val="333300"/>
              </a:solidFill>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C9E52C09-4BAC-463C-8BD5-8D472C43EE44}"/>
              </a:ext>
            </a:extLst>
          </p:cNvPr>
          <p:cNvSpPr/>
          <p:nvPr/>
        </p:nvSpPr>
        <p:spPr>
          <a:xfrm rot="17617778">
            <a:off x="3521223" y="4186831"/>
            <a:ext cx="1950788" cy="5560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ppt_x</p:attrName>
                                        </p:attrNameLst>
                                      </p:cBhvr>
                                      <p:tavLst>
                                        <p:tav tm="0">
                                          <p:val>
                                            <p:strVal val="#ppt_x-.2"/>
                                          </p:val>
                                        </p:tav>
                                        <p:tav tm="100000">
                                          <p:val>
                                            <p:strVal val="#ppt_x"/>
                                          </p:val>
                                        </p:tav>
                                      </p:tavLst>
                                    </p:anim>
                                    <p:anim calcmode="lin" valueType="num">
                                      <p:cBhvr>
                                        <p:cTn id="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1000" fill="hold"/>
                                        <p:tgtEl>
                                          <p:spTgt spid="14"/>
                                        </p:tgtEl>
                                        <p:attrNameLst>
                                          <p:attrName>ppt_x</p:attrName>
                                        </p:attrNameLst>
                                      </p:cBhvr>
                                      <p:tavLst>
                                        <p:tav tm="0">
                                          <p:val>
                                            <p:strVal val="#ppt_x-.2"/>
                                          </p:val>
                                        </p:tav>
                                        <p:tav tm="100000">
                                          <p:val>
                                            <p:strVal val="#ppt_x"/>
                                          </p:val>
                                        </p:tav>
                                      </p:tavLst>
                                    </p:anim>
                                    <p:anim calcmode="lin" valueType="num">
                                      <p:cBhvr>
                                        <p:cTn id="15"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par>
                          <p:cTn id="34" fill="hold">
                            <p:stCondLst>
                              <p:cond delay="2000"/>
                            </p:stCondLst>
                            <p:childTnLst>
                              <p:par>
                                <p:cTn id="35" presetID="6" presetClass="entr" presetSubtype="16"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circle(in)">
                                      <p:cBhvr>
                                        <p:cTn id="3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6">
            <a:extLst>
              <a:ext uri="{FF2B5EF4-FFF2-40B4-BE49-F238E27FC236}">
                <a16:creationId xmlns:a16="http://schemas.microsoft.com/office/drawing/2014/main" id="{84751F96-FE80-46FA-8598-7F3567913ADB}"/>
              </a:ext>
            </a:extLst>
          </p:cNvPr>
          <p:cNvSpPr>
            <a:spLocks noChangeArrowheads="1"/>
          </p:cNvSpPr>
          <p:nvPr/>
        </p:nvSpPr>
        <p:spPr bwMode="auto">
          <a:xfrm>
            <a:off x="5251621" y="1420304"/>
            <a:ext cx="6680990" cy="2051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66FF33">
                      <a:alpha val="50000"/>
                    </a:srgbClr>
                  </a:outerShdw>
                </a:effectLst>
              </a14:hiddenEffects>
            </a:ext>
          </a:extLst>
        </p:spPr>
        <p:txBody>
          <a:bodyPr/>
          <a:lstStyle>
            <a:lvl1pPr marL="342900" indent="-342900" algn="l" rtl="0" eaLnBrk="0" fontAlgn="base" hangingPunct="0">
              <a:spcBef>
                <a:spcPct val="20000"/>
              </a:spcBef>
              <a:spcAft>
                <a:spcPct val="0"/>
              </a:spcAft>
              <a:buClr>
                <a:schemeClr val="hlink"/>
              </a:buClr>
              <a:buSzPct val="120000"/>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SzPct val="120000"/>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Font typeface="Tahoma" panose="020B0604030504040204" pitchFamily="34" charset="0"/>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latin typeface="+mn-lt"/>
                <a:ea typeface="+mn-ea"/>
                <a:cs typeface="+mn-cs"/>
              </a:defRPr>
            </a:lvl5pPr>
          </a:lstStyle>
          <a:p>
            <a:pPr marL="0" lvl="0" indent="3175" algn="just" eaLnBrk="1" hangingPunct="1">
              <a:lnSpc>
                <a:spcPct val="90000"/>
              </a:lnSpc>
              <a:buNone/>
            </a:pPr>
            <a:r>
              <a:rPr lang="en-US" altLang="x-none" b="1">
                <a:solidFill>
                  <a:srgbClr val="333300"/>
                </a:solidFill>
                <a:effectLst>
                  <a:outerShdw blurRad="38100" dist="38100" dir="2700000">
                    <a:srgbClr val="C0C0C0"/>
                  </a:outerShdw>
                </a:effectLst>
                <a:latin typeface="Times New Roman" panose="02020603050405020304" pitchFamily="18" charset="0"/>
                <a:cs typeface="Times New Roman" panose="02020603050405020304" pitchFamily="18" charset="0"/>
              </a:rPr>
              <a:t>	</a:t>
            </a:r>
            <a:endParaRPr lang="en-US" altLang="en-US" b="1" dirty="0">
              <a:solidFill>
                <a:srgbClr val="333300"/>
              </a:solidFill>
              <a:effectLst>
                <a:outerShdw blurRad="38100" dist="38100" dir="2700000">
                  <a:srgbClr val="C0C0C0"/>
                </a:outerShdw>
              </a:effectLst>
              <a:latin typeface="Times New Roman" panose="02020603050405020304" pitchFamily="18" charset="0"/>
              <a:cs typeface="Times New Roman" panose="02020603050405020304" pitchFamily="18" charset="0"/>
            </a:endParaRPr>
          </a:p>
        </p:txBody>
      </p:sp>
      <p:sp>
        <p:nvSpPr>
          <p:cNvPr id="8" name="Rectangle 6">
            <a:extLst>
              <a:ext uri="{FF2B5EF4-FFF2-40B4-BE49-F238E27FC236}">
                <a16:creationId xmlns:a16="http://schemas.microsoft.com/office/drawing/2014/main" id="{509404A2-37C2-404B-B774-876F915D469F}"/>
              </a:ext>
            </a:extLst>
          </p:cNvPr>
          <p:cNvSpPr>
            <a:spLocks noChangeArrowheads="1"/>
          </p:cNvSpPr>
          <p:nvPr/>
        </p:nvSpPr>
        <p:spPr bwMode="auto">
          <a:xfrm>
            <a:off x="6815187" y="1885158"/>
            <a:ext cx="5117423" cy="2155502"/>
          </a:xfrm>
          <a:custGeom>
            <a:avLst/>
            <a:gdLst>
              <a:gd name="connsiteX0" fmla="*/ 0 w 5117423"/>
              <a:gd name="connsiteY0" fmla="*/ 0 h 2155502"/>
              <a:gd name="connsiteX1" fmla="*/ 415080 w 5117423"/>
              <a:gd name="connsiteY1" fmla="*/ 0 h 2155502"/>
              <a:gd name="connsiteX2" fmla="*/ 983682 w 5117423"/>
              <a:gd name="connsiteY2" fmla="*/ 0 h 2155502"/>
              <a:gd name="connsiteX3" fmla="*/ 1654633 w 5117423"/>
              <a:gd name="connsiteY3" fmla="*/ 0 h 2155502"/>
              <a:gd name="connsiteX4" fmla="*/ 2274410 w 5117423"/>
              <a:gd name="connsiteY4" fmla="*/ 0 h 2155502"/>
              <a:gd name="connsiteX5" fmla="*/ 2791839 w 5117423"/>
              <a:gd name="connsiteY5" fmla="*/ 0 h 2155502"/>
              <a:gd name="connsiteX6" fmla="*/ 3360441 w 5117423"/>
              <a:gd name="connsiteY6" fmla="*/ 0 h 2155502"/>
              <a:gd name="connsiteX7" fmla="*/ 3980218 w 5117423"/>
              <a:gd name="connsiteY7" fmla="*/ 0 h 2155502"/>
              <a:gd name="connsiteX8" fmla="*/ 4548820 w 5117423"/>
              <a:gd name="connsiteY8" fmla="*/ 0 h 2155502"/>
              <a:gd name="connsiteX9" fmla="*/ 5117423 w 5117423"/>
              <a:gd name="connsiteY9" fmla="*/ 0 h 2155502"/>
              <a:gd name="connsiteX10" fmla="*/ 5117423 w 5117423"/>
              <a:gd name="connsiteY10" fmla="*/ 560431 h 2155502"/>
              <a:gd name="connsiteX11" fmla="*/ 5117423 w 5117423"/>
              <a:gd name="connsiteY11" fmla="*/ 1034641 h 2155502"/>
              <a:gd name="connsiteX12" fmla="*/ 5117423 w 5117423"/>
              <a:gd name="connsiteY12" fmla="*/ 1508851 h 2155502"/>
              <a:gd name="connsiteX13" fmla="*/ 5117423 w 5117423"/>
              <a:gd name="connsiteY13" fmla="*/ 2155502 h 2155502"/>
              <a:gd name="connsiteX14" fmla="*/ 4548820 w 5117423"/>
              <a:gd name="connsiteY14" fmla="*/ 2155502 h 2155502"/>
              <a:gd name="connsiteX15" fmla="*/ 3877869 w 5117423"/>
              <a:gd name="connsiteY15" fmla="*/ 2155502 h 2155502"/>
              <a:gd name="connsiteX16" fmla="*/ 3411615 w 5117423"/>
              <a:gd name="connsiteY16" fmla="*/ 2155502 h 2155502"/>
              <a:gd name="connsiteX17" fmla="*/ 2791839 w 5117423"/>
              <a:gd name="connsiteY17" fmla="*/ 2155502 h 2155502"/>
              <a:gd name="connsiteX18" fmla="*/ 2172062 w 5117423"/>
              <a:gd name="connsiteY18" fmla="*/ 2155502 h 2155502"/>
              <a:gd name="connsiteX19" fmla="*/ 1603459 w 5117423"/>
              <a:gd name="connsiteY19" fmla="*/ 2155502 h 2155502"/>
              <a:gd name="connsiteX20" fmla="*/ 1137205 w 5117423"/>
              <a:gd name="connsiteY20" fmla="*/ 2155502 h 2155502"/>
              <a:gd name="connsiteX21" fmla="*/ 619777 w 5117423"/>
              <a:gd name="connsiteY21" fmla="*/ 2155502 h 2155502"/>
              <a:gd name="connsiteX22" fmla="*/ 0 w 5117423"/>
              <a:gd name="connsiteY22" fmla="*/ 2155502 h 2155502"/>
              <a:gd name="connsiteX23" fmla="*/ 0 w 5117423"/>
              <a:gd name="connsiteY23" fmla="*/ 1638182 h 2155502"/>
              <a:gd name="connsiteX24" fmla="*/ 0 w 5117423"/>
              <a:gd name="connsiteY24" fmla="*/ 1056196 h 2155502"/>
              <a:gd name="connsiteX25" fmla="*/ 0 w 5117423"/>
              <a:gd name="connsiteY25" fmla="*/ 538876 h 2155502"/>
              <a:gd name="connsiteX26" fmla="*/ 0 w 5117423"/>
              <a:gd name="connsiteY26" fmla="*/ 0 h 215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17423" h="2155502" fill="none" extrusionOk="0">
                <a:moveTo>
                  <a:pt x="0" y="0"/>
                </a:moveTo>
                <a:cubicBezTo>
                  <a:pt x="195629" y="-38675"/>
                  <a:pt x="274372" y="10091"/>
                  <a:pt x="415080" y="0"/>
                </a:cubicBezTo>
                <a:cubicBezTo>
                  <a:pt x="555788" y="-10091"/>
                  <a:pt x="707497" y="67011"/>
                  <a:pt x="983682" y="0"/>
                </a:cubicBezTo>
                <a:cubicBezTo>
                  <a:pt x="1259867" y="-67011"/>
                  <a:pt x="1349800" y="79086"/>
                  <a:pt x="1654633" y="0"/>
                </a:cubicBezTo>
                <a:cubicBezTo>
                  <a:pt x="1959466" y="-79086"/>
                  <a:pt x="2054073" y="43897"/>
                  <a:pt x="2274410" y="0"/>
                </a:cubicBezTo>
                <a:cubicBezTo>
                  <a:pt x="2494747" y="-43897"/>
                  <a:pt x="2622260" y="42667"/>
                  <a:pt x="2791839" y="0"/>
                </a:cubicBezTo>
                <a:cubicBezTo>
                  <a:pt x="2961418" y="-42667"/>
                  <a:pt x="3175787" y="57150"/>
                  <a:pt x="3360441" y="0"/>
                </a:cubicBezTo>
                <a:cubicBezTo>
                  <a:pt x="3545095" y="-57150"/>
                  <a:pt x="3783300" y="56174"/>
                  <a:pt x="3980218" y="0"/>
                </a:cubicBezTo>
                <a:cubicBezTo>
                  <a:pt x="4177136" y="-56174"/>
                  <a:pt x="4338558" y="45644"/>
                  <a:pt x="4548820" y="0"/>
                </a:cubicBezTo>
                <a:cubicBezTo>
                  <a:pt x="4759082" y="-45644"/>
                  <a:pt x="4837651" y="35171"/>
                  <a:pt x="5117423" y="0"/>
                </a:cubicBezTo>
                <a:cubicBezTo>
                  <a:pt x="5158982" y="140208"/>
                  <a:pt x="5082585" y="436903"/>
                  <a:pt x="5117423" y="560431"/>
                </a:cubicBezTo>
                <a:cubicBezTo>
                  <a:pt x="5152261" y="683959"/>
                  <a:pt x="5112434" y="831990"/>
                  <a:pt x="5117423" y="1034641"/>
                </a:cubicBezTo>
                <a:cubicBezTo>
                  <a:pt x="5122412" y="1237292"/>
                  <a:pt x="5097805" y="1299020"/>
                  <a:pt x="5117423" y="1508851"/>
                </a:cubicBezTo>
                <a:cubicBezTo>
                  <a:pt x="5137041" y="1718682"/>
                  <a:pt x="5105112" y="1934662"/>
                  <a:pt x="5117423" y="2155502"/>
                </a:cubicBezTo>
                <a:cubicBezTo>
                  <a:pt x="4844190" y="2195159"/>
                  <a:pt x="4690282" y="2140052"/>
                  <a:pt x="4548820" y="2155502"/>
                </a:cubicBezTo>
                <a:cubicBezTo>
                  <a:pt x="4407358" y="2170952"/>
                  <a:pt x="4168672" y="2077617"/>
                  <a:pt x="3877869" y="2155502"/>
                </a:cubicBezTo>
                <a:cubicBezTo>
                  <a:pt x="3587066" y="2233387"/>
                  <a:pt x="3544672" y="2136556"/>
                  <a:pt x="3411615" y="2155502"/>
                </a:cubicBezTo>
                <a:cubicBezTo>
                  <a:pt x="3278558" y="2174448"/>
                  <a:pt x="2977512" y="2086374"/>
                  <a:pt x="2791839" y="2155502"/>
                </a:cubicBezTo>
                <a:cubicBezTo>
                  <a:pt x="2606166" y="2224630"/>
                  <a:pt x="2352414" y="2103621"/>
                  <a:pt x="2172062" y="2155502"/>
                </a:cubicBezTo>
                <a:cubicBezTo>
                  <a:pt x="1991710" y="2207383"/>
                  <a:pt x="1840160" y="2115827"/>
                  <a:pt x="1603459" y="2155502"/>
                </a:cubicBezTo>
                <a:cubicBezTo>
                  <a:pt x="1366758" y="2195177"/>
                  <a:pt x="1319544" y="2153055"/>
                  <a:pt x="1137205" y="2155502"/>
                </a:cubicBezTo>
                <a:cubicBezTo>
                  <a:pt x="954866" y="2157949"/>
                  <a:pt x="734442" y="2152724"/>
                  <a:pt x="619777" y="2155502"/>
                </a:cubicBezTo>
                <a:cubicBezTo>
                  <a:pt x="505112" y="2158280"/>
                  <a:pt x="240318" y="2135049"/>
                  <a:pt x="0" y="2155502"/>
                </a:cubicBezTo>
                <a:cubicBezTo>
                  <a:pt x="-18443" y="1953976"/>
                  <a:pt x="6253" y="1789161"/>
                  <a:pt x="0" y="1638182"/>
                </a:cubicBezTo>
                <a:cubicBezTo>
                  <a:pt x="-6253" y="1487203"/>
                  <a:pt x="24793" y="1224776"/>
                  <a:pt x="0" y="1056196"/>
                </a:cubicBezTo>
                <a:cubicBezTo>
                  <a:pt x="-24793" y="887616"/>
                  <a:pt x="20108" y="732144"/>
                  <a:pt x="0" y="538876"/>
                </a:cubicBezTo>
                <a:cubicBezTo>
                  <a:pt x="-20108" y="345608"/>
                  <a:pt x="51859" y="197848"/>
                  <a:pt x="0" y="0"/>
                </a:cubicBezTo>
                <a:close/>
              </a:path>
              <a:path w="5117423" h="2155502" stroke="0" extrusionOk="0">
                <a:moveTo>
                  <a:pt x="0" y="0"/>
                </a:moveTo>
                <a:cubicBezTo>
                  <a:pt x="306819" y="-53978"/>
                  <a:pt x="409114" y="20007"/>
                  <a:pt x="619777" y="0"/>
                </a:cubicBezTo>
                <a:cubicBezTo>
                  <a:pt x="830440" y="-20007"/>
                  <a:pt x="897826" y="22175"/>
                  <a:pt x="1034857" y="0"/>
                </a:cubicBezTo>
                <a:cubicBezTo>
                  <a:pt x="1171888" y="-22175"/>
                  <a:pt x="1297763" y="32818"/>
                  <a:pt x="1552285" y="0"/>
                </a:cubicBezTo>
                <a:cubicBezTo>
                  <a:pt x="1806807" y="-32818"/>
                  <a:pt x="1856498" y="43426"/>
                  <a:pt x="1967365" y="0"/>
                </a:cubicBezTo>
                <a:cubicBezTo>
                  <a:pt x="2078232" y="-43426"/>
                  <a:pt x="2288213" y="32965"/>
                  <a:pt x="2433619" y="0"/>
                </a:cubicBezTo>
                <a:cubicBezTo>
                  <a:pt x="2579025" y="-32965"/>
                  <a:pt x="2915884" y="63289"/>
                  <a:pt x="3104570" y="0"/>
                </a:cubicBezTo>
                <a:cubicBezTo>
                  <a:pt x="3293256" y="-63289"/>
                  <a:pt x="3421019" y="50407"/>
                  <a:pt x="3673173" y="0"/>
                </a:cubicBezTo>
                <a:cubicBezTo>
                  <a:pt x="3925327" y="-50407"/>
                  <a:pt x="3903980" y="48166"/>
                  <a:pt x="4088252" y="0"/>
                </a:cubicBezTo>
                <a:cubicBezTo>
                  <a:pt x="4272524" y="-48166"/>
                  <a:pt x="4413876" y="1320"/>
                  <a:pt x="4503332" y="0"/>
                </a:cubicBezTo>
                <a:cubicBezTo>
                  <a:pt x="4592788" y="-1320"/>
                  <a:pt x="4898669" y="29177"/>
                  <a:pt x="5117423" y="0"/>
                </a:cubicBezTo>
                <a:cubicBezTo>
                  <a:pt x="5177283" y="199824"/>
                  <a:pt x="5093847" y="399033"/>
                  <a:pt x="5117423" y="517320"/>
                </a:cubicBezTo>
                <a:cubicBezTo>
                  <a:pt x="5140999" y="635607"/>
                  <a:pt x="5068750" y="866282"/>
                  <a:pt x="5117423" y="1099306"/>
                </a:cubicBezTo>
                <a:cubicBezTo>
                  <a:pt x="5166096" y="1332330"/>
                  <a:pt x="5100633" y="1399572"/>
                  <a:pt x="5117423" y="1595071"/>
                </a:cubicBezTo>
                <a:cubicBezTo>
                  <a:pt x="5134213" y="1790571"/>
                  <a:pt x="5056906" y="1890900"/>
                  <a:pt x="5117423" y="2155502"/>
                </a:cubicBezTo>
                <a:cubicBezTo>
                  <a:pt x="4983388" y="2180953"/>
                  <a:pt x="4767786" y="2115414"/>
                  <a:pt x="4599995" y="2155502"/>
                </a:cubicBezTo>
                <a:cubicBezTo>
                  <a:pt x="4432204" y="2195590"/>
                  <a:pt x="4275189" y="2139094"/>
                  <a:pt x="4031392" y="2155502"/>
                </a:cubicBezTo>
                <a:cubicBezTo>
                  <a:pt x="3787595" y="2171910"/>
                  <a:pt x="3764865" y="2106118"/>
                  <a:pt x="3513964" y="2155502"/>
                </a:cubicBezTo>
                <a:cubicBezTo>
                  <a:pt x="3263063" y="2204886"/>
                  <a:pt x="3131532" y="2108100"/>
                  <a:pt x="2996535" y="2155502"/>
                </a:cubicBezTo>
                <a:cubicBezTo>
                  <a:pt x="2861538" y="2202904"/>
                  <a:pt x="2559084" y="2118051"/>
                  <a:pt x="2427933" y="2155502"/>
                </a:cubicBezTo>
                <a:cubicBezTo>
                  <a:pt x="2296782" y="2192953"/>
                  <a:pt x="2110437" y="2104885"/>
                  <a:pt x="1961679" y="2155502"/>
                </a:cubicBezTo>
                <a:cubicBezTo>
                  <a:pt x="1812921" y="2206119"/>
                  <a:pt x="1558237" y="2147238"/>
                  <a:pt x="1444250" y="2155502"/>
                </a:cubicBezTo>
                <a:cubicBezTo>
                  <a:pt x="1330263" y="2163766"/>
                  <a:pt x="1122705" y="2128960"/>
                  <a:pt x="977996" y="2155502"/>
                </a:cubicBezTo>
                <a:cubicBezTo>
                  <a:pt x="833287" y="2182044"/>
                  <a:pt x="610802" y="2144529"/>
                  <a:pt x="511742" y="2155502"/>
                </a:cubicBezTo>
                <a:cubicBezTo>
                  <a:pt x="412682" y="2166475"/>
                  <a:pt x="130135" y="2134621"/>
                  <a:pt x="0" y="2155502"/>
                </a:cubicBezTo>
                <a:cubicBezTo>
                  <a:pt x="-3989" y="1922948"/>
                  <a:pt x="44287" y="1809345"/>
                  <a:pt x="0" y="1638182"/>
                </a:cubicBezTo>
                <a:cubicBezTo>
                  <a:pt x="-44287" y="1467019"/>
                  <a:pt x="16848" y="1216685"/>
                  <a:pt x="0" y="1056196"/>
                </a:cubicBezTo>
                <a:cubicBezTo>
                  <a:pt x="-16848" y="895707"/>
                  <a:pt x="22170" y="705659"/>
                  <a:pt x="0" y="581986"/>
                </a:cubicBezTo>
                <a:cubicBezTo>
                  <a:pt x="-22170" y="458313"/>
                  <a:pt x="66914" y="220642"/>
                  <a:pt x="0" y="0"/>
                </a:cubicBezTo>
                <a:close/>
              </a:path>
            </a:pathLst>
          </a:custGeom>
          <a:ln w="28575">
            <a:extLst>
              <a:ext uri="{C807C97D-BFC1-408E-A445-0C87EB9F89A2}">
                <ask:lineSketchStyleProps xmlns:ask="http://schemas.microsoft.com/office/drawing/2018/sketchyshapes" sd="3432122640">
                  <a:prstGeom prst="rect">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a:lstStyle>
            <a:lvl1pPr marL="342900" indent="-342900" algn="l" rtl="0" eaLnBrk="0" fontAlgn="base" hangingPunct="0">
              <a:spcBef>
                <a:spcPct val="20000"/>
              </a:spcBef>
              <a:spcAft>
                <a:spcPct val="0"/>
              </a:spcAft>
              <a:buClr>
                <a:schemeClr val="hlink"/>
              </a:buClr>
              <a:buSzPct val="120000"/>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SzPct val="120000"/>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Font typeface="Tahoma" panose="020B0604030504040204" pitchFamily="34" charset="0"/>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latin typeface="+mn-lt"/>
                <a:ea typeface="+mn-ea"/>
                <a:cs typeface="+mn-cs"/>
              </a:defRPr>
            </a:lvl5pPr>
          </a:lstStyle>
          <a:p>
            <a:pPr marL="0" lvl="0" indent="3175" algn="just" eaLnBrk="1" hangingPunct="1">
              <a:buNone/>
            </a:pPr>
            <a:r>
              <a:rPr lang="vi-VN" altLang="x-none" b="1">
                <a:solidFill>
                  <a:srgbClr val="333300"/>
                </a:solidFill>
                <a:latin typeface="Times New Roman" panose="02020603050405020304" pitchFamily="18" charset="0"/>
                <a:cs typeface="Times New Roman" panose="02020603050405020304" pitchFamily="18" charset="0"/>
              </a:rPr>
              <a:t>Vùng biển Việt Nam là một b</a:t>
            </a:r>
            <a:r>
              <a:rPr lang="en-US" altLang="x-none" b="1">
                <a:solidFill>
                  <a:srgbClr val="333300"/>
                </a:solidFill>
                <a:latin typeface="Times New Roman" panose="02020603050405020304" pitchFamily="18" charset="0"/>
                <a:cs typeface="Times New Roman" panose="02020603050405020304" pitchFamily="18" charset="0"/>
              </a:rPr>
              <a:t>ộ</a:t>
            </a:r>
            <a:r>
              <a:rPr lang="vi-VN" altLang="x-none" b="1">
                <a:solidFill>
                  <a:srgbClr val="333300"/>
                </a:solidFill>
                <a:latin typeface="Times New Roman" panose="02020603050405020304" pitchFamily="18" charset="0"/>
                <a:cs typeface="Times New Roman" panose="02020603050405020304" pitchFamily="18" charset="0"/>
              </a:rPr>
              <a:t> phận của </a:t>
            </a:r>
            <a:r>
              <a:rPr lang="vi-VN" altLang="x-none" b="1">
                <a:solidFill>
                  <a:srgbClr val="C00000"/>
                </a:solidFill>
                <a:latin typeface="Times New Roman" panose="02020603050405020304" pitchFamily="18" charset="0"/>
                <a:cs typeface="Times New Roman" panose="02020603050405020304" pitchFamily="18" charset="0"/>
              </a:rPr>
              <a:t>Biển Đông</a:t>
            </a:r>
            <a:r>
              <a:rPr lang="vi-VN" altLang="x-none" b="1">
                <a:solidFill>
                  <a:srgbClr val="333300"/>
                </a:solidFill>
                <a:latin typeface="Times New Roman" panose="02020603050405020304" pitchFamily="18" charset="0"/>
                <a:cs typeface="Times New Roman" panose="02020603050405020304" pitchFamily="18" charset="0"/>
              </a:rPr>
              <a:t>. Trong vùng biển nước ta có nhiều </a:t>
            </a:r>
            <a:r>
              <a:rPr lang="vi-VN" altLang="x-none" b="1">
                <a:solidFill>
                  <a:srgbClr val="C00000"/>
                </a:solidFill>
                <a:latin typeface="Times New Roman" panose="02020603050405020304" pitchFamily="18" charset="0"/>
                <a:cs typeface="Times New Roman" panose="02020603050405020304" pitchFamily="18" charset="0"/>
              </a:rPr>
              <a:t>đảo và quần đảo</a:t>
            </a:r>
            <a:r>
              <a:rPr lang="vi-VN" altLang="x-none" b="1">
                <a:solidFill>
                  <a:srgbClr val="333300"/>
                </a:solidFill>
                <a:latin typeface="Times New Roman" panose="02020603050405020304" pitchFamily="18" charset="0"/>
                <a:cs typeface="Times New Roman" panose="02020603050405020304" pitchFamily="18" charset="0"/>
              </a:rPr>
              <a:t>.</a:t>
            </a:r>
            <a:endParaRPr lang="en-US" altLang="x-none" b="1">
              <a:solidFill>
                <a:srgbClr val="333300"/>
              </a:solidFill>
              <a:latin typeface="Times New Roman" panose="02020603050405020304" pitchFamily="18" charset="0"/>
              <a:cs typeface="Times New Roman" panose="02020603050405020304" pitchFamily="18" charset="0"/>
            </a:endParaRPr>
          </a:p>
        </p:txBody>
      </p:sp>
      <p:pic>
        <p:nvPicPr>
          <p:cNvPr id="3" name="Picture 2" descr="Map&#10;&#10;Description automatically generated">
            <a:extLst>
              <a:ext uri="{FF2B5EF4-FFF2-40B4-BE49-F238E27FC236}">
                <a16:creationId xmlns:a16="http://schemas.microsoft.com/office/drawing/2014/main" id="{6BB16F5A-4C7C-43EA-AAC5-1FDEFDF1845E}"/>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792454" y="-5020"/>
            <a:ext cx="5731914" cy="6827347"/>
          </a:xfrm>
          <a:prstGeom prst="rect">
            <a:avLst/>
          </a:prstGeom>
        </p:spPr>
      </p:pic>
      <p:sp>
        <p:nvSpPr>
          <p:cNvPr id="4" name="Oval 3">
            <a:extLst>
              <a:ext uri="{FF2B5EF4-FFF2-40B4-BE49-F238E27FC236}">
                <a16:creationId xmlns:a16="http://schemas.microsoft.com/office/drawing/2014/main" id="{82DFBF2B-C5E3-4272-8046-E43453669F1D}"/>
              </a:ext>
            </a:extLst>
          </p:cNvPr>
          <p:cNvSpPr/>
          <p:nvPr/>
        </p:nvSpPr>
        <p:spPr>
          <a:xfrm>
            <a:off x="2150076" y="5498757"/>
            <a:ext cx="803189" cy="296562"/>
          </a:xfrm>
          <a:custGeom>
            <a:avLst/>
            <a:gdLst>
              <a:gd name="connsiteX0" fmla="*/ 0 w 803189"/>
              <a:gd name="connsiteY0" fmla="*/ 148281 h 296562"/>
              <a:gd name="connsiteX1" fmla="*/ 401595 w 803189"/>
              <a:gd name="connsiteY1" fmla="*/ 0 h 296562"/>
              <a:gd name="connsiteX2" fmla="*/ 803190 w 803189"/>
              <a:gd name="connsiteY2" fmla="*/ 148281 h 296562"/>
              <a:gd name="connsiteX3" fmla="*/ 401595 w 803189"/>
              <a:gd name="connsiteY3" fmla="*/ 296562 h 296562"/>
              <a:gd name="connsiteX4" fmla="*/ 0 w 803189"/>
              <a:gd name="connsiteY4" fmla="*/ 148281 h 296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189" h="296562" extrusionOk="0">
                <a:moveTo>
                  <a:pt x="0" y="148281"/>
                </a:moveTo>
                <a:cubicBezTo>
                  <a:pt x="13541" y="83850"/>
                  <a:pt x="207094" y="-3131"/>
                  <a:pt x="401595" y="0"/>
                </a:cubicBezTo>
                <a:cubicBezTo>
                  <a:pt x="623023" y="-17708"/>
                  <a:pt x="814085" y="68758"/>
                  <a:pt x="803190" y="148281"/>
                </a:cubicBezTo>
                <a:cubicBezTo>
                  <a:pt x="813413" y="218667"/>
                  <a:pt x="620735" y="250187"/>
                  <a:pt x="401595" y="296562"/>
                </a:cubicBezTo>
                <a:cubicBezTo>
                  <a:pt x="176495" y="296174"/>
                  <a:pt x="8027" y="241490"/>
                  <a:pt x="0" y="148281"/>
                </a:cubicBezTo>
                <a:close/>
              </a:path>
            </a:pathLst>
          </a:custGeom>
          <a:noFill/>
          <a:ln w="28575">
            <a:solidFill>
              <a:srgbClr val="FF0000"/>
            </a:solidFill>
            <a:extLst>
              <a:ext uri="{C807C97D-BFC1-408E-A445-0C87EB9F89A2}">
                <ask:lineSketchStyleProps xmlns:ask="http://schemas.microsoft.com/office/drawing/2018/sketchyshapes" sd="3852247241">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46297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ppt_x</p:attrName>
                                        </p:attrNameLst>
                                      </p:cBhvr>
                                      <p:tavLst>
                                        <p:tav tm="0">
                                          <p:val>
                                            <p:strVal val="#ppt_x-.2"/>
                                          </p:val>
                                        </p:tav>
                                        <p:tav tm="100000">
                                          <p:val>
                                            <p:strVal val="#ppt_x"/>
                                          </p:val>
                                        </p:tav>
                                      </p:tavLst>
                                    </p:anim>
                                    <p:anim calcmode="lin" valueType="num">
                                      <p:cBhvr>
                                        <p:cTn id="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ppt_x</p:attrName>
                                        </p:attrNameLst>
                                      </p:cBhvr>
                                      <p:tavLst>
                                        <p:tav tm="0">
                                          <p:val>
                                            <p:strVal val="#ppt_x-.2"/>
                                          </p:val>
                                        </p:tav>
                                        <p:tav tm="100000">
                                          <p:val>
                                            <p:strVal val="#ppt_x"/>
                                          </p:val>
                                        </p:tav>
                                      </p:tavLst>
                                    </p:anim>
                                    <p:anim calcmode="lin" valueType="num">
                                      <p:cBhvr>
                                        <p:cTn id="15"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8"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2" name="Rectangle 6"/>
          <p:cNvSpPr>
            <a:spLocks noChangeArrowheads="1"/>
          </p:cNvSpPr>
          <p:nvPr/>
        </p:nvSpPr>
        <p:spPr bwMode="auto">
          <a:xfrm>
            <a:off x="837513" y="2360140"/>
            <a:ext cx="10370065" cy="220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66FF33">
                      <a:alpha val="50000"/>
                    </a:srgbClr>
                  </a:outerShdw>
                </a:effectLst>
              </a14:hiddenEffects>
            </a:ext>
          </a:extLst>
        </p:spPr>
        <p:txBody>
          <a:bodyPr/>
          <a:lstStyle>
            <a:lvl1pPr marL="342900" indent="-342900" algn="l" rtl="0" eaLnBrk="0" fontAlgn="base" hangingPunct="0">
              <a:spcBef>
                <a:spcPct val="20000"/>
              </a:spcBef>
              <a:spcAft>
                <a:spcPct val="0"/>
              </a:spcAft>
              <a:buClr>
                <a:schemeClr val="hlink"/>
              </a:buClr>
              <a:buSzPct val="120000"/>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SzPct val="120000"/>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Font typeface="Tahoma" panose="020B0604030504040204" pitchFamily="34" charset="0"/>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latin typeface="+mn-lt"/>
                <a:ea typeface="+mn-ea"/>
                <a:cs typeface="+mn-cs"/>
              </a:defRPr>
            </a:lvl5pPr>
          </a:lstStyle>
          <a:p>
            <a:pPr marL="342900" lvl="0" indent="-342900" algn="just" eaLnBrk="1" hangingPunct="1">
              <a:lnSpc>
                <a:spcPct val="90000"/>
              </a:lnSpc>
              <a:buNone/>
            </a:pPr>
            <a:r>
              <a:rPr lang="en-US" altLang="en-US" sz="3600" b="1">
                <a:solidFill>
                  <a:schemeClr val="bg2"/>
                </a:solidFill>
                <a:effectLst>
                  <a:outerShdw blurRad="38100" dist="38100" dir="2700000">
                    <a:srgbClr val="000000"/>
                  </a:outerShdw>
                </a:effectLst>
                <a:latin typeface="VNI-Times" pitchFamily="2" charset="0"/>
              </a:rPr>
              <a:t>      </a:t>
            </a:r>
            <a:endParaRPr lang="vi-VN" altLang="x-none" b="1" dirty="0">
              <a:solidFill>
                <a:srgbClr val="333300"/>
              </a:solidFill>
              <a:effectLst>
                <a:outerShdw blurRad="38100" dist="38100" dir="2700000">
                  <a:srgbClr val="000000"/>
                </a:outerShdw>
              </a:effectLst>
            </a:endParaRPr>
          </a:p>
        </p:txBody>
      </p:sp>
      <p:sp>
        <p:nvSpPr>
          <p:cNvPr id="7" name="Rectangle 6">
            <a:extLst>
              <a:ext uri="{FF2B5EF4-FFF2-40B4-BE49-F238E27FC236}">
                <a16:creationId xmlns:a16="http://schemas.microsoft.com/office/drawing/2014/main" id="{1200960E-C285-4925-BDA3-D5690DBAEC60}"/>
              </a:ext>
            </a:extLst>
          </p:cNvPr>
          <p:cNvSpPr>
            <a:spLocks noChangeArrowheads="1"/>
          </p:cNvSpPr>
          <p:nvPr/>
        </p:nvSpPr>
        <p:spPr bwMode="auto">
          <a:xfrm>
            <a:off x="395416" y="1267320"/>
            <a:ext cx="4423719" cy="4120226"/>
          </a:xfrm>
          <a:custGeom>
            <a:avLst/>
            <a:gdLst>
              <a:gd name="connsiteX0" fmla="*/ 0 w 4423719"/>
              <a:gd name="connsiteY0" fmla="*/ 0 h 4120226"/>
              <a:gd name="connsiteX1" fmla="*/ 508728 w 4423719"/>
              <a:gd name="connsiteY1" fmla="*/ 0 h 4120226"/>
              <a:gd name="connsiteX2" fmla="*/ 1017455 w 4423719"/>
              <a:gd name="connsiteY2" fmla="*/ 0 h 4120226"/>
              <a:gd name="connsiteX3" fmla="*/ 1570420 w 4423719"/>
              <a:gd name="connsiteY3" fmla="*/ 0 h 4120226"/>
              <a:gd name="connsiteX4" fmla="*/ 2167622 w 4423719"/>
              <a:gd name="connsiteY4" fmla="*/ 0 h 4120226"/>
              <a:gd name="connsiteX5" fmla="*/ 2720587 w 4423719"/>
              <a:gd name="connsiteY5" fmla="*/ 0 h 4120226"/>
              <a:gd name="connsiteX6" fmla="*/ 3317789 w 4423719"/>
              <a:gd name="connsiteY6" fmla="*/ 0 h 4120226"/>
              <a:gd name="connsiteX7" fmla="*/ 3914991 w 4423719"/>
              <a:gd name="connsiteY7" fmla="*/ 0 h 4120226"/>
              <a:gd name="connsiteX8" fmla="*/ 4423719 w 4423719"/>
              <a:gd name="connsiteY8" fmla="*/ 0 h 4120226"/>
              <a:gd name="connsiteX9" fmla="*/ 4423719 w 4423719"/>
              <a:gd name="connsiteY9" fmla="*/ 547401 h 4120226"/>
              <a:gd name="connsiteX10" fmla="*/ 4423719 w 4423719"/>
              <a:gd name="connsiteY10" fmla="*/ 1218410 h 4120226"/>
              <a:gd name="connsiteX11" fmla="*/ 4423719 w 4423719"/>
              <a:gd name="connsiteY11" fmla="*/ 1807013 h 4120226"/>
              <a:gd name="connsiteX12" fmla="*/ 4423719 w 4423719"/>
              <a:gd name="connsiteY12" fmla="*/ 2436819 h 4120226"/>
              <a:gd name="connsiteX13" fmla="*/ 4423719 w 4423719"/>
              <a:gd name="connsiteY13" fmla="*/ 2901816 h 4120226"/>
              <a:gd name="connsiteX14" fmla="*/ 4423719 w 4423719"/>
              <a:gd name="connsiteY14" fmla="*/ 3449218 h 4120226"/>
              <a:gd name="connsiteX15" fmla="*/ 4423719 w 4423719"/>
              <a:gd name="connsiteY15" fmla="*/ 4120226 h 4120226"/>
              <a:gd name="connsiteX16" fmla="*/ 3782280 w 4423719"/>
              <a:gd name="connsiteY16" fmla="*/ 4120226 h 4120226"/>
              <a:gd name="connsiteX17" fmla="*/ 3317789 w 4423719"/>
              <a:gd name="connsiteY17" fmla="*/ 4120226 h 4120226"/>
              <a:gd name="connsiteX18" fmla="*/ 2809062 w 4423719"/>
              <a:gd name="connsiteY18" fmla="*/ 4120226 h 4120226"/>
              <a:gd name="connsiteX19" fmla="*/ 2344571 w 4423719"/>
              <a:gd name="connsiteY19" fmla="*/ 4120226 h 4120226"/>
              <a:gd name="connsiteX20" fmla="*/ 1835843 w 4423719"/>
              <a:gd name="connsiteY20" fmla="*/ 4120226 h 4120226"/>
              <a:gd name="connsiteX21" fmla="*/ 1282879 w 4423719"/>
              <a:gd name="connsiteY21" fmla="*/ 4120226 h 4120226"/>
              <a:gd name="connsiteX22" fmla="*/ 774151 w 4423719"/>
              <a:gd name="connsiteY22" fmla="*/ 4120226 h 4120226"/>
              <a:gd name="connsiteX23" fmla="*/ 0 w 4423719"/>
              <a:gd name="connsiteY23" fmla="*/ 4120226 h 4120226"/>
              <a:gd name="connsiteX24" fmla="*/ 0 w 4423719"/>
              <a:gd name="connsiteY24" fmla="*/ 3655229 h 4120226"/>
              <a:gd name="connsiteX25" fmla="*/ 0 w 4423719"/>
              <a:gd name="connsiteY25" fmla="*/ 3066625 h 4120226"/>
              <a:gd name="connsiteX26" fmla="*/ 0 w 4423719"/>
              <a:gd name="connsiteY26" fmla="*/ 2519224 h 4120226"/>
              <a:gd name="connsiteX27" fmla="*/ 0 w 4423719"/>
              <a:gd name="connsiteY27" fmla="*/ 1848216 h 4120226"/>
              <a:gd name="connsiteX28" fmla="*/ 0 w 4423719"/>
              <a:gd name="connsiteY28" fmla="*/ 1218410 h 4120226"/>
              <a:gd name="connsiteX29" fmla="*/ 0 w 4423719"/>
              <a:gd name="connsiteY29" fmla="*/ 753413 h 4120226"/>
              <a:gd name="connsiteX30" fmla="*/ 0 w 4423719"/>
              <a:gd name="connsiteY30" fmla="*/ 0 h 412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423719" h="4120226" fill="none" extrusionOk="0">
                <a:moveTo>
                  <a:pt x="0" y="0"/>
                </a:moveTo>
                <a:cubicBezTo>
                  <a:pt x="198555" y="-27317"/>
                  <a:pt x="356194" y="39350"/>
                  <a:pt x="508728" y="0"/>
                </a:cubicBezTo>
                <a:cubicBezTo>
                  <a:pt x="661262" y="-39350"/>
                  <a:pt x="817814" y="14564"/>
                  <a:pt x="1017455" y="0"/>
                </a:cubicBezTo>
                <a:cubicBezTo>
                  <a:pt x="1217096" y="-14564"/>
                  <a:pt x="1311477" y="52729"/>
                  <a:pt x="1570420" y="0"/>
                </a:cubicBezTo>
                <a:cubicBezTo>
                  <a:pt x="1829364" y="-52729"/>
                  <a:pt x="1909387" y="28052"/>
                  <a:pt x="2167622" y="0"/>
                </a:cubicBezTo>
                <a:cubicBezTo>
                  <a:pt x="2425857" y="-28052"/>
                  <a:pt x="2474613" y="19957"/>
                  <a:pt x="2720587" y="0"/>
                </a:cubicBezTo>
                <a:cubicBezTo>
                  <a:pt x="2966562" y="-19957"/>
                  <a:pt x="3186315" y="57877"/>
                  <a:pt x="3317789" y="0"/>
                </a:cubicBezTo>
                <a:cubicBezTo>
                  <a:pt x="3449263" y="-57877"/>
                  <a:pt x="3653926" y="45008"/>
                  <a:pt x="3914991" y="0"/>
                </a:cubicBezTo>
                <a:cubicBezTo>
                  <a:pt x="4176056" y="-45008"/>
                  <a:pt x="4292264" y="29695"/>
                  <a:pt x="4423719" y="0"/>
                </a:cubicBezTo>
                <a:cubicBezTo>
                  <a:pt x="4429161" y="187453"/>
                  <a:pt x="4364583" y="414187"/>
                  <a:pt x="4423719" y="547401"/>
                </a:cubicBezTo>
                <a:cubicBezTo>
                  <a:pt x="4482855" y="680615"/>
                  <a:pt x="4409125" y="885319"/>
                  <a:pt x="4423719" y="1218410"/>
                </a:cubicBezTo>
                <a:cubicBezTo>
                  <a:pt x="4438313" y="1551501"/>
                  <a:pt x="4385800" y="1635328"/>
                  <a:pt x="4423719" y="1807013"/>
                </a:cubicBezTo>
                <a:cubicBezTo>
                  <a:pt x="4461638" y="1978698"/>
                  <a:pt x="4367562" y="2189479"/>
                  <a:pt x="4423719" y="2436819"/>
                </a:cubicBezTo>
                <a:cubicBezTo>
                  <a:pt x="4479876" y="2684159"/>
                  <a:pt x="4398596" y="2767673"/>
                  <a:pt x="4423719" y="2901816"/>
                </a:cubicBezTo>
                <a:cubicBezTo>
                  <a:pt x="4448842" y="3035959"/>
                  <a:pt x="4368722" y="3185446"/>
                  <a:pt x="4423719" y="3449218"/>
                </a:cubicBezTo>
                <a:cubicBezTo>
                  <a:pt x="4478716" y="3712990"/>
                  <a:pt x="4384664" y="3859123"/>
                  <a:pt x="4423719" y="4120226"/>
                </a:cubicBezTo>
                <a:cubicBezTo>
                  <a:pt x="4188471" y="4149196"/>
                  <a:pt x="4021470" y="4115084"/>
                  <a:pt x="3782280" y="4120226"/>
                </a:cubicBezTo>
                <a:cubicBezTo>
                  <a:pt x="3543090" y="4125368"/>
                  <a:pt x="3479264" y="4075490"/>
                  <a:pt x="3317789" y="4120226"/>
                </a:cubicBezTo>
                <a:cubicBezTo>
                  <a:pt x="3156314" y="4164962"/>
                  <a:pt x="3017780" y="4082065"/>
                  <a:pt x="2809062" y="4120226"/>
                </a:cubicBezTo>
                <a:cubicBezTo>
                  <a:pt x="2600344" y="4158387"/>
                  <a:pt x="2450967" y="4120076"/>
                  <a:pt x="2344571" y="4120226"/>
                </a:cubicBezTo>
                <a:cubicBezTo>
                  <a:pt x="2238175" y="4120376"/>
                  <a:pt x="2073712" y="4065914"/>
                  <a:pt x="1835843" y="4120226"/>
                </a:cubicBezTo>
                <a:cubicBezTo>
                  <a:pt x="1597974" y="4174538"/>
                  <a:pt x="1534064" y="4078167"/>
                  <a:pt x="1282879" y="4120226"/>
                </a:cubicBezTo>
                <a:cubicBezTo>
                  <a:pt x="1031694" y="4162285"/>
                  <a:pt x="971073" y="4112461"/>
                  <a:pt x="774151" y="4120226"/>
                </a:cubicBezTo>
                <a:cubicBezTo>
                  <a:pt x="577229" y="4127991"/>
                  <a:pt x="219594" y="4044592"/>
                  <a:pt x="0" y="4120226"/>
                </a:cubicBezTo>
                <a:cubicBezTo>
                  <a:pt x="-2137" y="3978292"/>
                  <a:pt x="50832" y="3857651"/>
                  <a:pt x="0" y="3655229"/>
                </a:cubicBezTo>
                <a:cubicBezTo>
                  <a:pt x="-50832" y="3452807"/>
                  <a:pt x="31256" y="3360562"/>
                  <a:pt x="0" y="3066625"/>
                </a:cubicBezTo>
                <a:cubicBezTo>
                  <a:pt x="-31256" y="2772688"/>
                  <a:pt x="48014" y="2778247"/>
                  <a:pt x="0" y="2519224"/>
                </a:cubicBezTo>
                <a:cubicBezTo>
                  <a:pt x="-48014" y="2260201"/>
                  <a:pt x="20289" y="2076414"/>
                  <a:pt x="0" y="1848216"/>
                </a:cubicBezTo>
                <a:cubicBezTo>
                  <a:pt x="-20289" y="1620018"/>
                  <a:pt x="34932" y="1409142"/>
                  <a:pt x="0" y="1218410"/>
                </a:cubicBezTo>
                <a:cubicBezTo>
                  <a:pt x="-34932" y="1027678"/>
                  <a:pt x="50060" y="876443"/>
                  <a:pt x="0" y="753413"/>
                </a:cubicBezTo>
                <a:cubicBezTo>
                  <a:pt x="-50060" y="630383"/>
                  <a:pt x="60443" y="193614"/>
                  <a:pt x="0" y="0"/>
                </a:cubicBezTo>
                <a:close/>
              </a:path>
              <a:path w="4423719" h="4120226" stroke="0" extrusionOk="0">
                <a:moveTo>
                  <a:pt x="0" y="0"/>
                </a:moveTo>
                <a:cubicBezTo>
                  <a:pt x="203729" y="-26940"/>
                  <a:pt x="413368" y="27409"/>
                  <a:pt x="597202" y="0"/>
                </a:cubicBezTo>
                <a:cubicBezTo>
                  <a:pt x="781036" y="-27409"/>
                  <a:pt x="817774" y="38973"/>
                  <a:pt x="1017455" y="0"/>
                </a:cubicBezTo>
                <a:cubicBezTo>
                  <a:pt x="1217136" y="-38973"/>
                  <a:pt x="1276983" y="22375"/>
                  <a:pt x="1526183" y="0"/>
                </a:cubicBezTo>
                <a:cubicBezTo>
                  <a:pt x="1775383" y="-22375"/>
                  <a:pt x="1771682" y="14176"/>
                  <a:pt x="1946436" y="0"/>
                </a:cubicBezTo>
                <a:cubicBezTo>
                  <a:pt x="2121190" y="-14176"/>
                  <a:pt x="2285701" y="36381"/>
                  <a:pt x="2410927" y="0"/>
                </a:cubicBezTo>
                <a:cubicBezTo>
                  <a:pt x="2536153" y="-36381"/>
                  <a:pt x="2877726" y="44728"/>
                  <a:pt x="3052366" y="0"/>
                </a:cubicBezTo>
                <a:cubicBezTo>
                  <a:pt x="3227006" y="-44728"/>
                  <a:pt x="3493733" y="41513"/>
                  <a:pt x="3605331" y="0"/>
                </a:cubicBezTo>
                <a:cubicBezTo>
                  <a:pt x="3716930" y="-41513"/>
                  <a:pt x="4051136" y="48251"/>
                  <a:pt x="4423719" y="0"/>
                </a:cubicBezTo>
                <a:cubicBezTo>
                  <a:pt x="4436877" y="128988"/>
                  <a:pt x="4400436" y="317167"/>
                  <a:pt x="4423719" y="464997"/>
                </a:cubicBezTo>
                <a:cubicBezTo>
                  <a:pt x="4447002" y="612827"/>
                  <a:pt x="4400093" y="838019"/>
                  <a:pt x="4423719" y="1053601"/>
                </a:cubicBezTo>
                <a:cubicBezTo>
                  <a:pt x="4447345" y="1269183"/>
                  <a:pt x="4366645" y="1411091"/>
                  <a:pt x="4423719" y="1683407"/>
                </a:cubicBezTo>
                <a:cubicBezTo>
                  <a:pt x="4480793" y="1955723"/>
                  <a:pt x="4403843" y="2084331"/>
                  <a:pt x="4423719" y="2354415"/>
                </a:cubicBezTo>
                <a:cubicBezTo>
                  <a:pt x="4443595" y="2624499"/>
                  <a:pt x="4414227" y="2694637"/>
                  <a:pt x="4423719" y="2860614"/>
                </a:cubicBezTo>
                <a:cubicBezTo>
                  <a:pt x="4433211" y="3026591"/>
                  <a:pt x="4369973" y="3195797"/>
                  <a:pt x="4423719" y="3490420"/>
                </a:cubicBezTo>
                <a:cubicBezTo>
                  <a:pt x="4477465" y="3785043"/>
                  <a:pt x="4413113" y="3957615"/>
                  <a:pt x="4423719" y="4120226"/>
                </a:cubicBezTo>
                <a:cubicBezTo>
                  <a:pt x="4258986" y="4126562"/>
                  <a:pt x="4112131" y="4096758"/>
                  <a:pt x="4003466" y="4120226"/>
                </a:cubicBezTo>
                <a:cubicBezTo>
                  <a:pt x="3894801" y="4143694"/>
                  <a:pt x="3620623" y="4117467"/>
                  <a:pt x="3494738" y="4120226"/>
                </a:cubicBezTo>
                <a:cubicBezTo>
                  <a:pt x="3368853" y="4122985"/>
                  <a:pt x="3190021" y="4063250"/>
                  <a:pt x="2986010" y="4120226"/>
                </a:cubicBezTo>
                <a:cubicBezTo>
                  <a:pt x="2781999" y="4177202"/>
                  <a:pt x="2637132" y="4076298"/>
                  <a:pt x="2433045" y="4120226"/>
                </a:cubicBezTo>
                <a:cubicBezTo>
                  <a:pt x="2228958" y="4164154"/>
                  <a:pt x="2171781" y="4082651"/>
                  <a:pt x="1968555" y="4120226"/>
                </a:cubicBezTo>
                <a:cubicBezTo>
                  <a:pt x="1765329" y="4157801"/>
                  <a:pt x="1614512" y="4081356"/>
                  <a:pt x="1459827" y="4120226"/>
                </a:cubicBezTo>
                <a:cubicBezTo>
                  <a:pt x="1305142" y="4159096"/>
                  <a:pt x="1198292" y="4068743"/>
                  <a:pt x="995337" y="4120226"/>
                </a:cubicBezTo>
                <a:cubicBezTo>
                  <a:pt x="792382" y="4171709"/>
                  <a:pt x="751640" y="4080535"/>
                  <a:pt x="530846" y="4120226"/>
                </a:cubicBezTo>
                <a:cubicBezTo>
                  <a:pt x="310052" y="4159917"/>
                  <a:pt x="224799" y="4095633"/>
                  <a:pt x="0" y="4120226"/>
                </a:cubicBezTo>
                <a:cubicBezTo>
                  <a:pt x="-49753" y="3994857"/>
                  <a:pt x="53185" y="3692801"/>
                  <a:pt x="0" y="3572825"/>
                </a:cubicBezTo>
                <a:cubicBezTo>
                  <a:pt x="-53185" y="3452849"/>
                  <a:pt x="42086" y="3206927"/>
                  <a:pt x="0" y="2901816"/>
                </a:cubicBezTo>
                <a:cubicBezTo>
                  <a:pt x="-42086" y="2596705"/>
                  <a:pt x="52160" y="2616972"/>
                  <a:pt x="0" y="2436819"/>
                </a:cubicBezTo>
                <a:cubicBezTo>
                  <a:pt x="-52160" y="2256666"/>
                  <a:pt x="53025" y="1949229"/>
                  <a:pt x="0" y="1765811"/>
                </a:cubicBezTo>
                <a:cubicBezTo>
                  <a:pt x="-53025" y="1582393"/>
                  <a:pt x="12534" y="1422920"/>
                  <a:pt x="0" y="1300814"/>
                </a:cubicBezTo>
                <a:cubicBezTo>
                  <a:pt x="-12534" y="1178708"/>
                  <a:pt x="7027" y="1028171"/>
                  <a:pt x="0" y="835817"/>
                </a:cubicBezTo>
                <a:cubicBezTo>
                  <a:pt x="-7027" y="643463"/>
                  <a:pt x="13566" y="228862"/>
                  <a:pt x="0" y="0"/>
                </a:cubicBezTo>
                <a:close/>
              </a:path>
            </a:pathLst>
          </a:custGeom>
          <a:ln w="28575">
            <a:extLst>
              <a:ext uri="{C807C97D-BFC1-408E-A445-0C87EB9F89A2}">
                <ask:lineSketchStyleProps xmlns:ask="http://schemas.microsoft.com/office/drawing/2018/sketchyshapes" sd="3432122640">
                  <a:prstGeom prst="rect">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a:lstStyle>
            <a:lvl1pPr marL="342900" indent="-342900" algn="l" rtl="0" eaLnBrk="0" fontAlgn="base" hangingPunct="0">
              <a:spcBef>
                <a:spcPct val="20000"/>
              </a:spcBef>
              <a:spcAft>
                <a:spcPct val="0"/>
              </a:spcAft>
              <a:buClr>
                <a:schemeClr val="hlink"/>
              </a:buClr>
              <a:buSzPct val="120000"/>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SzPct val="120000"/>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Font typeface="Tahoma" panose="020B0604030504040204" pitchFamily="34" charset="0"/>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latin typeface="+mn-lt"/>
                <a:ea typeface="+mn-ea"/>
                <a:cs typeface="+mn-cs"/>
              </a:defRPr>
            </a:lvl5pPr>
          </a:lstStyle>
          <a:p>
            <a:pPr marL="0" lvl="0" indent="3175" algn="just" eaLnBrk="1" hangingPunct="1">
              <a:buNone/>
            </a:pPr>
            <a:r>
              <a:rPr lang="en-US" altLang="x-none" b="1">
                <a:solidFill>
                  <a:srgbClr val="333300"/>
                </a:solidFill>
                <a:latin typeface="Times New Roman" panose="02020603050405020304" pitchFamily="18" charset="0"/>
                <a:cs typeface="Times New Roman" panose="02020603050405020304" pitchFamily="18" charset="0"/>
              </a:rPr>
              <a:t>	</a:t>
            </a:r>
            <a:r>
              <a:rPr lang="vi-VN" altLang="x-none" b="1">
                <a:solidFill>
                  <a:srgbClr val="333300"/>
                </a:solidFill>
                <a:latin typeface="Times New Roman" panose="02020603050405020304" pitchFamily="18" charset="0"/>
                <a:cs typeface="Times New Roman" panose="02020603050405020304" pitchFamily="18" charset="0"/>
              </a:rPr>
              <a:t> Toàn đất nước Việt Nam có </a:t>
            </a:r>
            <a:r>
              <a:rPr lang="vi-VN" altLang="x-none" b="1">
                <a:solidFill>
                  <a:srgbClr val="C00000"/>
                </a:solidFill>
                <a:latin typeface="Times New Roman" panose="02020603050405020304" pitchFamily="18" charset="0"/>
                <a:cs typeface="Times New Roman" panose="02020603050405020304" pitchFamily="18" charset="0"/>
              </a:rPr>
              <a:t>54 dân tộc </a:t>
            </a:r>
            <a:r>
              <a:rPr lang="vi-VN" altLang="x-none" b="1">
                <a:solidFill>
                  <a:srgbClr val="333300"/>
                </a:solidFill>
                <a:latin typeface="Times New Roman" panose="02020603050405020304" pitchFamily="18" charset="0"/>
                <a:cs typeface="Times New Roman" panose="02020603050405020304" pitchFamily="18" charset="0"/>
              </a:rPr>
              <a:t>anh em chung sống. Có dân tộc sống ở miền núi hoặc trung du; có dân tộc sống ở đồng bằng hoặc ở các đảo, quần đảo trên biển.</a:t>
            </a:r>
            <a:endParaRPr lang="en-US" altLang="x-none" b="1">
              <a:solidFill>
                <a:srgbClr val="333300"/>
              </a:solidFill>
              <a:latin typeface="Times New Roman" panose="02020603050405020304" pitchFamily="18" charset="0"/>
              <a:cs typeface="Times New Roman" panose="02020603050405020304" pitchFamily="18" charset="0"/>
            </a:endParaRPr>
          </a:p>
        </p:txBody>
      </p:sp>
      <p:pic>
        <p:nvPicPr>
          <p:cNvPr id="3" name="Picture 2" descr="Map&#10;&#10;Description automatically generated">
            <a:extLst>
              <a:ext uri="{FF2B5EF4-FFF2-40B4-BE49-F238E27FC236}">
                <a16:creationId xmlns:a16="http://schemas.microsoft.com/office/drawing/2014/main" id="{46C6D7D1-CD2E-4D73-889D-A3837190F4EE}"/>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5152768" y="0"/>
            <a:ext cx="6858000" cy="6858000"/>
          </a:xfrm>
          <a:prstGeom prst="rect">
            <a:avLst/>
          </a:prstGeom>
          <a:ln>
            <a:noFill/>
          </a:ln>
          <a:effectLst>
            <a:softEdge rad="112500"/>
          </a:effec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83302"/>
                                        </p:tgtEl>
                                        <p:attrNameLst>
                                          <p:attrName>style.visibility</p:attrName>
                                        </p:attrNameLst>
                                      </p:cBhvr>
                                      <p:to>
                                        <p:strVal val="visible"/>
                                      </p:to>
                                    </p:set>
                                    <p:anim calcmode="lin" valueType="num">
                                      <p:cBhvr>
                                        <p:cTn id="7" dur="1000" fill="hold"/>
                                        <p:tgtEl>
                                          <p:spTgt spid="183302"/>
                                        </p:tgtEl>
                                        <p:attrNameLst>
                                          <p:attrName>ppt_x</p:attrName>
                                        </p:attrNameLst>
                                      </p:cBhvr>
                                      <p:tavLst>
                                        <p:tav tm="0">
                                          <p:val>
                                            <p:strVal val="#ppt_x-.2"/>
                                          </p:val>
                                        </p:tav>
                                        <p:tav tm="100000">
                                          <p:val>
                                            <p:strVal val="#ppt_x"/>
                                          </p:val>
                                        </p:tav>
                                      </p:tavLst>
                                    </p:anim>
                                    <p:anim calcmode="lin" valueType="num">
                                      <p:cBhvr>
                                        <p:cTn id="8" dur="1000" fill="hold"/>
                                        <p:tgtEl>
                                          <p:spTgt spid="18330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3302"/>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ppt_x</p:attrName>
                                        </p:attrNameLst>
                                      </p:cBhvr>
                                      <p:tavLst>
                                        <p:tav tm="0">
                                          <p:val>
                                            <p:strVal val="#ppt_x-.2"/>
                                          </p:val>
                                        </p:tav>
                                        <p:tav tm="100000">
                                          <p:val>
                                            <p:strVal val="#ppt_x"/>
                                          </p:val>
                                        </p:tav>
                                      </p:tavLst>
                                    </p:anim>
                                    <p:anim calcmode="lin" valueType="num">
                                      <p:cBhvr>
                                        <p:cTn id="15"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2" grpId="0" bldLvl="0" animBg="1"/>
      <p:bldP spid="7"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4CBB18-7BE9-49A8-A4A6-FA4EE62E8852}"/>
              </a:ext>
            </a:extLst>
          </p:cNvPr>
          <p:cNvSpPr>
            <a:spLocks noChangeArrowheads="1"/>
          </p:cNvSpPr>
          <p:nvPr/>
        </p:nvSpPr>
        <p:spPr bwMode="auto">
          <a:xfrm>
            <a:off x="3568490" y="128167"/>
            <a:ext cx="4423719" cy="586194"/>
          </a:xfrm>
          <a:custGeom>
            <a:avLst/>
            <a:gdLst>
              <a:gd name="connsiteX0" fmla="*/ 0 w 4423719"/>
              <a:gd name="connsiteY0" fmla="*/ 0 h 586194"/>
              <a:gd name="connsiteX1" fmla="*/ 552965 w 4423719"/>
              <a:gd name="connsiteY1" fmla="*/ 0 h 586194"/>
              <a:gd name="connsiteX2" fmla="*/ 1194404 w 4423719"/>
              <a:gd name="connsiteY2" fmla="*/ 0 h 586194"/>
              <a:gd name="connsiteX3" fmla="*/ 1791606 w 4423719"/>
              <a:gd name="connsiteY3" fmla="*/ 0 h 586194"/>
              <a:gd name="connsiteX4" fmla="*/ 2388808 w 4423719"/>
              <a:gd name="connsiteY4" fmla="*/ 0 h 586194"/>
              <a:gd name="connsiteX5" fmla="*/ 2986010 w 4423719"/>
              <a:gd name="connsiteY5" fmla="*/ 0 h 586194"/>
              <a:gd name="connsiteX6" fmla="*/ 3583212 w 4423719"/>
              <a:gd name="connsiteY6" fmla="*/ 0 h 586194"/>
              <a:gd name="connsiteX7" fmla="*/ 4423719 w 4423719"/>
              <a:gd name="connsiteY7" fmla="*/ 0 h 586194"/>
              <a:gd name="connsiteX8" fmla="*/ 4423719 w 4423719"/>
              <a:gd name="connsiteY8" fmla="*/ 586194 h 586194"/>
              <a:gd name="connsiteX9" fmla="*/ 4003466 w 4423719"/>
              <a:gd name="connsiteY9" fmla="*/ 586194 h 586194"/>
              <a:gd name="connsiteX10" fmla="*/ 3583212 w 4423719"/>
              <a:gd name="connsiteY10" fmla="*/ 586194 h 586194"/>
              <a:gd name="connsiteX11" fmla="*/ 3162959 w 4423719"/>
              <a:gd name="connsiteY11" fmla="*/ 586194 h 586194"/>
              <a:gd name="connsiteX12" fmla="*/ 2654231 w 4423719"/>
              <a:gd name="connsiteY12" fmla="*/ 586194 h 586194"/>
              <a:gd name="connsiteX13" fmla="*/ 2101267 w 4423719"/>
              <a:gd name="connsiteY13" fmla="*/ 586194 h 586194"/>
              <a:gd name="connsiteX14" fmla="*/ 1459827 w 4423719"/>
              <a:gd name="connsiteY14" fmla="*/ 586194 h 586194"/>
              <a:gd name="connsiteX15" fmla="*/ 951100 w 4423719"/>
              <a:gd name="connsiteY15" fmla="*/ 586194 h 586194"/>
              <a:gd name="connsiteX16" fmla="*/ 0 w 4423719"/>
              <a:gd name="connsiteY16" fmla="*/ 586194 h 586194"/>
              <a:gd name="connsiteX17" fmla="*/ 0 w 4423719"/>
              <a:gd name="connsiteY17" fmla="*/ 0 h 586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23719" h="586194" fill="none" extrusionOk="0">
                <a:moveTo>
                  <a:pt x="0" y="0"/>
                </a:moveTo>
                <a:cubicBezTo>
                  <a:pt x="250441" y="-56246"/>
                  <a:pt x="396314" y="32713"/>
                  <a:pt x="552965" y="0"/>
                </a:cubicBezTo>
                <a:cubicBezTo>
                  <a:pt x="709616" y="-32713"/>
                  <a:pt x="964589" y="8987"/>
                  <a:pt x="1194404" y="0"/>
                </a:cubicBezTo>
                <a:cubicBezTo>
                  <a:pt x="1424219" y="-8987"/>
                  <a:pt x="1548137" y="37100"/>
                  <a:pt x="1791606" y="0"/>
                </a:cubicBezTo>
                <a:cubicBezTo>
                  <a:pt x="2035075" y="-37100"/>
                  <a:pt x="2249290" y="41310"/>
                  <a:pt x="2388808" y="0"/>
                </a:cubicBezTo>
                <a:cubicBezTo>
                  <a:pt x="2528326" y="-41310"/>
                  <a:pt x="2836549" y="71396"/>
                  <a:pt x="2986010" y="0"/>
                </a:cubicBezTo>
                <a:cubicBezTo>
                  <a:pt x="3135471" y="-71396"/>
                  <a:pt x="3314754" y="34567"/>
                  <a:pt x="3583212" y="0"/>
                </a:cubicBezTo>
                <a:cubicBezTo>
                  <a:pt x="3851670" y="-34567"/>
                  <a:pt x="4204168" y="78227"/>
                  <a:pt x="4423719" y="0"/>
                </a:cubicBezTo>
                <a:cubicBezTo>
                  <a:pt x="4490577" y="287083"/>
                  <a:pt x="4412417" y="324516"/>
                  <a:pt x="4423719" y="586194"/>
                </a:cubicBezTo>
                <a:cubicBezTo>
                  <a:pt x="4253461" y="633538"/>
                  <a:pt x="4162127" y="576755"/>
                  <a:pt x="4003466" y="586194"/>
                </a:cubicBezTo>
                <a:cubicBezTo>
                  <a:pt x="3844805" y="595633"/>
                  <a:pt x="3790833" y="582478"/>
                  <a:pt x="3583212" y="586194"/>
                </a:cubicBezTo>
                <a:cubicBezTo>
                  <a:pt x="3375591" y="589910"/>
                  <a:pt x="3297286" y="566844"/>
                  <a:pt x="3162959" y="586194"/>
                </a:cubicBezTo>
                <a:cubicBezTo>
                  <a:pt x="3028632" y="605544"/>
                  <a:pt x="2811786" y="552464"/>
                  <a:pt x="2654231" y="586194"/>
                </a:cubicBezTo>
                <a:cubicBezTo>
                  <a:pt x="2496676" y="619924"/>
                  <a:pt x="2345869" y="569414"/>
                  <a:pt x="2101267" y="586194"/>
                </a:cubicBezTo>
                <a:cubicBezTo>
                  <a:pt x="1856665" y="602974"/>
                  <a:pt x="1589481" y="541490"/>
                  <a:pt x="1459827" y="586194"/>
                </a:cubicBezTo>
                <a:cubicBezTo>
                  <a:pt x="1330173" y="630898"/>
                  <a:pt x="1128390" y="534664"/>
                  <a:pt x="951100" y="586194"/>
                </a:cubicBezTo>
                <a:cubicBezTo>
                  <a:pt x="773810" y="637724"/>
                  <a:pt x="286792" y="501645"/>
                  <a:pt x="0" y="586194"/>
                </a:cubicBezTo>
                <a:cubicBezTo>
                  <a:pt x="-35364" y="368397"/>
                  <a:pt x="14557" y="166789"/>
                  <a:pt x="0" y="0"/>
                </a:cubicBezTo>
                <a:close/>
              </a:path>
              <a:path w="4423719" h="586194" stroke="0" extrusionOk="0">
                <a:moveTo>
                  <a:pt x="0" y="0"/>
                </a:moveTo>
                <a:cubicBezTo>
                  <a:pt x="203729" y="-26940"/>
                  <a:pt x="413368" y="27409"/>
                  <a:pt x="597202" y="0"/>
                </a:cubicBezTo>
                <a:cubicBezTo>
                  <a:pt x="781036" y="-27409"/>
                  <a:pt x="817774" y="38973"/>
                  <a:pt x="1017455" y="0"/>
                </a:cubicBezTo>
                <a:cubicBezTo>
                  <a:pt x="1217136" y="-38973"/>
                  <a:pt x="1276983" y="22375"/>
                  <a:pt x="1526183" y="0"/>
                </a:cubicBezTo>
                <a:cubicBezTo>
                  <a:pt x="1775383" y="-22375"/>
                  <a:pt x="1771682" y="14176"/>
                  <a:pt x="1946436" y="0"/>
                </a:cubicBezTo>
                <a:cubicBezTo>
                  <a:pt x="2121190" y="-14176"/>
                  <a:pt x="2285701" y="36381"/>
                  <a:pt x="2410927" y="0"/>
                </a:cubicBezTo>
                <a:cubicBezTo>
                  <a:pt x="2536153" y="-36381"/>
                  <a:pt x="2877726" y="44728"/>
                  <a:pt x="3052366" y="0"/>
                </a:cubicBezTo>
                <a:cubicBezTo>
                  <a:pt x="3227006" y="-44728"/>
                  <a:pt x="3493733" y="41513"/>
                  <a:pt x="3605331" y="0"/>
                </a:cubicBezTo>
                <a:cubicBezTo>
                  <a:pt x="3716930" y="-41513"/>
                  <a:pt x="4051136" y="48251"/>
                  <a:pt x="4423719" y="0"/>
                </a:cubicBezTo>
                <a:cubicBezTo>
                  <a:pt x="4488425" y="175278"/>
                  <a:pt x="4414861" y="379482"/>
                  <a:pt x="4423719" y="586194"/>
                </a:cubicBezTo>
                <a:cubicBezTo>
                  <a:pt x="4179936" y="601536"/>
                  <a:pt x="4076059" y="555931"/>
                  <a:pt x="3870754" y="586194"/>
                </a:cubicBezTo>
                <a:cubicBezTo>
                  <a:pt x="3665449" y="616457"/>
                  <a:pt x="3472017" y="534654"/>
                  <a:pt x="3317789" y="586194"/>
                </a:cubicBezTo>
                <a:cubicBezTo>
                  <a:pt x="3163561" y="637734"/>
                  <a:pt x="2908630" y="522049"/>
                  <a:pt x="2720587" y="586194"/>
                </a:cubicBezTo>
                <a:cubicBezTo>
                  <a:pt x="2532544" y="650339"/>
                  <a:pt x="2378422" y="556934"/>
                  <a:pt x="2256097" y="586194"/>
                </a:cubicBezTo>
                <a:cubicBezTo>
                  <a:pt x="2133772" y="615454"/>
                  <a:pt x="1926602" y="545360"/>
                  <a:pt x="1747369" y="586194"/>
                </a:cubicBezTo>
                <a:cubicBezTo>
                  <a:pt x="1568136" y="627028"/>
                  <a:pt x="1374479" y="581292"/>
                  <a:pt x="1150167" y="586194"/>
                </a:cubicBezTo>
                <a:cubicBezTo>
                  <a:pt x="925855" y="591096"/>
                  <a:pt x="790935" y="565972"/>
                  <a:pt x="597202" y="586194"/>
                </a:cubicBezTo>
                <a:cubicBezTo>
                  <a:pt x="403470" y="606416"/>
                  <a:pt x="196704" y="523558"/>
                  <a:pt x="0" y="586194"/>
                </a:cubicBezTo>
                <a:cubicBezTo>
                  <a:pt x="-61585" y="412847"/>
                  <a:pt x="31962" y="159814"/>
                  <a:pt x="0" y="0"/>
                </a:cubicBezTo>
                <a:close/>
              </a:path>
            </a:pathLst>
          </a:custGeom>
          <a:ln w="28575">
            <a:extLst>
              <a:ext uri="{C807C97D-BFC1-408E-A445-0C87EB9F89A2}">
                <ask:lineSketchStyleProps xmlns:ask="http://schemas.microsoft.com/office/drawing/2018/sketchyshapes" sd="3432122640">
                  <a:prstGeom prst="rect">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a:lstStyle>
            <a:lvl1pPr marL="342900" indent="-342900" algn="l" rtl="0" eaLnBrk="0" fontAlgn="base" hangingPunct="0">
              <a:spcBef>
                <a:spcPct val="20000"/>
              </a:spcBef>
              <a:spcAft>
                <a:spcPct val="0"/>
              </a:spcAft>
              <a:buClr>
                <a:schemeClr val="hlink"/>
              </a:buClr>
              <a:buSzPct val="120000"/>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SzPct val="120000"/>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Font typeface="Tahoma" panose="020B0604030504040204" pitchFamily="34" charset="0"/>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latin typeface="+mn-lt"/>
                <a:ea typeface="+mn-ea"/>
                <a:cs typeface="+mn-cs"/>
              </a:defRPr>
            </a:lvl5pPr>
          </a:lstStyle>
          <a:p>
            <a:pPr marL="0" lvl="0" indent="3175" algn="ctr" eaLnBrk="1" hangingPunct="1">
              <a:buNone/>
            </a:pPr>
            <a:r>
              <a:rPr lang="vi-VN" altLang="x-none" b="1">
                <a:solidFill>
                  <a:srgbClr val="333300"/>
                </a:solidFill>
                <a:latin typeface="Times New Roman" panose="02020603050405020304" pitchFamily="18" charset="0"/>
                <a:cs typeface="Times New Roman" panose="02020603050405020304" pitchFamily="18" charset="0"/>
              </a:rPr>
              <a:t> </a:t>
            </a:r>
            <a:r>
              <a:rPr lang="vi-VN" altLang="x-none" b="1">
                <a:solidFill>
                  <a:srgbClr val="C00000"/>
                </a:solidFill>
                <a:latin typeface="Times New Roman" panose="02020603050405020304" pitchFamily="18" charset="0"/>
                <a:cs typeface="Times New Roman" panose="02020603050405020304" pitchFamily="18" charset="0"/>
              </a:rPr>
              <a:t>54 dân tộc </a:t>
            </a:r>
            <a:r>
              <a:rPr lang="vi-VN" altLang="x-none" b="1">
                <a:solidFill>
                  <a:srgbClr val="333300"/>
                </a:solidFill>
                <a:latin typeface="Times New Roman" panose="02020603050405020304" pitchFamily="18" charset="0"/>
                <a:cs typeface="Times New Roman" panose="02020603050405020304" pitchFamily="18" charset="0"/>
              </a:rPr>
              <a:t>anh em</a:t>
            </a:r>
            <a:endParaRPr lang="en-US" altLang="x-none" b="1">
              <a:solidFill>
                <a:srgbClr val="333300"/>
              </a:solidFill>
              <a:latin typeface="Times New Roman" panose="02020603050405020304" pitchFamily="18" charset="0"/>
              <a:cs typeface="Times New Roman" panose="02020603050405020304" pitchFamily="18" charset="0"/>
            </a:endParaRPr>
          </a:p>
        </p:txBody>
      </p:sp>
      <p:pic>
        <p:nvPicPr>
          <p:cNvPr id="6" name="Picture 5" descr="A collage of a person's face&#10;&#10;Description automatically generated with low confidence">
            <a:extLst>
              <a:ext uri="{FF2B5EF4-FFF2-40B4-BE49-F238E27FC236}">
                <a16:creationId xmlns:a16="http://schemas.microsoft.com/office/drawing/2014/main" id="{47EA7777-89D3-469D-B052-02C1EEA562E2}"/>
              </a:ext>
            </a:extLst>
          </p:cNvPr>
          <p:cNvPicPr>
            <a:picLocks noChangeAspect="1"/>
          </p:cNvPicPr>
          <p:nvPr/>
        </p:nvPicPr>
        <p:blipFill rotWithShape="1">
          <a:blip r:embed="rId2">
            <a:extLst>
              <a:ext uri="{28A0092B-C50C-407E-A947-70E740481C1C}">
                <a14:useLocalDpi xmlns:a14="http://schemas.microsoft.com/office/drawing/2010/main" val="0"/>
              </a:ext>
            </a:extLst>
          </a:blip>
          <a:srcRect r="1304"/>
          <a:stretch/>
        </p:blipFill>
        <p:spPr>
          <a:xfrm>
            <a:off x="334085" y="850290"/>
            <a:ext cx="5668684" cy="5743618"/>
          </a:xfrm>
          <a:prstGeom prst="rect">
            <a:avLst/>
          </a:prstGeom>
        </p:spPr>
      </p:pic>
      <p:pic>
        <p:nvPicPr>
          <p:cNvPr id="7" name="Picture 6" descr="A collage of a person's face&#10;&#10;Description automatically generated with low confidence">
            <a:extLst>
              <a:ext uri="{FF2B5EF4-FFF2-40B4-BE49-F238E27FC236}">
                <a16:creationId xmlns:a16="http://schemas.microsoft.com/office/drawing/2014/main" id="{6E930301-3CF2-40D6-ACF9-6ECC59060C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0034" y="850291"/>
            <a:ext cx="5784808" cy="5784808"/>
          </a:xfrm>
          <a:prstGeom prst="rect">
            <a:avLst/>
          </a:prstGeom>
        </p:spPr>
      </p:pic>
    </p:spTree>
    <p:extLst>
      <p:ext uri="{BB962C8B-B14F-4D97-AF65-F5344CB8AC3E}">
        <p14:creationId xmlns:p14="http://schemas.microsoft.com/office/powerpoint/2010/main" val="131063397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14" presetClass="entr" presetSubtype="1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84B5A5-B622-47D1-A10F-0B2060531935}"/>
              </a:ext>
            </a:extLst>
          </p:cNvPr>
          <p:cNvSpPr>
            <a:spLocks noChangeArrowheads="1"/>
          </p:cNvSpPr>
          <p:nvPr/>
        </p:nvSpPr>
        <p:spPr bwMode="auto">
          <a:xfrm>
            <a:off x="1618115" y="226194"/>
            <a:ext cx="3672570" cy="586194"/>
          </a:xfrm>
          <a:custGeom>
            <a:avLst/>
            <a:gdLst>
              <a:gd name="connsiteX0" fmla="*/ 0 w 3672570"/>
              <a:gd name="connsiteY0" fmla="*/ 0 h 586194"/>
              <a:gd name="connsiteX1" fmla="*/ 561379 w 3672570"/>
              <a:gd name="connsiteY1" fmla="*/ 0 h 586194"/>
              <a:gd name="connsiteX2" fmla="*/ 1122757 w 3672570"/>
              <a:gd name="connsiteY2" fmla="*/ 0 h 586194"/>
              <a:gd name="connsiteX3" fmla="*/ 1720861 w 3672570"/>
              <a:gd name="connsiteY3" fmla="*/ 0 h 586194"/>
              <a:gd name="connsiteX4" fmla="*/ 2318966 w 3672570"/>
              <a:gd name="connsiteY4" fmla="*/ 0 h 586194"/>
              <a:gd name="connsiteX5" fmla="*/ 2880344 w 3672570"/>
              <a:gd name="connsiteY5" fmla="*/ 0 h 586194"/>
              <a:gd name="connsiteX6" fmla="*/ 3672570 w 3672570"/>
              <a:gd name="connsiteY6" fmla="*/ 0 h 586194"/>
              <a:gd name="connsiteX7" fmla="*/ 3672570 w 3672570"/>
              <a:gd name="connsiteY7" fmla="*/ 586194 h 586194"/>
              <a:gd name="connsiteX8" fmla="*/ 3147917 w 3672570"/>
              <a:gd name="connsiteY8" fmla="*/ 586194 h 586194"/>
              <a:gd name="connsiteX9" fmla="*/ 2733441 w 3672570"/>
              <a:gd name="connsiteY9" fmla="*/ 586194 h 586194"/>
              <a:gd name="connsiteX10" fmla="*/ 2135337 w 3672570"/>
              <a:gd name="connsiteY10" fmla="*/ 586194 h 586194"/>
              <a:gd name="connsiteX11" fmla="*/ 1720861 w 3672570"/>
              <a:gd name="connsiteY11" fmla="*/ 586194 h 586194"/>
              <a:gd name="connsiteX12" fmla="*/ 1306386 w 3672570"/>
              <a:gd name="connsiteY12" fmla="*/ 586194 h 586194"/>
              <a:gd name="connsiteX13" fmla="*/ 891910 w 3672570"/>
              <a:gd name="connsiteY13" fmla="*/ 586194 h 586194"/>
              <a:gd name="connsiteX14" fmla="*/ 0 w 3672570"/>
              <a:gd name="connsiteY14" fmla="*/ 586194 h 586194"/>
              <a:gd name="connsiteX15" fmla="*/ 0 w 3672570"/>
              <a:gd name="connsiteY15" fmla="*/ 0 h 586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72570" h="586194" fill="none" extrusionOk="0">
                <a:moveTo>
                  <a:pt x="0" y="0"/>
                </a:moveTo>
                <a:cubicBezTo>
                  <a:pt x="272820" y="-4830"/>
                  <a:pt x="310360" y="9156"/>
                  <a:pt x="561379" y="0"/>
                </a:cubicBezTo>
                <a:cubicBezTo>
                  <a:pt x="812398" y="-9156"/>
                  <a:pt x="981584" y="478"/>
                  <a:pt x="1122757" y="0"/>
                </a:cubicBezTo>
                <a:cubicBezTo>
                  <a:pt x="1263930" y="-478"/>
                  <a:pt x="1550347" y="14518"/>
                  <a:pt x="1720861" y="0"/>
                </a:cubicBezTo>
                <a:cubicBezTo>
                  <a:pt x="1891375" y="-14518"/>
                  <a:pt x="2160439" y="3713"/>
                  <a:pt x="2318966" y="0"/>
                </a:cubicBezTo>
                <a:cubicBezTo>
                  <a:pt x="2477493" y="-3713"/>
                  <a:pt x="2616209" y="27543"/>
                  <a:pt x="2880344" y="0"/>
                </a:cubicBezTo>
                <a:cubicBezTo>
                  <a:pt x="3144479" y="-27543"/>
                  <a:pt x="3361828" y="79260"/>
                  <a:pt x="3672570" y="0"/>
                </a:cubicBezTo>
                <a:cubicBezTo>
                  <a:pt x="3673615" y="244594"/>
                  <a:pt x="3624702" y="411437"/>
                  <a:pt x="3672570" y="586194"/>
                </a:cubicBezTo>
                <a:cubicBezTo>
                  <a:pt x="3424217" y="621157"/>
                  <a:pt x="3399646" y="532600"/>
                  <a:pt x="3147917" y="586194"/>
                </a:cubicBezTo>
                <a:cubicBezTo>
                  <a:pt x="2896188" y="639788"/>
                  <a:pt x="2908748" y="570583"/>
                  <a:pt x="2733441" y="586194"/>
                </a:cubicBezTo>
                <a:cubicBezTo>
                  <a:pt x="2558134" y="601805"/>
                  <a:pt x="2416699" y="534255"/>
                  <a:pt x="2135337" y="586194"/>
                </a:cubicBezTo>
                <a:cubicBezTo>
                  <a:pt x="1853975" y="638133"/>
                  <a:pt x="1882901" y="541180"/>
                  <a:pt x="1720861" y="586194"/>
                </a:cubicBezTo>
                <a:cubicBezTo>
                  <a:pt x="1558821" y="631208"/>
                  <a:pt x="1392118" y="581382"/>
                  <a:pt x="1306386" y="586194"/>
                </a:cubicBezTo>
                <a:cubicBezTo>
                  <a:pt x="1220655" y="591006"/>
                  <a:pt x="1070870" y="557313"/>
                  <a:pt x="891910" y="586194"/>
                </a:cubicBezTo>
                <a:cubicBezTo>
                  <a:pt x="712950" y="615075"/>
                  <a:pt x="263565" y="572485"/>
                  <a:pt x="0" y="586194"/>
                </a:cubicBezTo>
                <a:cubicBezTo>
                  <a:pt x="-53736" y="445970"/>
                  <a:pt x="5802" y="187362"/>
                  <a:pt x="0" y="0"/>
                </a:cubicBezTo>
                <a:close/>
              </a:path>
              <a:path w="3672570" h="586194" stroke="0" extrusionOk="0">
                <a:moveTo>
                  <a:pt x="0" y="0"/>
                </a:moveTo>
                <a:cubicBezTo>
                  <a:pt x="247933" y="-782"/>
                  <a:pt x="320590" y="24623"/>
                  <a:pt x="561379" y="0"/>
                </a:cubicBezTo>
                <a:cubicBezTo>
                  <a:pt x="802168" y="-24623"/>
                  <a:pt x="793110" y="17481"/>
                  <a:pt x="975854" y="0"/>
                </a:cubicBezTo>
                <a:cubicBezTo>
                  <a:pt x="1158598" y="-17481"/>
                  <a:pt x="1230786" y="15824"/>
                  <a:pt x="1463781" y="0"/>
                </a:cubicBezTo>
                <a:cubicBezTo>
                  <a:pt x="1696776" y="-15824"/>
                  <a:pt x="1742574" y="34185"/>
                  <a:pt x="1878257" y="0"/>
                </a:cubicBezTo>
                <a:cubicBezTo>
                  <a:pt x="2013940" y="-34185"/>
                  <a:pt x="2148483" y="33316"/>
                  <a:pt x="2329459" y="0"/>
                </a:cubicBezTo>
                <a:cubicBezTo>
                  <a:pt x="2510435" y="-33316"/>
                  <a:pt x="2754024" y="37117"/>
                  <a:pt x="2927563" y="0"/>
                </a:cubicBezTo>
                <a:cubicBezTo>
                  <a:pt x="3101102" y="-37117"/>
                  <a:pt x="3331006" y="79309"/>
                  <a:pt x="3672570" y="0"/>
                </a:cubicBezTo>
                <a:cubicBezTo>
                  <a:pt x="3677584" y="201679"/>
                  <a:pt x="3607825" y="306960"/>
                  <a:pt x="3672570" y="586194"/>
                </a:cubicBezTo>
                <a:cubicBezTo>
                  <a:pt x="3519318" y="608110"/>
                  <a:pt x="3283266" y="565188"/>
                  <a:pt x="3111191" y="586194"/>
                </a:cubicBezTo>
                <a:cubicBezTo>
                  <a:pt x="2939116" y="607200"/>
                  <a:pt x="2733682" y="557420"/>
                  <a:pt x="2513087" y="586194"/>
                </a:cubicBezTo>
                <a:cubicBezTo>
                  <a:pt x="2292492" y="614968"/>
                  <a:pt x="2142744" y="541836"/>
                  <a:pt x="1988434" y="586194"/>
                </a:cubicBezTo>
                <a:cubicBezTo>
                  <a:pt x="1834124" y="630552"/>
                  <a:pt x="1595098" y="558855"/>
                  <a:pt x="1427056" y="586194"/>
                </a:cubicBezTo>
                <a:cubicBezTo>
                  <a:pt x="1259014" y="613533"/>
                  <a:pt x="1178549" y="535073"/>
                  <a:pt x="975854" y="586194"/>
                </a:cubicBezTo>
                <a:cubicBezTo>
                  <a:pt x="773159" y="637315"/>
                  <a:pt x="685454" y="564504"/>
                  <a:pt x="487927" y="586194"/>
                </a:cubicBezTo>
                <a:cubicBezTo>
                  <a:pt x="290400" y="607884"/>
                  <a:pt x="162227" y="555655"/>
                  <a:pt x="0" y="586194"/>
                </a:cubicBezTo>
                <a:cubicBezTo>
                  <a:pt x="-42022" y="425605"/>
                  <a:pt x="51855" y="240174"/>
                  <a:pt x="0" y="0"/>
                </a:cubicBezTo>
                <a:close/>
              </a:path>
            </a:pathLst>
          </a:custGeom>
          <a:ln w="28575">
            <a:extLst>
              <a:ext uri="{C807C97D-BFC1-408E-A445-0C87EB9F89A2}">
                <ask:lineSketchStyleProps xmlns:ask="http://schemas.microsoft.com/office/drawing/2018/sketchyshapes" sd="3432122640">
                  <a:prstGeom prst="rect">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a:lstStyle>
            <a:lvl1pPr marL="342900" indent="-342900" algn="l" rtl="0" eaLnBrk="0" fontAlgn="base" hangingPunct="0">
              <a:spcBef>
                <a:spcPct val="20000"/>
              </a:spcBef>
              <a:spcAft>
                <a:spcPct val="0"/>
              </a:spcAft>
              <a:buClr>
                <a:schemeClr val="hlink"/>
              </a:buClr>
              <a:buSzPct val="120000"/>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SzPct val="120000"/>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Font typeface="Tahoma" panose="020B0604030504040204" pitchFamily="34" charset="0"/>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latin typeface="+mn-lt"/>
                <a:ea typeface="+mn-ea"/>
                <a:cs typeface="+mn-cs"/>
              </a:defRPr>
            </a:lvl5pPr>
          </a:lstStyle>
          <a:p>
            <a:pPr marL="0" lvl="0" indent="3175" algn="ctr" eaLnBrk="1" hangingPunct="1">
              <a:buNone/>
            </a:pPr>
            <a:r>
              <a:rPr lang="vi-VN" altLang="x-none" b="1">
                <a:solidFill>
                  <a:srgbClr val="333300"/>
                </a:solidFill>
                <a:latin typeface="Times New Roman" panose="02020603050405020304" pitchFamily="18" charset="0"/>
                <a:cs typeface="Times New Roman" panose="02020603050405020304" pitchFamily="18" charset="0"/>
              </a:rPr>
              <a:t> </a:t>
            </a:r>
            <a:r>
              <a:rPr lang="vi-VN" altLang="x-none" b="1">
                <a:solidFill>
                  <a:srgbClr val="C00000"/>
                </a:solidFill>
                <a:latin typeface="Times New Roman" panose="02020603050405020304" pitchFamily="18" charset="0"/>
                <a:cs typeface="Times New Roman" panose="02020603050405020304" pitchFamily="18" charset="0"/>
              </a:rPr>
              <a:t>54 dân tộc </a:t>
            </a:r>
            <a:r>
              <a:rPr lang="vi-VN" altLang="x-none" b="1">
                <a:solidFill>
                  <a:srgbClr val="333300"/>
                </a:solidFill>
                <a:latin typeface="Times New Roman" panose="02020603050405020304" pitchFamily="18" charset="0"/>
                <a:cs typeface="Times New Roman" panose="02020603050405020304" pitchFamily="18" charset="0"/>
              </a:rPr>
              <a:t>anh em</a:t>
            </a:r>
            <a:endParaRPr lang="en-US" altLang="x-none" b="1">
              <a:solidFill>
                <a:srgbClr val="333300"/>
              </a:solidFill>
              <a:latin typeface="Times New Roman" panose="02020603050405020304" pitchFamily="18" charset="0"/>
              <a:cs typeface="Times New Roman" panose="02020603050405020304" pitchFamily="18" charset="0"/>
            </a:endParaRPr>
          </a:p>
        </p:txBody>
      </p:sp>
      <p:pic>
        <p:nvPicPr>
          <p:cNvPr id="5" name="Picture 4" descr="A collage of a person's face&#10;&#10;Description automatically generated with medium confidence">
            <a:extLst>
              <a:ext uri="{FF2B5EF4-FFF2-40B4-BE49-F238E27FC236}">
                <a16:creationId xmlns:a16="http://schemas.microsoft.com/office/drawing/2014/main" id="{651B118E-B034-47E5-AFBB-C42DFB315594}"/>
              </a:ext>
            </a:extLst>
          </p:cNvPr>
          <p:cNvPicPr>
            <a:picLocks noChangeAspect="1"/>
          </p:cNvPicPr>
          <p:nvPr/>
        </p:nvPicPr>
        <p:blipFill rotWithShape="1">
          <a:blip r:embed="rId2">
            <a:extLst>
              <a:ext uri="{28A0092B-C50C-407E-A947-70E740481C1C}">
                <a14:useLocalDpi xmlns:a14="http://schemas.microsoft.com/office/drawing/2010/main" val="0"/>
              </a:ext>
            </a:extLst>
          </a:blip>
          <a:srcRect r="1196"/>
          <a:stretch/>
        </p:blipFill>
        <p:spPr>
          <a:xfrm>
            <a:off x="5389541" y="380733"/>
            <a:ext cx="5674893" cy="5743618"/>
          </a:xfrm>
          <a:prstGeom prst="rect">
            <a:avLst/>
          </a:prstGeom>
        </p:spPr>
      </p:pic>
      <p:pic>
        <p:nvPicPr>
          <p:cNvPr id="7" name="Picture 6" descr="Icon&#10;&#10;Description automatically generated">
            <a:extLst>
              <a:ext uri="{FF2B5EF4-FFF2-40B4-BE49-F238E27FC236}">
                <a16:creationId xmlns:a16="http://schemas.microsoft.com/office/drawing/2014/main" id="{87F23BD2-E304-43A2-BF99-AC853905B3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6125" y="966927"/>
            <a:ext cx="2592968" cy="2579463"/>
          </a:xfrm>
          <a:prstGeom prst="rect">
            <a:avLst/>
          </a:prstGeom>
        </p:spPr>
      </p:pic>
      <p:pic>
        <p:nvPicPr>
          <p:cNvPr id="9" name="Picture 8" descr="Icon&#10;&#10;Description automatically generated">
            <a:extLst>
              <a:ext uri="{FF2B5EF4-FFF2-40B4-BE49-F238E27FC236}">
                <a16:creationId xmlns:a16="http://schemas.microsoft.com/office/drawing/2014/main" id="{FFD13087-B5A5-419F-90A8-AB044B02D7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43" y="966926"/>
            <a:ext cx="2579464" cy="2579464"/>
          </a:xfrm>
          <a:prstGeom prst="rect">
            <a:avLst/>
          </a:prstGeom>
        </p:spPr>
      </p:pic>
    </p:spTree>
    <p:extLst>
      <p:ext uri="{BB962C8B-B14F-4D97-AF65-F5344CB8AC3E}">
        <p14:creationId xmlns:p14="http://schemas.microsoft.com/office/powerpoint/2010/main" val="27850695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80">
                                          <p:stCondLst>
                                            <p:cond delay="0"/>
                                          </p:stCondLst>
                                        </p:cTn>
                                        <p:tgtEl>
                                          <p:spTgt spid="7"/>
                                        </p:tgtEl>
                                      </p:cBhvr>
                                    </p:animEffect>
                                    <p:anim calcmode="lin" valueType="num">
                                      <p:cBhvr>
                                        <p:cTn id="2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5" dur="26">
                                          <p:stCondLst>
                                            <p:cond delay="650"/>
                                          </p:stCondLst>
                                        </p:cTn>
                                        <p:tgtEl>
                                          <p:spTgt spid="7"/>
                                        </p:tgtEl>
                                      </p:cBhvr>
                                      <p:to x="100000" y="60000"/>
                                    </p:animScale>
                                    <p:animScale>
                                      <p:cBhvr>
                                        <p:cTn id="26" dur="166" decel="50000">
                                          <p:stCondLst>
                                            <p:cond delay="676"/>
                                          </p:stCondLst>
                                        </p:cTn>
                                        <p:tgtEl>
                                          <p:spTgt spid="7"/>
                                        </p:tgtEl>
                                      </p:cBhvr>
                                      <p:to x="100000" y="100000"/>
                                    </p:animScale>
                                    <p:animScale>
                                      <p:cBhvr>
                                        <p:cTn id="27" dur="26">
                                          <p:stCondLst>
                                            <p:cond delay="1312"/>
                                          </p:stCondLst>
                                        </p:cTn>
                                        <p:tgtEl>
                                          <p:spTgt spid="7"/>
                                        </p:tgtEl>
                                      </p:cBhvr>
                                      <p:to x="100000" y="80000"/>
                                    </p:animScale>
                                    <p:animScale>
                                      <p:cBhvr>
                                        <p:cTn id="28" dur="166" decel="50000">
                                          <p:stCondLst>
                                            <p:cond delay="1338"/>
                                          </p:stCondLst>
                                        </p:cTn>
                                        <p:tgtEl>
                                          <p:spTgt spid="7"/>
                                        </p:tgtEl>
                                      </p:cBhvr>
                                      <p:to x="100000" y="100000"/>
                                    </p:animScale>
                                    <p:animScale>
                                      <p:cBhvr>
                                        <p:cTn id="29" dur="26">
                                          <p:stCondLst>
                                            <p:cond delay="1642"/>
                                          </p:stCondLst>
                                        </p:cTn>
                                        <p:tgtEl>
                                          <p:spTgt spid="7"/>
                                        </p:tgtEl>
                                      </p:cBhvr>
                                      <p:to x="100000" y="90000"/>
                                    </p:animScale>
                                    <p:animScale>
                                      <p:cBhvr>
                                        <p:cTn id="30" dur="166" decel="50000">
                                          <p:stCondLst>
                                            <p:cond delay="1668"/>
                                          </p:stCondLst>
                                        </p:cTn>
                                        <p:tgtEl>
                                          <p:spTgt spid="7"/>
                                        </p:tgtEl>
                                      </p:cBhvr>
                                      <p:to x="100000" y="100000"/>
                                    </p:animScale>
                                    <p:animScale>
                                      <p:cBhvr>
                                        <p:cTn id="31" dur="26">
                                          <p:stCondLst>
                                            <p:cond delay="1808"/>
                                          </p:stCondLst>
                                        </p:cTn>
                                        <p:tgtEl>
                                          <p:spTgt spid="7"/>
                                        </p:tgtEl>
                                      </p:cBhvr>
                                      <p:to x="100000" y="95000"/>
                                    </p:animScale>
                                    <p:animScale>
                                      <p:cBhvr>
                                        <p:cTn id="32" dur="166" decel="50000">
                                          <p:stCondLst>
                                            <p:cond delay="1834"/>
                                          </p:stCondLst>
                                        </p:cTn>
                                        <p:tgtEl>
                                          <p:spTgt spid="7"/>
                                        </p:tgtEl>
                                      </p:cBhvr>
                                      <p:to x="100000" y="100000"/>
                                    </p:animScale>
                                  </p:childTnLst>
                                </p:cTn>
                              </p:par>
                              <p:par>
                                <p:cTn id="33" presetID="26"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80">
                                          <p:stCondLst>
                                            <p:cond delay="0"/>
                                          </p:stCondLst>
                                        </p:cTn>
                                        <p:tgtEl>
                                          <p:spTgt spid="9"/>
                                        </p:tgtEl>
                                      </p:cBhvr>
                                    </p:animEffect>
                                    <p:anim calcmode="lin" valueType="num">
                                      <p:cBhvr>
                                        <p:cTn id="3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1" dur="26">
                                          <p:stCondLst>
                                            <p:cond delay="650"/>
                                          </p:stCondLst>
                                        </p:cTn>
                                        <p:tgtEl>
                                          <p:spTgt spid="9"/>
                                        </p:tgtEl>
                                      </p:cBhvr>
                                      <p:to x="100000" y="60000"/>
                                    </p:animScale>
                                    <p:animScale>
                                      <p:cBhvr>
                                        <p:cTn id="42" dur="166" decel="50000">
                                          <p:stCondLst>
                                            <p:cond delay="676"/>
                                          </p:stCondLst>
                                        </p:cTn>
                                        <p:tgtEl>
                                          <p:spTgt spid="9"/>
                                        </p:tgtEl>
                                      </p:cBhvr>
                                      <p:to x="100000" y="100000"/>
                                    </p:animScale>
                                    <p:animScale>
                                      <p:cBhvr>
                                        <p:cTn id="43" dur="26">
                                          <p:stCondLst>
                                            <p:cond delay="1312"/>
                                          </p:stCondLst>
                                        </p:cTn>
                                        <p:tgtEl>
                                          <p:spTgt spid="9"/>
                                        </p:tgtEl>
                                      </p:cBhvr>
                                      <p:to x="100000" y="80000"/>
                                    </p:animScale>
                                    <p:animScale>
                                      <p:cBhvr>
                                        <p:cTn id="44" dur="166" decel="50000">
                                          <p:stCondLst>
                                            <p:cond delay="1338"/>
                                          </p:stCondLst>
                                        </p:cTn>
                                        <p:tgtEl>
                                          <p:spTgt spid="9"/>
                                        </p:tgtEl>
                                      </p:cBhvr>
                                      <p:to x="100000" y="100000"/>
                                    </p:animScale>
                                    <p:animScale>
                                      <p:cBhvr>
                                        <p:cTn id="45" dur="26">
                                          <p:stCondLst>
                                            <p:cond delay="1642"/>
                                          </p:stCondLst>
                                        </p:cTn>
                                        <p:tgtEl>
                                          <p:spTgt spid="9"/>
                                        </p:tgtEl>
                                      </p:cBhvr>
                                      <p:to x="100000" y="90000"/>
                                    </p:animScale>
                                    <p:animScale>
                                      <p:cBhvr>
                                        <p:cTn id="46" dur="166" decel="50000">
                                          <p:stCondLst>
                                            <p:cond delay="1668"/>
                                          </p:stCondLst>
                                        </p:cTn>
                                        <p:tgtEl>
                                          <p:spTgt spid="9"/>
                                        </p:tgtEl>
                                      </p:cBhvr>
                                      <p:to x="100000" y="100000"/>
                                    </p:animScale>
                                    <p:animScale>
                                      <p:cBhvr>
                                        <p:cTn id="47" dur="26">
                                          <p:stCondLst>
                                            <p:cond delay="1808"/>
                                          </p:stCondLst>
                                        </p:cTn>
                                        <p:tgtEl>
                                          <p:spTgt spid="9"/>
                                        </p:tgtEl>
                                      </p:cBhvr>
                                      <p:to x="100000" y="95000"/>
                                    </p:animScale>
                                    <p:animScale>
                                      <p:cBhvr>
                                        <p:cTn id="48"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9C07C9D6-E624-4F94-BEDB-EC5FB856F128}"/>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856089" y="0"/>
            <a:ext cx="4782711" cy="6944497"/>
          </a:xfrm>
          <a:prstGeom prst="rect">
            <a:avLst/>
          </a:prstGeom>
        </p:spPr>
      </p:pic>
      <p:sp>
        <p:nvSpPr>
          <p:cNvPr id="9" name="Rectangle 9">
            <a:extLst>
              <a:ext uri="{FF2B5EF4-FFF2-40B4-BE49-F238E27FC236}">
                <a16:creationId xmlns:a16="http://schemas.microsoft.com/office/drawing/2014/main" id="{FEF99500-BB0D-4634-B8FE-9F70E4944DF1}"/>
              </a:ext>
            </a:extLst>
          </p:cNvPr>
          <p:cNvSpPr>
            <a:spLocks noChangeArrowheads="1"/>
          </p:cNvSpPr>
          <p:nvPr/>
        </p:nvSpPr>
        <p:spPr bwMode="auto">
          <a:xfrm>
            <a:off x="5733536" y="176016"/>
            <a:ext cx="5119137" cy="2480687"/>
          </a:xfrm>
          <a:prstGeom prst="flowChartAlternateProcess">
            <a:avLst/>
          </a:prstGeom>
          <a:ln/>
        </p:spPr>
        <p:style>
          <a:lnRef idx="1">
            <a:schemeClr val="accent4"/>
          </a:lnRef>
          <a:fillRef idx="2">
            <a:schemeClr val="accent4"/>
          </a:fillRef>
          <a:effectRef idx="1">
            <a:schemeClr val="accent4"/>
          </a:effectRef>
          <a:fontRef idx="minor">
            <a:schemeClr val="dk1"/>
          </a:fontRef>
        </p:style>
        <p:txBody>
          <a:bodyPr/>
          <a:lstStyle>
            <a:lvl1pPr marL="342900" indent="-342900">
              <a:spcBef>
                <a:spcPct val="20000"/>
              </a:spcBef>
              <a:buClr>
                <a:schemeClr val="hlink"/>
              </a:buClr>
              <a:buSzPct val="120000"/>
              <a:buChar char="•"/>
              <a:defRPr sz="3200">
                <a:solidFill>
                  <a:schemeClr val="tx1"/>
                </a:solidFill>
                <a:effectLst>
                  <a:outerShdw blurRad="38100" dist="38100" dir="2700000" algn="tl">
                    <a:srgbClr val="C0C0C0"/>
                  </a:outerShdw>
                </a:effectLst>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effectLst>
                  <a:outerShdw blurRad="38100" dist="38100" dir="2700000" algn="tl">
                    <a:srgbClr val="C0C0C0"/>
                  </a:outerShdw>
                </a:effectLst>
                <a:latin typeface="Tahoma" panose="020B0604030504040204" pitchFamily="34" charset="0"/>
              </a:defRPr>
            </a:lvl2pPr>
            <a:lvl3pPr marL="1143000" indent="-228600">
              <a:spcBef>
                <a:spcPct val="20000"/>
              </a:spcBef>
              <a:buClr>
                <a:schemeClr val="hlink"/>
              </a:buClr>
              <a:buSzPct val="120000"/>
              <a:buChar char="•"/>
              <a:defRPr sz="2400">
                <a:solidFill>
                  <a:schemeClr val="tx1"/>
                </a:solidFill>
                <a:effectLst>
                  <a:outerShdw blurRad="38100" dist="38100" dir="2700000" algn="tl">
                    <a:srgbClr val="C0C0C0"/>
                  </a:outerShdw>
                </a:effectLst>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effectLst>
                  <a:outerShdw blurRad="38100" dist="38100" dir="2700000" algn="tl">
                    <a:srgbClr val="C0C0C0"/>
                  </a:outerShdw>
                </a:effectLst>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effectLst>
                  <a:outerShdw blurRad="38100" dist="38100" dir="2700000" algn="tl">
                    <a:srgbClr val="C0C0C0"/>
                  </a:outerShdw>
                </a:effectLst>
                <a:latin typeface="Tahoma" panose="020B0604030504040204" pitchFamily="34" charset="0"/>
              </a:defRPr>
            </a:lvl5pPr>
            <a:lvl6pPr marL="25146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C0C0C0"/>
                  </a:outerShdw>
                </a:effectLst>
                <a:latin typeface="Tahoma" panose="020B0604030504040204" pitchFamily="34" charset="0"/>
              </a:defRPr>
            </a:lvl6pPr>
            <a:lvl7pPr marL="29718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C0C0C0"/>
                  </a:outerShdw>
                </a:effectLst>
                <a:latin typeface="Tahoma" panose="020B0604030504040204" pitchFamily="34" charset="0"/>
              </a:defRPr>
            </a:lvl7pPr>
            <a:lvl8pPr marL="34290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C0C0C0"/>
                  </a:outerShdw>
                </a:effectLst>
                <a:latin typeface="Tahoma" panose="020B0604030504040204" pitchFamily="34" charset="0"/>
              </a:defRPr>
            </a:lvl8pPr>
            <a:lvl9pPr marL="38862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C0C0C0"/>
                  </a:outerShdw>
                </a:effectLst>
                <a:latin typeface="Tahoma" panose="020B0604030504040204" pitchFamily="34" charset="0"/>
              </a:defRPr>
            </a:lvl9pPr>
          </a:lstStyle>
          <a:p>
            <a:pPr marL="0" marR="0" lvl="0" indent="3175" algn="just" defTabSz="914400" rtl="0" eaLnBrk="1" fontAlgn="base" latinLnBrk="0" hangingPunct="1">
              <a:lnSpc>
                <a:spcPct val="90000"/>
              </a:lnSpc>
              <a:spcBef>
                <a:spcPct val="20000"/>
              </a:spcBef>
              <a:spcAft>
                <a:spcPct val="0"/>
              </a:spcAft>
              <a:buClr>
                <a:schemeClr val="hlink"/>
              </a:buClr>
              <a:buSzPct val="120000"/>
              <a:buFontTx/>
              <a:buNone/>
              <a:defRPr/>
            </a:pPr>
            <a:r>
              <a:rPr kumimoji="0" lang="en-US" sz="3600" b="1" i="0" u="none" strike="noStrike" kern="1200" cap="none" spc="0" normalizeH="0" baseline="0" noProof="0">
                <a:ln>
                  <a:noFill/>
                </a:ln>
                <a:solidFill>
                  <a:srgbClr val="333300"/>
                </a:solidFill>
                <a:effectLst/>
                <a:uLnTx/>
                <a:uFillTx/>
                <a:latin typeface="Times New Roman" panose="02020603050405020304" pitchFamily="18" charset="0"/>
                <a:cs typeface="Times New Roman" panose="02020603050405020304" pitchFamily="18" charset="0"/>
              </a:rPr>
              <a:t>Em đang</a:t>
            </a:r>
            <a:r>
              <a:rPr kumimoji="0" lang="en-US" sz="3600" b="1" i="0" u="none" strike="noStrike" kern="1200" cap="none" spc="0" normalizeH="0" noProof="0">
                <a:ln>
                  <a:noFill/>
                </a:ln>
                <a:solidFill>
                  <a:srgbClr val="333300"/>
                </a:solidFill>
                <a:effectLst/>
                <a:uLnTx/>
                <a:uFillTx/>
                <a:latin typeface="Times New Roman" panose="02020603050405020304" pitchFamily="18" charset="0"/>
                <a:cs typeface="Times New Roman" panose="02020603050405020304" pitchFamily="18" charset="0"/>
              </a:rPr>
              <a:t> sống ở tỉnh/ thành phố nào?</a:t>
            </a:r>
          </a:p>
          <a:p>
            <a:pPr marL="0" marR="0" lvl="0" indent="3175" algn="just" defTabSz="914400" rtl="0" eaLnBrk="1" fontAlgn="base" latinLnBrk="0" hangingPunct="1">
              <a:lnSpc>
                <a:spcPct val="90000"/>
              </a:lnSpc>
              <a:spcBef>
                <a:spcPct val="20000"/>
              </a:spcBef>
              <a:spcAft>
                <a:spcPct val="0"/>
              </a:spcAft>
              <a:buClr>
                <a:schemeClr val="hlink"/>
              </a:buClr>
              <a:buSzPct val="120000"/>
              <a:buFontTx/>
              <a:buNone/>
              <a:defRPr/>
            </a:pPr>
            <a:r>
              <a:rPr lang="en-US" sz="3600" b="1">
                <a:solidFill>
                  <a:srgbClr val="333300"/>
                </a:solidFill>
                <a:effectLst/>
                <a:latin typeface="Times New Roman" panose="02020603050405020304" pitchFamily="18" charset="0"/>
                <a:cs typeface="Times New Roman" panose="02020603050405020304" pitchFamily="18" charset="0"/>
              </a:rPr>
              <a:t>C</a:t>
            </a:r>
            <a:r>
              <a:rPr kumimoji="0" lang="en-US" sz="3600" b="1" i="0" u="none" strike="noStrike" kern="1200" cap="none" spc="0" normalizeH="0" baseline="0" noProof="0">
                <a:ln>
                  <a:noFill/>
                </a:ln>
                <a:solidFill>
                  <a:srgbClr val="333300"/>
                </a:solidFill>
                <a:effectLst/>
                <a:uLnTx/>
                <a:uFillTx/>
                <a:latin typeface="Times New Roman" panose="02020603050405020304" pitchFamily="18" charset="0"/>
                <a:cs typeface="Times New Roman" panose="02020603050405020304" pitchFamily="18" charset="0"/>
              </a:rPr>
              <a:t>hỉ </a:t>
            </a:r>
            <a:r>
              <a:rPr kumimoji="0" lang="en-US" sz="3600" b="1" i="0" u="none" strike="noStrike" kern="1200" cap="none" spc="0" normalizeH="0" baseline="0" noProof="0" dirty="0" err="1">
                <a:ln>
                  <a:noFill/>
                </a:ln>
                <a:solidFill>
                  <a:srgbClr val="333300"/>
                </a:solidFill>
                <a:effectLst/>
                <a:uLnTx/>
                <a:uFillTx/>
                <a:latin typeface="Times New Roman" panose="02020603050405020304" pitchFamily="18" charset="0"/>
                <a:cs typeface="Times New Roman" panose="02020603050405020304" pitchFamily="18" charset="0"/>
              </a:rPr>
              <a:t>vị</a:t>
            </a:r>
            <a:r>
              <a:rPr kumimoji="0" lang="en-US" sz="3600" b="1" i="0" u="none" strike="noStrike" kern="1200" cap="none" spc="0" normalizeH="0" baseline="0" noProof="0" dirty="0">
                <a:ln>
                  <a:noFill/>
                </a:ln>
                <a:solidFill>
                  <a:srgbClr val="3333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err="1">
                <a:ln>
                  <a:noFill/>
                </a:ln>
                <a:solidFill>
                  <a:srgbClr val="333300"/>
                </a:solidFill>
                <a:effectLst/>
                <a:uLnTx/>
                <a:uFillTx/>
                <a:latin typeface="Times New Roman" panose="02020603050405020304" pitchFamily="18" charset="0"/>
                <a:cs typeface="Times New Roman" panose="02020603050405020304" pitchFamily="18" charset="0"/>
              </a:rPr>
              <a:t>trí</a:t>
            </a:r>
            <a:r>
              <a:rPr kumimoji="0" lang="en-US" sz="3600" b="1" i="0" u="none" strike="noStrike" kern="1200" cap="none" spc="0" normalizeH="0" baseline="0" noProof="0">
                <a:ln>
                  <a:noFill/>
                </a:ln>
                <a:solidFill>
                  <a:srgbClr val="333300"/>
                </a:solidFill>
                <a:effectLst/>
                <a:uLnTx/>
                <a:uFillTx/>
                <a:latin typeface="Times New Roman" panose="02020603050405020304" pitchFamily="18" charset="0"/>
                <a:cs typeface="Times New Roman" panose="02020603050405020304" pitchFamily="18" charset="0"/>
              </a:rPr>
              <a:t> tỉnh</a:t>
            </a:r>
            <a:r>
              <a:rPr lang="en-US" sz="3600" b="1">
                <a:solidFill>
                  <a:srgbClr val="333300"/>
                </a:solidFill>
                <a:effectLst/>
                <a:latin typeface="Times New Roman" panose="02020603050405020304" pitchFamily="18" charset="0"/>
                <a:cs typeface="Times New Roman" panose="02020603050405020304" pitchFamily="18" charset="0"/>
              </a:rPr>
              <a:t>/</a:t>
            </a:r>
            <a:r>
              <a:rPr kumimoji="0" lang="en-US" sz="3600" b="1" i="0" u="none" strike="noStrike" kern="1200" cap="none" spc="0" normalizeH="0" baseline="0" noProof="0">
                <a:ln>
                  <a:noFill/>
                </a:ln>
                <a:solidFill>
                  <a:srgbClr val="333300"/>
                </a:solidFill>
                <a:effectLst/>
                <a:uLnTx/>
                <a:uFillTx/>
                <a:latin typeface="Times New Roman" panose="02020603050405020304" pitchFamily="18" charset="0"/>
                <a:cs typeface="Times New Roman" panose="02020603050405020304" pitchFamily="18" charset="0"/>
              </a:rPr>
              <a:t>thành </a:t>
            </a:r>
            <a:r>
              <a:rPr kumimoji="0" lang="en-US" sz="3600" b="1" i="0" u="none" strike="noStrike" kern="1200" cap="none" spc="0" normalizeH="0" baseline="0" noProof="0" err="1">
                <a:ln>
                  <a:noFill/>
                </a:ln>
                <a:solidFill>
                  <a:srgbClr val="333300"/>
                </a:solidFill>
                <a:effectLst/>
                <a:uLnTx/>
                <a:uFillTx/>
                <a:latin typeface="Times New Roman" panose="02020603050405020304" pitchFamily="18" charset="0"/>
                <a:cs typeface="Times New Roman" panose="02020603050405020304" pitchFamily="18" charset="0"/>
              </a:rPr>
              <a:t>phố</a:t>
            </a:r>
            <a:r>
              <a:rPr kumimoji="0" lang="en-US" sz="3600" b="1" i="0" u="none" strike="noStrike" kern="1200" cap="none" spc="0" normalizeH="0" baseline="0" noProof="0">
                <a:ln>
                  <a:noFill/>
                </a:ln>
                <a:solidFill>
                  <a:srgbClr val="333300"/>
                </a:solidFill>
                <a:effectLst/>
                <a:uLnTx/>
                <a:uFillTx/>
                <a:latin typeface="Times New Roman" panose="02020603050405020304" pitchFamily="18" charset="0"/>
                <a:cs typeface="Times New Roman" panose="02020603050405020304" pitchFamily="18" charset="0"/>
              </a:rPr>
              <a:t> </a:t>
            </a:r>
            <a:r>
              <a:rPr lang="en-US" sz="3600" b="1">
                <a:solidFill>
                  <a:srgbClr val="333300"/>
                </a:solidFill>
                <a:effectLst/>
                <a:latin typeface="Times New Roman" panose="02020603050405020304" pitchFamily="18" charset="0"/>
                <a:cs typeface="Times New Roman" panose="02020603050405020304" pitchFamily="18" charset="0"/>
              </a:rPr>
              <a:t>đó trên bản đồ</a:t>
            </a:r>
            <a:r>
              <a:rPr kumimoji="0" lang="en-US" sz="3600" b="1" i="0" u="none" strike="noStrike" kern="1200" cap="none" spc="0" normalizeH="0" baseline="0" noProof="0">
                <a:ln>
                  <a:noFill/>
                </a:ln>
                <a:solidFill>
                  <a:srgbClr val="333300"/>
                </a:solidFill>
                <a:effectLst/>
                <a:uLnTx/>
                <a:uFillTx/>
                <a:latin typeface="Times New Roman" panose="02020603050405020304" pitchFamily="18" charset="0"/>
                <a:cs typeface="Times New Roman" panose="02020603050405020304" pitchFamily="18" charset="0"/>
              </a:rPr>
              <a:t>?</a:t>
            </a:r>
            <a:endParaRPr kumimoji="0" lang="en-US" altLang="en-US" sz="4000" b="1" i="0" u="none" strike="noStrike" kern="1200" cap="none" spc="0" normalizeH="0" baseline="0" noProof="0" dirty="0">
              <a:ln>
                <a:noFill/>
              </a:ln>
              <a:solidFill>
                <a:srgbClr val="333300"/>
              </a:solidFill>
              <a:effectLst/>
              <a:uLnTx/>
              <a:uFillTx/>
              <a:latin typeface="Times New Roman" panose="02020603050405020304" pitchFamily="18" charset="0"/>
              <a:cs typeface="Times New Roman" panose="02020603050405020304" pitchFamily="18" charset="0"/>
            </a:endParaRPr>
          </a:p>
        </p:txBody>
      </p:sp>
      <p:cxnSp>
        <p:nvCxnSpPr>
          <p:cNvPr id="13" name="Straight Arrow Connector 12">
            <a:extLst>
              <a:ext uri="{FF2B5EF4-FFF2-40B4-BE49-F238E27FC236}">
                <a16:creationId xmlns:a16="http://schemas.microsoft.com/office/drawing/2014/main" id="{49AE2C17-CE30-4BFA-87B3-6A08E352297F}"/>
              </a:ext>
            </a:extLst>
          </p:cNvPr>
          <p:cNvCxnSpPr>
            <a:cxnSpLocks/>
          </p:cNvCxnSpPr>
          <p:nvPr/>
        </p:nvCxnSpPr>
        <p:spPr>
          <a:xfrm flipV="1">
            <a:off x="2844800" y="4300151"/>
            <a:ext cx="3518930" cy="1583509"/>
          </a:xfrm>
          <a:prstGeom prst="straightConnector1">
            <a:avLst/>
          </a:prstGeom>
          <a:ln w="38100" cap="flat" cmpd="sng">
            <a:solidFill>
              <a:srgbClr val="FF0000"/>
            </a:solidFill>
            <a:prstDash val="solid"/>
            <a:headEnd type="none" w="med" len="med"/>
            <a:tailEnd type="triangle" w="med" len="med"/>
          </a:ln>
        </p:spPr>
      </p:cxnSp>
      <p:sp>
        <p:nvSpPr>
          <p:cNvPr id="14" name="TextBox 13">
            <a:extLst>
              <a:ext uri="{FF2B5EF4-FFF2-40B4-BE49-F238E27FC236}">
                <a16:creationId xmlns:a16="http://schemas.microsoft.com/office/drawing/2014/main" id="{70986BD4-06EB-47F1-A950-9BB26A60F242}"/>
              </a:ext>
            </a:extLst>
          </p:cNvPr>
          <p:cNvSpPr txBox="1"/>
          <p:nvPr/>
        </p:nvSpPr>
        <p:spPr>
          <a:xfrm>
            <a:off x="6096000" y="3970465"/>
            <a:ext cx="4756673"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120000"/>
              <a:buChar char="•"/>
              <a:defRPr sz="3200" kern="1200">
                <a:solidFill>
                  <a:schemeClr val="tx1"/>
                </a:solidFill>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kern="1200">
                <a:solidFill>
                  <a:schemeClr val="tx1"/>
                </a:solidFill>
                <a:effectLst/>
                <a:latin typeface="+mn-lt"/>
                <a:ea typeface="+mn-ea"/>
                <a:cs typeface="+mn-cs"/>
              </a:defRPr>
            </a:lvl2pPr>
            <a:lvl3pPr marL="1143000" indent="-228600" algn="l" rtl="0" eaLnBrk="0" fontAlgn="base" hangingPunct="0">
              <a:spcBef>
                <a:spcPct val="20000"/>
              </a:spcBef>
              <a:spcAft>
                <a:spcPct val="0"/>
              </a:spcAft>
              <a:buClr>
                <a:schemeClr val="hlink"/>
              </a:buClr>
              <a:buSzPct val="120000"/>
              <a:buChar char="•"/>
              <a:defRPr sz="2400" kern="1200">
                <a:solidFill>
                  <a:schemeClr val="tx1"/>
                </a:solidFill>
                <a:effectLst/>
                <a:latin typeface="+mn-lt"/>
                <a:ea typeface="+mn-ea"/>
                <a:cs typeface="+mn-cs"/>
              </a:defRPr>
            </a:lvl3pPr>
            <a:lvl4pPr marL="1600200" indent="-228600" algn="l" rtl="0" eaLnBrk="0" fontAlgn="base" hangingPunct="0">
              <a:spcBef>
                <a:spcPct val="20000"/>
              </a:spcBef>
              <a:spcAft>
                <a:spcPct val="0"/>
              </a:spcAft>
              <a:buFont typeface="Tahoma" panose="020B0604030504040204" pitchFamily="34" charset="0"/>
              <a:buChar char="–"/>
              <a:defRPr sz="2000" kern="1200">
                <a:solidFill>
                  <a:schemeClr val="tx1"/>
                </a:solidFill>
                <a:effectLst/>
                <a:latin typeface="+mn-lt"/>
                <a:ea typeface="+mn-ea"/>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latin typeface="+mn-lt"/>
                <a:ea typeface="+mn-ea"/>
                <a:cs typeface="+mn-cs"/>
              </a:defRPr>
            </a:lvl5pPr>
          </a:lstStyle>
          <a:p>
            <a:pPr marL="0" lvl="0" indent="0" algn="ctr">
              <a:spcBef>
                <a:spcPct val="0"/>
              </a:spcBef>
              <a:buClrTx/>
              <a:buSzTx/>
              <a:buNone/>
            </a:pPr>
            <a:r>
              <a:rPr lang="en-US" altLang="en-US" sz="2800" b="1">
                <a:solidFill>
                  <a:srgbClr val="FF3300"/>
                </a:solidFill>
                <a:latin typeface="Times New Roman" panose="02020603050405020304" pitchFamily="18" charset="0"/>
                <a:cs typeface="Times New Roman" panose="02020603050405020304" pitchFamily="18" charset="0"/>
              </a:rPr>
              <a:t>Thành phố Hồ </a:t>
            </a:r>
            <a:r>
              <a:rPr lang="en-US" altLang="en-US" sz="2800" b="1" dirty="0">
                <a:solidFill>
                  <a:srgbClr val="FF3300"/>
                </a:solidFill>
                <a:latin typeface="Times New Roman" panose="02020603050405020304" pitchFamily="18" charset="0"/>
                <a:cs typeface="Times New Roman" panose="02020603050405020304" pitchFamily="18" charset="0"/>
              </a:rPr>
              <a:t>Chí Minh</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456</TotalTime>
  <Words>577</Words>
  <Application>Microsoft Office PowerPoint</Application>
  <PresentationFormat>Widescreen</PresentationFormat>
  <Paragraphs>56</Paragraphs>
  <Slides>18</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Calibri Light</vt:lpstr>
      <vt:lpstr>Microsoft YaHei</vt:lpstr>
      <vt:lpstr>Calibri</vt:lpstr>
      <vt:lpstr>UTM Flamenco</vt:lpstr>
      <vt:lpstr>UTM Alberta Heavy</vt:lpstr>
      <vt:lpstr>Tahoma</vt:lpstr>
      <vt:lpstr>Arial</vt:lpstr>
      <vt:lpstr>Wingdings</vt:lpstr>
      <vt:lpstr>Times New Roman</vt:lpstr>
      <vt:lpstr>VNI-Times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ASUS</dc:creator>
  <cp:lastModifiedBy>Nguyen Huu Hieu</cp:lastModifiedBy>
  <cp:revision>42</cp:revision>
  <dcterms:created xsi:type="dcterms:W3CDTF">2021-07-28T03:07:00Z</dcterms:created>
  <dcterms:modified xsi:type="dcterms:W3CDTF">2021-09-03T02:20:04Z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1033-11.2.0.10265</vt:lpwstr>
  </property>
  <property fmtid="{D5CDD505-2E9C-101B-9397-08002B2CF9AE}" pid="3" name="ICV">
    <vt:lpwstr>9712916E27114FEB9C46AE2F052C926E</vt:lpwstr>
  </property>
</Properties>
</file>