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71" r:id="rId2"/>
    <p:sldMasterId id="2147483684" r:id="rId3"/>
    <p:sldMasterId id="2147483696" r:id="rId4"/>
  </p:sldMasterIdLst>
  <p:notesMasterIdLst>
    <p:notesMasterId r:id="rId29"/>
  </p:notesMasterIdLst>
  <p:sldIdLst>
    <p:sldId id="296" r:id="rId5"/>
    <p:sldId id="266" r:id="rId6"/>
    <p:sldId id="267" r:id="rId7"/>
    <p:sldId id="309" r:id="rId8"/>
    <p:sldId id="310" r:id="rId9"/>
    <p:sldId id="268" r:id="rId10"/>
    <p:sldId id="319" r:id="rId11"/>
    <p:sldId id="320" r:id="rId12"/>
    <p:sldId id="321" r:id="rId13"/>
    <p:sldId id="311" r:id="rId14"/>
    <p:sldId id="312" r:id="rId15"/>
    <p:sldId id="323" r:id="rId16"/>
    <p:sldId id="325" r:id="rId17"/>
    <p:sldId id="324" r:id="rId18"/>
    <p:sldId id="269" r:id="rId19"/>
    <p:sldId id="314" r:id="rId20"/>
    <p:sldId id="315" r:id="rId21"/>
    <p:sldId id="327" r:id="rId22"/>
    <p:sldId id="328" r:id="rId23"/>
    <p:sldId id="316" r:id="rId24"/>
    <p:sldId id="329" r:id="rId25"/>
    <p:sldId id="295" r:id="rId26"/>
    <p:sldId id="353" r:id="rId27"/>
    <p:sldId id="872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Showcard" panose="0204060305050602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#9Slide07 Cadena" panose="020B0604020202020204" charset="0"/>
      <p:bold r:id="rId36"/>
    </p:embeddedFont>
    <p:embeddedFont>
      <p:font typeface="UTM American Sans" panose="02040603050506020204" pitchFamily="18" charset="0"/>
      <p:regular r:id="rId37"/>
    </p:embeddedFont>
    <p:embeddedFont>
      <p:font typeface="#9Slide05 SVNVandella" charset="0"/>
      <p:regular r:id="rId38"/>
    </p:embeddedFont>
    <p:embeddedFont>
      <p:font typeface="等线" panose="020B0604020202020204" charset="-122"/>
      <p:regular r:id="rId39"/>
      <p:bold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#9Slide07 IcielCrocante" panose="020B0604020202020204" charset="0"/>
      <p:regular r:id="rId49"/>
    </p:embeddedFont>
    <p:embeddedFont>
      <p:font typeface="#9Slide07 HoneyCream" panose="020B0604020202020204" charset="0"/>
      <p:regular r:id="rId50"/>
    </p:embeddedFont>
    <p:embeddedFont>
      <p:font typeface="Cambria Math" panose="02040503050406030204" pitchFamily="18" charset="0"/>
      <p:regular r:id="rId51"/>
    </p:embeddedFont>
    <p:embeddedFont>
      <p:font typeface="UTM A&amp;S Signwriter" panose="02040603050506020204" pitchFamily="18" charset="0"/>
      <p:regular r:id="rId52"/>
    </p:embeddedFont>
    <p:embeddedFont>
      <p:font typeface="#9Slide03 Arima Madurai Black" panose="020B0604020202020204" charset="0"/>
      <p:bold r:id="rId53"/>
    </p:embeddedFont>
  </p:embeddedFontLst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334"/>
    <a:srgbClr val="D60093"/>
    <a:srgbClr val="50CD8B"/>
    <a:srgbClr val="E17711"/>
    <a:srgbClr val="FDD693"/>
    <a:srgbClr val="0070C0"/>
    <a:srgbClr val="A3EB95"/>
    <a:srgbClr val="F1A0CD"/>
    <a:srgbClr val="EAEB9C"/>
    <a:srgbClr val="83A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2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979" y="331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80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5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6670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429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4064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2481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118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12721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31636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561928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1716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8950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1848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20715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468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2396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8724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83126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298264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01199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4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254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DCF7-FC8B-4496-B888-E1CE8C6E5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69765-1174-4D43-AF59-C40E93104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76420-8A67-479A-A80D-E4512F4D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3E8D-5A34-4789-B3A7-7A452A6E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A8DF6-63E2-49D6-8C1B-475492A1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58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DCF7-FC8B-4496-B888-E1CE8C6E5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69765-1174-4D43-AF59-C40E93104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76420-8A67-479A-A80D-E4512F4D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3E8D-5A34-4789-B3A7-7A452A6E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A8DF6-63E2-49D6-8C1B-475492A1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1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DCF7-FC8B-4496-B888-E1CE8C6E5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69765-1174-4D43-AF59-C40E93104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76420-8A67-479A-A80D-E4512F4D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3E8D-5A34-4789-B3A7-7A452A6E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A8DF6-63E2-49D6-8C1B-475492A1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3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DCF7-FC8B-4496-B888-E1CE8C6E5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69765-1174-4D43-AF59-C40E93104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76420-8A67-479A-A80D-E4512F4D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3E8D-5A34-4789-B3A7-7A452A6E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A8DF6-63E2-49D6-8C1B-475492A1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11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AF7-062E-42B5-A3D9-3CA0FB5C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78E99-C2FD-44F5-A203-DD9E701E3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F76D9-52FC-4FDC-9353-6D054ED5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95629-C82F-4048-B4C3-E09BF5C3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7D8E2-6CD5-463D-8946-4BC82FC8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5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AF7-062E-42B5-A3D9-3CA0FB5C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78E99-C2FD-44F5-A203-DD9E701E3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F76D9-52FC-4FDC-9353-6D054ED5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95629-C82F-4048-B4C3-E09BF5C3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7D8E2-6CD5-463D-8946-4BC82FC8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AF7-062E-42B5-A3D9-3CA0FB5C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78E99-C2FD-44F5-A203-DD9E701E3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F76D9-52FC-4FDC-9353-6D054ED5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95629-C82F-4048-B4C3-E09BF5C3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7D8E2-6CD5-463D-8946-4BC82FC8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9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8758-62B2-4C2A-B5B5-C8575638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CC87A-5896-4006-92A4-E483E60CE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AC69B-0755-4147-A02B-82C636DC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810BD-C64C-422F-AF0B-EB58B457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9B92F-19B7-40E0-B017-24DF7281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1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AD787-8A5F-4B86-959F-25C4F12B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223BA-9754-4370-BF2B-D93DD25C8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65B12-5D6E-4E9F-9420-2CE6D646D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FA2F3-8ABC-4883-9B83-679A24D6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54D2-1F6B-4D1E-B865-C241407A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CB3BF-DFE3-4AAE-B1A4-ECAF3289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64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3F784-B360-4F1C-8CB6-DD65160F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6E425-CDA4-43A1-B458-B499574C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8E505-8C4B-49B0-A281-FBDE45880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DD904-5878-42FC-94E5-90E5200E0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74B69-AFF8-4805-BC44-CD056993C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34CCB0-7C05-40C1-A2AA-5DA55A42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482E58-D73C-4C62-BCC4-0426D6E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BE64CA-9C9E-4D81-B1BD-4906224E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3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148D7-1405-4604-9689-62BA48AB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497DC-226C-43E2-AE1A-E0918D58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85882-8B34-4608-A587-86460CDE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D8961-93A3-44C3-900E-A9CCB164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1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D69EA-CE96-4CF3-BBBE-B4B9540A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E0BD7E-3422-43DD-B6CE-31FE75CE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30C4F-707D-4649-A5C4-A937C2CF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95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B750-F66F-4B87-882B-3146D730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018DE-6C36-4F9A-9334-E395C8540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1CCA6-F8F2-438A-9B23-0958CE923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01F4F-65FA-40AB-8442-356162B6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130A9-6BCF-485C-9792-98CC46EDC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BB06-DB5B-45F7-A65D-D3A589EC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86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EB8F-4131-41AB-9040-F9CF9878C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CDA84D-5D63-4A83-8487-CAF894F34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CEABA-0BB6-411B-8A06-B8BF7DB05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3D52C-A5A3-4FA0-B6C3-F3750313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F349F-7836-46EC-9448-F61E0505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6771E-F257-4867-B9EF-70A1E63B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40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740F5-7159-4CBE-9083-E30D3FD5E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62567-6986-47AB-A002-C514D11DF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6301-2B0E-4BA6-84F5-A299A32C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8631E-E70D-4925-B708-27468A73A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5353E-FF4E-4003-B25F-EC861A96E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1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AC78D1-38C8-4DC0-A797-F8AE9F3B1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11182-5B9E-4878-A0BE-8E01120C1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573C9-5AA3-440C-AB2B-EB3B5C93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58A36-D884-4D7E-BE8B-89E60452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208FA-7916-44F1-B236-4DBE6B39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0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F6B7-F5EF-425A-935F-7CD650687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0FAB9-9B57-4CA8-B689-014D99255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A5F3D-096B-4255-BF3C-8BA998D6C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C39C6-4F17-4023-930A-DBA70DE5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D7641-CEF1-444B-8B7B-DB6AFB35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75E2-0995-422F-9A78-7A8B65C7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1E9CF-7076-4EDE-AECF-5CED3BCD8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01A9-9C90-4557-9204-37B761C6F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D2AFB-623C-472D-857C-2569F8D0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E0A0-B757-4FAD-88C8-4DE5AB34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3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5CB1-941C-4EAF-860A-658AEFDE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FC000-273C-4A57-8BE3-30E0320B0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0C343-F3DB-4E19-97DA-C80B0550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D6A05-3166-4457-A6A0-09A279743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DC117-1F41-45F5-8EDB-0CD7E8E5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98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8718-A351-461B-8BE6-EAAAA95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B3DE7-97DF-4517-BA6D-3F54F3B6B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37D53-F478-441C-845E-E4A8C654D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A5184-9328-4DAC-B2F3-768E4E17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831CC-9FE1-4E92-A754-F27CE2B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7F2DB-C15F-4991-903D-BDEFC0CB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47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F5A2-9245-4C8C-B145-A9EDA3DC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7C1A3-EE54-4073-881C-FFB59C934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0E07A-9DCE-467A-A83A-3ECF66407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FED3C-C9A1-4EE4-AE50-C5AA99DF77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3016B-67D0-43B5-AC0B-85F73922C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194E8A-6F6B-402C-9073-DEC9E314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F2767-9840-4C9C-BFFD-664CA69C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B481E3-916E-49ED-868B-B2C2FD93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9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D6F2-BF45-44DA-86DB-05F715C9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E663D-553C-463F-97C6-AAC73896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A4D43-56D1-4852-8851-ABD10F5B3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39CE8-E2A0-4F7C-B8FC-5D3AC759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0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085646-6794-4D61-BF8D-A7C7305B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C9DA1-5F42-402A-8A19-6921FA82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63FB1-C7C7-4E52-A697-C40A9EDE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25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7D48-5618-402A-97B1-DAABBE65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A16C1-388D-4E9A-A374-56FF8F2E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B844F-21EB-4F82-8859-150E0704C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2F80C-4993-4E22-A5F3-C2CC4001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527D6-2216-49AB-BF4A-202BA030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42CED-9812-41E2-966A-A0E40E41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84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578C-DD0D-4BA4-9C99-70C6B624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4F9EDB-74F6-4FCB-A1BE-30A0F8BC2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7F9A9-C35B-4421-85E5-8399AA77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11062-ED98-465A-8E29-AD6FEB07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833C4-BD43-4DE7-8B5C-EACAE868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1A293-788A-4422-A167-B37C9087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212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AE093-1CCE-48D8-876C-20983B9A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24EC0-A24A-4447-A19F-8968D2217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D5921-D450-446C-BC28-A459666E7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CCB65-8DC3-462D-9900-461BCD88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75C76-E176-4350-B163-25A05B01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798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28381-751A-4233-92D1-71C29553F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22CB3-D63E-483F-B1F4-1BFA56CD4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213AE-227B-4984-859B-7627ACCF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B5D9D-D6B4-49AF-A6CB-FE70C488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66E61-7FD9-4DAC-9E7D-5EA89207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375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865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4998768B-A921-4690-983C-B3CFB1129C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B9C79E9A-08C2-43CB-B400-7A9F1C01B6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C4A190-5735-495A-87FD-B41AB1FC0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3" t="34110" r="14930" b="44122"/>
          <a:stretch/>
        </p:blipFill>
        <p:spPr>
          <a:xfrm rot="735252">
            <a:off x="6609602" y="4923405"/>
            <a:ext cx="2893428" cy="2015043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C87C3A-EACC-4DCD-BD22-0DDF1D855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" r="65766" b="71112"/>
          <a:stretch/>
        </p:blipFill>
        <p:spPr>
          <a:xfrm>
            <a:off x="-317112" y="-9314"/>
            <a:ext cx="1804834" cy="1558969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4F6015-6C6F-4E6B-8892-EED013BCE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2" t="59090" r="46582" b="5544"/>
          <a:stretch/>
        </p:blipFill>
        <p:spPr>
          <a:xfrm rot="9718277">
            <a:off x="313263" y="2042140"/>
            <a:ext cx="644269" cy="3443922"/>
          </a:xfrm>
          <a:prstGeom prst="rect">
            <a:avLst/>
          </a:prstGeom>
        </p:spPr>
      </p:pic>
      <p:pic>
        <p:nvPicPr>
          <p:cNvPr id="6" name="Picture 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1281185E-20AA-4A11-B097-C08C3C065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98" b="5729"/>
          <a:stretch/>
        </p:blipFill>
        <p:spPr>
          <a:xfrm rot="4616407">
            <a:off x="7002867" y="-1924899"/>
            <a:ext cx="1816203" cy="5266093"/>
          </a:xfrm>
          <a:prstGeom prst="rect">
            <a:avLst/>
          </a:prstGeom>
        </p:spPr>
      </p:pic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DA94E999-6938-40D2-B0B2-6A2523D7B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 t="5729"/>
          <a:stretch/>
        </p:blipFill>
        <p:spPr>
          <a:xfrm rot="15685867" flipH="1">
            <a:off x="2115532" y="547245"/>
            <a:ext cx="4354761" cy="32810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A09303-5E21-42DA-BC6E-BC33FCE77E9C}"/>
              </a:ext>
            </a:extLst>
          </p:cNvPr>
          <p:cNvSpPr/>
          <p:nvPr userDrawn="1"/>
        </p:nvSpPr>
        <p:spPr>
          <a:xfrm>
            <a:off x="583324" y="1249661"/>
            <a:ext cx="10836165" cy="5005061"/>
          </a:xfrm>
          <a:prstGeom prst="rect">
            <a:avLst/>
          </a:prstGeom>
          <a:solidFill>
            <a:srgbClr val="EAEAEA"/>
          </a:solidFill>
          <a:ln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064B70-274D-469D-B495-0A9DD1590EB8}"/>
              </a:ext>
            </a:extLst>
          </p:cNvPr>
          <p:cNvSpPr/>
          <p:nvPr userDrawn="1"/>
        </p:nvSpPr>
        <p:spPr>
          <a:xfrm>
            <a:off x="772511" y="1034201"/>
            <a:ext cx="10836165" cy="500506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87DF8E-B876-4AF1-BA08-4341DA1FD769}"/>
              </a:ext>
            </a:extLst>
          </p:cNvPr>
          <p:cNvSpPr/>
          <p:nvPr userDrawn="1"/>
        </p:nvSpPr>
        <p:spPr>
          <a:xfrm rot="19030318">
            <a:off x="2364" y="1030664"/>
            <a:ext cx="1810070" cy="652243"/>
          </a:xfrm>
          <a:prstGeom prst="roundRect">
            <a:avLst>
              <a:gd name="adj" fmla="val 0"/>
            </a:avLst>
          </a:prstGeom>
          <a:pattFill prst="dkHorz">
            <a:fgClr>
              <a:srgbClr val="F8F8F8"/>
            </a:fgClr>
            <a:bgClr>
              <a:srgbClr val="F6E392"/>
            </a:bgClr>
          </a:pattFill>
          <a:ln w="12700" cap="sq" cmpd="sng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1" name="Picture 1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6C251051-659E-4465-8625-66351AAFB2F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75">
            <a:off x="9897506" y="4115420"/>
            <a:ext cx="2119313" cy="2667000"/>
          </a:xfrm>
          <a:prstGeom prst="rect">
            <a:avLst/>
          </a:prstGeom>
        </p:spPr>
      </p:pic>
      <p:pic>
        <p:nvPicPr>
          <p:cNvPr id="12" name="Picture 11" descr="A picture containing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75D8104-7BFE-4122-BDAF-DD67C1DFC0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49" y="2744897"/>
            <a:ext cx="2565245" cy="2565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0E4F37-D267-4BA3-A6CF-1ABEF5559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2" t="54983"/>
          <a:stretch/>
        </p:blipFill>
        <p:spPr>
          <a:xfrm>
            <a:off x="-197413" y="5002301"/>
            <a:ext cx="1514869" cy="2143966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789FA4C-D851-4DFA-8839-3696D3F043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9" t="28720" r="46214" b="49337"/>
          <a:stretch/>
        </p:blipFill>
        <p:spPr>
          <a:xfrm rot="9233937">
            <a:off x="932603" y="5437306"/>
            <a:ext cx="1984938" cy="148218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64F1AE-6B63-4210-8073-B8A00A94EF71}"/>
              </a:ext>
            </a:extLst>
          </p:cNvPr>
          <p:cNvSpPr/>
          <p:nvPr userDrawn="1"/>
        </p:nvSpPr>
        <p:spPr>
          <a:xfrm rot="2555103">
            <a:off x="10353069" y="912327"/>
            <a:ext cx="1810070" cy="652243"/>
          </a:xfrm>
          <a:prstGeom prst="roundRect">
            <a:avLst>
              <a:gd name="adj" fmla="val 0"/>
            </a:avLst>
          </a:prstGeom>
          <a:pattFill prst="dkHorz">
            <a:fgClr>
              <a:srgbClr val="F8F8F8"/>
            </a:fgClr>
            <a:bgClr>
              <a:srgbClr val="F6E392"/>
            </a:bgClr>
          </a:pattFill>
          <a:ln w="12700" cap="sq" cmpd="sng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1858235-1ED9-433D-B853-EF8CB8BDF70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223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BC9E9-BE70-4968-8238-9B99CFF56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01486-2628-4946-A20B-EB9920C92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9BB96A5-D199-4747-9750-A9F02E30C1F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30506C-F4A1-4480-A763-07430A83D1D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1AB536-FF7D-4A78-9474-E7367772DE2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1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18" r:id="rId2"/>
    <p:sldLayoutId id="214748371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721" r:id="rId10"/>
    <p:sldLayoutId id="2147483717" r:id="rId11"/>
    <p:sldLayoutId id="2147483713" r:id="rId12"/>
    <p:sldLayoutId id="2147483710" r:id="rId13"/>
    <p:sldLayoutId id="2147483709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711" r:id="rId20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id="{0D58E3AF-AE3B-4829-9D52-1AE2B33D123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FF751-4BFB-497C-A251-8CB8B2C7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41EB2-B55F-4293-A576-5717C1043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3896-015E-4FF2-94C2-1944EA46D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BE3D-9C8F-4533-9491-62F32EAD4E2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A57BE-7BDB-41B6-BE6D-43B8B1B69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FA94D-4708-4B89-930B-A18AF88E8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2ACD-51D1-46DC-9357-E0E08BDF1E3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7">
            <a:extLst>
              <a:ext uri="{FF2B5EF4-FFF2-40B4-BE49-F238E27FC236}">
                <a16:creationId xmlns:a16="http://schemas.microsoft.com/office/drawing/2014/main" id="{45DBCC39-4E02-4E20-ACA9-521D4952EFD7}"/>
              </a:ext>
            </a:extLst>
          </p:cNvPr>
          <p:cNvGrpSpPr/>
          <p:nvPr userDrawn="1"/>
        </p:nvGrpSpPr>
        <p:grpSpPr>
          <a:xfrm>
            <a:off x="188844" y="136525"/>
            <a:ext cx="11827565" cy="6584950"/>
            <a:chOff x="885536" y="1424739"/>
            <a:chExt cx="10624293" cy="4978857"/>
          </a:xfrm>
        </p:grpSpPr>
        <p:sp>
          <p:nvSpPr>
            <p:cNvPr id="8" name="圆角矩形 8">
              <a:extLst>
                <a:ext uri="{FF2B5EF4-FFF2-40B4-BE49-F238E27FC236}">
                  <a16:creationId xmlns:a16="http://schemas.microsoft.com/office/drawing/2014/main" id="{C8D9F7F5-791D-4B2A-95CD-E55B30AA4E81}"/>
                </a:ext>
              </a:extLst>
            </p:cNvPr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9" name="圆角矩形 9">
              <a:extLst>
                <a:ext uri="{FF2B5EF4-FFF2-40B4-BE49-F238E27FC236}">
                  <a16:creationId xmlns:a16="http://schemas.microsoft.com/office/drawing/2014/main" id="{75043202-F1BD-41C5-9A4D-406CB3314CA1}"/>
                </a:ext>
              </a:extLst>
            </p:cNvPr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58235-1ED9-433D-B853-EF8CB8BDF70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223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19" r:id="rId3"/>
    <p:sldLayoutId id="2147483714" r:id="rId4"/>
    <p:sldLayoutId id="2147483686" r:id="rId5"/>
    <p:sldLayoutId id="2147483716" r:id="rId6"/>
    <p:sldLayoutId id="2147483715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3B28C-8147-4355-A6AF-FCF7CECE7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FF07E-D722-455C-B1E9-8C169B54E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6DDBC-B205-4B79-92A7-2D36AD037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AFCC0-392C-4F5C-B8B3-BF50A139C1B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3BC52-3705-46E4-B6B0-4155DB84B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E18F8-2161-4F8F-8742-03C10F4D0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92EB9-42C2-4751-A6D1-F79C093489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858235-1ED9-433D-B853-EF8CB8BDF70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223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3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sv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6.pn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26.png"/><Relationship Id="rId23" Type="http://schemas.openxmlformats.org/officeDocument/2006/relationships/image" Target="../media/image18.png"/><Relationship Id="rId10" Type="http://schemas.openxmlformats.org/officeDocument/2006/relationships/image" Target="../media/image23.png"/><Relationship Id="rId19" Type="http://schemas.openxmlformats.org/officeDocument/2006/relationships/image" Target="../media/image30.gif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3.png"/><Relationship Id="rId2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sv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7" Type="http://schemas.openxmlformats.org/officeDocument/2006/relationships/image" Target="../media/image21.sv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0.gif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9.svg"/><Relationship Id="rId23" Type="http://schemas.openxmlformats.org/officeDocument/2006/relationships/image" Target="../media/image17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image" Target="../media/image23.svg"/><Relationship Id="rId14" Type="http://schemas.openxmlformats.org/officeDocument/2006/relationships/image" Target="../media/image24.png"/><Relationship Id="rId2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svg"/><Relationship Id="rId18" Type="http://schemas.openxmlformats.org/officeDocument/2006/relationships/image" Target="../media/image30.gi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7.pn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27.png"/><Relationship Id="rId23" Type="http://schemas.openxmlformats.org/officeDocument/2006/relationships/image" Target="../media/image18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svg"/><Relationship Id="rId18" Type="http://schemas.openxmlformats.org/officeDocument/2006/relationships/image" Target="../media/image30.gi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7.pn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24" Type="http://schemas.openxmlformats.org/officeDocument/2006/relationships/image" Target="../media/image18.png"/><Relationship Id="rId5" Type="http://schemas.openxmlformats.org/officeDocument/2006/relationships/image" Target="../media/image21.svg"/><Relationship Id="rId15" Type="http://schemas.openxmlformats.org/officeDocument/2006/relationships/image" Target="../media/image27.png"/><Relationship Id="rId23" Type="http://schemas.openxmlformats.org/officeDocument/2006/relationships/image" Target="../media/image42.sv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6.png"/><Relationship Id="rId2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svg"/><Relationship Id="rId18" Type="http://schemas.openxmlformats.org/officeDocument/2006/relationships/image" Target="../media/image30.gi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7.pn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24" Type="http://schemas.openxmlformats.org/officeDocument/2006/relationships/image" Target="../media/image18.png"/><Relationship Id="rId5" Type="http://schemas.openxmlformats.org/officeDocument/2006/relationships/image" Target="../media/image21.svg"/><Relationship Id="rId15" Type="http://schemas.openxmlformats.org/officeDocument/2006/relationships/image" Target="../media/image27.png"/><Relationship Id="rId23" Type="http://schemas.openxmlformats.org/officeDocument/2006/relationships/image" Target="../media/image42.sv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6.png"/><Relationship Id="rId2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2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sv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6.pn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26.png"/><Relationship Id="rId23" Type="http://schemas.openxmlformats.org/officeDocument/2006/relationships/image" Target="../media/image18.png"/><Relationship Id="rId10" Type="http://schemas.openxmlformats.org/officeDocument/2006/relationships/image" Target="../media/image23.png"/><Relationship Id="rId19" Type="http://schemas.openxmlformats.org/officeDocument/2006/relationships/image" Target="../media/image30.gif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5.pn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58F515-09E9-4B74-8ECB-0F1DB2DDA100}"/>
              </a:ext>
            </a:extLst>
          </p:cNvPr>
          <p:cNvSpPr txBox="1"/>
          <p:nvPr/>
        </p:nvSpPr>
        <p:spPr>
          <a:xfrm rot="20581842">
            <a:off x="957118" y="1261739"/>
            <a:ext cx="43347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n w="12700">
                  <a:solidFill>
                    <a:sysClr val="windowText" lastClr="000000"/>
                  </a:solidFill>
                </a:ln>
                <a:solidFill>
                  <a:srgbClr val="E17711"/>
                </a:solidFill>
                <a:effectLst>
                  <a:glow rad="63500">
                    <a:srgbClr val="E17711">
                      <a:alpha val="40000"/>
                    </a:srgbClr>
                  </a:glow>
                </a:effectLst>
                <a:latin typeface="UTM A&amp;S Signwriter" panose="02040603050506020204" pitchFamily="18" charset="0"/>
                <a:ea typeface="Cambria" panose="02040503050406030204" pitchFamily="18" charset="0"/>
              </a:rPr>
              <a:t>Ôn</a:t>
            </a:r>
            <a:r>
              <a:rPr lang="en-US" sz="13800" dirty="0">
                <a:ln w="12700">
                  <a:solidFill>
                    <a:sysClr val="windowText" lastClr="000000"/>
                  </a:solidFill>
                </a:ln>
                <a:solidFill>
                  <a:srgbClr val="E17711"/>
                </a:solidFill>
                <a:effectLst>
                  <a:glow rad="63500">
                    <a:srgbClr val="E17711">
                      <a:alpha val="40000"/>
                    </a:srgbClr>
                  </a:glow>
                </a:effectLst>
                <a:latin typeface="UTM A&amp;S Signwriter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3800" dirty="0" err="1">
                <a:ln w="12700">
                  <a:solidFill>
                    <a:sysClr val="windowText" lastClr="000000"/>
                  </a:solidFill>
                </a:ln>
                <a:solidFill>
                  <a:srgbClr val="E17711"/>
                </a:solidFill>
                <a:effectLst>
                  <a:glow rad="63500">
                    <a:srgbClr val="E17711">
                      <a:alpha val="40000"/>
                    </a:srgbClr>
                  </a:glow>
                </a:effectLst>
                <a:latin typeface="UTM A&amp;S Signwriter" panose="02040603050506020204" pitchFamily="18" charset="0"/>
                <a:ea typeface="Cambria" panose="02040503050406030204" pitchFamily="18" charset="0"/>
              </a:rPr>
              <a:t>tập</a:t>
            </a:r>
            <a:r>
              <a:rPr lang="en-US" sz="13800" dirty="0">
                <a:ln w="12700">
                  <a:solidFill>
                    <a:sysClr val="windowText" lastClr="000000"/>
                  </a:solidFill>
                </a:ln>
                <a:solidFill>
                  <a:srgbClr val="E17711"/>
                </a:solidFill>
                <a:effectLst>
                  <a:glow rad="63500">
                    <a:srgbClr val="E17711">
                      <a:alpha val="40000"/>
                    </a:srgbClr>
                  </a:glow>
                </a:effectLst>
                <a:latin typeface="UTM A&amp;S Signwriter" panose="02040603050506020204" pitchFamily="18" charset="0"/>
                <a:ea typeface="Cambria" panose="02040503050406030204" pitchFamily="18" charset="0"/>
              </a:rPr>
              <a:t> về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EAD072-AE79-4132-8187-69257F5E45F5}"/>
              </a:ext>
            </a:extLst>
          </p:cNvPr>
          <p:cNvSpPr txBox="1"/>
          <p:nvPr/>
        </p:nvSpPr>
        <p:spPr>
          <a:xfrm rot="20678060">
            <a:off x="2590798" y="2171422"/>
            <a:ext cx="9753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#9Slide07 IcielCrocante" panose="02000000000000000000" pitchFamily="2" charset="0"/>
              </a:rPr>
              <a:t>BIỂU ĐỒ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16955-DBB8-4671-86EF-E68742E3F8E5}"/>
              </a:ext>
            </a:extLst>
          </p:cNvPr>
          <p:cNvSpPr txBox="1"/>
          <p:nvPr/>
        </p:nvSpPr>
        <p:spPr>
          <a:xfrm rot="2531981">
            <a:off x="10436957" y="998331"/>
            <a:ext cx="179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#9Slide07 Cadena" panose="02000503000000020004" pitchFamily="2" charset="0"/>
              </a:rPr>
              <a:t>TOÁN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BC30B-0D9F-48DF-B2C2-D58A732D2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28" y="-742997"/>
            <a:ext cx="1265657" cy="17452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3B37C7-67EC-4694-9B18-67C453503CEC}"/>
              </a:ext>
            </a:extLst>
          </p:cNvPr>
          <p:cNvSpPr txBox="1">
            <a:spLocks/>
          </p:cNvSpPr>
          <p:nvPr/>
        </p:nvSpPr>
        <p:spPr>
          <a:xfrm>
            <a:off x="8751167" y="61395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AD072-AE79-4132-8187-69257F5E45F5}"/>
              </a:ext>
            </a:extLst>
          </p:cNvPr>
          <p:cNvSpPr txBox="1"/>
          <p:nvPr/>
        </p:nvSpPr>
        <p:spPr>
          <a:xfrm rot="20678060">
            <a:off x="2743198" y="2155575"/>
            <a:ext cx="9753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7 IcielCrocante" panose="02000000000000000000" pitchFamily="2" charset="0"/>
              </a:rPr>
              <a:t>BIỂU ĐỒ</a:t>
            </a:r>
          </a:p>
        </p:txBody>
      </p:sp>
    </p:spTree>
    <p:extLst>
      <p:ext uri="{BB962C8B-B14F-4D97-AF65-F5344CB8AC3E}">
        <p14:creationId xmlns:p14="http://schemas.microsoft.com/office/powerpoint/2010/main" val="1349223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8463817" y="3990843"/>
            <a:ext cx="1814016" cy="21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87363" y="646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57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45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45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44505 -0.00996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7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152443" y="2992467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08262" y="2278519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89488" y="6370636"/>
            <a:ext cx="487363" cy="487363"/>
          </a:xfrm>
          <a:prstGeom prst="rect">
            <a:avLst/>
          </a:prstGeom>
        </p:spPr>
      </p:pic>
      <p:pic>
        <p:nvPicPr>
          <p:cNvPr id="3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5473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41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1">
            <a:extLst>
              <a:ext uri="{FF2B5EF4-FFF2-40B4-BE49-F238E27FC236}">
                <a16:creationId xmlns:a16="http://schemas.microsoft.com/office/drawing/2014/main" id="{442BFE9C-5F06-4DE9-A5D6-5605A5669AF7}"/>
              </a:ext>
            </a:extLst>
          </p:cNvPr>
          <p:cNvSpPr/>
          <p:nvPr/>
        </p:nvSpPr>
        <p:spPr>
          <a:xfrm>
            <a:off x="966469" y="145086"/>
            <a:ext cx="10443654" cy="557017"/>
          </a:xfrm>
          <a:prstGeom prst="round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Group 192">
            <a:extLst>
              <a:ext uri="{FF2B5EF4-FFF2-40B4-BE49-F238E27FC236}">
                <a16:creationId xmlns:a16="http://schemas.microsoft.com/office/drawing/2014/main" id="{1AC06053-4CFB-4A3E-86B7-33EFF0A29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224043"/>
              </p:ext>
            </p:extLst>
          </p:nvPr>
        </p:nvGraphicFramePr>
        <p:xfrm>
          <a:off x="2647123" y="894522"/>
          <a:ext cx="6629400" cy="5410200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195">
            <a:extLst>
              <a:ext uri="{FF2B5EF4-FFF2-40B4-BE49-F238E27FC236}">
                <a16:creationId xmlns:a16="http://schemas.microsoft.com/office/drawing/2014/main" id="{B24D70D7-2F14-419B-92AF-43AC720FF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6498" y="3503200"/>
            <a:ext cx="687388" cy="2801521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6" name="Rectangle 197">
            <a:extLst>
              <a:ext uri="{FF2B5EF4-FFF2-40B4-BE49-F238E27FC236}">
                <a16:creationId xmlns:a16="http://schemas.microsoft.com/office/drawing/2014/main" id="{55F85201-0121-49F7-8ABC-5963856B5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562" y="1580322"/>
            <a:ext cx="671512" cy="472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7" name="Text Box 202">
            <a:extLst>
              <a:ext uri="{FF2B5EF4-FFF2-40B4-BE49-F238E27FC236}">
                <a16:creationId xmlns:a16="http://schemas.microsoft.com/office/drawing/2014/main" id="{4ABF5265-3234-4344-9A55-09A0C1A2D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923" y="6007865"/>
            <a:ext cx="381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8" name="Text Box 203">
            <a:extLst>
              <a:ext uri="{FF2B5EF4-FFF2-40B4-BE49-F238E27FC236}">
                <a16:creationId xmlns:a16="http://schemas.microsoft.com/office/drawing/2014/main" id="{D1F2C44B-D78B-40AC-A0F1-4DA660474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523" y="5636389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200</a:t>
            </a:r>
          </a:p>
        </p:txBody>
      </p:sp>
      <p:sp>
        <p:nvSpPr>
          <p:cNvPr id="9" name="Text Box 204">
            <a:extLst>
              <a:ext uri="{FF2B5EF4-FFF2-40B4-BE49-F238E27FC236}">
                <a16:creationId xmlns:a16="http://schemas.microsoft.com/office/drawing/2014/main" id="{103A30F4-EDD1-4AA9-8BBE-7EA195606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323" y="5145849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400</a:t>
            </a:r>
          </a:p>
        </p:txBody>
      </p:sp>
      <p:sp>
        <p:nvSpPr>
          <p:cNvPr id="10" name="Text Box 205">
            <a:extLst>
              <a:ext uri="{FF2B5EF4-FFF2-40B4-BE49-F238E27FC236}">
                <a16:creationId xmlns:a16="http://schemas.microsoft.com/office/drawing/2014/main" id="{910F26B6-ABCE-423D-91AE-49A5E845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323" y="4688649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600</a:t>
            </a:r>
          </a:p>
        </p:txBody>
      </p:sp>
      <p:sp>
        <p:nvSpPr>
          <p:cNvPr id="11" name="Text Box 206">
            <a:extLst>
              <a:ext uri="{FF2B5EF4-FFF2-40B4-BE49-F238E27FC236}">
                <a16:creationId xmlns:a16="http://schemas.microsoft.com/office/drawing/2014/main" id="{E7BC0DEF-530C-4FC4-9C57-CD6CAD4A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323" y="4321939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800</a:t>
            </a:r>
          </a:p>
        </p:txBody>
      </p:sp>
      <p:sp>
        <p:nvSpPr>
          <p:cNvPr id="12" name="Text Box 209">
            <a:extLst>
              <a:ext uri="{FF2B5EF4-FFF2-40B4-BE49-F238E27FC236}">
                <a16:creationId xmlns:a16="http://schemas.microsoft.com/office/drawing/2014/main" id="{5FA017C2-A7E2-4E5E-99CA-1E747B97B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23" y="3802822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1000</a:t>
            </a:r>
          </a:p>
        </p:txBody>
      </p:sp>
      <p:sp>
        <p:nvSpPr>
          <p:cNvPr id="13" name="Text Box 210">
            <a:extLst>
              <a:ext uri="{FF2B5EF4-FFF2-40B4-BE49-F238E27FC236}">
                <a16:creationId xmlns:a16="http://schemas.microsoft.com/office/drawing/2014/main" id="{BBD858AD-A813-4CF6-9CDD-CF14E9C33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23" y="3451568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1200</a:t>
            </a:r>
          </a:p>
        </p:txBody>
      </p:sp>
      <p:sp>
        <p:nvSpPr>
          <p:cNvPr id="14" name="Text Box 211">
            <a:extLst>
              <a:ext uri="{FF2B5EF4-FFF2-40B4-BE49-F238E27FC236}">
                <a16:creationId xmlns:a16="http://schemas.microsoft.com/office/drawing/2014/main" id="{49CC7028-2D89-4445-9BE2-406A2251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23" y="2936049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1400</a:t>
            </a:r>
          </a:p>
        </p:txBody>
      </p:sp>
      <p:sp>
        <p:nvSpPr>
          <p:cNvPr id="15" name="Line 212">
            <a:extLst>
              <a:ext uri="{FF2B5EF4-FFF2-40B4-BE49-F238E27FC236}">
                <a16:creationId xmlns:a16="http://schemas.microsoft.com/office/drawing/2014/main" id="{3DBEC663-6401-4D58-B5B2-22A7648DFD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1411" y="3503201"/>
            <a:ext cx="25908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213">
            <a:extLst>
              <a:ext uri="{FF2B5EF4-FFF2-40B4-BE49-F238E27FC236}">
                <a16:creationId xmlns:a16="http://schemas.microsoft.com/office/drawing/2014/main" id="{59D54325-5F56-458E-908B-E7EF44F1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23" y="3299168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1255</a:t>
            </a:r>
          </a:p>
        </p:txBody>
      </p:sp>
      <p:sp>
        <p:nvSpPr>
          <p:cNvPr id="17" name="Text Box 214">
            <a:extLst>
              <a:ext uri="{FF2B5EF4-FFF2-40B4-BE49-F238E27FC236}">
                <a16:creationId xmlns:a16="http://schemas.microsoft.com/office/drawing/2014/main" id="{DED320FE-E817-4C46-BA2B-04EB64C94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23" y="2478849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1600</a:t>
            </a:r>
          </a:p>
        </p:txBody>
      </p:sp>
      <p:sp>
        <p:nvSpPr>
          <p:cNvPr id="18" name="Text Box 215">
            <a:extLst>
              <a:ext uri="{FF2B5EF4-FFF2-40B4-BE49-F238E27FC236}">
                <a16:creationId xmlns:a16="http://schemas.microsoft.com/office/drawing/2014/main" id="{09E9227A-80C7-4AA9-85B1-986343F44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23" y="2021649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1800</a:t>
            </a:r>
          </a:p>
        </p:txBody>
      </p:sp>
      <p:sp>
        <p:nvSpPr>
          <p:cNvPr id="19" name="Text Box 216">
            <a:extLst>
              <a:ext uri="{FF2B5EF4-FFF2-40B4-BE49-F238E27FC236}">
                <a16:creationId xmlns:a16="http://schemas.microsoft.com/office/drawing/2014/main" id="{E0500215-CB6E-465F-BF1C-FA0E1AD0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23" y="1642238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2000</a:t>
            </a:r>
          </a:p>
        </p:txBody>
      </p:sp>
      <p:sp>
        <p:nvSpPr>
          <p:cNvPr id="20" name="Text Box 217">
            <a:extLst>
              <a:ext uri="{FF2B5EF4-FFF2-40B4-BE49-F238E27FC236}">
                <a16:creationId xmlns:a16="http://schemas.microsoft.com/office/drawing/2014/main" id="{2D5CE70B-A751-4E40-AEED-D7A904465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23" y="1183449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2200</a:t>
            </a:r>
          </a:p>
        </p:txBody>
      </p:sp>
      <p:sp>
        <p:nvSpPr>
          <p:cNvPr id="21" name="Line 219">
            <a:extLst>
              <a:ext uri="{FF2B5EF4-FFF2-40B4-BE49-F238E27FC236}">
                <a16:creationId xmlns:a16="http://schemas.microsoft.com/office/drawing/2014/main" id="{5B4587F6-A766-4331-9646-683F02FDB0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1411" y="1585085"/>
            <a:ext cx="457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220">
            <a:extLst>
              <a:ext uri="{FF2B5EF4-FFF2-40B4-BE49-F238E27FC236}">
                <a16:creationId xmlns:a16="http://schemas.microsoft.com/office/drawing/2014/main" id="{FA9B0B20-9123-4EE6-9AA4-341AD8DA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923" y="6007865"/>
            <a:ext cx="381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23" name="Text Box 224">
            <a:extLst>
              <a:ext uri="{FF2B5EF4-FFF2-40B4-BE49-F238E27FC236}">
                <a16:creationId xmlns:a16="http://schemas.microsoft.com/office/drawing/2014/main" id="{31815F96-AF06-41D7-9F26-BD9E51D9E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323" y="4018724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921</a:t>
            </a:r>
          </a:p>
        </p:txBody>
      </p:sp>
      <p:sp>
        <p:nvSpPr>
          <p:cNvPr id="24" name="Text Box 232">
            <a:extLst>
              <a:ext uri="{FF2B5EF4-FFF2-40B4-BE49-F238E27FC236}">
                <a16:creationId xmlns:a16="http://schemas.microsoft.com/office/drawing/2014/main" id="{EF2BE8ED-5983-4260-83FD-5F239A995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523" y="665922"/>
            <a:ext cx="99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>
                <a:solidFill>
                  <a:srgbClr val="DB0F58"/>
                </a:solidFill>
                <a:latin typeface="Arial" charset="0"/>
              </a:rPr>
              <a:t>(km</a:t>
            </a:r>
            <a:r>
              <a:rPr lang="en-US" sz="2000" b="1" baseline="30000">
                <a:solidFill>
                  <a:srgbClr val="DB0F58"/>
                </a:solidFill>
                <a:latin typeface="Arial" charset="0"/>
              </a:rPr>
              <a:t>2</a:t>
            </a:r>
            <a:r>
              <a:rPr lang="en-US" sz="2000" b="1">
                <a:solidFill>
                  <a:srgbClr val="DB0F58"/>
                </a:solidFill>
                <a:latin typeface="Arial" charset="0"/>
              </a:rPr>
              <a:t>)</a:t>
            </a:r>
          </a:p>
        </p:txBody>
      </p:sp>
      <p:sp>
        <p:nvSpPr>
          <p:cNvPr id="25" name="Text Box 233">
            <a:extLst>
              <a:ext uri="{FF2B5EF4-FFF2-40B4-BE49-F238E27FC236}">
                <a16:creationId xmlns:a16="http://schemas.microsoft.com/office/drawing/2014/main" id="{0B38DC63-2C56-48E8-9146-E10741349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23" y="1394589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2095</a:t>
            </a:r>
          </a:p>
        </p:txBody>
      </p:sp>
      <p:sp>
        <p:nvSpPr>
          <p:cNvPr id="26" name="Line 240">
            <a:extLst>
              <a:ext uri="{FF2B5EF4-FFF2-40B4-BE49-F238E27FC236}">
                <a16:creationId xmlns:a16="http://schemas.microsoft.com/office/drawing/2014/main" id="{6E2DA2B7-3CC6-4AAB-A013-F85128AAED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75698" y="4252090"/>
            <a:ext cx="609600" cy="15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41">
            <a:extLst>
              <a:ext uri="{FF2B5EF4-FFF2-40B4-BE49-F238E27FC236}">
                <a16:creationId xmlns:a16="http://schemas.microsoft.com/office/drawing/2014/main" id="{D65205D4-82E2-4DAE-A7D5-F8D487FF6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874" y="4247322"/>
            <a:ext cx="681039" cy="20574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29" name="Text Box 198">
            <a:extLst>
              <a:ext uri="{FF2B5EF4-FFF2-40B4-BE49-F238E27FC236}">
                <a16:creationId xmlns:a16="http://schemas.microsoft.com/office/drawing/2014/main" id="{63CF718B-BBEC-41F4-A400-03AFEEA6D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159" y="6330736"/>
            <a:ext cx="19977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        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Hà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Nội</a:t>
            </a:r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199">
            <a:extLst>
              <a:ext uri="{FF2B5EF4-FFF2-40B4-BE49-F238E27FC236}">
                <a16:creationId xmlns:a16="http://schemas.microsoft.com/office/drawing/2014/main" id="{070F07EA-15FB-4E9B-B096-A687F0974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923" y="6332671"/>
            <a:ext cx="22263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      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Đà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Nẵng</a:t>
            </a:r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200">
            <a:extLst>
              <a:ext uri="{FF2B5EF4-FFF2-40B4-BE49-F238E27FC236}">
                <a16:creationId xmlns:a16="http://schemas.microsoft.com/office/drawing/2014/main" id="{CEE0F9F0-EB54-4BBC-9663-0162B388C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487" y="6332673"/>
            <a:ext cx="2514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    TP.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Hồ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Chí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Minh</a:t>
            </a:r>
          </a:p>
        </p:txBody>
      </p:sp>
      <p:sp>
        <p:nvSpPr>
          <p:cNvPr id="32" name="Text Box 201">
            <a:extLst>
              <a:ext uri="{FF2B5EF4-FFF2-40B4-BE49-F238E27FC236}">
                <a16:creationId xmlns:a16="http://schemas.microsoft.com/office/drawing/2014/main" id="{60272C18-BF10-4BFB-93FD-36153DEB3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687" y="6315347"/>
            <a:ext cx="20739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EE0C62"/>
                </a:solidFill>
                <a:latin typeface="Arial" charset="0"/>
              </a:rPr>
              <a:t>      (</a:t>
            </a:r>
            <a:r>
              <a:rPr lang="en-US" sz="2000" b="1" dirty="0" err="1">
                <a:solidFill>
                  <a:srgbClr val="EE0C62"/>
                </a:solidFill>
                <a:latin typeface="Arial" charset="0"/>
              </a:rPr>
              <a:t>Thành</a:t>
            </a:r>
            <a:r>
              <a:rPr lang="en-US" sz="2000" b="1" dirty="0">
                <a:solidFill>
                  <a:srgbClr val="EE0C6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EE0C62"/>
                </a:solidFill>
                <a:latin typeface="Arial" charset="0"/>
              </a:rPr>
              <a:t>phố</a:t>
            </a:r>
            <a:r>
              <a:rPr lang="en-US" sz="2000" b="1" dirty="0">
                <a:solidFill>
                  <a:srgbClr val="EE0C62"/>
                </a:solidFill>
                <a:latin typeface="Arial" charset="0"/>
              </a:rPr>
              <a:t>)</a:t>
            </a:r>
          </a:p>
        </p:txBody>
      </p:sp>
      <p:sp>
        <p:nvSpPr>
          <p:cNvPr id="33" name="Text Box 4">
            <a:extLst>
              <a:ext uri="{FF2B5EF4-FFF2-40B4-BE49-F238E27FC236}">
                <a16:creationId xmlns:a16="http://schemas.microsoft.com/office/drawing/2014/main" id="{79DDFD33-6EC9-42D1-A943-3249BC69E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469" y="201057"/>
            <a:ext cx="105331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latin typeface="Arial" charset="0"/>
              </a:rPr>
              <a:t>Bài 2: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Biểu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đồ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dưới</a:t>
            </a:r>
            <a:r>
              <a:rPr lang="en-US" sz="2400" b="1" dirty="0">
                <a:latin typeface="Arial" charset="0"/>
              </a:rPr>
              <a:t> đây nói về </a:t>
            </a:r>
            <a:r>
              <a:rPr lang="en-US" sz="2400" b="1" dirty="0" err="1">
                <a:latin typeface="Arial" charset="0"/>
              </a:rPr>
              <a:t>diện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tích</a:t>
            </a:r>
            <a:r>
              <a:rPr lang="en-US" sz="2400" b="1" dirty="0">
                <a:latin typeface="Arial" charset="0"/>
              </a:rPr>
              <a:t> của </a:t>
            </a:r>
            <a:r>
              <a:rPr lang="en-US" sz="2400" b="1" dirty="0" err="1">
                <a:latin typeface="Arial" charset="0"/>
              </a:rPr>
              <a:t>ba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thành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phố</a:t>
            </a:r>
            <a:r>
              <a:rPr lang="en-US" sz="2400" b="1" dirty="0">
                <a:latin typeface="Arial" charset="0"/>
              </a:rPr>
              <a:t> của </a:t>
            </a:r>
            <a:r>
              <a:rPr lang="en-US" sz="2400" b="1" dirty="0" err="1">
                <a:latin typeface="Arial" charset="0"/>
              </a:rPr>
              <a:t>nước</a:t>
            </a:r>
            <a:r>
              <a:rPr lang="en-US" sz="2400" b="1" dirty="0">
                <a:latin typeface="Arial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766900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25" grpId="0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325A652B-833B-4623-972A-638265516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65" y="526056"/>
            <a:ext cx="1109207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200" b="1" u="sng" dirty="0">
                <a:solidFill>
                  <a:srgbClr val="C00000"/>
                </a:solidFill>
                <a:cs typeface="Arial" panose="020B0604020202020204" pitchFamily="34" charset="0"/>
              </a:rPr>
              <a:t>Bài 2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: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Biểu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đồ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sau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nói về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diện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tích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của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ba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thành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phố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của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nước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ta.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Dựa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vào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biểu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đồ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hoàn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thành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hỏi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sau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BD07526-0974-4922-863C-53234278C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39" y="1735899"/>
            <a:ext cx="10456234" cy="20621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a)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của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Hà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Nội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là bao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nhiêu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ki-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lô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mét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vuông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?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Đà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Nẵng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là bao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nhiêu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ki-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lô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mét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vuông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?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thành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phố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Hồ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Chí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Minh là bao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nhiêu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b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ki-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lô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mét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vuông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820C8667-DAC7-47C8-AD3A-957BC0805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65" y="3955294"/>
            <a:ext cx="8433397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b)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của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Đà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Nẵng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hơn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Hà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Nội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là bao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nhiêu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ki-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lô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mét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vuông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bé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hơn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thành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phố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Hồ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Chí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Minh là bao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nhiêu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ki-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lô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mét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vuông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74FA0CDE-6302-4132-94DC-A7993F132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59" y="2029052"/>
            <a:ext cx="4744995" cy="50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55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1">
            <a:extLst>
              <a:ext uri="{FF2B5EF4-FFF2-40B4-BE49-F238E27FC236}">
                <a16:creationId xmlns:a16="http://schemas.microsoft.com/office/drawing/2014/main" id="{442BFE9C-5F06-4DE9-A5D6-5605A5669AF7}"/>
              </a:ext>
            </a:extLst>
          </p:cNvPr>
          <p:cNvSpPr/>
          <p:nvPr/>
        </p:nvSpPr>
        <p:spPr>
          <a:xfrm>
            <a:off x="966469" y="144794"/>
            <a:ext cx="10443654" cy="557017"/>
          </a:xfrm>
          <a:prstGeom prst="round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Group 192">
            <a:extLst>
              <a:ext uri="{FF2B5EF4-FFF2-40B4-BE49-F238E27FC236}">
                <a16:creationId xmlns:a16="http://schemas.microsoft.com/office/drawing/2014/main" id="{1AC06053-4CFB-4A3E-86B7-33EFF0A29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616761"/>
              </p:ext>
            </p:extLst>
          </p:nvPr>
        </p:nvGraphicFramePr>
        <p:xfrm>
          <a:off x="1156253" y="947585"/>
          <a:ext cx="6629400" cy="5410200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195">
            <a:extLst>
              <a:ext uri="{FF2B5EF4-FFF2-40B4-BE49-F238E27FC236}">
                <a16:creationId xmlns:a16="http://schemas.microsoft.com/office/drawing/2014/main" id="{B24D70D7-2F14-419B-92AF-43AC720FF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628" y="3556263"/>
            <a:ext cx="687388" cy="2801521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6" name="Rectangle 197">
            <a:extLst>
              <a:ext uri="{FF2B5EF4-FFF2-40B4-BE49-F238E27FC236}">
                <a16:creationId xmlns:a16="http://schemas.microsoft.com/office/drawing/2014/main" id="{55F85201-0121-49F7-8ABC-5963856B5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692" y="1633385"/>
            <a:ext cx="671512" cy="472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7" name="Text Box 202">
            <a:extLst>
              <a:ext uri="{FF2B5EF4-FFF2-40B4-BE49-F238E27FC236}">
                <a16:creationId xmlns:a16="http://schemas.microsoft.com/office/drawing/2014/main" id="{4ABF5265-3234-4344-9A55-09A0C1A2D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53" y="6060928"/>
            <a:ext cx="381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8" name="Text Box 203">
            <a:extLst>
              <a:ext uri="{FF2B5EF4-FFF2-40B4-BE49-F238E27FC236}">
                <a16:creationId xmlns:a16="http://schemas.microsoft.com/office/drawing/2014/main" id="{D1F2C44B-D78B-40AC-A0F1-4DA660474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53" y="5689452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200</a:t>
            </a:r>
          </a:p>
        </p:txBody>
      </p:sp>
      <p:sp>
        <p:nvSpPr>
          <p:cNvPr id="9" name="Text Box 204">
            <a:extLst>
              <a:ext uri="{FF2B5EF4-FFF2-40B4-BE49-F238E27FC236}">
                <a16:creationId xmlns:a16="http://schemas.microsoft.com/office/drawing/2014/main" id="{103A30F4-EDD1-4AA9-8BBE-7EA195606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53" y="5198912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400</a:t>
            </a:r>
          </a:p>
        </p:txBody>
      </p:sp>
      <p:sp>
        <p:nvSpPr>
          <p:cNvPr id="10" name="Text Box 205">
            <a:extLst>
              <a:ext uri="{FF2B5EF4-FFF2-40B4-BE49-F238E27FC236}">
                <a16:creationId xmlns:a16="http://schemas.microsoft.com/office/drawing/2014/main" id="{910F26B6-ABCE-423D-91AE-49A5E845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53" y="4741712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600</a:t>
            </a:r>
          </a:p>
        </p:txBody>
      </p:sp>
      <p:sp>
        <p:nvSpPr>
          <p:cNvPr id="11" name="Text Box 206">
            <a:extLst>
              <a:ext uri="{FF2B5EF4-FFF2-40B4-BE49-F238E27FC236}">
                <a16:creationId xmlns:a16="http://schemas.microsoft.com/office/drawing/2014/main" id="{E7BC0DEF-530C-4FC4-9C57-CD6CAD4A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53" y="4375002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800</a:t>
            </a:r>
          </a:p>
        </p:txBody>
      </p:sp>
      <p:sp>
        <p:nvSpPr>
          <p:cNvPr id="12" name="Text Box 209">
            <a:extLst>
              <a:ext uri="{FF2B5EF4-FFF2-40B4-BE49-F238E27FC236}">
                <a16:creationId xmlns:a16="http://schemas.microsoft.com/office/drawing/2014/main" id="{5FA017C2-A7E2-4E5E-99CA-1E747B97B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3" y="3855885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1000</a:t>
            </a:r>
          </a:p>
        </p:txBody>
      </p:sp>
      <p:sp>
        <p:nvSpPr>
          <p:cNvPr id="13" name="Text Box 210">
            <a:extLst>
              <a:ext uri="{FF2B5EF4-FFF2-40B4-BE49-F238E27FC236}">
                <a16:creationId xmlns:a16="http://schemas.microsoft.com/office/drawing/2014/main" id="{BBD858AD-A813-4CF6-9CDD-CF14E9C33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3" y="3504631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1200</a:t>
            </a:r>
          </a:p>
        </p:txBody>
      </p:sp>
      <p:sp>
        <p:nvSpPr>
          <p:cNvPr id="14" name="Text Box 211">
            <a:extLst>
              <a:ext uri="{FF2B5EF4-FFF2-40B4-BE49-F238E27FC236}">
                <a16:creationId xmlns:a16="http://schemas.microsoft.com/office/drawing/2014/main" id="{49CC7028-2D89-4445-9BE2-406A2251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3" y="2989112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1400</a:t>
            </a:r>
          </a:p>
        </p:txBody>
      </p:sp>
      <p:sp>
        <p:nvSpPr>
          <p:cNvPr id="15" name="Line 212">
            <a:extLst>
              <a:ext uri="{FF2B5EF4-FFF2-40B4-BE49-F238E27FC236}">
                <a16:creationId xmlns:a16="http://schemas.microsoft.com/office/drawing/2014/main" id="{3DBEC663-6401-4D58-B5B2-22A7648DFD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70541" y="3556264"/>
            <a:ext cx="25908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213">
            <a:extLst>
              <a:ext uri="{FF2B5EF4-FFF2-40B4-BE49-F238E27FC236}">
                <a16:creationId xmlns:a16="http://schemas.microsoft.com/office/drawing/2014/main" id="{59D54325-5F56-458E-908B-E7EF44F1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3" y="3352231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1255</a:t>
            </a:r>
          </a:p>
        </p:txBody>
      </p:sp>
      <p:sp>
        <p:nvSpPr>
          <p:cNvPr id="17" name="Text Box 214">
            <a:extLst>
              <a:ext uri="{FF2B5EF4-FFF2-40B4-BE49-F238E27FC236}">
                <a16:creationId xmlns:a16="http://schemas.microsoft.com/office/drawing/2014/main" id="{DED320FE-E817-4C46-BA2B-04EB64C94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3" y="2531912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1600</a:t>
            </a:r>
          </a:p>
        </p:txBody>
      </p:sp>
      <p:sp>
        <p:nvSpPr>
          <p:cNvPr id="18" name="Text Box 215">
            <a:extLst>
              <a:ext uri="{FF2B5EF4-FFF2-40B4-BE49-F238E27FC236}">
                <a16:creationId xmlns:a16="http://schemas.microsoft.com/office/drawing/2014/main" id="{09E9227A-80C7-4AA9-85B1-986343F44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3" y="2074712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1800</a:t>
            </a:r>
          </a:p>
        </p:txBody>
      </p:sp>
      <p:sp>
        <p:nvSpPr>
          <p:cNvPr id="19" name="Text Box 216">
            <a:extLst>
              <a:ext uri="{FF2B5EF4-FFF2-40B4-BE49-F238E27FC236}">
                <a16:creationId xmlns:a16="http://schemas.microsoft.com/office/drawing/2014/main" id="{E0500215-CB6E-465F-BF1C-FA0E1AD0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3" y="1695301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2000</a:t>
            </a:r>
          </a:p>
        </p:txBody>
      </p:sp>
      <p:sp>
        <p:nvSpPr>
          <p:cNvPr id="20" name="Text Box 217">
            <a:extLst>
              <a:ext uri="{FF2B5EF4-FFF2-40B4-BE49-F238E27FC236}">
                <a16:creationId xmlns:a16="http://schemas.microsoft.com/office/drawing/2014/main" id="{2D5CE70B-A751-4E40-AEED-D7A904465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3" y="1236512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2200</a:t>
            </a:r>
          </a:p>
        </p:txBody>
      </p:sp>
      <p:sp>
        <p:nvSpPr>
          <p:cNvPr id="21" name="Line 219">
            <a:extLst>
              <a:ext uri="{FF2B5EF4-FFF2-40B4-BE49-F238E27FC236}">
                <a16:creationId xmlns:a16="http://schemas.microsoft.com/office/drawing/2014/main" id="{5B4587F6-A766-4331-9646-683F02FDB0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70541" y="1638148"/>
            <a:ext cx="45720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220">
            <a:extLst>
              <a:ext uri="{FF2B5EF4-FFF2-40B4-BE49-F238E27FC236}">
                <a16:creationId xmlns:a16="http://schemas.microsoft.com/office/drawing/2014/main" id="{FA9B0B20-9123-4EE6-9AA4-341AD8DA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53" y="6060928"/>
            <a:ext cx="381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23" name="Text Box 224">
            <a:extLst>
              <a:ext uri="{FF2B5EF4-FFF2-40B4-BE49-F238E27FC236}">
                <a16:creationId xmlns:a16="http://schemas.microsoft.com/office/drawing/2014/main" id="{31815F96-AF06-41D7-9F26-BD9E51D9E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53" y="4071787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921</a:t>
            </a:r>
          </a:p>
        </p:txBody>
      </p:sp>
      <p:sp>
        <p:nvSpPr>
          <p:cNvPr id="24" name="Text Box 232">
            <a:extLst>
              <a:ext uri="{FF2B5EF4-FFF2-40B4-BE49-F238E27FC236}">
                <a16:creationId xmlns:a16="http://schemas.microsoft.com/office/drawing/2014/main" id="{EF2BE8ED-5983-4260-83FD-5F239A995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53" y="718985"/>
            <a:ext cx="99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>
                <a:solidFill>
                  <a:srgbClr val="DB0F58"/>
                </a:solidFill>
                <a:latin typeface="Arial" charset="0"/>
              </a:rPr>
              <a:t>(km</a:t>
            </a:r>
            <a:r>
              <a:rPr lang="en-US" sz="2000" b="1" baseline="30000">
                <a:solidFill>
                  <a:srgbClr val="DB0F58"/>
                </a:solidFill>
                <a:latin typeface="Arial" charset="0"/>
              </a:rPr>
              <a:t>2</a:t>
            </a:r>
            <a:r>
              <a:rPr lang="en-US" sz="2000" b="1">
                <a:solidFill>
                  <a:srgbClr val="DB0F58"/>
                </a:solidFill>
                <a:latin typeface="Arial" charset="0"/>
              </a:rPr>
              <a:t>)</a:t>
            </a:r>
          </a:p>
        </p:txBody>
      </p:sp>
      <p:sp>
        <p:nvSpPr>
          <p:cNvPr id="25" name="Text Box 233">
            <a:extLst>
              <a:ext uri="{FF2B5EF4-FFF2-40B4-BE49-F238E27FC236}">
                <a16:creationId xmlns:a16="http://schemas.microsoft.com/office/drawing/2014/main" id="{0B38DC63-2C56-48E8-9146-E10741349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53" y="1447652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2095</a:t>
            </a:r>
          </a:p>
        </p:txBody>
      </p:sp>
      <p:sp>
        <p:nvSpPr>
          <p:cNvPr id="26" name="Line 240">
            <a:extLst>
              <a:ext uri="{FF2B5EF4-FFF2-40B4-BE49-F238E27FC236}">
                <a16:creationId xmlns:a16="http://schemas.microsoft.com/office/drawing/2014/main" id="{6E2DA2B7-3CC6-4AAB-A013-F85128AAED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84828" y="4305153"/>
            <a:ext cx="609600" cy="15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41">
            <a:extLst>
              <a:ext uri="{FF2B5EF4-FFF2-40B4-BE49-F238E27FC236}">
                <a16:creationId xmlns:a16="http://schemas.microsoft.com/office/drawing/2014/main" id="{D65205D4-82E2-4DAE-A7D5-F8D487FF6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004" y="4300385"/>
            <a:ext cx="681039" cy="20574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29" name="Text Box 198">
            <a:extLst>
              <a:ext uri="{FF2B5EF4-FFF2-40B4-BE49-F238E27FC236}">
                <a16:creationId xmlns:a16="http://schemas.microsoft.com/office/drawing/2014/main" id="{63CF718B-BBEC-41F4-A400-03AFEEA6D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289" y="6383799"/>
            <a:ext cx="19977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        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Hà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Nội</a:t>
            </a:r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199">
            <a:extLst>
              <a:ext uri="{FF2B5EF4-FFF2-40B4-BE49-F238E27FC236}">
                <a16:creationId xmlns:a16="http://schemas.microsoft.com/office/drawing/2014/main" id="{070F07EA-15FB-4E9B-B096-A687F0974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053" y="6385734"/>
            <a:ext cx="22263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      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Đà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Nẵng</a:t>
            </a:r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200">
            <a:extLst>
              <a:ext uri="{FF2B5EF4-FFF2-40B4-BE49-F238E27FC236}">
                <a16:creationId xmlns:a16="http://schemas.microsoft.com/office/drawing/2014/main" id="{CEE0F9F0-EB54-4BBC-9663-0162B388C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617" y="6385736"/>
            <a:ext cx="2514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    TP.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Hồ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Chí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Minh</a:t>
            </a:r>
          </a:p>
        </p:txBody>
      </p:sp>
      <p:sp>
        <p:nvSpPr>
          <p:cNvPr id="32" name="Text Box 201">
            <a:extLst>
              <a:ext uri="{FF2B5EF4-FFF2-40B4-BE49-F238E27FC236}">
                <a16:creationId xmlns:a16="http://schemas.microsoft.com/office/drawing/2014/main" id="{60272C18-BF10-4BFB-93FD-36153DEB3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817" y="6368410"/>
            <a:ext cx="20739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EE0C62"/>
                </a:solidFill>
                <a:latin typeface="Arial" charset="0"/>
              </a:rPr>
              <a:t>      (</a:t>
            </a:r>
            <a:r>
              <a:rPr lang="en-US" sz="2000" b="1" dirty="0" err="1">
                <a:solidFill>
                  <a:srgbClr val="EE0C62"/>
                </a:solidFill>
                <a:latin typeface="Arial" charset="0"/>
              </a:rPr>
              <a:t>Thành</a:t>
            </a:r>
            <a:r>
              <a:rPr lang="en-US" sz="2000" b="1" dirty="0">
                <a:solidFill>
                  <a:srgbClr val="EE0C62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EE0C62"/>
                </a:solidFill>
                <a:latin typeface="Arial" charset="0"/>
              </a:rPr>
              <a:t>phố</a:t>
            </a:r>
            <a:r>
              <a:rPr lang="en-US" sz="2000" b="1" dirty="0">
                <a:solidFill>
                  <a:srgbClr val="EE0C62"/>
                </a:solidFill>
                <a:latin typeface="Arial" charset="0"/>
              </a:rPr>
              <a:t>)</a:t>
            </a:r>
          </a:p>
        </p:txBody>
      </p:sp>
      <p:sp>
        <p:nvSpPr>
          <p:cNvPr id="33" name="Text Box 4">
            <a:extLst>
              <a:ext uri="{FF2B5EF4-FFF2-40B4-BE49-F238E27FC236}">
                <a16:creationId xmlns:a16="http://schemas.microsoft.com/office/drawing/2014/main" id="{79DDFD33-6EC9-42D1-A943-3249BC69E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469" y="201057"/>
            <a:ext cx="105331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latin typeface="Arial" charset="0"/>
              </a:rPr>
              <a:t>Bài 2: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Biểu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đồ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dưới</a:t>
            </a:r>
            <a:r>
              <a:rPr lang="en-US" sz="2400" b="1" dirty="0">
                <a:latin typeface="Arial" charset="0"/>
              </a:rPr>
              <a:t> đây nói về </a:t>
            </a:r>
            <a:r>
              <a:rPr lang="en-US" sz="2400" b="1" dirty="0" err="1">
                <a:latin typeface="Arial" charset="0"/>
              </a:rPr>
              <a:t>diện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tích</a:t>
            </a:r>
            <a:r>
              <a:rPr lang="en-US" sz="2400" b="1" dirty="0">
                <a:latin typeface="Arial" charset="0"/>
              </a:rPr>
              <a:t> của </a:t>
            </a:r>
            <a:r>
              <a:rPr lang="en-US" sz="2400" b="1" dirty="0" err="1">
                <a:latin typeface="Arial" charset="0"/>
              </a:rPr>
              <a:t>ba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thành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phố</a:t>
            </a:r>
            <a:r>
              <a:rPr lang="en-US" sz="2400" b="1" dirty="0">
                <a:latin typeface="Arial" charset="0"/>
              </a:rPr>
              <a:t> của </a:t>
            </a:r>
            <a:r>
              <a:rPr lang="en-US" sz="2400" b="1" dirty="0" err="1">
                <a:latin typeface="Arial" charset="0"/>
              </a:rPr>
              <a:t>nước</a:t>
            </a:r>
            <a:r>
              <a:rPr lang="en-US" sz="2400" b="1" dirty="0">
                <a:latin typeface="Arial" charset="0"/>
              </a:rPr>
              <a:t> ta.</a:t>
            </a:r>
          </a:p>
        </p:txBody>
      </p:sp>
      <p:sp>
        <p:nvSpPr>
          <p:cNvPr id="36" name="Cloud">
            <a:extLst>
              <a:ext uri="{FF2B5EF4-FFF2-40B4-BE49-F238E27FC236}">
                <a16:creationId xmlns:a16="http://schemas.microsoft.com/office/drawing/2014/main" id="{6B8BDA61-840A-4DED-933B-7A999D0CE77B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939216" y="871806"/>
            <a:ext cx="4187276" cy="1828800"/>
          </a:xfrm>
          <a:custGeom>
            <a:avLst/>
            <a:gdLst>
              <a:gd name="T0" fmla="*/ 7170 w 21600"/>
              <a:gd name="T1" fmla="*/ 914400 h 21600"/>
              <a:gd name="T2" fmla="*/ 1155700 w 21600"/>
              <a:gd name="T3" fmla="*/ 1826853 h 21600"/>
              <a:gd name="T4" fmla="*/ 2309474 w 21600"/>
              <a:gd name="T5" fmla="*/ 914400 h 21600"/>
              <a:gd name="T6" fmla="*/ 1155700 w 21600"/>
              <a:gd name="T7" fmla="*/ 10456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149BB2-3AC6-43B0-999D-E64D60995DC5}"/>
              </a:ext>
            </a:extLst>
          </p:cNvPr>
          <p:cNvSpPr txBox="1"/>
          <p:nvPr/>
        </p:nvSpPr>
        <p:spPr>
          <a:xfrm>
            <a:off x="8345193" y="1093708"/>
            <a:ext cx="34764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là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7D251B-C430-4D91-831F-E9C002F8CC54}"/>
              </a:ext>
            </a:extLst>
          </p:cNvPr>
          <p:cNvSpPr txBox="1"/>
          <p:nvPr/>
        </p:nvSpPr>
        <p:spPr>
          <a:xfrm>
            <a:off x="8345193" y="1289882"/>
            <a:ext cx="3476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là 921 km</a:t>
            </a:r>
            <a:r>
              <a:rPr 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²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loud">
            <a:extLst>
              <a:ext uri="{FF2B5EF4-FFF2-40B4-BE49-F238E27FC236}">
                <a16:creationId xmlns:a16="http://schemas.microsoft.com/office/drawing/2014/main" id="{37933293-D172-4480-AE3B-52DE7A18A573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901365" y="2674878"/>
            <a:ext cx="4187276" cy="1828800"/>
          </a:xfrm>
          <a:custGeom>
            <a:avLst/>
            <a:gdLst>
              <a:gd name="T0" fmla="*/ 7170 w 21600"/>
              <a:gd name="T1" fmla="*/ 914400 h 21600"/>
              <a:gd name="T2" fmla="*/ 1155700 w 21600"/>
              <a:gd name="T3" fmla="*/ 1826853 h 21600"/>
              <a:gd name="T4" fmla="*/ 2309474 w 21600"/>
              <a:gd name="T5" fmla="*/ 914400 h 21600"/>
              <a:gd name="T6" fmla="*/ 1155700 w 21600"/>
              <a:gd name="T7" fmla="*/ 10456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4AC67A-B375-47B8-951A-F4C4225EF0D1}"/>
              </a:ext>
            </a:extLst>
          </p:cNvPr>
          <p:cNvSpPr txBox="1"/>
          <p:nvPr/>
        </p:nvSpPr>
        <p:spPr>
          <a:xfrm>
            <a:off x="8273565" y="2998287"/>
            <a:ext cx="3653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là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CD1033-9E72-4284-B7B2-1F0C7D23CF5D}"/>
              </a:ext>
            </a:extLst>
          </p:cNvPr>
          <p:cNvSpPr txBox="1"/>
          <p:nvPr/>
        </p:nvSpPr>
        <p:spPr>
          <a:xfrm>
            <a:off x="8273566" y="3155918"/>
            <a:ext cx="36077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là 1255 km</a:t>
            </a:r>
            <a:r>
              <a:rPr 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²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loud">
            <a:extLst>
              <a:ext uri="{FF2B5EF4-FFF2-40B4-BE49-F238E27FC236}">
                <a16:creationId xmlns:a16="http://schemas.microsoft.com/office/drawing/2014/main" id="{13F42082-F5F8-46F4-AAAA-A772E4F826A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660994" y="4514303"/>
            <a:ext cx="4441077" cy="1513703"/>
          </a:xfrm>
          <a:custGeom>
            <a:avLst/>
            <a:gdLst>
              <a:gd name="T0" fmla="*/ 7170 w 21600"/>
              <a:gd name="T1" fmla="*/ 914400 h 21600"/>
              <a:gd name="T2" fmla="*/ 1155700 w 21600"/>
              <a:gd name="T3" fmla="*/ 1826853 h 21600"/>
              <a:gd name="T4" fmla="*/ 2309474 w 21600"/>
              <a:gd name="T5" fmla="*/ 914400 h 21600"/>
              <a:gd name="T6" fmla="*/ 1155700 w 21600"/>
              <a:gd name="T7" fmla="*/ 10456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EBF750-F2CF-4817-A455-FCC55791D84E}"/>
              </a:ext>
            </a:extLst>
          </p:cNvPr>
          <p:cNvSpPr txBox="1"/>
          <p:nvPr/>
        </p:nvSpPr>
        <p:spPr>
          <a:xfrm>
            <a:off x="8041399" y="4741712"/>
            <a:ext cx="3907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TP.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Minh là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B1A6CA-865B-486C-A55A-05D25787E139}"/>
              </a:ext>
            </a:extLst>
          </p:cNvPr>
          <p:cNvSpPr txBox="1"/>
          <p:nvPr/>
        </p:nvSpPr>
        <p:spPr>
          <a:xfrm>
            <a:off x="7990258" y="4909430"/>
            <a:ext cx="3907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TP.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Minh 2095 km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²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91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15" grpId="1" animBg="1"/>
      <p:bldP spid="21" grpId="1" animBg="1"/>
      <p:bldP spid="26" grpId="1" animBg="1"/>
      <p:bldP spid="27" grpId="1" animBg="1"/>
      <p:bldP spid="36" grpId="0" animBg="1"/>
      <p:bldP spid="37" grpId="0"/>
      <p:bldP spid="37" grpId="1"/>
      <p:bldP spid="38" grpId="0"/>
      <p:bldP spid="43" grpId="0" animBg="1"/>
      <p:bldP spid="44" grpId="0"/>
      <p:bldP spid="44" grpId="1"/>
      <p:bldP spid="45" grpId="0"/>
      <p:bldP spid="46" grpId="0" animBg="1"/>
      <p:bldP spid="47" grpId="0"/>
      <p:bldP spid="47" grpId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8">
            <a:extLst>
              <a:ext uri="{FF2B5EF4-FFF2-40B4-BE49-F238E27FC236}">
                <a16:creationId xmlns:a16="http://schemas.microsoft.com/office/drawing/2014/main" id="{0722BD41-68A7-4A9D-A045-560FCCA7C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65" y="958542"/>
            <a:ext cx="1109207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200" b="1" u="sng" dirty="0">
                <a:solidFill>
                  <a:srgbClr val="C00000"/>
                </a:solidFill>
                <a:cs typeface="Arial" panose="020B0604020202020204" pitchFamily="34" charset="0"/>
              </a:rPr>
              <a:t>Bài 2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: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Biểu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đồ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sau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nói về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diện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tích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của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ba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thành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phố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của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nước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ta.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Dựa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vào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biểu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đồ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hoàn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thành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hỏi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cs typeface="Arial" panose="020B0604020202020204" pitchFamily="34" charset="0"/>
              </a:rPr>
              <a:t>sau</a:t>
            </a:r>
            <a:r>
              <a:rPr lang="en-US" altLang="vi-VN" sz="32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 Box 10">
            <a:extLst>
              <a:ext uri="{FF2B5EF4-FFF2-40B4-BE49-F238E27FC236}">
                <a16:creationId xmlns:a16="http://schemas.microsoft.com/office/drawing/2014/main" id="{50E75F81-9588-4675-B66F-F24041309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16" y="2035760"/>
            <a:ext cx="74749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47" name="Text Box 10">
            <a:extLst>
              <a:ext uri="{FF2B5EF4-FFF2-40B4-BE49-F238E27FC236}">
                <a16:creationId xmlns:a16="http://schemas.microsoft.com/office/drawing/2014/main" id="{8CF43887-72FA-4AC5-8B19-F40CDC012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063" y="3749050"/>
            <a:ext cx="1034762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Đà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Nẵng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bé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hơn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thành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phố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Hồ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Chí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Minh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ki-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lô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mét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vuông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là: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F0F2F6-DE9E-41B4-8114-FA0DB911B3C2}"/>
              </a:ext>
            </a:extLst>
          </p:cNvPr>
          <p:cNvSpPr txBox="1"/>
          <p:nvPr/>
        </p:nvSpPr>
        <p:spPr>
          <a:xfrm>
            <a:off x="1303548" y="2035760"/>
            <a:ext cx="101531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F90FE9-7511-4596-B190-2A953B19B715}"/>
              </a:ext>
            </a:extLst>
          </p:cNvPr>
          <p:cNvSpPr txBox="1"/>
          <p:nvPr/>
        </p:nvSpPr>
        <p:spPr>
          <a:xfrm>
            <a:off x="3194131" y="3107848"/>
            <a:ext cx="5369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1255 – 921 = 334 (km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²)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10">
            <a:extLst>
              <a:ext uri="{FF2B5EF4-FFF2-40B4-BE49-F238E27FC236}">
                <a16:creationId xmlns:a16="http://schemas.microsoft.com/office/drawing/2014/main" id="{903A0234-46A1-419C-B424-186160237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131" y="4939120"/>
            <a:ext cx="47372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2095 -1255 = 840 (km</a:t>
            </a:r>
            <a:r>
              <a:rPr lang="en-US" altLang="vi-VN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²)</a:t>
            </a:r>
            <a:endParaRPr lang="en-US" altLang="vi-VN" sz="28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35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53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25196" y="2135146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9456770" y="4005638"/>
            <a:ext cx="1856384" cy="216867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7363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87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F1B9E113-72FD-4E17-9284-AB6DB06F1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456" y="322852"/>
            <a:ext cx="103310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đây nói về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tháng 12. </a:t>
            </a:r>
          </a:p>
        </p:txBody>
      </p:sp>
      <p:graphicFrame>
        <p:nvGraphicFramePr>
          <p:cNvPr id="5" name="Group 78">
            <a:extLst>
              <a:ext uri="{FF2B5EF4-FFF2-40B4-BE49-F238E27FC236}">
                <a16:creationId xmlns:a16="http://schemas.microsoft.com/office/drawing/2014/main" id="{B264638B-6C51-4F94-BEE4-D6C2ACD377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841771"/>
              </p:ext>
            </p:extLst>
          </p:nvPr>
        </p:nvGraphicFramePr>
        <p:xfrm>
          <a:off x="1454363" y="1539130"/>
          <a:ext cx="6172200" cy="449580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81" descr="Divot">
            <a:extLst>
              <a:ext uri="{FF2B5EF4-FFF2-40B4-BE49-F238E27FC236}">
                <a16:creationId xmlns:a16="http://schemas.microsoft.com/office/drawing/2014/main" id="{19838668-73D6-44DC-B23D-1190A2A6F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311" y="2834530"/>
            <a:ext cx="685800" cy="3200400"/>
          </a:xfrm>
          <a:prstGeom prst="rect">
            <a:avLst/>
          </a:prstGeom>
          <a:solidFill>
            <a:srgbClr val="F8833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7" name="Rectangle 82">
            <a:extLst>
              <a:ext uri="{FF2B5EF4-FFF2-40B4-BE49-F238E27FC236}">
                <a16:creationId xmlns:a16="http://schemas.microsoft.com/office/drawing/2014/main" id="{7667792A-CFD2-4C4A-ACF6-CE8D054C7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5206" y="2281733"/>
            <a:ext cx="685800" cy="37338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8" name="Rectangle 83">
            <a:extLst>
              <a:ext uri="{FF2B5EF4-FFF2-40B4-BE49-F238E27FC236}">
                <a16:creationId xmlns:a16="http://schemas.microsoft.com/office/drawing/2014/main" id="{74BA98F8-FD14-477C-9C5D-2C115AAD9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606" y="3315195"/>
            <a:ext cx="685800" cy="2700338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/>
            </a:endParaRPr>
          </a:p>
        </p:txBody>
      </p:sp>
      <p:sp>
        <p:nvSpPr>
          <p:cNvPr id="9" name="Text Box 84">
            <a:extLst>
              <a:ext uri="{FF2B5EF4-FFF2-40B4-BE49-F238E27FC236}">
                <a16:creationId xmlns:a16="http://schemas.microsoft.com/office/drawing/2014/main" id="{234437CB-CECB-483D-87E3-CEB8A3EFE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18" y="5701332"/>
            <a:ext cx="6202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10" name="Text Box 85">
            <a:extLst>
              <a:ext uri="{FF2B5EF4-FFF2-40B4-BE49-F238E27FC236}">
                <a16:creationId xmlns:a16="http://schemas.microsoft.com/office/drawing/2014/main" id="{CB42EFC8-5540-4EED-B830-485D79CE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94" y="5010774"/>
            <a:ext cx="689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10</a:t>
            </a:r>
          </a:p>
        </p:txBody>
      </p:sp>
      <p:sp>
        <p:nvSpPr>
          <p:cNvPr id="11" name="Text Box 86">
            <a:extLst>
              <a:ext uri="{FF2B5EF4-FFF2-40B4-BE49-F238E27FC236}">
                <a16:creationId xmlns:a16="http://schemas.microsoft.com/office/drawing/2014/main" id="{D3AF5996-A89E-412A-8087-12039BD99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94" y="4248774"/>
            <a:ext cx="689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20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016511BB-9293-4F46-AABF-DCB2A99B9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94" y="3486774"/>
            <a:ext cx="689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30</a:t>
            </a:r>
          </a:p>
        </p:txBody>
      </p:sp>
      <p:sp>
        <p:nvSpPr>
          <p:cNvPr id="13" name="Text Box 88">
            <a:extLst>
              <a:ext uri="{FF2B5EF4-FFF2-40B4-BE49-F238E27FC236}">
                <a16:creationId xmlns:a16="http://schemas.microsoft.com/office/drawing/2014/main" id="{B9823D81-2222-4A90-84A3-0A5F4F9BB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16" y="2748584"/>
            <a:ext cx="689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40</a:t>
            </a:r>
          </a:p>
        </p:txBody>
      </p:sp>
      <p:sp>
        <p:nvSpPr>
          <p:cNvPr id="14" name="Text Box 89">
            <a:extLst>
              <a:ext uri="{FF2B5EF4-FFF2-40B4-BE49-F238E27FC236}">
                <a16:creationId xmlns:a16="http://schemas.microsoft.com/office/drawing/2014/main" id="{7D4D6AB7-7B65-472D-A9FA-B9110B5D1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51" y="1962773"/>
            <a:ext cx="689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50</a:t>
            </a:r>
          </a:p>
        </p:txBody>
      </p:sp>
      <p:sp>
        <p:nvSpPr>
          <p:cNvPr id="15" name="Text Box 92">
            <a:extLst>
              <a:ext uri="{FF2B5EF4-FFF2-40B4-BE49-F238E27FC236}">
                <a16:creationId xmlns:a16="http://schemas.microsoft.com/office/drawing/2014/main" id="{21CF0EE4-4182-4D8C-BFF2-2B4D36FCE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177" y="6067873"/>
            <a:ext cx="1543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charset="0"/>
              </a:rPr>
              <a:t>Vải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</a:rPr>
              <a:t>hoa</a:t>
            </a:r>
            <a:endParaRPr 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93">
            <a:extLst>
              <a:ext uri="{FF2B5EF4-FFF2-40B4-BE49-F238E27FC236}">
                <a16:creationId xmlns:a16="http://schemas.microsoft.com/office/drawing/2014/main" id="{08B0BA50-1BFD-4A6B-BCCC-B7921F74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471" y="6047630"/>
            <a:ext cx="19849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charset="0"/>
              </a:rPr>
              <a:t>Vải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</a:rPr>
              <a:t>trắng</a:t>
            </a:r>
            <a:endParaRPr 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id="{27BA1D07-6273-4A6A-8440-F606C5095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406" y="6047630"/>
            <a:ext cx="1585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charset="0"/>
              </a:rPr>
              <a:t>Vải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</a:rPr>
              <a:t>xanh</a:t>
            </a:r>
            <a:endParaRPr 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95">
            <a:extLst>
              <a:ext uri="{FF2B5EF4-FFF2-40B4-BE49-F238E27FC236}">
                <a16:creationId xmlns:a16="http://schemas.microsoft.com/office/drawing/2014/main" id="{43895244-D442-42E6-8354-ECE6B2559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115" y="6051032"/>
            <a:ext cx="1585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990B3E"/>
                </a:solidFill>
                <a:latin typeface="Arial" charset="0"/>
              </a:rPr>
              <a:t>Loại</a:t>
            </a:r>
            <a:r>
              <a:rPr lang="en-US" sz="2400" b="1" dirty="0">
                <a:solidFill>
                  <a:srgbClr val="990B3E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990B3E"/>
                </a:solidFill>
                <a:latin typeface="Arial" charset="0"/>
              </a:rPr>
              <a:t>vải</a:t>
            </a:r>
            <a:endParaRPr lang="en-US" sz="2400" b="1" dirty="0">
              <a:solidFill>
                <a:srgbClr val="990B3E"/>
              </a:solidFill>
              <a:latin typeface="Arial" charset="0"/>
            </a:endParaRPr>
          </a:p>
        </p:txBody>
      </p:sp>
      <p:sp>
        <p:nvSpPr>
          <p:cNvPr id="19" name="Line 96">
            <a:extLst>
              <a:ext uri="{FF2B5EF4-FFF2-40B4-BE49-F238E27FC236}">
                <a16:creationId xmlns:a16="http://schemas.microsoft.com/office/drawing/2014/main" id="{BF2BFF96-7DE8-463C-BB18-B7165683E2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62913" y="2834530"/>
            <a:ext cx="992479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20" name="Line 97">
            <a:extLst>
              <a:ext uri="{FF2B5EF4-FFF2-40B4-BE49-F238E27FC236}">
                <a16:creationId xmlns:a16="http://schemas.microsoft.com/office/drawing/2014/main" id="{7B496426-F098-4FA2-8DA8-2612A8C41B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80106" y="3327895"/>
            <a:ext cx="4800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98">
            <a:extLst>
              <a:ext uri="{FF2B5EF4-FFF2-40B4-BE49-F238E27FC236}">
                <a16:creationId xmlns:a16="http://schemas.microsoft.com/office/drawing/2014/main" id="{7D4AEE98-4058-4E54-81DC-288BCCE7C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16" y="2500934"/>
            <a:ext cx="689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42</a:t>
            </a:r>
          </a:p>
        </p:txBody>
      </p:sp>
      <p:sp>
        <p:nvSpPr>
          <p:cNvPr id="22" name="Text Box 99">
            <a:extLst>
              <a:ext uri="{FF2B5EF4-FFF2-40B4-BE49-F238E27FC236}">
                <a16:creationId xmlns:a16="http://schemas.microsoft.com/office/drawing/2014/main" id="{CF2E6B26-DA21-4BAC-9740-FFB3880D8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94" y="2996234"/>
            <a:ext cx="689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37</a:t>
            </a:r>
          </a:p>
        </p:txBody>
      </p:sp>
      <p:sp>
        <p:nvSpPr>
          <p:cNvPr id="24" name="Text Box 104">
            <a:extLst>
              <a:ext uri="{FF2B5EF4-FFF2-40B4-BE49-F238E27FC236}">
                <a16:creationId xmlns:a16="http://schemas.microsoft.com/office/drawing/2014/main" id="{F63009AB-3B4E-4CE5-983F-D735000D2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02" y="1325363"/>
            <a:ext cx="16541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990B3E"/>
                </a:solidFill>
                <a:latin typeface="Arial" charset="0"/>
              </a:rPr>
              <a:t>(</a:t>
            </a:r>
            <a:r>
              <a:rPr lang="en-US" sz="2400" b="1" dirty="0" err="1">
                <a:solidFill>
                  <a:srgbClr val="990B3E"/>
                </a:solidFill>
                <a:latin typeface="Arial" charset="0"/>
              </a:rPr>
              <a:t>Cuộn</a:t>
            </a:r>
            <a:r>
              <a:rPr lang="en-US" sz="2400" b="1" dirty="0">
                <a:solidFill>
                  <a:srgbClr val="990B3E"/>
                </a:solidFill>
                <a:latin typeface="Arial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DE3609-942A-4B50-AEC1-3C97C5B0535D}"/>
              </a:ext>
            </a:extLst>
          </p:cNvPr>
          <p:cNvSpPr txBox="1"/>
          <p:nvPr/>
        </p:nvSpPr>
        <p:spPr>
          <a:xfrm>
            <a:off x="7634802" y="3141245"/>
            <a:ext cx="3980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tháng 12 của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được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 Box 101">
            <a:extLst>
              <a:ext uri="{FF2B5EF4-FFF2-40B4-BE49-F238E27FC236}">
                <a16:creationId xmlns:a16="http://schemas.microsoft.com/office/drawing/2014/main" id="{448ADEA3-5313-4CBA-8528-C70003B3D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801" y="1325363"/>
            <a:ext cx="410801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mỗi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50m.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đây: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99C05F-4DCA-414B-B84F-E45067A3E98C}"/>
              </a:ext>
            </a:extLst>
          </p:cNvPr>
          <p:cNvSpPr txBox="1"/>
          <p:nvPr/>
        </p:nvSpPr>
        <p:spPr>
          <a:xfrm>
            <a:off x="7634801" y="4557820"/>
            <a:ext cx="40801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tháng 12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cả bao nhiều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6406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>
            <a:extLst>
              <a:ext uri="{FF2B5EF4-FFF2-40B4-BE49-F238E27FC236}">
                <a16:creationId xmlns:a16="http://schemas.microsoft.com/office/drawing/2014/main" id="{2A5366F2-CFC1-4B50-A929-8FE087660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99" y="385977"/>
            <a:ext cx="1092400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đây nói về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tháng 12. 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F3522BCA-66F7-4448-9364-63E0162DD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57" y="1639324"/>
            <a:ext cx="112615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tháng 12,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36D61588-2119-470A-9E37-7FD21DFC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612" y="2400228"/>
            <a:ext cx="45560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50 x 42 = 2100 (m)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B70332DA-5536-4F9F-9572-780706D41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57" y="3136612"/>
            <a:ext cx="10965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tháng 12,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A07C38B-C87A-4A1F-B7C0-FE627B3B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612" y="3908984"/>
            <a:ext cx="54580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42 + 50 + 37 = 129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64B11D74-AC55-41B1-BAC8-BED47E8B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56" y="4590634"/>
            <a:ext cx="10965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tháng 12,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3ABE9610-2258-4571-A68D-980874D0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612" y="5332386"/>
            <a:ext cx="43050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50 x 129 = 6450 (m)</a:t>
            </a: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5D342BC-6240-4920-8D60-44794AF87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76" y="3193663"/>
            <a:ext cx="4714824" cy="405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6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44500" y="1524000"/>
            <a:ext cx="11264900" cy="5029200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121980" y="0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8807474-05C0-41AE-A2CD-75E6BF0A998A}"/>
              </a:ext>
            </a:extLst>
          </p:cNvPr>
          <p:cNvSpPr txBox="1"/>
          <p:nvPr/>
        </p:nvSpPr>
        <p:spPr>
          <a:xfrm>
            <a:off x="3416300" y="454404"/>
            <a:ext cx="674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UTM Showcard" panose="02040603050506020204" pitchFamily="18" charset="0"/>
              </a:rPr>
              <a:t>YÊU CẦU CẦN ĐẠT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BD34B5-C238-4A0B-BD9D-5150BFE4B4CE}"/>
              </a:ext>
            </a:extLst>
          </p:cNvPr>
          <p:cNvSpPr txBox="1"/>
          <p:nvPr/>
        </p:nvSpPr>
        <p:spPr>
          <a:xfrm>
            <a:off x="636495" y="1720147"/>
            <a:ext cx="1091901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Kiến thức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Ôn tập về các loại biểu đồ đã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Kĩ năng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</a:t>
            </a: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 và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xét một số thông tín trên biểu đồ cột</a:t>
            </a: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Phẩm chất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HS tích cực, cẩn thận khi làm bài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Góp phần phát huy các năng lực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 lực tự học, NL giải quyết vấn đề và sáng tạo, NL tư duy - lập luận logic.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10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4779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8842096" y="4300051"/>
            <a:ext cx="1856384" cy="216867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16915" y="6668443"/>
            <a:ext cx="487363" cy="487363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D2B0E780-0D4C-4294-9962-D8D956E9609A}"/>
              </a:ext>
            </a:extLst>
          </p:cNvPr>
          <p:cNvSpPr/>
          <p:nvPr/>
        </p:nvSpPr>
        <p:spPr>
          <a:xfrm>
            <a:off x="3302589" y="264633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E419DA-085D-49E1-A70E-B1C75EE7C944}"/>
              </a:ext>
            </a:extLst>
          </p:cNvPr>
          <p:cNvSpPr txBox="1"/>
          <p:nvPr/>
        </p:nvSpPr>
        <p:spPr>
          <a:xfrm>
            <a:off x="3713797" y="794043"/>
            <a:ext cx="3935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đã đến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rồi. </a:t>
            </a:r>
          </a:p>
        </p:txBody>
      </p:sp>
    </p:spTree>
    <p:extLst>
      <p:ext uri="{BB962C8B-B14F-4D97-AF65-F5344CB8AC3E}">
        <p14:creationId xmlns:p14="http://schemas.microsoft.com/office/powerpoint/2010/main" val="1032907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1.02109 -4.07407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4B3F2-2204-4141-9E6F-58F5F06A4A53}"/>
              </a:ext>
            </a:extLst>
          </p:cNvPr>
          <p:cNvSpPr txBox="1"/>
          <p:nvPr/>
        </p:nvSpPr>
        <p:spPr>
          <a:xfrm>
            <a:off x="4722756" y="719809"/>
            <a:ext cx="5576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UTM American Sans" panose="02040603050506020204" pitchFamily="18" charset="0"/>
              </a:rPr>
              <a:t>DẶN DÒ</a:t>
            </a:r>
          </a:p>
        </p:txBody>
      </p:sp>
      <p:pic>
        <p:nvPicPr>
          <p:cNvPr id="3" name="Picture 2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171E3CBF-62F3-43A6-98EC-3C7985110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0715" y="1981200"/>
            <a:ext cx="5521285" cy="4677332"/>
          </a:xfrm>
          <a:prstGeom prst="rect">
            <a:avLst/>
          </a:prstGeom>
        </p:spPr>
      </p:pic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A5321DA8-3D51-4777-BC6D-EC1AC9333B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625" b="81730" l="10550" r="45392">
                        <a14:foregroundMark x1="11884" y1="75344" x2="10550" y2="80598"/>
                        <a14:foregroundMark x1="43492" y1="74212" x2="44462" y2="80962"/>
                        <a14:foregroundMark x1="45392" y1="75344" x2="45392" y2="77405"/>
                        <a14:foregroundMark x1="45028" y1="79669" x2="45392" y2="7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70432" r="51224" b="16950"/>
          <a:stretch/>
        </p:blipFill>
        <p:spPr>
          <a:xfrm>
            <a:off x="388190" y="1920138"/>
            <a:ext cx="6114210" cy="1733550"/>
          </a:xfrm>
          <a:prstGeom prst="rect">
            <a:avLst/>
          </a:prstGeom>
        </p:spPr>
      </p:pic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E5ED01A8-0958-4F3E-ADFD-A250CF4272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145" b="98100" l="5012" r="45352">
                        <a14:foregroundMark x1="45352" y1="86863" x2="45352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96" r="49630"/>
          <a:stretch/>
        </p:blipFill>
        <p:spPr>
          <a:xfrm>
            <a:off x="705690" y="3714750"/>
            <a:ext cx="7216622" cy="2679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D54FD-CF3F-461E-AEA7-F6CE7AA46C4C}"/>
              </a:ext>
            </a:extLst>
          </p:cNvPr>
          <p:cNvSpPr txBox="1"/>
          <p:nvPr/>
        </p:nvSpPr>
        <p:spPr>
          <a:xfrm>
            <a:off x="1067288" y="2525056"/>
            <a:ext cx="502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bài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1CF0F-8D1B-4008-B2D8-477ECC36D964}"/>
              </a:ext>
            </a:extLst>
          </p:cNvPr>
          <p:cNvSpPr txBox="1"/>
          <p:nvPr/>
        </p:nvSpPr>
        <p:spPr>
          <a:xfrm>
            <a:off x="2943256" y="4550993"/>
            <a:ext cx="41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bài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337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808328" y="-2274928"/>
            <a:ext cx="6183730" cy="1073358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6778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6" name="Picture 5" descr="A group of toys&#10;&#10;Description automatically generated with low confidence">
            <a:extLst>
              <a:ext uri="{FF2B5EF4-FFF2-40B4-BE49-F238E27FC236}">
                <a16:creationId xmlns:a16="http://schemas.microsoft.com/office/drawing/2014/main" id="{B6B08395-C561-4429-AB78-C4871E02D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50" y="3307220"/>
            <a:ext cx="9872730" cy="37302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2483E31-8353-401C-A7D0-AE688025FA79}"/>
              </a:ext>
            </a:extLst>
          </p:cNvPr>
          <p:cNvSpPr/>
          <p:nvPr/>
        </p:nvSpPr>
        <p:spPr>
          <a:xfrm>
            <a:off x="2872373" y="939571"/>
            <a:ext cx="681468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accent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CHÚC CÁC EM </a:t>
            </a:r>
          </a:p>
          <a:p>
            <a:pPr algn="ctr"/>
            <a:r>
              <a:rPr lang="en-US" sz="8000" b="1" cap="none" spc="0" dirty="0">
                <a:ln/>
                <a:solidFill>
                  <a:schemeClr val="accent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HỌC TỐT!</a:t>
            </a:r>
          </a:p>
        </p:txBody>
      </p:sp>
    </p:spTree>
    <p:extLst>
      <p:ext uri="{BB962C8B-B14F-4D97-AF65-F5344CB8AC3E}">
        <p14:creationId xmlns:p14="http://schemas.microsoft.com/office/powerpoint/2010/main" val="1557748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0141" y="2818928"/>
            <a:ext cx="12492281" cy="5216919"/>
          </a:xfrm>
        </p:spPr>
        <p:txBody>
          <a:bodyPr>
            <a:normAutofit/>
          </a:bodyPr>
          <a:lstStyle/>
          <a:p>
            <a:pPr algn="ctr"/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73" y="-1967737"/>
            <a:ext cx="3112656" cy="46136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8469" y="1239"/>
            <a:ext cx="10091326" cy="2766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126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126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126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algn="ctr" defTabSz="914126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914126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/>
              </a:rPr>
              <a:t>0382348780</a:t>
            </a: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 -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/>
              </a:rPr>
              <a:t>0984848929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86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30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78" y="11364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70278A-1AFA-46C5-832E-138725BB8DCE}"/>
              </a:ext>
            </a:extLst>
          </p:cNvPr>
          <p:cNvSpPr txBox="1"/>
          <p:nvPr/>
        </p:nvSpPr>
        <p:spPr>
          <a:xfrm>
            <a:off x="1333481" y="3105418"/>
            <a:ext cx="5576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UTM American Sans" panose="02040603050506020204" pitchFamily="18" charset="0"/>
              </a:rPr>
              <a:t>LUYỆN TẬP</a:t>
            </a:r>
          </a:p>
        </p:txBody>
      </p:sp>
      <p:pic>
        <p:nvPicPr>
          <p:cNvPr id="7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3B0A316A-D55C-4A87-AF01-24CE525C6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6299" y="1904543"/>
            <a:ext cx="6136477" cy="51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50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0">
            <a:extLst>
              <a:ext uri="{FF2B5EF4-FFF2-40B4-BE49-F238E27FC236}">
                <a16:creationId xmlns:a16="http://schemas.microsoft.com/office/drawing/2014/main" id="{8DE13FFB-8155-4034-8EA2-7C6DAC1E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组合 15">
            <a:extLst>
              <a:ext uri="{FF2B5EF4-FFF2-40B4-BE49-F238E27FC236}">
                <a16:creationId xmlns:a16="http://schemas.microsoft.com/office/drawing/2014/main" id="{D191C2B1-676B-4551-937F-CD8D34C2207E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53" name="图片 17">
              <a:extLst>
                <a:ext uri="{FF2B5EF4-FFF2-40B4-BE49-F238E27FC236}">
                  <a16:creationId xmlns:a16="http://schemas.microsoft.com/office/drawing/2014/main" id="{CF9208BC-ABFD-4CD5-A1B6-8CFAB20A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54" name="图片 18">
              <a:extLst>
                <a:ext uri="{FF2B5EF4-FFF2-40B4-BE49-F238E27FC236}">
                  <a16:creationId xmlns:a16="http://schemas.microsoft.com/office/drawing/2014/main" id="{35B02308-29BA-4B13-B35E-F709FCEA4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grpSp>
        <p:nvGrpSpPr>
          <p:cNvPr id="20" name="Group 1261">
            <a:extLst>
              <a:ext uri="{FF2B5EF4-FFF2-40B4-BE49-F238E27FC236}">
                <a16:creationId xmlns:a16="http://schemas.microsoft.com/office/drawing/2014/main" id="{83BFBB71-94A0-4734-9A9F-E94D36DC9AD3}"/>
              </a:ext>
            </a:extLst>
          </p:cNvPr>
          <p:cNvGrpSpPr/>
          <p:nvPr/>
        </p:nvGrpSpPr>
        <p:grpSpPr>
          <a:xfrm>
            <a:off x="2615471" y="5536368"/>
            <a:ext cx="467620" cy="422875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id="{EFEEF488-0001-4D28-B6F2-6A974CC81AA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id="{7CF96C9D-F8D8-4EE8-B86C-4348BD623C0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1261">
            <a:extLst>
              <a:ext uri="{FF2B5EF4-FFF2-40B4-BE49-F238E27FC236}">
                <a16:creationId xmlns:a16="http://schemas.microsoft.com/office/drawing/2014/main" id="{421FDB24-9228-43C2-A249-AB5EB0B4A4C0}"/>
              </a:ext>
            </a:extLst>
          </p:cNvPr>
          <p:cNvGrpSpPr/>
          <p:nvPr/>
        </p:nvGrpSpPr>
        <p:grpSpPr>
          <a:xfrm>
            <a:off x="2995505" y="1415633"/>
            <a:ext cx="467620" cy="422875"/>
            <a:chOff x="0" y="0"/>
            <a:chExt cx="935237" cy="845748"/>
          </a:xfrm>
        </p:grpSpPr>
        <p:sp>
          <p:nvSpPr>
            <p:cNvPr id="24" name="Shape 1259">
              <a:extLst>
                <a:ext uri="{FF2B5EF4-FFF2-40B4-BE49-F238E27FC236}">
                  <a16:creationId xmlns:a16="http://schemas.microsoft.com/office/drawing/2014/main" id="{F66137E4-A20C-4275-9EC7-032C0F1AE86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260">
              <a:extLst>
                <a:ext uri="{FF2B5EF4-FFF2-40B4-BE49-F238E27FC236}">
                  <a16:creationId xmlns:a16="http://schemas.microsoft.com/office/drawing/2014/main" id="{8238C7BE-EA11-4259-A9CB-865A9BE2B01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1261">
            <a:extLst>
              <a:ext uri="{FF2B5EF4-FFF2-40B4-BE49-F238E27FC236}">
                <a16:creationId xmlns:a16="http://schemas.microsoft.com/office/drawing/2014/main" id="{8CA8EE58-C117-44E7-A45C-284749C9AFDE}"/>
              </a:ext>
            </a:extLst>
          </p:cNvPr>
          <p:cNvGrpSpPr/>
          <p:nvPr/>
        </p:nvGrpSpPr>
        <p:grpSpPr>
          <a:xfrm>
            <a:off x="8296498" y="1138528"/>
            <a:ext cx="467620" cy="422875"/>
            <a:chOff x="0" y="0"/>
            <a:chExt cx="935237" cy="845748"/>
          </a:xfrm>
        </p:grpSpPr>
        <p:sp>
          <p:nvSpPr>
            <p:cNvPr id="34" name="Shape 1259">
              <a:extLst>
                <a:ext uri="{FF2B5EF4-FFF2-40B4-BE49-F238E27FC236}">
                  <a16:creationId xmlns:a16="http://schemas.microsoft.com/office/drawing/2014/main" id="{F99AD1E7-0072-48F4-916F-BC445E77FCB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Shape 1260">
              <a:extLst>
                <a:ext uri="{FF2B5EF4-FFF2-40B4-BE49-F238E27FC236}">
                  <a16:creationId xmlns:a16="http://schemas.microsoft.com/office/drawing/2014/main" id="{8B2620C8-3C6F-47CF-B298-1A872D81643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1261">
            <a:extLst>
              <a:ext uri="{FF2B5EF4-FFF2-40B4-BE49-F238E27FC236}">
                <a16:creationId xmlns:a16="http://schemas.microsoft.com/office/drawing/2014/main" id="{AAB65B44-97AE-4098-94E1-036419F9D531}"/>
              </a:ext>
            </a:extLst>
          </p:cNvPr>
          <p:cNvGrpSpPr/>
          <p:nvPr/>
        </p:nvGrpSpPr>
        <p:grpSpPr>
          <a:xfrm>
            <a:off x="11616716" y="3603817"/>
            <a:ext cx="467620" cy="422875"/>
            <a:chOff x="0" y="0"/>
            <a:chExt cx="935237" cy="845748"/>
          </a:xfrm>
        </p:grpSpPr>
        <p:sp>
          <p:nvSpPr>
            <p:cNvPr id="38" name="Shape 1259">
              <a:extLst>
                <a:ext uri="{FF2B5EF4-FFF2-40B4-BE49-F238E27FC236}">
                  <a16:creationId xmlns:a16="http://schemas.microsoft.com/office/drawing/2014/main" id="{972408E1-FD5E-47F7-B64C-99C3FCE0C92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Shape 1260">
              <a:extLst>
                <a:ext uri="{FF2B5EF4-FFF2-40B4-BE49-F238E27FC236}">
                  <a16:creationId xmlns:a16="http://schemas.microsoft.com/office/drawing/2014/main" id="{3066BEA1-E307-47D7-95D1-34841D04EAE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1261">
            <a:extLst>
              <a:ext uri="{FF2B5EF4-FFF2-40B4-BE49-F238E27FC236}">
                <a16:creationId xmlns:a16="http://schemas.microsoft.com/office/drawing/2014/main" id="{C77EF830-1C15-473E-94ED-A76BBB6BEBE4}"/>
              </a:ext>
            </a:extLst>
          </p:cNvPr>
          <p:cNvGrpSpPr/>
          <p:nvPr/>
        </p:nvGrpSpPr>
        <p:grpSpPr>
          <a:xfrm>
            <a:off x="8312326" y="1151648"/>
            <a:ext cx="467620" cy="422875"/>
            <a:chOff x="0" y="0"/>
            <a:chExt cx="935237" cy="845748"/>
          </a:xfrm>
        </p:grpSpPr>
        <p:sp>
          <p:nvSpPr>
            <p:cNvPr id="41" name="Shape 1259">
              <a:extLst>
                <a:ext uri="{FF2B5EF4-FFF2-40B4-BE49-F238E27FC236}">
                  <a16:creationId xmlns:a16="http://schemas.microsoft.com/office/drawing/2014/main" id="{15F9FA69-7552-46BF-AE50-1A19FC56819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1260">
              <a:extLst>
                <a:ext uri="{FF2B5EF4-FFF2-40B4-BE49-F238E27FC236}">
                  <a16:creationId xmlns:a16="http://schemas.microsoft.com/office/drawing/2014/main" id="{0ACB93B4-ACBC-4DA4-B762-190A26081689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1261">
            <a:extLst>
              <a:ext uri="{FF2B5EF4-FFF2-40B4-BE49-F238E27FC236}">
                <a16:creationId xmlns:a16="http://schemas.microsoft.com/office/drawing/2014/main" id="{ACC9C3D6-2051-40F1-88BB-16DEF1783440}"/>
              </a:ext>
            </a:extLst>
          </p:cNvPr>
          <p:cNvGrpSpPr/>
          <p:nvPr/>
        </p:nvGrpSpPr>
        <p:grpSpPr>
          <a:xfrm>
            <a:off x="6765931" y="4889735"/>
            <a:ext cx="771347" cy="697539"/>
            <a:chOff x="0" y="0"/>
            <a:chExt cx="935237" cy="845748"/>
          </a:xfrm>
        </p:grpSpPr>
        <p:sp>
          <p:nvSpPr>
            <p:cNvPr id="44" name="Shape 1259">
              <a:extLst>
                <a:ext uri="{FF2B5EF4-FFF2-40B4-BE49-F238E27FC236}">
                  <a16:creationId xmlns:a16="http://schemas.microsoft.com/office/drawing/2014/main" id="{5B000F6D-5631-4423-B129-BD77DF23CAD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Shape 1260">
              <a:extLst>
                <a:ext uri="{FF2B5EF4-FFF2-40B4-BE49-F238E27FC236}">
                  <a16:creationId xmlns:a16="http://schemas.microsoft.com/office/drawing/2014/main" id="{2040CE8B-C1C0-4276-A03E-4B1D67E4F36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1261">
            <a:extLst>
              <a:ext uri="{FF2B5EF4-FFF2-40B4-BE49-F238E27FC236}">
                <a16:creationId xmlns:a16="http://schemas.microsoft.com/office/drawing/2014/main" id="{3AE4F215-A215-49FD-AA20-E244483F8C5D}"/>
              </a:ext>
            </a:extLst>
          </p:cNvPr>
          <p:cNvGrpSpPr/>
          <p:nvPr/>
        </p:nvGrpSpPr>
        <p:grpSpPr>
          <a:xfrm>
            <a:off x="10445259" y="2215887"/>
            <a:ext cx="771347" cy="697539"/>
            <a:chOff x="0" y="0"/>
            <a:chExt cx="935237" cy="845748"/>
          </a:xfrm>
        </p:grpSpPr>
        <p:sp>
          <p:nvSpPr>
            <p:cNvPr id="47" name="Shape 1259">
              <a:extLst>
                <a:ext uri="{FF2B5EF4-FFF2-40B4-BE49-F238E27FC236}">
                  <a16:creationId xmlns:a16="http://schemas.microsoft.com/office/drawing/2014/main" id="{38A8462D-51DE-47FA-96D3-6EED9A27ACF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Shape 1260">
              <a:extLst>
                <a:ext uri="{FF2B5EF4-FFF2-40B4-BE49-F238E27FC236}">
                  <a16:creationId xmlns:a16="http://schemas.microsoft.com/office/drawing/2014/main" id="{E25B689A-8F4B-4404-85E3-1A5205BE44D4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206178" y="651088"/>
            <a:ext cx="26566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#9Slide05 SVNVandella" charset="0"/>
              </a:rPr>
              <a:t>Vượt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#9Slide05 SVNVandella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10658" y="1971157"/>
            <a:ext cx="39757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#9Slide05 SVNVandella" charset="0"/>
              </a:rPr>
              <a:t>Chướng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#9Slide05 SVNVandella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269845" y="3586356"/>
            <a:ext cx="22797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#9Slide05 SVNVandella" charset="0"/>
              </a:rPr>
              <a:t>Ngại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#9Slide05 SVNVandella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678109" y="5123224"/>
            <a:ext cx="17277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#9Slide05 SVNVandella" charset="0"/>
              </a:rPr>
              <a:t>Vật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#9Slide05 SVNVandella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97" y="1198183"/>
            <a:ext cx="877145" cy="793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6223050" y="3929655"/>
            <a:ext cx="1063852" cy="828313"/>
          </a:xfrm>
          <a:prstGeom prst="rect">
            <a:avLst/>
          </a:prstGeom>
        </p:spPr>
      </p:pic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72774" y="6283577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75557F24-6E56-4839-8250-968BA4DBB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302" y1="34317" x2="31167" y2="31285"/>
                        <a14:foregroundMark x1="31167" y1="31285" x2="30612" y2="51738"/>
                        <a14:foregroundMark x1="30612" y1="51738" x2="42286" y2="57397"/>
                        <a14:foregroundMark x1="42286" y1="57397" x2="49131" y2="45028"/>
                        <a14:foregroundMark x1="49131" y1="45028" x2="45969" y2="36136"/>
                        <a14:foregroundMark x1="45969" y1="36136" x2="45726" y2="36015"/>
                        <a14:foregroundMark x1="48714" y1="35570" x2="40097" y2="37510"/>
                        <a14:foregroundMark x1="40097" y1="37510" x2="32905" y2="49232"/>
                        <a14:foregroundMark x1="32905" y1="49232" x2="41522" y2="60631"/>
                        <a14:foregroundMark x1="41522" y1="60631" x2="54031" y2="56346"/>
                        <a14:foregroundMark x1="54031" y1="56346" x2="56567" y2="42765"/>
                        <a14:foregroundMark x1="56567" y1="42765" x2="50556" y2="37065"/>
                        <a14:foregroundMark x1="50556" y1="37065" x2="48019" y2="36015"/>
                        <a14:foregroundMark x1="48714" y1="37510" x2="43155" y2="46807"/>
                        <a14:foregroundMark x1="43155" y1="46807" x2="45344" y2="62247"/>
                        <a14:foregroundMark x1="45344" y1="62247" x2="54795" y2="48464"/>
                        <a14:foregroundMark x1="54795" y1="48464" x2="52606" y2="39410"/>
                        <a14:foregroundMark x1="52606" y1="39410" x2="51946" y2="38925"/>
                        <a14:foregroundMark x1="49792" y1="39046" x2="50452" y2="49232"/>
                        <a14:foregroundMark x1="50452" y1="49232" x2="49305" y2="54487"/>
                        <a14:foregroundMark x1="32488" y1="81973" x2="26025" y2="79386"/>
                        <a14:foregroundMark x1="26025" y1="79386" x2="30924" y2="7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44" y="1312333"/>
            <a:ext cx="7035958" cy="604786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11DAAFE-536A-4A02-AC97-79A3B140395A}"/>
              </a:ext>
            </a:extLst>
          </p:cNvPr>
          <p:cNvSpPr/>
          <p:nvPr/>
        </p:nvSpPr>
        <p:spPr>
          <a:xfrm>
            <a:off x="53074" y="985804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8B0370-8DC9-4F85-AFF5-1F3DA9BF6331}"/>
              </a:ext>
            </a:extLst>
          </p:cNvPr>
          <p:cNvSpPr txBox="1"/>
          <p:nvPr/>
        </p:nvSpPr>
        <p:spPr>
          <a:xfrm>
            <a:off x="527105" y="1172927"/>
            <a:ext cx="3763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đến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phải đi qua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chướng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9322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9" grpId="0"/>
      <p:bldP spid="50" grpId="0"/>
      <p:bldP spid="51" grpId="0"/>
      <p:bldP spid="10" grpId="0" animBg="1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2997" y="4404519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9766094" y="3804728"/>
            <a:ext cx="2246763" cy="2634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3" y="64475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42" y="453561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00186" y="6263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45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30704 0.0007 " pathEditMode="relative" rAng="0" ptsTypes="AA">
                                      <p:cBhvr>
                                        <p:cTn id="21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456">
            <a:extLst>
              <a:ext uri="{FF2B5EF4-FFF2-40B4-BE49-F238E27FC236}">
                <a16:creationId xmlns:a16="http://schemas.microsoft.com/office/drawing/2014/main" id="{6B9D0FA3-8C7F-4B47-BCF6-02243B029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41906"/>
              </p:ext>
            </p:extLst>
          </p:nvPr>
        </p:nvGraphicFramePr>
        <p:xfrm>
          <a:off x="1073427" y="2526681"/>
          <a:ext cx="9833112" cy="34863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3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9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1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8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99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94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937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71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C0B16D4A-2F36-4958-9B1B-2A4A942120CE}"/>
              </a:ext>
            </a:extLst>
          </p:cNvPr>
          <p:cNvGrpSpPr>
            <a:grpSpLocks/>
          </p:cNvGrpSpPr>
          <p:nvPr/>
        </p:nvGrpSpPr>
        <p:grpSpPr bwMode="auto">
          <a:xfrm>
            <a:off x="1158719" y="2694972"/>
            <a:ext cx="9655054" cy="3246427"/>
            <a:chOff x="525680" y="3524512"/>
            <a:chExt cx="7931228" cy="2729688"/>
          </a:xfrm>
        </p:grpSpPr>
        <p:sp>
          <p:nvSpPr>
            <p:cNvPr id="11" name="Text Box 211">
              <a:extLst>
                <a:ext uri="{FF2B5EF4-FFF2-40B4-BE49-F238E27FC236}">
                  <a16:creationId xmlns:a16="http://schemas.microsoft.com/office/drawing/2014/main" id="{1D4F69A9-8BFC-4632-A319-BBEDE8C20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437" y="3524512"/>
              <a:ext cx="958311" cy="49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altLang="vi-VN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  <p:sp>
          <p:nvSpPr>
            <p:cNvPr id="12" name="Text Box 212">
              <a:extLst>
                <a:ext uri="{FF2B5EF4-FFF2-40B4-BE49-F238E27FC236}">
                  <a16:creationId xmlns:a16="http://schemas.microsoft.com/office/drawing/2014/main" id="{3E678832-E9C2-42D9-8111-13B523C95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315" y="4247043"/>
              <a:ext cx="1026762" cy="49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 2</a:t>
              </a:r>
            </a:p>
          </p:txBody>
        </p:sp>
        <p:sp>
          <p:nvSpPr>
            <p:cNvPr id="13" name="Text Box 213">
              <a:extLst>
                <a:ext uri="{FF2B5EF4-FFF2-40B4-BE49-F238E27FC236}">
                  <a16:creationId xmlns:a16="http://schemas.microsoft.com/office/drawing/2014/main" id="{ACC47E97-E43A-4EB9-B2A0-916A9A5B42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80" y="4932842"/>
              <a:ext cx="1163664" cy="49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altLang="vi-VN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  <p:sp>
          <p:nvSpPr>
            <p:cNvPr id="14" name="Text Box 214">
              <a:extLst>
                <a:ext uri="{FF2B5EF4-FFF2-40B4-BE49-F238E27FC236}">
                  <a16:creationId xmlns:a16="http://schemas.microsoft.com/office/drawing/2014/main" id="{BFA72137-FBB7-449C-89E8-8BBACF9D5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651" y="5694843"/>
              <a:ext cx="1163664" cy="49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altLang="vi-VN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</p:txBody>
        </p:sp>
        <p:sp>
          <p:nvSpPr>
            <p:cNvPr id="15" name="AutoShape 216">
              <a:extLst>
                <a:ext uri="{FF2B5EF4-FFF2-40B4-BE49-F238E27FC236}">
                  <a16:creationId xmlns:a16="http://schemas.microsoft.com/office/drawing/2014/main" id="{3F6100E6-8D59-47DC-98EF-8E1A970E4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5029200"/>
              <a:ext cx="616057" cy="463000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>
                <a:solidFill>
                  <a:srgbClr val="C00000"/>
                </a:solidFill>
              </a:endParaRPr>
            </a:p>
          </p:txBody>
        </p:sp>
        <p:sp>
          <p:nvSpPr>
            <p:cNvPr id="16" name="AutoShape 217">
              <a:extLst>
                <a:ext uri="{FF2B5EF4-FFF2-40B4-BE49-F238E27FC236}">
                  <a16:creationId xmlns:a16="http://schemas.microsoft.com/office/drawing/2014/main" id="{494714F6-4EC3-459D-9732-55F6DCDC9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890" y="3607014"/>
              <a:ext cx="616057" cy="463000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 dirty="0">
                <a:solidFill>
                  <a:srgbClr val="C00000"/>
                </a:solidFill>
              </a:endParaRPr>
            </a:p>
          </p:txBody>
        </p:sp>
        <p:sp>
          <p:nvSpPr>
            <p:cNvPr id="17" name="AutoShape 218">
              <a:extLst>
                <a:ext uri="{FF2B5EF4-FFF2-40B4-BE49-F238E27FC236}">
                  <a16:creationId xmlns:a16="http://schemas.microsoft.com/office/drawing/2014/main" id="{768459B7-39C8-4A2E-B994-F89FC1CE5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4267200"/>
              <a:ext cx="616057" cy="52087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>
                <a:solidFill>
                  <a:srgbClr val="C00000"/>
                </a:solidFill>
              </a:endParaRPr>
            </a:p>
          </p:txBody>
        </p:sp>
        <p:sp>
          <p:nvSpPr>
            <p:cNvPr id="18" name="AutoShape 219">
              <a:extLst>
                <a:ext uri="{FF2B5EF4-FFF2-40B4-BE49-F238E27FC236}">
                  <a16:creationId xmlns:a16="http://schemas.microsoft.com/office/drawing/2014/main" id="{143E3EE1-8F13-4671-86AC-193F2ED4F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3581400"/>
              <a:ext cx="616057" cy="463000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>
                <a:solidFill>
                  <a:srgbClr val="C00000"/>
                </a:solidFill>
              </a:endParaRPr>
            </a:p>
          </p:txBody>
        </p:sp>
        <p:sp>
          <p:nvSpPr>
            <p:cNvPr id="19" name="Rectangle 222">
              <a:extLst>
                <a:ext uri="{FF2B5EF4-FFF2-40B4-BE49-F238E27FC236}">
                  <a16:creationId xmlns:a16="http://schemas.microsoft.com/office/drawing/2014/main" id="{0CB58CAA-F1B7-46EA-A4AF-4AFAA7428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5071890"/>
              <a:ext cx="480496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0" name="Rectangle 224">
              <a:extLst>
                <a:ext uri="{FF2B5EF4-FFF2-40B4-BE49-F238E27FC236}">
                  <a16:creationId xmlns:a16="http://schemas.microsoft.com/office/drawing/2014/main" id="{ADAE13A7-FD4F-445F-AD84-C5F0C7AA0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4343400"/>
              <a:ext cx="495733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1" name="Rectangle 225">
              <a:extLst>
                <a:ext uri="{FF2B5EF4-FFF2-40B4-BE49-F238E27FC236}">
                  <a16:creationId xmlns:a16="http://schemas.microsoft.com/office/drawing/2014/main" id="{2357FF09-858B-4130-95BC-67ADC63BC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565" y="5791200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2" name="Rectangle 226">
              <a:extLst>
                <a:ext uri="{FF2B5EF4-FFF2-40B4-BE49-F238E27FC236}">
                  <a16:creationId xmlns:a16="http://schemas.microsoft.com/office/drawing/2014/main" id="{08E576F6-B07E-457F-8A0B-6265E208C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20869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3" name="Rectangle 227">
              <a:extLst>
                <a:ext uri="{FF2B5EF4-FFF2-40B4-BE49-F238E27FC236}">
                  <a16:creationId xmlns:a16="http://schemas.microsoft.com/office/drawing/2014/main" id="{92F9C28D-3A8A-4FD9-917E-2A56D3864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5070765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4" name="Rectangle 228">
              <a:extLst>
                <a:ext uri="{FF2B5EF4-FFF2-40B4-BE49-F238E27FC236}">
                  <a16:creationId xmlns:a16="http://schemas.microsoft.com/office/drawing/2014/main" id="{AF864432-B335-4449-AAD0-BF49A9E2A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110" y="5791200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5" name="Rectangle 335">
              <a:extLst>
                <a:ext uri="{FF2B5EF4-FFF2-40B4-BE49-F238E27FC236}">
                  <a16:creationId xmlns:a16="http://schemas.microsoft.com/office/drawing/2014/main" id="{22447C2F-4182-4482-8BFB-544267ECE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4343400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vi-VN" altLang="vi-VN" sz="2400">
                <a:solidFill>
                  <a:srgbClr val="FF00FF"/>
                </a:solidFill>
              </a:endParaRPr>
            </a:p>
          </p:txBody>
        </p:sp>
        <p:sp>
          <p:nvSpPr>
            <p:cNvPr id="26" name="Rectangle 336">
              <a:extLst>
                <a:ext uri="{FF2B5EF4-FFF2-40B4-BE49-F238E27FC236}">
                  <a16:creationId xmlns:a16="http://schemas.microsoft.com/office/drawing/2014/main" id="{CB54F133-2110-4D49-824B-311113CAC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3092" y="5105400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7" name="Rectangle 337">
              <a:extLst>
                <a:ext uri="{FF2B5EF4-FFF2-40B4-BE49-F238E27FC236}">
                  <a16:creationId xmlns:a16="http://schemas.microsoft.com/office/drawing/2014/main" id="{5199587C-D802-4636-BA4D-788D62B52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5824950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8" name="Rectangle 338">
              <a:extLst>
                <a:ext uri="{FF2B5EF4-FFF2-40B4-BE49-F238E27FC236}">
                  <a16:creationId xmlns:a16="http://schemas.microsoft.com/office/drawing/2014/main" id="{F5DA6612-E9C3-4C0B-88A9-4EA36D2A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00" y="5811095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9" name="Rectangle 339">
              <a:extLst>
                <a:ext uri="{FF2B5EF4-FFF2-40B4-BE49-F238E27FC236}">
                  <a16:creationId xmlns:a16="http://schemas.microsoft.com/office/drawing/2014/main" id="{BD12429E-175E-455B-AE76-0ECA5C2DD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00" y="4343400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30" name="Rectangle 385">
              <a:extLst>
                <a:ext uri="{FF2B5EF4-FFF2-40B4-BE49-F238E27FC236}">
                  <a16:creationId xmlns:a16="http://schemas.microsoft.com/office/drawing/2014/main" id="{79EA632A-58E5-4037-80AE-96C3342EF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3620868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vi-VN" altLang="vi-VN" sz="2400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 Box 341">
            <a:extLst>
              <a:ext uri="{FF2B5EF4-FFF2-40B4-BE49-F238E27FC236}">
                <a16:creationId xmlns:a16="http://schemas.microsoft.com/office/drawing/2014/main" id="{0776C965-ABA4-4E38-BDC6-5D65BA5B1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800" y="1822293"/>
            <a:ext cx="5749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HÌNH CỦA BỐN TỔ CẮT ĐƯỢC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6AFA4-6383-449A-B93E-B939C4F5BA16}"/>
              </a:ext>
            </a:extLst>
          </p:cNvPr>
          <p:cNvSpPr txBox="1"/>
          <p:nvPr/>
        </p:nvSpPr>
        <p:spPr>
          <a:xfrm>
            <a:off x="637708" y="825947"/>
            <a:ext cx="1129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vào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đây,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99102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56">
            <a:extLst>
              <a:ext uri="{FF2B5EF4-FFF2-40B4-BE49-F238E27FC236}">
                <a16:creationId xmlns:a16="http://schemas.microsoft.com/office/drawing/2014/main" id="{573A6F35-8BD4-4CA4-9C5B-A611AB524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6053"/>
              </p:ext>
            </p:extLst>
          </p:nvPr>
        </p:nvGraphicFramePr>
        <p:xfrm>
          <a:off x="1520686" y="1621866"/>
          <a:ext cx="9326216" cy="31744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64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39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4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55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93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FC80AFC-BEAA-43B6-80CB-E0FC77A9CAA1}"/>
              </a:ext>
            </a:extLst>
          </p:cNvPr>
          <p:cNvGrpSpPr>
            <a:grpSpLocks/>
          </p:cNvGrpSpPr>
          <p:nvPr/>
        </p:nvGrpSpPr>
        <p:grpSpPr bwMode="auto">
          <a:xfrm>
            <a:off x="1596800" y="1790157"/>
            <a:ext cx="9157338" cy="2955959"/>
            <a:chOff x="525680" y="3524512"/>
            <a:chExt cx="7931228" cy="2729688"/>
          </a:xfrm>
        </p:grpSpPr>
        <p:sp>
          <p:nvSpPr>
            <p:cNvPr id="6" name="Text Box 211">
              <a:extLst>
                <a:ext uri="{FF2B5EF4-FFF2-40B4-BE49-F238E27FC236}">
                  <a16:creationId xmlns:a16="http://schemas.microsoft.com/office/drawing/2014/main" id="{CBD0D04E-8DAF-4E35-AF02-561E5FB862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437" y="3524512"/>
              <a:ext cx="958311" cy="49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altLang="vi-VN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  <p:sp>
          <p:nvSpPr>
            <p:cNvPr id="7" name="Text Box 212">
              <a:extLst>
                <a:ext uri="{FF2B5EF4-FFF2-40B4-BE49-F238E27FC236}">
                  <a16:creationId xmlns:a16="http://schemas.microsoft.com/office/drawing/2014/main" id="{DEE0C534-8F47-4054-A7F1-B9A160676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315" y="4247043"/>
              <a:ext cx="1026762" cy="49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 2</a:t>
              </a:r>
            </a:p>
          </p:txBody>
        </p:sp>
        <p:sp>
          <p:nvSpPr>
            <p:cNvPr id="8" name="Text Box 213">
              <a:extLst>
                <a:ext uri="{FF2B5EF4-FFF2-40B4-BE49-F238E27FC236}">
                  <a16:creationId xmlns:a16="http://schemas.microsoft.com/office/drawing/2014/main" id="{FE6C0198-CADF-4DEC-8E9D-C5F306E73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80" y="4932842"/>
              <a:ext cx="1163664" cy="49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altLang="vi-VN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  <p:sp>
          <p:nvSpPr>
            <p:cNvPr id="9" name="Text Box 214">
              <a:extLst>
                <a:ext uri="{FF2B5EF4-FFF2-40B4-BE49-F238E27FC236}">
                  <a16:creationId xmlns:a16="http://schemas.microsoft.com/office/drawing/2014/main" id="{044A2A35-2F26-416E-948C-0007343F5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651" y="5694843"/>
              <a:ext cx="1163664" cy="49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altLang="vi-VN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</p:txBody>
        </p:sp>
        <p:sp>
          <p:nvSpPr>
            <p:cNvPr id="10" name="AutoShape 216">
              <a:extLst>
                <a:ext uri="{FF2B5EF4-FFF2-40B4-BE49-F238E27FC236}">
                  <a16:creationId xmlns:a16="http://schemas.microsoft.com/office/drawing/2014/main" id="{E473FA92-7DA3-44F5-87EB-81F96F01A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5029200"/>
              <a:ext cx="616057" cy="463000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>
                <a:solidFill>
                  <a:srgbClr val="C00000"/>
                </a:solidFill>
              </a:endParaRPr>
            </a:p>
          </p:txBody>
        </p:sp>
        <p:sp>
          <p:nvSpPr>
            <p:cNvPr id="11" name="AutoShape 217">
              <a:extLst>
                <a:ext uri="{FF2B5EF4-FFF2-40B4-BE49-F238E27FC236}">
                  <a16:creationId xmlns:a16="http://schemas.microsoft.com/office/drawing/2014/main" id="{5F534CBE-688B-4F61-B4D8-52B2F92FA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890" y="3607014"/>
              <a:ext cx="616057" cy="463000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 dirty="0">
                <a:solidFill>
                  <a:srgbClr val="C00000"/>
                </a:solidFill>
              </a:endParaRPr>
            </a:p>
          </p:txBody>
        </p:sp>
        <p:sp>
          <p:nvSpPr>
            <p:cNvPr id="12" name="AutoShape 218">
              <a:extLst>
                <a:ext uri="{FF2B5EF4-FFF2-40B4-BE49-F238E27FC236}">
                  <a16:creationId xmlns:a16="http://schemas.microsoft.com/office/drawing/2014/main" id="{B9455F77-EB91-46EC-B124-9351BBDCB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4267200"/>
              <a:ext cx="616057" cy="52087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>
                <a:solidFill>
                  <a:srgbClr val="C00000"/>
                </a:solidFill>
              </a:endParaRPr>
            </a:p>
          </p:txBody>
        </p:sp>
        <p:sp>
          <p:nvSpPr>
            <p:cNvPr id="13" name="AutoShape 219">
              <a:extLst>
                <a:ext uri="{FF2B5EF4-FFF2-40B4-BE49-F238E27FC236}">
                  <a16:creationId xmlns:a16="http://schemas.microsoft.com/office/drawing/2014/main" id="{39F01670-C21C-4E3C-88A8-D2343529A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3581400"/>
              <a:ext cx="616057" cy="463000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>
                <a:solidFill>
                  <a:srgbClr val="C00000"/>
                </a:solidFill>
              </a:endParaRPr>
            </a:p>
          </p:txBody>
        </p:sp>
        <p:sp>
          <p:nvSpPr>
            <p:cNvPr id="14" name="Rectangle 222">
              <a:extLst>
                <a:ext uri="{FF2B5EF4-FFF2-40B4-BE49-F238E27FC236}">
                  <a16:creationId xmlns:a16="http://schemas.microsoft.com/office/drawing/2014/main" id="{E014A02A-4D34-4EA8-B942-4A750275B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5071890"/>
              <a:ext cx="480496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15" name="Rectangle 224">
              <a:extLst>
                <a:ext uri="{FF2B5EF4-FFF2-40B4-BE49-F238E27FC236}">
                  <a16:creationId xmlns:a16="http://schemas.microsoft.com/office/drawing/2014/main" id="{E3BB25E1-32F6-447C-A698-F98DA53D3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4343400"/>
              <a:ext cx="495733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16" name="Rectangle 225">
              <a:extLst>
                <a:ext uri="{FF2B5EF4-FFF2-40B4-BE49-F238E27FC236}">
                  <a16:creationId xmlns:a16="http://schemas.microsoft.com/office/drawing/2014/main" id="{90A28736-BD6C-4D17-B414-376CD7713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565" y="5791200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17" name="Rectangle 226">
              <a:extLst>
                <a:ext uri="{FF2B5EF4-FFF2-40B4-BE49-F238E27FC236}">
                  <a16:creationId xmlns:a16="http://schemas.microsoft.com/office/drawing/2014/main" id="{99A24962-9ABC-4750-9BC3-D0353D079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20869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18" name="Rectangle 227">
              <a:extLst>
                <a:ext uri="{FF2B5EF4-FFF2-40B4-BE49-F238E27FC236}">
                  <a16:creationId xmlns:a16="http://schemas.microsoft.com/office/drawing/2014/main" id="{12B173D6-2908-411D-BA39-2B1A69FFE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5070765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19" name="Rectangle 228">
              <a:extLst>
                <a:ext uri="{FF2B5EF4-FFF2-40B4-BE49-F238E27FC236}">
                  <a16:creationId xmlns:a16="http://schemas.microsoft.com/office/drawing/2014/main" id="{5A5C1980-A400-41AB-B64E-6E68E0494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110" y="5791200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0" name="Rectangle 335">
              <a:extLst>
                <a:ext uri="{FF2B5EF4-FFF2-40B4-BE49-F238E27FC236}">
                  <a16:creationId xmlns:a16="http://schemas.microsoft.com/office/drawing/2014/main" id="{92FCE986-E2A6-4E59-85AA-079D5D162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4343400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vi-VN" altLang="vi-VN" sz="2400">
                <a:solidFill>
                  <a:srgbClr val="FF00FF"/>
                </a:solidFill>
              </a:endParaRPr>
            </a:p>
          </p:txBody>
        </p:sp>
        <p:sp>
          <p:nvSpPr>
            <p:cNvPr id="21" name="Rectangle 336">
              <a:extLst>
                <a:ext uri="{FF2B5EF4-FFF2-40B4-BE49-F238E27FC236}">
                  <a16:creationId xmlns:a16="http://schemas.microsoft.com/office/drawing/2014/main" id="{82AF415A-3CEB-40AE-BA24-E6BB4F527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3092" y="5105400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2" name="Rectangle 337">
              <a:extLst>
                <a:ext uri="{FF2B5EF4-FFF2-40B4-BE49-F238E27FC236}">
                  <a16:creationId xmlns:a16="http://schemas.microsoft.com/office/drawing/2014/main" id="{4A14FA88-B209-4617-A568-C724546EC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5824950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3" name="Rectangle 338">
              <a:extLst>
                <a:ext uri="{FF2B5EF4-FFF2-40B4-BE49-F238E27FC236}">
                  <a16:creationId xmlns:a16="http://schemas.microsoft.com/office/drawing/2014/main" id="{1F428F41-D145-4E48-ABCD-B9D2C3352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00" y="5811095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4" name="Rectangle 339">
              <a:extLst>
                <a:ext uri="{FF2B5EF4-FFF2-40B4-BE49-F238E27FC236}">
                  <a16:creationId xmlns:a16="http://schemas.microsoft.com/office/drawing/2014/main" id="{AF93B6A1-2F4D-4846-BF65-F57111544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00" y="4343400"/>
              <a:ext cx="684508" cy="34725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400"/>
            </a:p>
          </p:txBody>
        </p:sp>
        <p:sp>
          <p:nvSpPr>
            <p:cNvPr id="25" name="Rectangle 385">
              <a:extLst>
                <a:ext uri="{FF2B5EF4-FFF2-40B4-BE49-F238E27FC236}">
                  <a16:creationId xmlns:a16="http://schemas.microsoft.com/office/drawing/2014/main" id="{7FB020D2-B8AA-4C95-95D9-48D7BF174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3620868"/>
              <a:ext cx="506279" cy="463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vi-VN" altLang="vi-VN" sz="240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 Box 341">
            <a:extLst>
              <a:ext uri="{FF2B5EF4-FFF2-40B4-BE49-F238E27FC236}">
                <a16:creationId xmlns:a16="http://schemas.microsoft.com/office/drawing/2014/main" id="{51EBE782-F9A5-4100-8AB3-D740F321B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499" y="1098646"/>
            <a:ext cx="5749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HÌNH CỦA BỐN TỔ CẮT ĐƯỢC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9B523B-16AA-4793-9481-64D282FCE8D0}"/>
              </a:ext>
            </a:extLst>
          </p:cNvPr>
          <p:cNvSpPr txBox="1"/>
          <p:nvPr/>
        </p:nvSpPr>
        <p:spPr>
          <a:xfrm>
            <a:off x="648484" y="394458"/>
            <a:ext cx="1129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vào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đây,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8" name="Text Box 76">
            <a:extLst>
              <a:ext uri="{FF2B5EF4-FFF2-40B4-BE49-F238E27FC236}">
                <a16:creationId xmlns:a16="http://schemas.microsoft.com/office/drawing/2014/main" id="{00006494-9249-4470-9CE9-9870BF139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12" y="4895983"/>
            <a:ext cx="106930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algn="just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đó có bao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chữ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4EB626-FC51-4938-88EA-E9DF3592C236}"/>
              </a:ext>
            </a:extLst>
          </p:cNvPr>
          <p:cNvSpPr txBox="1"/>
          <p:nvPr/>
        </p:nvSpPr>
        <p:spPr>
          <a:xfrm>
            <a:off x="967409" y="5726980"/>
            <a:ext cx="102571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nhiều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bao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bao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chữ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95422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14A819-261B-48E5-8F3D-FE0CA40102D5}"/>
              </a:ext>
            </a:extLst>
          </p:cNvPr>
          <p:cNvSpPr txBox="1"/>
          <p:nvPr/>
        </p:nvSpPr>
        <p:spPr>
          <a:xfrm>
            <a:off x="648484" y="394458"/>
            <a:ext cx="1129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vào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đây,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 Box 76">
            <a:extLst>
              <a:ext uri="{FF2B5EF4-FFF2-40B4-BE49-F238E27FC236}">
                <a16:creationId xmlns:a16="http://schemas.microsoft.com/office/drawing/2014/main" id="{00164692-8D3F-4D47-BBB1-AE1FEB2E2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00" y="1138259"/>
            <a:ext cx="111171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algn="just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đó có bao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bao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chữ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FA0DA-9089-40F9-90C5-B5CAB5B8CBB1}"/>
              </a:ext>
            </a:extLst>
          </p:cNvPr>
          <p:cNvSpPr txBox="1"/>
          <p:nvPr/>
        </p:nvSpPr>
        <p:spPr>
          <a:xfrm>
            <a:off x="501700" y="3788849"/>
            <a:ext cx="111171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nhiều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bao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bao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chữ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F8B21-065D-4415-B090-36DD3324E5BB}"/>
              </a:ext>
            </a:extLst>
          </p:cNvPr>
          <p:cNvSpPr txBox="1"/>
          <p:nvPr/>
        </p:nvSpPr>
        <p:spPr>
          <a:xfrm>
            <a:off x="618667" y="2240146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Cả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54447C-A668-4FCF-91E7-9DEF236C274F}"/>
              </a:ext>
            </a:extLst>
          </p:cNvPr>
          <p:cNvSpPr txBox="1"/>
          <p:nvPr/>
        </p:nvSpPr>
        <p:spPr>
          <a:xfrm>
            <a:off x="618667" y="3014497"/>
            <a:ext cx="10547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đó có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chữ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7CFE1-6DA2-4A99-9BF8-55E33C68E913}"/>
              </a:ext>
            </a:extLst>
          </p:cNvPr>
          <p:cNvSpPr txBox="1"/>
          <p:nvPr/>
        </p:nvSpPr>
        <p:spPr>
          <a:xfrm>
            <a:off x="618667" y="4994088"/>
            <a:ext cx="10968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nhiều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là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là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chữ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98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D6527B-B522-4B31-BA18-65BB088E9900}"/>
              </a:ext>
            </a:extLst>
          </p:cNvPr>
          <p:cNvSpPr txBox="1"/>
          <p:nvPr/>
        </p:nvSpPr>
        <p:spPr>
          <a:xfrm>
            <a:off x="648484" y="394458"/>
            <a:ext cx="1129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vào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đây,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1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 Box 76">
            <a:extLst>
              <a:ext uri="{FF2B5EF4-FFF2-40B4-BE49-F238E27FC236}">
                <a16:creationId xmlns:a16="http://schemas.microsoft.com/office/drawing/2014/main" id="{7D156111-8858-4F8F-9CB1-2F37EB4E1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28" y="3512183"/>
            <a:ext cx="111171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algn="just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mỗi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bao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8A37B-4FE7-40D5-B5D1-AF547933EAC1}"/>
              </a:ext>
            </a:extLst>
          </p:cNvPr>
          <p:cNvSpPr txBox="1"/>
          <p:nvPr/>
        </p:nvSpPr>
        <p:spPr>
          <a:xfrm>
            <a:off x="1065928" y="4434443"/>
            <a:ext cx="9384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mỗi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</a:p>
        </p:txBody>
      </p:sp>
      <p:sp>
        <p:nvSpPr>
          <p:cNvPr id="7" name="Text Box 76">
            <a:extLst>
              <a:ext uri="{FF2B5EF4-FFF2-40B4-BE49-F238E27FC236}">
                <a16:creationId xmlns:a16="http://schemas.microsoft.com/office/drawing/2014/main" id="{26FDAE2E-B2A1-45DC-B987-A0DC34446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28" y="1245969"/>
            <a:ext cx="58980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algn="just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nào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cả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34D00-6392-47D9-97A7-9416CCE32844}"/>
              </a:ext>
            </a:extLst>
          </p:cNvPr>
          <p:cNvSpPr txBox="1"/>
          <p:nvPr/>
        </p:nvSpPr>
        <p:spPr>
          <a:xfrm>
            <a:off x="618509" y="2097480"/>
            <a:ext cx="103309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cả 3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chữ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A8DA6-0BDB-4F2B-B821-E18C8479FB2D}"/>
              </a:ext>
            </a:extLst>
          </p:cNvPr>
          <p:cNvSpPr txBox="1"/>
          <p:nvPr/>
        </p:nvSpPr>
        <p:spPr>
          <a:xfrm>
            <a:off x="2961708" y="5356703"/>
            <a:ext cx="3707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: 4 = 4 (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BA3B148F-9B6E-4C4E-A15C-78FC34312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302" y1="34317" x2="31167" y2="31285"/>
                        <a14:foregroundMark x1="31167" y1="31285" x2="30612" y2="51738"/>
                        <a14:foregroundMark x1="30612" y1="51738" x2="42286" y2="57397"/>
                        <a14:foregroundMark x1="42286" y1="57397" x2="49131" y2="45028"/>
                        <a14:foregroundMark x1="49131" y1="45028" x2="45969" y2="36136"/>
                        <a14:foregroundMark x1="45969" y1="36136" x2="45726" y2="36015"/>
                        <a14:foregroundMark x1="48714" y1="35570" x2="40097" y2="37510"/>
                        <a14:foregroundMark x1="40097" y1="37510" x2="32905" y2="49232"/>
                        <a14:foregroundMark x1="32905" y1="49232" x2="41522" y2="60631"/>
                        <a14:foregroundMark x1="41522" y1="60631" x2="54031" y2="56346"/>
                        <a14:foregroundMark x1="54031" y1="56346" x2="56567" y2="42765"/>
                        <a14:foregroundMark x1="56567" y1="42765" x2="50556" y2="37065"/>
                        <a14:foregroundMark x1="50556" y1="37065" x2="48019" y2="36015"/>
                        <a14:foregroundMark x1="48714" y1="37510" x2="43155" y2="46807"/>
                        <a14:foregroundMark x1="43155" y1="46807" x2="45344" y2="62247"/>
                        <a14:foregroundMark x1="45344" y1="62247" x2="54795" y2="48464"/>
                        <a14:foregroundMark x1="54795" y1="48464" x2="52606" y2="39410"/>
                        <a14:foregroundMark x1="52606" y1="39410" x2="51946" y2="38925"/>
                        <a14:foregroundMark x1="49792" y1="39046" x2="50452" y2="49232"/>
                        <a14:foregroundMark x1="50452" y1="49232" x2="49305" y2="54487"/>
                        <a14:foregroundMark x1="32488" y1="81973" x2="26025" y2="79386"/>
                        <a14:foregroundMark x1="26025" y1="79386" x2="30924" y2="7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485" y="2421937"/>
            <a:ext cx="5638512" cy="484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63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6764413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1080</Words>
  <Application>Microsoft Office PowerPoint</Application>
  <PresentationFormat>Widescreen</PresentationFormat>
  <Paragraphs>145</Paragraphs>
  <Slides>24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Calibri</vt:lpstr>
      <vt:lpstr>UTM Showcard</vt:lpstr>
      <vt:lpstr>SVN-Newton</vt:lpstr>
      <vt:lpstr>Arial-Rounded</vt:lpstr>
      <vt:lpstr>#9Slide07 Cadena</vt:lpstr>
      <vt:lpstr>思源黑体 CN Light</vt:lpstr>
      <vt:lpstr>思源黑体 CN Bold</vt:lpstr>
      <vt:lpstr>UTM American Sans</vt:lpstr>
      <vt:lpstr>Wingdings</vt:lpstr>
      <vt:lpstr>#9Slide05 SVNVandella</vt:lpstr>
      <vt:lpstr>等线</vt:lpstr>
      <vt:lpstr>Cambria</vt:lpstr>
      <vt:lpstr>Tahoma</vt:lpstr>
      <vt:lpstr>Arabia</vt:lpstr>
      <vt:lpstr>思源黑体 CN</vt:lpstr>
      <vt:lpstr>Calibri Light</vt:lpstr>
      <vt:lpstr>#9Slide07 IcielCrocante</vt:lpstr>
      <vt:lpstr>#9Slide07 HoneyCream</vt:lpstr>
      <vt:lpstr>Cambria Math</vt:lpstr>
      <vt:lpstr>Times New Roman</vt:lpstr>
      <vt:lpstr>Arial</vt:lpstr>
      <vt:lpstr>UTM A&amp;S Signwriter</vt:lpstr>
      <vt:lpstr>#9Slide03 Arima Madurai Black</vt:lpstr>
      <vt:lpstr>Office 主题​​</vt:lpstr>
      <vt:lpstr>2_Office 主题​​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TEAMS</cp:keywords>
  <cp:lastModifiedBy/>
  <cp:revision>1</cp:revision>
  <dcterms:created xsi:type="dcterms:W3CDTF">2022-03-02T06:40:24Z</dcterms:created>
  <dcterms:modified xsi:type="dcterms:W3CDTF">2022-04-09T06:41:49Z</dcterms:modified>
</cp:coreProperties>
</file>