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75" r:id="rId2"/>
    <p:sldMasterId id="2147483677" r:id="rId3"/>
  </p:sldMasterIdLst>
  <p:notesMasterIdLst>
    <p:notesMasterId r:id="rId22"/>
  </p:notesMasterIdLst>
  <p:sldIdLst>
    <p:sldId id="298" r:id="rId4"/>
    <p:sldId id="299" r:id="rId5"/>
    <p:sldId id="277" r:id="rId6"/>
    <p:sldId id="279" r:id="rId7"/>
    <p:sldId id="316" r:id="rId8"/>
    <p:sldId id="280" r:id="rId9"/>
    <p:sldId id="308" r:id="rId10"/>
    <p:sldId id="309" r:id="rId11"/>
    <p:sldId id="310" r:id="rId12"/>
    <p:sldId id="312" r:id="rId13"/>
    <p:sldId id="296" r:id="rId14"/>
    <p:sldId id="311" r:id="rId15"/>
    <p:sldId id="313" r:id="rId16"/>
    <p:sldId id="301" r:id="rId17"/>
    <p:sldId id="286" r:id="rId18"/>
    <p:sldId id="315" r:id="rId19"/>
    <p:sldId id="305" r:id="rId20"/>
    <p:sldId id="289"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0066FF"/>
    <a:srgbClr val="FF33CC"/>
    <a:srgbClr val="0000FF"/>
    <a:srgbClr val="FF0066"/>
    <a:srgbClr val="FF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91" autoAdjust="0"/>
    <p:restoredTop sz="94664" autoAdjust="0"/>
  </p:normalViewPr>
  <p:slideViewPr>
    <p:cSldViewPr>
      <p:cViewPr>
        <p:scale>
          <a:sx n="66" d="100"/>
          <a:sy n="66" d="100"/>
        </p:scale>
        <p:origin x="-126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C2D6605-3B58-4E3B-A521-B6954E6AF155}" type="slidenum">
              <a:rPr lang="en-US"/>
              <a:pPr>
                <a:defRPr/>
              </a:pPr>
              <a:t>‹#›</a:t>
            </a:fld>
            <a:endParaRPr lang="en-US"/>
          </a:p>
        </p:txBody>
      </p:sp>
    </p:spTree>
    <p:extLst>
      <p:ext uri="{BB962C8B-B14F-4D97-AF65-F5344CB8AC3E}">
        <p14:creationId xmlns:p14="http://schemas.microsoft.com/office/powerpoint/2010/main" val="97564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385D784-955D-479C-AD39-7B890E2928AE}" type="slidenum">
              <a:rPr lang="en-US" altLang="vi-VN">
                <a:latin typeface="Arial" charset="0"/>
              </a:rPr>
              <a:pPr eaLnBrk="1" hangingPunct="1"/>
              <a:t>1</a:t>
            </a:fld>
            <a:endParaRPr lang="en-US" altLang="vi-VN">
              <a:latin typeface="Arial" charset="0"/>
            </a:endParaRP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vi-VN" alt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D711565-E589-4860-93BF-3E224D9BFAD8}" type="slidenum">
              <a:rPr lang="en-US" altLang="vi-VN">
                <a:latin typeface="Arial" charset="0"/>
              </a:rPr>
              <a:pPr eaLnBrk="1" hangingPunct="1"/>
              <a:t>4</a:t>
            </a:fld>
            <a:endParaRPr lang="en-US" altLang="vi-VN">
              <a:latin typeface="Arial" charset="0"/>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vi-VN" altLang="vi-VN" i="1" u="sng" smtClean="0"/>
              <a:t>Böôùc 2</a:t>
            </a:r>
            <a:r>
              <a:rPr lang="vi-VN" altLang="vi-VN" smtClean="0"/>
              <a:t> :  Laøm vieäc caû lôùp </a:t>
            </a:r>
          </a:p>
          <a:p>
            <a:pPr eaLnBrk="1" hangingPunct="1"/>
            <a:r>
              <a:rPr lang="vi-VN" altLang="vi-VN" smtClean="0"/>
              <a:t>- Treo hình phoùng  to veà cô quan thaàn kinh .</a:t>
            </a:r>
          </a:p>
          <a:p>
            <a:pPr eaLnBrk="1" hangingPunct="1"/>
            <a:r>
              <a:rPr lang="vi-VN" altLang="vi-VN" smtClean="0"/>
              <a:t>- Goïi ñaïi dieän töøng nhoùm leân trình baøy keát quaû thaûo luaän keát hôïp chæ vaøo sô ñoà tröôùc lôùp.</a:t>
            </a:r>
          </a:p>
          <a:p>
            <a:pPr eaLnBrk="1" hangingPunct="1"/>
            <a:r>
              <a:rPr lang="vi-VN" altLang="vi-VN" smtClean="0"/>
              <a:t>- Caû lôùp nhaän xeùt  boå sung .</a:t>
            </a:r>
          </a:p>
          <a:p>
            <a:pPr eaLnBrk="1" hangingPunct="1"/>
            <a:r>
              <a:rPr lang="vi-VN" altLang="vi-VN" smtClean="0"/>
              <a:t>* Giaùo vieân keát luaän</a:t>
            </a:r>
            <a:r>
              <a:rPr lang="vi-VN" altLang="vi-VN" i="1" smtClean="0"/>
              <a:t> :</a:t>
            </a:r>
            <a:r>
              <a:rPr lang="vi-VN" altLang="vi-VN" smtClean="0"/>
              <a:t> Cô quan thaàn kinh goàm coù boâï naõo (naèm trong hoäp soï), tuûy soáng (naèm trong coät soáng) vaø caùc daây thaàn kinh.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27757A9-8D11-4BB8-B6E0-87277841A76C}" type="slidenum">
              <a:rPr lang="en-US" altLang="vi-VN">
                <a:latin typeface="Arial" charset="0"/>
              </a:rPr>
              <a:pPr eaLnBrk="1" hangingPunct="1"/>
              <a:t>6</a:t>
            </a:fld>
            <a:endParaRPr lang="en-US" altLang="vi-VN">
              <a:latin typeface="Arial" charset="0"/>
            </a:endParaRP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vi-VN" altLang="vi-VN" i="1" u="sng" smtClean="0"/>
              <a:t>Böôùc 2</a:t>
            </a:r>
            <a:r>
              <a:rPr lang="vi-VN" altLang="vi-VN" smtClean="0"/>
              <a:t> :  Laøm vieäc caû lôùp </a:t>
            </a:r>
          </a:p>
          <a:p>
            <a:pPr eaLnBrk="1" hangingPunct="1"/>
            <a:r>
              <a:rPr lang="vi-VN" altLang="vi-VN" smtClean="0"/>
              <a:t>- Treo hình phoùng  to veà cô quan thaàn kinh .</a:t>
            </a:r>
          </a:p>
          <a:p>
            <a:pPr eaLnBrk="1" hangingPunct="1"/>
            <a:r>
              <a:rPr lang="vi-VN" altLang="vi-VN" smtClean="0"/>
              <a:t>- Goïi ñaïi dieän töøng nhoùm leân trình baøy keát quaû thaûo luaän keát hôïp chæ vaøo sô ñoà tröôùc lôùp.</a:t>
            </a:r>
          </a:p>
          <a:p>
            <a:pPr eaLnBrk="1" hangingPunct="1"/>
            <a:r>
              <a:rPr lang="vi-VN" altLang="vi-VN" smtClean="0"/>
              <a:t>- Caû lôùp nhaän xeùt  boå sung .</a:t>
            </a:r>
          </a:p>
          <a:p>
            <a:pPr eaLnBrk="1" hangingPunct="1"/>
            <a:r>
              <a:rPr lang="vi-VN" altLang="vi-VN" smtClean="0"/>
              <a:t>* Giaùo vieân keát luaän</a:t>
            </a:r>
            <a:r>
              <a:rPr lang="vi-VN" altLang="vi-VN" i="1" smtClean="0"/>
              <a:t> :</a:t>
            </a:r>
            <a:r>
              <a:rPr lang="vi-VN" altLang="vi-VN" smtClean="0"/>
              <a:t> Cô quan thaàn kinh goàm coù boâï naõo (naèm trong hoäp soï), tuûy soáng (naèm trong coät soáng) vaø caùc daây thaàn kinh.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p>
          </p:txBody>
        </p:sp>
        <p:sp>
          <p:nvSpPr>
            <p:cNvPr id="9"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3"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7"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75817" name="Rectangle 41"/>
          <p:cNvSpPr>
            <a:spLocks noGrp="1" noChangeArrowheads="1"/>
          </p:cNvSpPr>
          <p:nvPr>
            <p:ph type="ctrTitle"/>
          </p:nvPr>
        </p:nvSpPr>
        <p:spPr>
          <a:xfrm>
            <a:off x="685800" y="1447800"/>
            <a:ext cx="7772400" cy="1470025"/>
          </a:xfrm>
        </p:spPr>
        <p:txBody>
          <a:bodyPr/>
          <a:lstStyle>
            <a:lvl1pPr>
              <a:defRPr/>
            </a:lvl1pPr>
          </a:lstStyle>
          <a:p>
            <a:pPr lvl="0"/>
            <a:r>
              <a:rPr lang="en-US" noProof="0" smtClean="0"/>
              <a:t>Click to edit Master title style</a:t>
            </a:r>
          </a:p>
        </p:txBody>
      </p:sp>
      <p:sp>
        <p:nvSpPr>
          <p:cNvPr id="75818"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smtClean="0"/>
            </a:lvl1pPr>
          </a:lstStyle>
          <a:p>
            <a:pPr>
              <a:defRPr/>
            </a:pPr>
            <a:fld id="{0B8BD80C-88AD-4120-9E98-17C20844BCE8}" type="slidenum">
              <a:rPr lang="en-US"/>
              <a:pPr>
                <a:defRPr/>
              </a:pPr>
              <a:t>‹#›</a:t>
            </a:fld>
            <a:endParaRPr lang="en-US"/>
          </a:p>
        </p:txBody>
      </p:sp>
    </p:spTree>
    <p:extLst>
      <p:ext uri="{BB962C8B-B14F-4D97-AF65-F5344CB8AC3E}">
        <p14:creationId xmlns:p14="http://schemas.microsoft.com/office/powerpoint/2010/main" val="291369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8B6518AF-4C3F-4274-9960-87F51C13EA79}" type="slidenum">
              <a:rPr lang="en-US"/>
              <a:pPr>
                <a:defRPr/>
              </a:pPr>
              <a:t>‹#›</a:t>
            </a:fld>
            <a:endParaRPr lang="en-US"/>
          </a:p>
        </p:txBody>
      </p:sp>
    </p:spTree>
    <p:extLst>
      <p:ext uri="{BB962C8B-B14F-4D97-AF65-F5344CB8AC3E}">
        <p14:creationId xmlns:p14="http://schemas.microsoft.com/office/powerpoint/2010/main" val="44613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82D7A01-0D8F-4B08-B40E-94AEB7F65B27}" type="slidenum">
              <a:rPr lang="en-US"/>
              <a:pPr>
                <a:defRPr/>
              </a:pPr>
              <a:t>‹#›</a:t>
            </a:fld>
            <a:endParaRPr lang="en-US"/>
          </a:p>
        </p:txBody>
      </p:sp>
    </p:spTree>
    <p:extLst>
      <p:ext uri="{BB962C8B-B14F-4D97-AF65-F5344CB8AC3E}">
        <p14:creationId xmlns:p14="http://schemas.microsoft.com/office/powerpoint/2010/main" val="105918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3"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sp>
        <p:nvSpPr>
          <p:cNvPr id="11982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smtClean="0"/>
              <a:t>Click to edit Master title style</a:t>
            </a:r>
          </a:p>
        </p:txBody>
      </p:sp>
      <p:sp>
        <p:nvSpPr>
          <p:cNvPr id="11982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0" name="Rectangle 20"/>
          <p:cNvSpPr>
            <a:spLocks noGrp="1" noChangeArrowheads="1"/>
          </p:cNvSpPr>
          <p:nvPr>
            <p:ph type="dt" sz="quarter" idx="10"/>
          </p:nvPr>
        </p:nvSpPr>
        <p:spPr/>
        <p:txBody>
          <a:bodyPr/>
          <a:lstStyle>
            <a:lvl1pPr>
              <a:defRPr smtClean="0"/>
            </a:lvl1pPr>
          </a:lstStyle>
          <a:p>
            <a:pPr>
              <a:defRPr/>
            </a:pPr>
            <a:endParaRPr lang="en-US"/>
          </a:p>
        </p:txBody>
      </p:sp>
      <p:sp>
        <p:nvSpPr>
          <p:cNvPr id="21" name="Rectangle 21"/>
          <p:cNvSpPr>
            <a:spLocks noGrp="1" noChangeArrowheads="1"/>
          </p:cNvSpPr>
          <p:nvPr>
            <p:ph type="ftr" sz="quarter" idx="11"/>
          </p:nvPr>
        </p:nvSpPr>
        <p:spPr/>
        <p:txBody>
          <a:bodyPr/>
          <a:lstStyle>
            <a:lvl1pPr>
              <a:defRPr smtClean="0"/>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CB18554F-CEA2-4F17-90FD-75A8FFE89685}" type="slidenum">
              <a:rPr lang="en-US"/>
              <a:pPr>
                <a:defRPr/>
              </a:pPr>
              <a:t>‹#›</a:t>
            </a:fld>
            <a:endParaRPr lang="en-US"/>
          </a:p>
        </p:txBody>
      </p:sp>
    </p:spTree>
    <p:extLst>
      <p:ext uri="{BB962C8B-B14F-4D97-AF65-F5344CB8AC3E}">
        <p14:creationId xmlns:p14="http://schemas.microsoft.com/office/powerpoint/2010/main" val="286559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2994F71-D156-48BA-8466-8CA4CC58857B}" type="slidenum">
              <a:rPr lang="en-US"/>
              <a:pPr>
                <a:defRPr/>
              </a:pPr>
              <a:t>‹#›</a:t>
            </a:fld>
            <a:endParaRPr lang="en-US"/>
          </a:p>
        </p:txBody>
      </p:sp>
    </p:spTree>
    <p:extLst>
      <p:ext uri="{BB962C8B-B14F-4D97-AF65-F5344CB8AC3E}">
        <p14:creationId xmlns:p14="http://schemas.microsoft.com/office/powerpoint/2010/main" val="255399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B7806781-18DD-4E91-A8FB-3C8443F6A8DF}" type="slidenum">
              <a:rPr lang="en-US"/>
              <a:pPr>
                <a:defRPr/>
              </a:pPr>
              <a:t>‹#›</a:t>
            </a:fld>
            <a:endParaRPr lang="en-US"/>
          </a:p>
        </p:txBody>
      </p:sp>
    </p:spTree>
    <p:extLst>
      <p:ext uri="{BB962C8B-B14F-4D97-AF65-F5344CB8AC3E}">
        <p14:creationId xmlns:p14="http://schemas.microsoft.com/office/powerpoint/2010/main" val="2604542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A0E59CD-AE95-43DD-8CC3-A04B57F6C306}" type="slidenum">
              <a:rPr lang="en-US"/>
              <a:pPr>
                <a:defRPr/>
              </a:pPr>
              <a:t>‹#›</a:t>
            </a:fld>
            <a:endParaRPr lang="en-US"/>
          </a:p>
        </p:txBody>
      </p:sp>
    </p:spTree>
    <p:extLst>
      <p:ext uri="{BB962C8B-B14F-4D97-AF65-F5344CB8AC3E}">
        <p14:creationId xmlns:p14="http://schemas.microsoft.com/office/powerpoint/2010/main" val="235720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26EC95E-2E3F-4743-A616-950C77D89988}" type="slidenum">
              <a:rPr lang="en-US"/>
              <a:pPr>
                <a:defRPr/>
              </a:pPr>
              <a:t>‹#›</a:t>
            </a:fld>
            <a:endParaRPr lang="en-US"/>
          </a:p>
        </p:txBody>
      </p:sp>
    </p:spTree>
    <p:extLst>
      <p:ext uri="{BB962C8B-B14F-4D97-AF65-F5344CB8AC3E}">
        <p14:creationId xmlns:p14="http://schemas.microsoft.com/office/powerpoint/2010/main" val="265458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8A507CF-0D03-4395-B71C-538E33F73F6C}" type="slidenum">
              <a:rPr lang="en-US"/>
              <a:pPr>
                <a:defRPr/>
              </a:pPr>
              <a:t>‹#›</a:t>
            </a:fld>
            <a:endParaRPr lang="en-US"/>
          </a:p>
        </p:txBody>
      </p:sp>
    </p:spTree>
    <p:extLst>
      <p:ext uri="{BB962C8B-B14F-4D97-AF65-F5344CB8AC3E}">
        <p14:creationId xmlns:p14="http://schemas.microsoft.com/office/powerpoint/2010/main" val="160049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DADE8DDC-B214-4E0E-9A41-88619CC3A704}" type="slidenum">
              <a:rPr lang="en-US"/>
              <a:pPr>
                <a:defRPr/>
              </a:pPr>
              <a:t>‹#›</a:t>
            </a:fld>
            <a:endParaRPr lang="en-US"/>
          </a:p>
        </p:txBody>
      </p:sp>
    </p:spTree>
    <p:extLst>
      <p:ext uri="{BB962C8B-B14F-4D97-AF65-F5344CB8AC3E}">
        <p14:creationId xmlns:p14="http://schemas.microsoft.com/office/powerpoint/2010/main" val="3383479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3918C10-744A-4FB8-B13C-27401D752B53}" type="slidenum">
              <a:rPr lang="en-US"/>
              <a:pPr>
                <a:defRPr/>
              </a:pPr>
              <a:t>‹#›</a:t>
            </a:fld>
            <a:endParaRPr lang="en-US"/>
          </a:p>
        </p:txBody>
      </p:sp>
    </p:spTree>
    <p:extLst>
      <p:ext uri="{BB962C8B-B14F-4D97-AF65-F5344CB8AC3E}">
        <p14:creationId xmlns:p14="http://schemas.microsoft.com/office/powerpoint/2010/main" val="15638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AFF2369-4A56-4D10-8CA6-7E4FB6EFA46A}" type="slidenum">
              <a:rPr lang="en-US"/>
              <a:pPr>
                <a:defRPr/>
              </a:pPr>
              <a:t>‹#›</a:t>
            </a:fld>
            <a:endParaRPr lang="en-US"/>
          </a:p>
        </p:txBody>
      </p:sp>
    </p:spTree>
    <p:extLst>
      <p:ext uri="{BB962C8B-B14F-4D97-AF65-F5344CB8AC3E}">
        <p14:creationId xmlns:p14="http://schemas.microsoft.com/office/powerpoint/2010/main" val="1189542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AAE4076-DB0C-4E88-A9B8-C202A8CBCE36}" type="slidenum">
              <a:rPr lang="en-US"/>
              <a:pPr>
                <a:defRPr/>
              </a:pPr>
              <a:t>‹#›</a:t>
            </a:fld>
            <a:endParaRPr lang="en-US"/>
          </a:p>
        </p:txBody>
      </p:sp>
    </p:spTree>
    <p:extLst>
      <p:ext uri="{BB962C8B-B14F-4D97-AF65-F5344CB8AC3E}">
        <p14:creationId xmlns:p14="http://schemas.microsoft.com/office/powerpoint/2010/main" val="219400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5476B7E-A074-4F3A-89E1-2C8E2A4FCE29}" type="slidenum">
              <a:rPr lang="en-US"/>
              <a:pPr>
                <a:defRPr/>
              </a:pPr>
              <a:t>‹#›</a:t>
            </a:fld>
            <a:endParaRPr lang="en-US"/>
          </a:p>
        </p:txBody>
      </p:sp>
    </p:spTree>
    <p:extLst>
      <p:ext uri="{BB962C8B-B14F-4D97-AF65-F5344CB8AC3E}">
        <p14:creationId xmlns:p14="http://schemas.microsoft.com/office/powerpoint/2010/main" val="24099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4CD2B59-FB50-4ECF-9612-F2D2FAC8FE98}" type="slidenum">
              <a:rPr lang="en-US"/>
              <a:pPr>
                <a:defRPr/>
              </a:pPr>
              <a:t>‹#›</a:t>
            </a:fld>
            <a:endParaRPr lang="en-US"/>
          </a:p>
        </p:txBody>
      </p:sp>
    </p:spTree>
    <p:extLst>
      <p:ext uri="{BB962C8B-B14F-4D97-AF65-F5344CB8AC3E}">
        <p14:creationId xmlns:p14="http://schemas.microsoft.com/office/powerpoint/2010/main" val="251962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872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587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5A29D5-7650-4BBF-8B4B-45C1853BDFBA}" type="slidenum">
              <a:rPr lang="en-US"/>
              <a:pPr>
                <a:defRPr/>
              </a:pPr>
              <a:t>‹#›</a:t>
            </a:fld>
            <a:endParaRPr lang="en-US"/>
          </a:p>
        </p:txBody>
      </p:sp>
    </p:spTree>
    <p:extLst>
      <p:ext uri="{BB962C8B-B14F-4D97-AF65-F5344CB8AC3E}">
        <p14:creationId xmlns:p14="http://schemas.microsoft.com/office/powerpoint/2010/main" val="1478419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E2C1AE-F15D-4F25-A56A-344D31AB5659}" type="slidenum">
              <a:rPr lang="en-US"/>
              <a:pPr>
                <a:defRPr/>
              </a:pPr>
              <a:t>‹#›</a:t>
            </a:fld>
            <a:endParaRPr lang="en-US"/>
          </a:p>
        </p:txBody>
      </p:sp>
    </p:spTree>
    <p:extLst>
      <p:ext uri="{BB962C8B-B14F-4D97-AF65-F5344CB8AC3E}">
        <p14:creationId xmlns:p14="http://schemas.microsoft.com/office/powerpoint/2010/main" val="342999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CC9825-6583-499D-A9B1-135106AD031E}" type="slidenum">
              <a:rPr lang="en-US"/>
              <a:pPr>
                <a:defRPr/>
              </a:pPr>
              <a:t>‹#›</a:t>
            </a:fld>
            <a:endParaRPr lang="en-US"/>
          </a:p>
        </p:txBody>
      </p:sp>
    </p:spTree>
    <p:extLst>
      <p:ext uri="{BB962C8B-B14F-4D97-AF65-F5344CB8AC3E}">
        <p14:creationId xmlns:p14="http://schemas.microsoft.com/office/powerpoint/2010/main" val="1024515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48839-56A5-4430-90BC-0E73B1DD65F5}" type="slidenum">
              <a:rPr lang="en-US"/>
              <a:pPr>
                <a:defRPr/>
              </a:pPr>
              <a:t>‹#›</a:t>
            </a:fld>
            <a:endParaRPr lang="en-US"/>
          </a:p>
        </p:txBody>
      </p:sp>
    </p:spTree>
    <p:extLst>
      <p:ext uri="{BB962C8B-B14F-4D97-AF65-F5344CB8AC3E}">
        <p14:creationId xmlns:p14="http://schemas.microsoft.com/office/powerpoint/2010/main" val="1901695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AE9123-A6C7-46C1-8205-8398A77952B4}" type="slidenum">
              <a:rPr lang="en-US"/>
              <a:pPr>
                <a:defRPr/>
              </a:pPr>
              <a:t>‹#›</a:t>
            </a:fld>
            <a:endParaRPr lang="en-US"/>
          </a:p>
        </p:txBody>
      </p:sp>
    </p:spTree>
    <p:extLst>
      <p:ext uri="{BB962C8B-B14F-4D97-AF65-F5344CB8AC3E}">
        <p14:creationId xmlns:p14="http://schemas.microsoft.com/office/powerpoint/2010/main" val="355637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108D0B-D26F-4278-A657-C5879E4E22AF}" type="slidenum">
              <a:rPr lang="en-US"/>
              <a:pPr>
                <a:defRPr/>
              </a:pPr>
              <a:t>‹#›</a:t>
            </a:fld>
            <a:endParaRPr lang="en-US"/>
          </a:p>
        </p:txBody>
      </p:sp>
    </p:spTree>
    <p:extLst>
      <p:ext uri="{BB962C8B-B14F-4D97-AF65-F5344CB8AC3E}">
        <p14:creationId xmlns:p14="http://schemas.microsoft.com/office/powerpoint/2010/main" val="57988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1E3F29-5A74-40D6-93C3-188708D9BF60}" type="slidenum">
              <a:rPr lang="en-US"/>
              <a:pPr>
                <a:defRPr/>
              </a:pPr>
              <a:t>‹#›</a:t>
            </a:fld>
            <a:endParaRPr lang="en-US"/>
          </a:p>
        </p:txBody>
      </p:sp>
    </p:spTree>
    <p:extLst>
      <p:ext uri="{BB962C8B-B14F-4D97-AF65-F5344CB8AC3E}">
        <p14:creationId xmlns:p14="http://schemas.microsoft.com/office/powerpoint/2010/main" val="123436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5C252346-5B69-4D25-A489-3237FAA22A3F}" type="slidenum">
              <a:rPr lang="en-US"/>
              <a:pPr>
                <a:defRPr/>
              </a:pPr>
              <a:t>‹#›</a:t>
            </a:fld>
            <a:endParaRPr lang="en-US"/>
          </a:p>
        </p:txBody>
      </p:sp>
    </p:spTree>
    <p:extLst>
      <p:ext uri="{BB962C8B-B14F-4D97-AF65-F5344CB8AC3E}">
        <p14:creationId xmlns:p14="http://schemas.microsoft.com/office/powerpoint/2010/main" val="350859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954DE4-574C-4C49-9CE5-831E639A84A2}" type="slidenum">
              <a:rPr lang="en-US"/>
              <a:pPr>
                <a:defRPr/>
              </a:pPr>
              <a:t>‹#›</a:t>
            </a:fld>
            <a:endParaRPr lang="en-US"/>
          </a:p>
        </p:txBody>
      </p:sp>
    </p:spTree>
    <p:extLst>
      <p:ext uri="{BB962C8B-B14F-4D97-AF65-F5344CB8AC3E}">
        <p14:creationId xmlns:p14="http://schemas.microsoft.com/office/powerpoint/2010/main" val="33611547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9D5D28-DEE9-4FA7-9EDB-E539F42E2779}" type="slidenum">
              <a:rPr lang="en-US"/>
              <a:pPr>
                <a:defRPr/>
              </a:pPr>
              <a:t>‹#›</a:t>
            </a:fld>
            <a:endParaRPr lang="en-US"/>
          </a:p>
        </p:txBody>
      </p:sp>
    </p:spTree>
    <p:extLst>
      <p:ext uri="{BB962C8B-B14F-4D97-AF65-F5344CB8AC3E}">
        <p14:creationId xmlns:p14="http://schemas.microsoft.com/office/powerpoint/2010/main" val="3132459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BB0A3-3642-4491-83CB-94E73733338A}" type="slidenum">
              <a:rPr lang="en-US"/>
              <a:pPr>
                <a:defRPr/>
              </a:pPr>
              <a:t>‹#›</a:t>
            </a:fld>
            <a:endParaRPr lang="en-US"/>
          </a:p>
        </p:txBody>
      </p:sp>
    </p:spTree>
    <p:extLst>
      <p:ext uri="{BB962C8B-B14F-4D97-AF65-F5344CB8AC3E}">
        <p14:creationId xmlns:p14="http://schemas.microsoft.com/office/powerpoint/2010/main" val="1486392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7CC1C-A1C1-4421-A3B9-806A3E06DDC6}" type="slidenum">
              <a:rPr lang="en-US"/>
              <a:pPr>
                <a:defRPr/>
              </a:pPr>
              <a:t>‹#›</a:t>
            </a:fld>
            <a:endParaRPr lang="en-US"/>
          </a:p>
        </p:txBody>
      </p:sp>
    </p:spTree>
    <p:extLst>
      <p:ext uri="{BB962C8B-B14F-4D97-AF65-F5344CB8AC3E}">
        <p14:creationId xmlns:p14="http://schemas.microsoft.com/office/powerpoint/2010/main" val="321559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95A957D-B9AD-4CB2-BF45-E829D370548A}" type="slidenum">
              <a:rPr lang="en-US"/>
              <a:pPr>
                <a:defRPr/>
              </a:pPr>
              <a:t>‹#›</a:t>
            </a:fld>
            <a:endParaRPr lang="en-US"/>
          </a:p>
        </p:txBody>
      </p:sp>
    </p:spTree>
    <p:extLst>
      <p:ext uri="{BB962C8B-B14F-4D97-AF65-F5344CB8AC3E}">
        <p14:creationId xmlns:p14="http://schemas.microsoft.com/office/powerpoint/2010/main" val="307365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CE0D6C07-61F9-4F82-8E48-7ED3EAF606AF}" type="slidenum">
              <a:rPr lang="en-US"/>
              <a:pPr>
                <a:defRPr/>
              </a:pPr>
              <a:t>‹#›</a:t>
            </a:fld>
            <a:endParaRPr lang="en-US"/>
          </a:p>
        </p:txBody>
      </p:sp>
    </p:spTree>
    <p:extLst>
      <p:ext uri="{BB962C8B-B14F-4D97-AF65-F5344CB8AC3E}">
        <p14:creationId xmlns:p14="http://schemas.microsoft.com/office/powerpoint/2010/main" val="226863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FBCAC3F0-39EE-4E16-944C-0C2EC4999160}" type="slidenum">
              <a:rPr lang="en-US"/>
              <a:pPr>
                <a:defRPr/>
              </a:pPr>
              <a:t>‹#›</a:t>
            </a:fld>
            <a:endParaRPr lang="en-US"/>
          </a:p>
        </p:txBody>
      </p:sp>
    </p:spTree>
    <p:extLst>
      <p:ext uri="{BB962C8B-B14F-4D97-AF65-F5344CB8AC3E}">
        <p14:creationId xmlns:p14="http://schemas.microsoft.com/office/powerpoint/2010/main" val="173198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68A8B69F-47A5-4E94-9F03-10B3006CC833}" type="slidenum">
              <a:rPr lang="en-US"/>
              <a:pPr>
                <a:defRPr/>
              </a:pPr>
              <a:t>‹#›</a:t>
            </a:fld>
            <a:endParaRPr lang="en-US"/>
          </a:p>
        </p:txBody>
      </p:sp>
    </p:spTree>
    <p:extLst>
      <p:ext uri="{BB962C8B-B14F-4D97-AF65-F5344CB8AC3E}">
        <p14:creationId xmlns:p14="http://schemas.microsoft.com/office/powerpoint/2010/main" val="298916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D967A1FD-A9EA-4A7C-ACA5-30008E951C29}" type="slidenum">
              <a:rPr lang="en-US"/>
              <a:pPr>
                <a:defRPr/>
              </a:pPr>
              <a:t>‹#›</a:t>
            </a:fld>
            <a:endParaRPr lang="en-US"/>
          </a:p>
        </p:txBody>
      </p:sp>
    </p:spTree>
    <p:extLst>
      <p:ext uri="{BB962C8B-B14F-4D97-AF65-F5344CB8AC3E}">
        <p14:creationId xmlns:p14="http://schemas.microsoft.com/office/powerpoint/2010/main" val="300060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1C914BB2-0650-44A3-AEE5-F8011AD90921}" type="slidenum">
              <a:rPr lang="en-US"/>
              <a:pPr>
                <a:defRPr/>
              </a:pPr>
              <a:t>‹#›</a:t>
            </a:fld>
            <a:endParaRPr lang="en-US"/>
          </a:p>
        </p:txBody>
      </p:sp>
    </p:spTree>
    <p:extLst>
      <p:ext uri="{BB962C8B-B14F-4D97-AF65-F5344CB8AC3E}">
        <p14:creationId xmlns:p14="http://schemas.microsoft.com/office/powerpoint/2010/main" val="327201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1650"/>
            <a:chOff x="0" y="0"/>
            <a:chExt cx="5758" cy="4316"/>
          </a:xfrm>
        </p:grpSpPr>
        <p:sp>
          <p:nvSpPr>
            <p:cNvPr id="1032" name="Freeform 3"/>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3" name="Freeform 4"/>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4" name="Freeform 5"/>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475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p>
          </p:txBody>
        </p:sp>
        <p:sp>
          <p:nvSpPr>
            <p:cNvPr id="1036" name="Freeform 7"/>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7" name="Freeform 8"/>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8" name="Freeform 9"/>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39" name="Freeform 10"/>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0" name="Freeform 11"/>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1" name="Freeform 12"/>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sp>
          <p:nvSpPr>
            <p:cNvPr id="104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grpSp>
          <p:nvGrpSpPr>
            <p:cNvPr id="1044" name="Group 15"/>
            <p:cNvGrpSpPr>
              <a:grpSpLocks/>
            </p:cNvGrpSpPr>
            <p:nvPr/>
          </p:nvGrpSpPr>
          <p:grpSpPr bwMode="auto">
            <a:xfrm>
              <a:off x="192" y="2284"/>
              <a:ext cx="1254" cy="923"/>
              <a:chOff x="192" y="2284"/>
              <a:chExt cx="1254" cy="923"/>
            </a:xfrm>
          </p:grpSpPr>
          <p:sp>
            <p:nvSpPr>
              <p:cNvPr id="104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7" name="Freeform 18"/>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4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4" name="Freeform 25"/>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7" name="Freeform 28"/>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5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6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74793"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4794"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95"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en-US"/>
          </a:p>
        </p:txBody>
      </p:sp>
      <p:sp>
        <p:nvSpPr>
          <p:cNvPr id="74796"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en-US"/>
          </a:p>
        </p:txBody>
      </p:sp>
      <p:sp>
        <p:nvSpPr>
          <p:cNvPr id="74797"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a:defRPr/>
            </a:pPr>
            <a:fld id="{DDC1C1CD-300E-4F5F-90B8-3EA4265F322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4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438400"/>
            <a:ext cx="9144000" cy="4046538"/>
            <a:chOff x="0" y="1536"/>
            <a:chExt cx="5760" cy="2549"/>
          </a:xfrm>
        </p:grpSpPr>
        <p:sp>
          <p:nvSpPr>
            <p:cNvPr id="11878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57"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58"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879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0" name="Freeform 7"/>
            <p:cNvSpPr>
              <a:spLocks/>
            </p:cNvSpPr>
            <p:nvPr userDrawn="1"/>
          </p:nvSpPr>
          <p:spPr bwMode="hidden">
            <a:xfrm>
              <a:off x="3599" y="2477"/>
              <a:ext cx="186" cy="120"/>
            </a:xfrm>
            <a:custGeom>
              <a:avLst/>
              <a:gdLst>
                <a:gd name="T0" fmla="*/ 186 w 185"/>
                <a:gd name="T1" fmla="*/ 0 h 120"/>
                <a:gd name="T2" fmla="*/ 186 w 185"/>
                <a:gd name="T3" fmla="*/ 6 h 120"/>
                <a:gd name="T4" fmla="*/ 186 w 185"/>
                <a:gd name="T5" fmla="*/ 18 h 120"/>
                <a:gd name="T6" fmla="*/ 186 w 185"/>
                <a:gd name="T7" fmla="*/ 36 h 120"/>
                <a:gd name="T8" fmla="*/ 180 w 185"/>
                <a:gd name="T9" fmla="*/ 54 h 120"/>
                <a:gd name="T10" fmla="*/ 162 w 185"/>
                <a:gd name="T11" fmla="*/ 72 h 120"/>
                <a:gd name="T12" fmla="*/ 138 w 185"/>
                <a:gd name="T13" fmla="*/ 96 h 120"/>
                <a:gd name="T14" fmla="*/ 102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6 w 185"/>
                <a:gd name="T29" fmla="*/ 0 h 120"/>
                <a:gd name="T30" fmla="*/ 186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1"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2"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8 w 526"/>
                <a:gd name="T17" fmla="*/ 179 h 275"/>
                <a:gd name="T18" fmla="*/ 210 w 526"/>
                <a:gd name="T19" fmla="*/ 143 h 275"/>
                <a:gd name="T20" fmla="*/ 252 w 526"/>
                <a:gd name="T21" fmla="*/ 120 h 275"/>
                <a:gd name="T22" fmla="*/ 300 w 526"/>
                <a:gd name="T23" fmla="*/ 96 h 275"/>
                <a:gd name="T24" fmla="*/ 395 w 526"/>
                <a:gd name="T25" fmla="*/ 48 h 275"/>
                <a:gd name="T26" fmla="*/ 444 w 526"/>
                <a:gd name="T27" fmla="*/ 30 h 275"/>
                <a:gd name="T28" fmla="*/ 480 w 526"/>
                <a:gd name="T29" fmla="*/ 12 h 275"/>
                <a:gd name="T30" fmla="*/ 504 w 526"/>
                <a:gd name="T31" fmla="*/ 6 h 275"/>
                <a:gd name="T32" fmla="*/ 522 w 526"/>
                <a:gd name="T33" fmla="*/ 0 h 275"/>
                <a:gd name="T34" fmla="*/ 528 w 526"/>
                <a:gd name="T35" fmla="*/ 0 h 275"/>
                <a:gd name="T36" fmla="*/ 522 w 526"/>
                <a:gd name="T37" fmla="*/ 6 h 275"/>
                <a:gd name="T38" fmla="*/ 510 w 526"/>
                <a:gd name="T39" fmla="*/ 12 h 275"/>
                <a:gd name="T40" fmla="*/ 486 w 526"/>
                <a:gd name="T41" fmla="*/ 24 h 275"/>
                <a:gd name="T42" fmla="*/ 462 w 526"/>
                <a:gd name="T43" fmla="*/ 42 h 275"/>
                <a:gd name="T44" fmla="*/ 438 w 526"/>
                <a:gd name="T45" fmla="*/ 54 h 275"/>
                <a:gd name="T46" fmla="*/ 395 w 526"/>
                <a:gd name="T47" fmla="*/ 78 h 275"/>
                <a:gd name="T48" fmla="*/ 341 w 526"/>
                <a:gd name="T49" fmla="*/ 108 h 275"/>
                <a:gd name="T50" fmla="*/ 276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3"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1 w 718"/>
                <a:gd name="T17" fmla="*/ 228 h 306"/>
                <a:gd name="T18" fmla="*/ 127 w 718"/>
                <a:gd name="T19" fmla="*/ 228 h 306"/>
                <a:gd name="T20" fmla="*/ 145 w 718"/>
                <a:gd name="T21" fmla="*/ 222 h 306"/>
                <a:gd name="T22" fmla="*/ 169 w 718"/>
                <a:gd name="T23" fmla="*/ 216 h 306"/>
                <a:gd name="T24" fmla="*/ 199 w 718"/>
                <a:gd name="T25" fmla="*/ 204 h 306"/>
                <a:gd name="T26" fmla="*/ 276 w 718"/>
                <a:gd name="T27" fmla="*/ 180 h 306"/>
                <a:gd name="T28" fmla="*/ 373 w 718"/>
                <a:gd name="T29" fmla="*/ 156 h 306"/>
                <a:gd name="T30" fmla="*/ 463 w 718"/>
                <a:gd name="T31" fmla="*/ 126 h 306"/>
                <a:gd name="T32" fmla="*/ 546 w 718"/>
                <a:gd name="T33" fmla="*/ 102 h 306"/>
                <a:gd name="T34" fmla="*/ 576 w 718"/>
                <a:gd name="T35" fmla="*/ 90 h 306"/>
                <a:gd name="T36" fmla="*/ 607 w 718"/>
                <a:gd name="T37" fmla="*/ 84 h 306"/>
                <a:gd name="T38" fmla="*/ 625 w 718"/>
                <a:gd name="T39" fmla="*/ 78 h 306"/>
                <a:gd name="T40" fmla="*/ 631 w 718"/>
                <a:gd name="T41" fmla="*/ 72 h 306"/>
                <a:gd name="T42" fmla="*/ 637 w 718"/>
                <a:gd name="T43" fmla="*/ 66 h 306"/>
                <a:gd name="T44" fmla="*/ 655 w 718"/>
                <a:gd name="T45" fmla="*/ 60 h 306"/>
                <a:gd name="T46" fmla="*/ 697 w 718"/>
                <a:gd name="T47" fmla="*/ 30 h 306"/>
                <a:gd name="T48" fmla="*/ 715 w 718"/>
                <a:gd name="T49" fmla="*/ 18 h 306"/>
                <a:gd name="T50" fmla="*/ 721 w 718"/>
                <a:gd name="T51" fmla="*/ 6 h 306"/>
                <a:gd name="T52" fmla="*/ 715 w 718"/>
                <a:gd name="T53" fmla="*/ 0 h 306"/>
                <a:gd name="T54" fmla="*/ 691 w 718"/>
                <a:gd name="T55" fmla="*/ 0 h 306"/>
                <a:gd name="T56" fmla="*/ 631 w 718"/>
                <a:gd name="T57" fmla="*/ 0 h 306"/>
                <a:gd name="T58" fmla="*/ 582 w 718"/>
                <a:gd name="T59" fmla="*/ 0 h 306"/>
                <a:gd name="T60" fmla="*/ 546 w 718"/>
                <a:gd name="T61" fmla="*/ 0 h 306"/>
                <a:gd name="T62" fmla="*/ 516 w 718"/>
                <a:gd name="T63" fmla="*/ 18 h 306"/>
                <a:gd name="T64" fmla="*/ 487 w 718"/>
                <a:gd name="T65" fmla="*/ 42 h 306"/>
                <a:gd name="T66" fmla="*/ 469 w 718"/>
                <a:gd name="T67" fmla="*/ 54 h 306"/>
                <a:gd name="T68" fmla="*/ 451 w 718"/>
                <a:gd name="T69" fmla="*/ 60 h 306"/>
                <a:gd name="T70" fmla="*/ 427 w 718"/>
                <a:gd name="T71" fmla="*/ 60 h 306"/>
                <a:gd name="T72" fmla="*/ 391 w 718"/>
                <a:gd name="T73" fmla="*/ 66 h 306"/>
                <a:gd name="T74" fmla="*/ 348 w 718"/>
                <a:gd name="T75" fmla="*/ 84 h 306"/>
                <a:gd name="T76" fmla="*/ 312 w 718"/>
                <a:gd name="T77" fmla="*/ 108 h 306"/>
                <a:gd name="T78" fmla="*/ 288 w 718"/>
                <a:gd name="T79" fmla="*/ 126 h 306"/>
                <a:gd name="T80" fmla="*/ 276 w 718"/>
                <a:gd name="T81" fmla="*/ 132 h 306"/>
                <a:gd name="T82" fmla="*/ 258 w 718"/>
                <a:gd name="T83" fmla="*/ 138 h 306"/>
                <a:gd name="T84" fmla="*/ 222 w 718"/>
                <a:gd name="T85" fmla="*/ 138 h 306"/>
                <a:gd name="T86" fmla="*/ 187 w 718"/>
                <a:gd name="T87" fmla="*/ 138 h 306"/>
                <a:gd name="T88" fmla="*/ 181 w 718"/>
                <a:gd name="T89" fmla="*/ 138 h 306"/>
                <a:gd name="T90" fmla="*/ 175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64" name="Freeform 11"/>
            <p:cNvSpPr>
              <a:spLocks/>
            </p:cNvSpPr>
            <p:nvPr userDrawn="1"/>
          </p:nvSpPr>
          <p:spPr bwMode="hidden">
            <a:xfrm>
              <a:off x="3358" y="1890"/>
              <a:ext cx="2400" cy="881"/>
            </a:xfrm>
            <a:custGeom>
              <a:avLst/>
              <a:gdLst>
                <a:gd name="T0" fmla="*/ 2238 w 2392"/>
                <a:gd name="T1" fmla="*/ 54 h 881"/>
                <a:gd name="T2" fmla="*/ 2196 w 2392"/>
                <a:gd name="T3" fmla="*/ 54 h 881"/>
                <a:gd name="T4" fmla="*/ 2154 w 2392"/>
                <a:gd name="T5" fmla="*/ 66 h 881"/>
                <a:gd name="T6" fmla="*/ 2028 w 2392"/>
                <a:gd name="T7" fmla="*/ 101 h 881"/>
                <a:gd name="T8" fmla="*/ 1963 w 2392"/>
                <a:gd name="T9" fmla="*/ 119 h 881"/>
                <a:gd name="T10" fmla="*/ 1866 w 2392"/>
                <a:gd name="T11" fmla="*/ 167 h 881"/>
                <a:gd name="T12" fmla="*/ 1842 w 2392"/>
                <a:gd name="T13" fmla="*/ 245 h 881"/>
                <a:gd name="T14" fmla="*/ 1848 w 2392"/>
                <a:gd name="T15" fmla="*/ 305 h 881"/>
                <a:gd name="T16" fmla="*/ 1764 w 2392"/>
                <a:gd name="T17" fmla="*/ 317 h 881"/>
                <a:gd name="T18" fmla="*/ 1602 w 2392"/>
                <a:gd name="T19" fmla="*/ 263 h 881"/>
                <a:gd name="T20" fmla="*/ 1512 w 2392"/>
                <a:gd name="T21" fmla="*/ 257 h 881"/>
                <a:gd name="T22" fmla="*/ 1404 w 2392"/>
                <a:gd name="T23" fmla="*/ 311 h 881"/>
                <a:gd name="T24" fmla="*/ 1338 w 2392"/>
                <a:gd name="T25" fmla="*/ 353 h 881"/>
                <a:gd name="T26" fmla="*/ 1314 w 2392"/>
                <a:gd name="T27" fmla="*/ 359 h 881"/>
                <a:gd name="T28" fmla="*/ 1218 w 2392"/>
                <a:gd name="T29" fmla="*/ 371 h 881"/>
                <a:gd name="T30" fmla="*/ 1164 w 2392"/>
                <a:gd name="T31" fmla="*/ 365 h 881"/>
                <a:gd name="T32" fmla="*/ 1057 w 2392"/>
                <a:gd name="T33" fmla="*/ 371 h 881"/>
                <a:gd name="T34" fmla="*/ 960 w 2392"/>
                <a:gd name="T35" fmla="*/ 383 h 881"/>
                <a:gd name="T36" fmla="*/ 924 w 2392"/>
                <a:gd name="T37" fmla="*/ 401 h 881"/>
                <a:gd name="T38" fmla="*/ 822 w 2392"/>
                <a:gd name="T39" fmla="*/ 419 h 881"/>
                <a:gd name="T40" fmla="*/ 781 w 2392"/>
                <a:gd name="T41" fmla="*/ 419 h 881"/>
                <a:gd name="T42" fmla="*/ 666 w 2392"/>
                <a:gd name="T43" fmla="*/ 437 h 881"/>
                <a:gd name="T44" fmla="*/ 600 w 2392"/>
                <a:gd name="T45" fmla="*/ 473 h 881"/>
                <a:gd name="T46" fmla="*/ 505 w 2392"/>
                <a:gd name="T47" fmla="*/ 467 h 881"/>
                <a:gd name="T48" fmla="*/ 432 w 2392"/>
                <a:gd name="T49" fmla="*/ 491 h 881"/>
                <a:gd name="T50" fmla="*/ 414 w 2392"/>
                <a:gd name="T51" fmla="*/ 539 h 881"/>
                <a:gd name="T52" fmla="*/ 348 w 2392"/>
                <a:gd name="T53" fmla="*/ 569 h 881"/>
                <a:gd name="T54" fmla="*/ 223 w 2392"/>
                <a:gd name="T55" fmla="*/ 599 h 881"/>
                <a:gd name="T56" fmla="*/ 138 w 2392"/>
                <a:gd name="T57" fmla="*/ 647 h 881"/>
                <a:gd name="T58" fmla="*/ 108 w 2392"/>
                <a:gd name="T59" fmla="*/ 659 h 881"/>
                <a:gd name="T60" fmla="*/ 0 w 2392"/>
                <a:gd name="T61" fmla="*/ 671 h 881"/>
                <a:gd name="T62" fmla="*/ 84 w 2392"/>
                <a:gd name="T63" fmla="*/ 695 h 881"/>
                <a:gd name="T64" fmla="*/ 264 w 2392"/>
                <a:gd name="T65" fmla="*/ 653 h 881"/>
                <a:gd name="T66" fmla="*/ 475 w 2392"/>
                <a:gd name="T67" fmla="*/ 569 h 881"/>
                <a:gd name="T68" fmla="*/ 570 w 2392"/>
                <a:gd name="T69" fmla="*/ 521 h 881"/>
                <a:gd name="T70" fmla="*/ 648 w 2392"/>
                <a:gd name="T71" fmla="*/ 515 h 881"/>
                <a:gd name="T72" fmla="*/ 876 w 2392"/>
                <a:gd name="T73" fmla="*/ 461 h 881"/>
                <a:gd name="T74" fmla="*/ 1152 w 2392"/>
                <a:gd name="T75" fmla="*/ 425 h 881"/>
                <a:gd name="T76" fmla="*/ 1296 w 2392"/>
                <a:gd name="T77" fmla="*/ 461 h 881"/>
                <a:gd name="T78" fmla="*/ 1422 w 2392"/>
                <a:gd name="T79" fmla="*/ 533 h 881"/>
                <a:gd name="T80" fmla="*/ 1440 w 2392"/>
                <a:gd name="T81" fmla="*/ 617 h 881"/>
                <a:gd name="T82" fmla="*/ 1381 w 2392"/>
                <a:gd name="T83" fmla="*/ 653 h 881"/>
                <a:gd name="T84" fmla="*/ 1230 w 2392"/>
                <a:gd name="T85" fmla="*/ 701 h 881"/>
                <a:gd name="T86" fmla="*/ 1116 w 2392"/>
                <a:gd name="T87" fmla="*/ 755 h 881"/>
                <a:gd name="T88" fmla="*/ 1069 w 2392"/>
                <a:gd name="T89" fmla="*/ 809 h 881"/>
                <a:gd name="T90" fmla="*/ 1081 w 2392"/>
                <a:gd name="T91" fmla="*/ 869 h 881"/>
                <a:gd name="T92" fmla="*/ 1110 w 2392"/>
                <a:gd name="T93" fmla="*/ 881 h 881"/>
                <a:gd name="T94" fmla="*/ 1212 w 2392"/>
                <a:gd name="T95" fmla="*/ 869 h 881"/>
                <a:gd name="T96" fmla="*/ 1393 w 2392"/>
                <a:gd name="T97" fmla="*/ 857 h 881"/>
                <a:gd name="T98" fmla="*/ 1446 w 2392"/>
                <a:gd name="T99" fmla="*/ 851 h 881"/>
                <a:gd name="T100" fmla="*/ 1488 w 2392"/>
                <a:gd name="T101" fmla="*/ 833 h 881"/>
                <a:gd name="T102" fmla="*/ 1681 w 2392"/>
                <a:gd name="T103" fmla="*/ 743 h 881"/>
                <a:gd name="T104" fmla="*/ 1812 w 2392"/>
                <a:gd name="T105" fmla="*/ 689 h 881"/>
                <a:gd name="T106" fmla="*/ 1890 w 2392"/>
                <a:gd name="T107" fmla="*/ 581 h 881"/>
                <a:gd name="T108" fmla="*/ 2046 w 2392"/>
                <a:gd name="T109" fmla="*/ 389 h 881"/>
                <a:gd name="T110" fmla="*/ 2214 w 2392"/>
                <a:gd name="T111" fmla="*/ 269 h 881"/>
                <a:gd name="T112" fmla="*/ 2257 w 2392"/>
                <a:gd name="T113" fmla="*/ 239 h 881"/>
                <a:gd name="T114" fmla="*/ 2400 w 2392"/>
                <a:gd name="T115" fmla="*/ 0 h 881"/>
                <a:gd name="T116" fmla="*/ 2310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879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66"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1879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879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880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070"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vi-VN"/>
            </a:p>
          </p:txBody>
        </p:sp>
      </p:grpSp>
      <p:sp>
        <p:nvSpPr>
          <p:cNvPr id="11880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880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n-lt"/>
              </a:defRPr>
            </a:lvl1pPr>
          </a:lstStyle>
          <a:p>
            <a:pPr>
              <a:defRPr/>
            </a:pPr>
            <a:endParaRPr lang="en-US"/>
          </a:p>
        </p:txBody>
      </p:sp>
      <p:sp>
        <p:nvSpPr>
          <p:cNvPr id="11880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n-lt"/>
              </a:defRPr>
            </a:lvl1pPr>
          </a:lstStyle>
          <a:p>
            <a:pPr>
              <a:defRPr/>
            </a:pPr>
            <a:endParaRPr lang="en-US"/>
          </a:p>
        </p:txBody>
      </p:sp>
      <p:sp>
        <p:nvSpPr>
          <p:cNvPr id="11880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n-lt"/>
              </a:defRPr>
            </a:lvl1pPr>
          </a:lstStyle>
          <a:p>
            <a:pPr>
              <a:defRPr/>
            </a:pPr>
            <a:fld id="{3B8EF166-9CC8-4450-A3EB-19181F1B0FD4}" type="slidenum">
              <a:rPr lang="en-US"/>
              <a:pPr>
                <a:defRPr/>
              </a:pPr>
              <a:t>‹#›</a:t>
            </a:fld>
            <a:endParaRPr lang="en-US"/>
          </a:p>
        </p:txBody>
      </p:sp>
      <p:sp>
        <p:nvSpPr>
          <p:cNvPr id="11880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3"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6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US"/>
          </a:p>
        </p:txBody>
      </p:sp>
      <p:sp>
        <p:nvSpPr>
          <p:cNvPr id="157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US"/>
          </a:p>
        </p:txBody>
      </p:sp>
      <p:sp>
        <p:nvSpPr>
          <p:cNvPr id="157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4291CF94-C19B-4321-91FD-573E00AAA65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1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9220200" cy="685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47" name="Picture 4" descr="Picture 0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hanho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98298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WordArt 7"/>
          <p:cNvSpPr>
            <a:spLocks noChangeArrowheads="1" noChangeShapeType="1" noTextEdit="1"/>
          </p:cNvSpPr>
          <p:nvPr/>
        </p:nvSpPr>
        <p:spPr bwMode="auto">
          <a:xfrm>
            <a:off x="1600200" y="2895600"/>
            <a:ext cx="6200775" cy="1914525"/>
          </a:xfrm>
          <a:prstGeom prst="rect">
            <a:avLst/>
          </a:prstGeom>
        </p:spPr>
        <p:txBody>
          <a:bodyPr wrap="none" fromWordArt="1">
            <a:prstTxWarp prst="textPlain">
              <a:avLst>
                <a:gd name="adj" fmla="val 50000"/>
              </a:avLst>
            </a:prstTxWarp>
          </a:bodyPr>
          <a:lstStyle/>
          <a:p>
            <a:pPr algn="ctr"/>
            <a:r>
              <a:rPr lang="vi-VN" sz="4400" b="1" kern="10">
                <a:ln w="12700">
                  <a:solidFill>
                    <a:srgbClr val="0000CC"/>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ĐẾN DỰ GIỜ LỚP 3/1</a:t>
            </a:r>
          </a:p>
          <a:p>
            <a:pPr algn="ctr"/>
            <a:r>
              <a:rPr lang="vi-VN" sz="4400" b="1" kern="10">
                <a:ln w="12700">
                  <a:solidFill>
                    <a:srgbClr val="0000CC"/>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MÔN TỰ NHIÊN VÀ XÃ HỘI</a:t>
            </a:r>
          </a:p>
        </p:txBody>
      </p:sp>
      <p:pic>
        <p:nvPicPr>
          <p:cNvPr id="6150" name="Picture 44" descr="2108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2964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2" name="WordArt 16"/>
          <p:cNvSpPr>
            <a:spLocks noChangeArrowheads="1" noChangeShapeType="1" noTextEdit="1"/>
          </p:cNvSpPr>
          <p:nvPr/>
        </p:nvSpPr>
        <p:spPr bwMode="auto">
          <a:xfrm>
            <a:off x="381000" y="304800"/>
            <a:ext cx="8534400" cy="7239000"/>
          </a:xfrm>
          <a:prstGeom prst="rect">
            <a:avLst/>
          </a:prstGeom>
        </p:spPr>
        <p:txBody>
          <a:bodyPr spcFirstLastPara="1" wrap="none" fromWordArt="1">
            <a:prstTxWarp prst="textArchUp">
              <a:avLst>
                <a:gd name="adj" fmla="val 10800000"/>
              </a:avLst>
            </a:prstTxWarp>
          </a:bodyPr>
          <a:lstStyle/>
          <a:p>
            <a:pPr algn="ctr"/>
            <a:r>
              <a:rPr lang="vi-VN" sz="3200" kern="10">
                <a:ln w="9525">
                  <a:pattFill prst="pct5">
                    <a:fgClr>
                      <a:srgbClr val="0066FF"/>
                    </a:fgClr>
                    <a:bgClr>
                      <a:srgbClr val="CC00FF"/>
                    </a:bgClr>
                  </a:pattFill>
                  <a:round/>
                  <a:headEnd/>
                  <a:tailEnd/>
                </a:ln>
                <a:solidFill>
                  <a:srgbClr val="000000"/>
                </a:solidFill>
                <a:latin typeface="Times New Roman"/>
                <a:cs typeface="Times New Roman"/>
              </a:rPr>
              <a:t>NHIỆT LIỆT CHÀO MỪNG CÁC THẦY CÔ VỀ DỰ HỘI GIẢNG</a:t>
            </a:r>
          </a:p>
        </p:txBody>
      </p:sp>
      <p:sp>
        <p:nvSpPr>
          <p:cNvPr id="121876" name="Text Box 20"/>
          <p:cNvSpPr txBox="1">
            <a:spLocks noChangeArrowheads="1"/>
          </p:cNvSpPr>
          <p:nvPr/>
        </p:nvSpPr>
        <p:spPr bwMode="auto">
          <a:xfrm>
            <a:off x="2590800" y="3048000"/>
            <a:ext cx="4191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b="1" i="1" dirty="0" err="1">
                <a:solidFill>
                  <a:srgbClr val="0000FF"/>
                </a:solidFill>
              </a:rPr>
              <a:t>Giáo</a:t>
            </a:r>
            <a:r>
              <a:rPr lang="en-US" altLang="vi-VN" sz="2400" b="1" i="1" dirty="0">
                <a:solidFill>
                  <a:srgbClr val="0000FF"/>
                </a:solidFill>
              </a:rPr>
              <a:t> </a:t>
            </a:r>
            <a:r>
              <a:rPr lang="en-US" altLang="vi-VN" sz="2400" b="1" i="1" dirty="0" err="1">
                <a:solidFill>
                  <a:srgbClr val="0000FF"/>
                </a:solidFill>
              </a:rPr>
              <a:t>viên</a:t>
            </a:r>
            <a:r>
              <a:rPr lang="en-US" altLang="vi-VN" sz="2400" b="1" i="1" dirty="0">
                <a:solidFill>
                  <a:srgbClr val="0000FF"/>
                </a:solidFill>
              </a:rPr>
              <a:t>: </a:t>
            </a:r>
            <a:r>
              <a:rPr lang="en-US" altLang="vi-VN" sz="2400" b="1" i="1" dirty="0" err="1" smtClean="0">
                <a:solidFill>
                  <a:srgbClr val="0000FF"/>
                </a:solidFill>
              </a:rPr>
              <a:t>Đinh</a:t>
            </a:r>
            <a:r>
              <a:rPr lang="en-US" altLang="vi-VN" sz="2400" b="1" i="1" dirty="0" smtClean="0">
                <a:solidFill>
                  <a:srgbClr val="0000FF"/>
                </a:solidFill>
              </a:rPr>
              <a:t> </a:t>
            </a:r>
            <a:r>
              <a:rPr lang="en-US" altLang="vi-VN" sz="2400" b="1" i="1" dirty="0" err="1" smtClean="0">
                <a:solidFill>
                  <a:srgbClr val="0000FF"/>
                </a:solidFill>
              </a:rPr>
              <a:t>Hoàng</a:t>
            </a:r>
            <a:r>
              <a:rPr lang="en-US" altLang="vi-VN" sz="2400" b="1" i="1" dirty="0" smtClean="0">
                <a:solidFill>
                  <a:srgbClr val="0000FF"/>
                </a:solidFill>
              </a:rPr>
              <a:t> </a:t>
            </a:r>
            <a:r>
              <a:rPr lang="en-US" altLang="vi-VN" sz="2400" b="1" i="1" dirty="0" err="1" smtClean="0">
                <a:solidFill>
                  <a:srgbClr val="0000FF"/>
                </a:solidFill>
              </a:rPr>
              <a:t>Yến</a:t>
            </a:r>
            <a:endParaRPr lang="en-US" altLang="vi-VN" sz="2400" b="1" i="1" dirty="0">
              <a:solidFill>
                <a:srgbClr val="0000FF"/>
              </a:solidFill>
            </a:endParaRPr>
          </a:p>
          <a:p>
            <a:pPr eaLnBrk="1" hangingPunct="1">
              <a:spcBef>
                <a:spcPct val="50000"/>
              </a:spcBef>
            </a:pPr>
            <a:r>
              <a:rPr lang="en-US" altLang="vi-VN" sz="2400" b="1" i="1" dirty="0" err="1">
                <a:solidFill>
                  <a:srgbClr val="0000FF"/>
                </a:solidFill>
              </a:rPr>
              <a:t>Lớp</a:t>
            </a:r>
            <a:r>
              <a:rPr lang="en-US" altLang="vi-VN" sz="2400" b="1" i="1" dirty="0">
                <a:solidFill>
                  <a:srgbClr val="0000FF"/>
                </a:solidFill>
              </a:rPr>
              <a:t>: </a:t>
            </a:r>
            <a:r>
              <a:rPr lang="en-US" altLang="vi-VN" sz="2400" b="1" i="1" dirty="0" smtClean="0">
                <a:solidFill>
                  <a:srgbClr val="0000FF"/>
                </a:solidFill>
              </a:rPr>
              <a:t>3A</a:t>
            </a:r>
            <a:endParaRPr lang="en-US" altLang="vi-VN" sz="2400" b="1" i="1" dirty="0">
              <a:solidFill>
                <a:srgbClr val="0000FF"/>
              </a:solidFill>
            </a:endParaRPr>
          </a:p>
          <a:p>
            <a:pPr eaLnBrk="1" hangingPunct="1">
              <a:spcBef>
                <a:spcPct val="50000"/>
              </a:spcBef>
            </a:pPr>
            <a:r>
              <a:rPr lang="en-US" altLang="vi-VN" sz="2400" b="1" i="1" dirty="0" err="1">
                <a:solidFill>
                  <a:srgbClr val="0000FF"/>
                </a:solidFill>
              </a:rPr>
              <a:t>Trường</a:t>
            </a:r>
            <a:r>
              <a:rPr lang="en-US" altLang="vi-VN" sz="2400" b="1" i="1" dirty="0">
                <a:solidFill>
                  <a:srgbClr val="0000FF"/>
                </a:solidFill>
              </a:rPr>
              <a:t> </a:t>
            </a:r>
            <a:r>
              <a:rPr lang="en-US" altLang="vi-VN" sz="2400" b="1" i="1" dirty="0" err="1">
                <a:solidFill>
                  <a:srgbClr val="0000FF"/>
                </a:solidFill>
              </a:rPr>
              <a:t>Tiểu</a:t>
            </a:r>
            <a:r>
              <a:rPr lang="en-US" altLang="vi-VN" sz="2400" b="1" i="1" dirty="0">
                <a:solidFill>
                  <a:srgbClr val="0000FF"/>
                </a:solidFill>
              </a:rPr>
              <a:t> </a:t>
            </a:r>
            <a:r>
              <a:rPr lang="en-US" altLang="vi-VN" sz="2400" b="1" i="1" dirty="0" err="1" smtClean="0">
                <a:solidFill>
                  <a:srgbClr val="0000FF"/>
                </a:solidFill>
              </a:rPr>
              <a:t>học</a:t>
            </a:r>
            <a:r>
              <a:rPr lang="en-US" altLang="vi-VN" sz="2400" b="1" i="1" dirty="0" smtClean="0">
                <a:solidFill>
                  <a:srgbClr val="0000FF"/>
                </a:solidFill>
              </a:rPr>
              <a:t> </a:t>
            </a:r>
            <a:r>
              <a:rPr lang="en-US" altLang="vi-VN" sz="2400" b="1" i="1" dirty="0" err="1" smtClean="0">
                <a:solidFill>
                  <a:srgbClr val="0000FF"/>
                </a:solidFill>
              </a:rPr>
              <a:t>Thạch</a:t>
            </a:r>
            <a:r>
              <a:rPr lang="en-US" altLang="vi-VN" sz="2400" b="1" i="1" dirty="0" smtClean="0">
                <a:solidFill>
                  <a:srgbClr val="0000FF"/>
                </a:solidFill>
              </a:rPr>
              <a:t> </a:t>
            </a:r>
            <a:r>
              <a:rPr lang="en-US" altLang="vi-VN" sz="2400" b="1" i="1" dirty="0" err="1" smtClean="0">
                <a:solidFill>
                  <a:srgbClr val="0000FF"/>
                </a:solidFill>
              </a:rPr>
              <a:t>Bàn</a:t>
            </a:r>
            <a:r>
              <a:rPr lang="en-US" altLang="vi-VN" sz="2400" b="1" i="1" dirty="0" smtClean="0">
                <a:solidFill>
                  <a:srgbClr val="0000FF"/>
                </a:solidFill>
              </a:rPr>
              <a:t> B</a:t>
            </a:r>
            <a:endParaRPr lang="en-US" altLang="vi-VN" sz="2400" b="1" i="1" dirty="0">
              <a:solidFill>
                <a:srgbClr val="0000FF"/>
              </a:solidFill>
            </a:endParaRPr>
          </a:p>
        </p:txBody>
      </p:sp>
      <p:sp>
        <p:nvSpPr>
          <p:cNvPr id="121877" name="WordArt 21"/>
          <p:cNvSpPr>
            <a:spLocks noChangeArrowheads="1" noChangeShapeType="1" noTextEdit="1"/>
          </p:cNvSpPr>
          <p:nvPr/>
        </p:nvSpPr>
        <p:spPr bwMode="auto">
          <a:xfrm>
            <a:off x="2133600" y="1905000"/>
            <a:ext cx="5029200" cy="762000"/>
          </a:xfrm>
          <a:prstGeom prst="rect">
            <a:avLst/>
          </a:prstGeom>
        </p:spPr>
        <p:txBody>
          <a:bodyPr wrap="none" fromWordArt="1">
            <a:prstTxWarp prst="textPlain">
              <a:avLst>
                <a:gd name="adj" fmla="val 50000"/>
              </a:avLst>
            </a:prstTxWarp>
          </a:bodyPr>
          <a:lstStyle/>
          <a:p>
            <a:pPr algn="ctr"/>
            <a:r>
              <a:rPr lang="vi-VN" sz="3200" kern="10">
                <a:ln w="9525">
                  <a:solidFill>
                    <a:srgbClr val="CC00CC"/>
                  </a:solidFill>
                  <a:round/>
                  <a:headEnd/>
                  <a:tailEnd/>
                </a:ln>
                <a:solidFill>
                  <a:srgbClr val="FFFFFF"/>
                </a:solidFill>
                <a:latin typeface="Times New Roman"/>
                <a:cs typeface="Times New Roman"/>
              </a:rPr>
              <a:t>MÔN TỰ NHIÊN 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1872"/>
                                        </p:tgtEl>
                                        <p:attrNameLst>
                                          <p:attrName>style.visibility</p:attrName>
                                        </p:attrNameLst>
                                      </p:cBhvr>
                                      <p:to>
                                        <p:strVal val="visible"/>
                                      </p:to>
                                    </p:set>
                                    <p:animEffect transition="in" filter="fade">
                                      <p:cBhvr>
                                        <p:cTn id="7" dur="1000"/>
                                        <p:tgtEl>
                                          <p:spTgt spid="121872"/>
                                        </p:tgtEl>
                                      </p:cBhvr>
                                    </p:animEffect>
                                    <p:anim calcmode="lin" valueType="num">
                                      <p:cBhvr>
                                        <p:cTn id="8" dur="1000" fill="hold"/>
                                        <p:tgtEl>
                                          <p:spTgt spid="121872"/>
                                        </p:tgtEl>
                                        <p:attrNameLst>
                                          <p:attrName>ppt_x</p:attrName>
                                        </p:attrNameLst>
                                      </p:cBhvr>
                                      <p:tavLst>
                                        <p:tav tm="0">
                                          <p:val>
                                            <p:strVal val="#ppt_x"/>
                                          </p:val>
                                        </p:tav>
                                        <p:tav tm="100000">
                                          <p:val>
                                            <p:strVal val="#ppt_x"/>
                                          </p:val>
                                        </p:tav>
                                      </p:tavLst>
                                    </p:anim>
                                    <p:anim calcmode="lin" valueType="num">
                                      <p:cBhvr>
                                        <p:cTn id="9" dur="1000" fill="hold"/>
                                        <p:tgtEl>
                                          <p:spTgt spid="12187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21877"/>
                                        </p:tgtEl>
                                        <p:attrNameLst>
                                          <p:attrName>style.visibility</p:attrName>
                                        </p:attrNameLst>
                                      </p:cBhvr>
                                      <p:to>
                                        <p:strVal val="visible"/>
                                      </p:to>
                                    </p:set>
                                    <p:animScale>
                                      <p:cBhvr>
                                        <p:cTn id="14" dur="1000" decel="50000" fill="hold">
                                          <p:stCondLst>
                                            <p:cond delay="0"/>
                                          </p:stCondLst>
                                        </p:cTn>
                                        <p:tgtEl>
                                          <p:spTgt spid="1218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1877"/>
                                        </p:tgtEl>
                                        <p:attrNameLst>
                                          <p:attrName>ppt_x</p:attrName>
                                          <p:attrName>ppt_y</p:attrName>
                                        </p:attrNameLst>
                                      </p:cBhvr>
                                    </p:animMotion>
                                    <p:animEffect transition="in" filter="fade">
                                      <p:cBhvr>
                                        <p:cTn id="16" dur="1000"/>
                                        <p:tgtEl>
                                          <p:spTgt spid="1218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21876"/>
                                        </p:tgtEl>
                                        <p:attrNameLst>
                                          <p:attrName>style.visibility</p:attrName>
                                        </p:attrNameLst>
                                      </p:cBhvr>
                                      <p:to>
                                        <p:strVal val="visible"/>
                                      </p:to>
                                    </p:set>
                                    <p:anim calcmode="lin" valueType="num">
                                      <p:cBhvr>
                                        <p:cTn id="21" dur="500" fill="hold"/>
                                        <p:tgtEl>
                                          <p:spTgt spid="121876"/>
                                        </p:tgtEl>
                                        <p:attrNameLst>
                                          <p:attrName>ppt_w</p:attrName>
                                        </p:attrNameLst>
                                      </p:cBhvr>
                                      <p:tavLst>
                                        <p:tav tm="0">
                                          <p:val>
                                            <p:fltVal val="0"/>
                                          </p:val>
                                        </p:tav>
                                        <p:tav tm="100000">
                                          <p:val>
                                            <p:strVal val="#ppt_w"/>
                                          </p:val>
                                        </p:tav>
                                      </p:tavLst>
                                    </p:anim>
                                    <p:anim calcmode="lin" valueType="num">
                                      <p:cBhvr>
                                        <p:cTn id="22" dur="500" fill="hold"/>
                                        <p:tgtEl>
                                          <p:spTgt spid="1218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2" grpId="0" animBg="1"/>
      <p:bldP spid="121876" grpId="0"/>
      <p:bldP spid="12187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9" name="Rectangle 7"/>
          <p:cNvSpPr>
            <a:spLocks noGrp="1" noChangeArrowheads="1"/>
          </p:cNvSpPr>
          <p:nvPr>
            <p:ph type="title"/>
          </p:nvPr>
        </p:nvSpPr>
        <p:spPr/>
        <p:txBody>
          <a:bodyPr/>
          <a:lstStyle/>
          <a:p>
            <a:pPr eaLnBrk="1" hangingPunct="1">
              <a:defRPr/>
            </a:pPr>
            <a:endParaRPr lang="en-US" smtClean="0"/>
          </a:p>
        </p:txBody>
      </p:sp>
      <p:pic>
        <p:nvPicPr>
          <p:cNvPr id="15363" name="Picture 4" descr="3"/>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5"/>
          <p:cNvSpPr txBox="1">
            <a:spLocks noChangeArrowheads="1"/>
          </p:cNvSpPr>
          <p:nvPr/>
        </p:nvSpPr>
        <p:spPr bwMode="auto">
          <a:xfrm>
            <a:off x="2743200" y="2286000"/>
            <a:ext cx="434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altLang="vi-VN" sz="2400" b="1">
                <a:solidFill>
                  <a:srgbClr val="CC3300"/>
                </a:solidFill>
                <a:latin typeface="Arial" charset="0"/>
                <a:cs typeface="Arial" charset="0"/>
              </a:rPr>
              <a:t>3. Hãy chỉ vị trí của não, cột sống trên cơ thể của em và của bạn em?</a:t>
            </a:r>
            <a:endParaRPr lang="vi-VN" altLang="vi-VN" sz="2400">
              <a:solidFill>
                <a:srgbClr val="CC3300"/>
              </a:solidFill>
              <a:latin typeface="Arial" charset="0"/>
              <a:cs typeface="Arial" charset="0"/>
            </a:endParaRPr>
          </a:p>
        </p:txBody>
      </p:sp>
      <p:graphicFrame>
        <p:nvGraphicFramePr>
          <p:cNvPr id="15365" name="Object 6"/>
          <p:cNvGraphicFramePr>
            <a:graphicFrameLocks noChangeAspect="1"/>
          </p:cNvGraphicFramePr>
          <p:nvPr>
            <p:ph idx="1"/>
          </p:nvPr>
        </p:nvGraphicFramePr>
        <p:xfrm>
          <a:off x="6172200" y="3276600"/>
          <a:ext cx="1676400" cy="3216275"/>
        </p:xfrm>
        <a:graphic>
          <a:graphicData uri="http://schemas.openxmlformats.org/presentationml/2006/ole">
            <mc:AlternateContent xmlns:mc="http://schemas.openxmlformats.org/markup-compatibility/2006">
              <mc:Choice xmlns:v="urn:schemas-microsoft-com:vml" Requires="v">
                <p:oleObj spid="_x0000_s15366" name="Clip" r:id="rId4" imgW="1676400" imgH="3216275" progId="MS_ClipArt_Gallery.2">
                  <p:embed/>
                </p:oleObj>
              </mc:Choice>
              <mc:Fallback>
                <p:oleObj name="Clip" r:id="rId4" imgW="1676400" imgH="3216275"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276600"/>
                        <a:ext cx="1676400" cy="321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Text Box 5"/>
          <p:cNvSpPr txBox="1">
            <a:spLocks noChangeArrowheads="1"/>
          </p:cNvSpPr>
          <p:nvPr/>
        </p:nvSpPr>
        <p:spPr bwMode="auto">
          <a:xfrm>
            <a:off x="0" y="3505200"/>
            <a:ext cx="8839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altLang="vi-VN" sz="3000"/>
              <a:t> </a:t>
            </a:r>
            <a:r>
              <a:rPr lang="en-US" altLang="vi-VN" sz="3600"/>
              <a:t>-  </a:t>
            </a:r>
            <a:r>
              <a:rPr lang="en-US" altLang="vi-VN" sz="3600" b="1"/>
              <a:t>Cơ quan thần kinh gồm: não, tủy sống và các dây thần kinh. </a:t>
            </a:r>
          </a:p>
          <a:p>
            <a:pPr eaLnBrk="1" hangingPunct="1"/>
            <a:r>
              <a:rPr lang="en-US" altLang="vi-VN" sz="3600" b="1"/>
              <a:t> -  Não được bảo vệ bởi hộp sọ; tủy sống được bảo vệ trong cột sống.</a:t>
            </a:r>
            <a:r>
              <a:rPr lang="en-US" altLang="vi-VN" sz="3600"/>
              <a:t> </a:t>
            </a:r>
          </a:p>
        </p:txBody>
      </p:sp>
      <p:sp>
        <p:nvSpPr>
          <p:cNvPr id="60423" name="Text Box 7"/>
          <p:cNvSpPr txBox="1">
            <a:spLocks noChangeArrowheads="1"/>
          </p:cNvSpPr>
          <p:nvPr/>
        </p:nvSpPr>
        <p:spPr bwMode="auto">
          <a:xfrm>
            <a:off x="2895600" y="2438400"/>
            <a:ext cx="312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3200" b="1">
                <a:solidFill>
                  <a:srgbClr val="FFFF00"/>
                </a:solidFill>
              </a:rPr>
              <a:t>KẾT LUẬN</a:t>
            </a:r>
          </a:p>
        </p:txBody>
      </p:sp>
      <p:sp>
        <p:nvSpPr>
          <p:cNvPr id="16388" name="Text Box 8"/>
          <p:cNvSpPr txBox="1">
            <a:spLocks noChangeArrowheads="1"/>
          </p:cNvSpPr>
          <p:nvPr/>
        </p:nvSpPr>
        <p:spPr bwMode="auto">
          <a:xfrm>
            <a:off x="990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33CC"/>
                </a:solidFill>
              </a:rPr>
              <a:t>Thứ     , ngày     tháng     năm      </a:t>
            </a:r>
            <a:endParaRPr lang="en-US" altLang="vi-VN" sz="2400" b="1">
              <a:solidFill>
                <a:srgbClr val="0033CC"/>
              </a:solidFill>
            </a:endParaRPr>
          </a:p>
        </p:txBody>
      </p:sp>
      <p:sp>
        <p:nvSpPr>
          <p:cNvPr id="16389" name="Text Box 9"/>
          <p:cNvSpPr txBox="1">
            <a:spLocks noChangeArrowheads="1"/>
          </p:cNvSpPr>
          <p:nvPr/>
        </p:nvSpPr>
        <p:spPr bwMode="auto">
          <a:xfrm>
            <a:off x="2438400" y="762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33CC"/>
                </a:solidFill>
                <a:cs typeface="Arial" charset="0"/>
              </a:rPr>
              <a:t>T</a:t>
            </a:r>
            <a:r>
              <a:rPr lang="vi-VN" altLang="vi-VN" sz="2400" b="1" u="sng">
                <a:solidFill>
                  <a:srgbClr val="0033CC"/>
                </a:solidFill>
              </a:rPr>
              <a:t>ự</a:t>
            </a:r>
            <a:r>
              <a:rPr lang="en-US" altLang="vi-VN" sz="2400" b="1" u="sng">
                <a:solidFill>
                  <a:srgbClr val="0033CC"/>
                </a:solidFill>
              </a:rPr>
              <a:t> nhi</a:t>
            </a:r>
            <a:r>
              <a:rPr lang="vi-VN" altLang="vi-VN" sz="2400" b="1" u="sng">
                <a:solidFill>
                  <a:srgbClr val="0033CC"/>
                </a:solidFill>
              </a:rPr>
              <a:t>ện</a:t>
            </a:r>
            <a:r>
              <a:rPr lang="en-US" altLang="vi-VN" sz="2400" b="1" u="sng">
                <a:solidFill>
                  <a:srgbClr val="0033CC"/>
                </a:solidFill>
              </a:rPr>
              <a:t> và X</a:t>
            </a:r>
            <a:r>
              <a:rPr lang="vi-VN" altLang="vi-VN" sz="2400" b="1" u="sng">
                <a:solidFill>
                  <a:srgbClr val="0033CC"/>
                </a:solidFill>
              </a:rPr>
              <a:t>ã</a:t>
            </a:r>
            <a:r>
              <a:rPr lang="en-US" altLang="vi-VN" sz="2400" b="1" u="sng">
                <a:solidFill>
                  <a:srgbClr val="0033CC"/>
                </a:solidFill>
              </a:rPr>
              <a:t> h</a:t>
            </a:r>
            <a:r>
              <a:rPr lang="vi-VN" altLang="vi-VN" sz="2400" b="1" u="sng">
                <a:solidFill>
                  <a:srgbClr val="0033CC"/>
                </a:solidFill>
              </a:rPr>
              <a:t>ội</a:t>
            </a:r>
          </a:p>
        </p:txBody>
      </p:sp>
      <p:sp>
        <p:nvSpPr>
          <p:cNvPr id="16390" name="Text Box 10"/>
          <p:cNvSpPr txBox="1">
            <a:spLocks noChangeArrowheads="1"/>
          </p:cNvSpPr>
          <p:nvPr/>
        </p:nvSpPr>
        <p:spPr bwMode="auto">
          <a:xfrm>
            <a:off x="2743200" y="12954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600" b="1">
                <a:solidFill>
                  <a:srgbClr val="FF3300"/>
                </a:solidFill>
                <a:cs typeface="Arial" charset="0"/>
              </a:rPr>
              <a:t>C</a:t>
            </a:r>
            <a:r>
              <a:rPr lang="en-US" altLang="vi-VN" sz="3600" b="1">
                <a:solidFill>
                  <a:srgbClr val="FF3300"/>
                </a:solidFill>
              </a:rPr>
              <a:t>ơ quan thần kinh</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23">
                                            <p:txEl>
                                              <p:pRg st="0" end="0"/>
                                            </p:txEl>
                                          </p:spTgt>
                                        </p:tgtEl>
                                        <p:attrNameLst>
                                          <p:attrName>style.visibility</p:attrName>
                                        </p:attrNameLst>
                                      </p:cBhvr>
                                      <p:to>
                                        <p:strVal val="visible"/>
                                      </p:to>
                                    </p:set>
                                    <p:animEffect transition="in" filter="blinds(horizontal)">
                                      <p:cBhvr>
                                        <p:cTn id="7" dur="1000"/>
                                        <p:tgtEl>
                                          <p:spTgt spid="604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21">
                                            <p:txEl>
                                              <p:pRg st="0" end="0"/>
                                            </p:txEl>
                                          </p:spTgt>
                                        </p:tgtEl>
                                        <p:attrNameLst>
                                          <p:attrName>style.visibility</p:attrName>
                                        </p:attrNameLst>
                                      </p:cBhvr>
                                      <p:to>
                                        <p:strVal val="visible"/>
                                      </p:to>
                                    </p:set>
                                    <p:animEffect transition="in" filter="blinds(horizontal)">
                                      <p:cBhvr>
                                        <p:cTn id="12" dur="1000"/>
                                        <p:tgtEl>
                                          <p:spTgt spid="604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0421">
                                            <p:txEl>
                                              <p:pRg st="1" end="1"/>
                                            </p:txEl>
                                          </p:spTgt>
                                        </p:tgtEl>
                                        <p:attrNameLst>
                                          <p:attrName>style.visibility</p:attrName>
                                        </p:attrNameLst>
                                      </p:cBhvr>
                                      <p:to>
                                        <p:strVal val="visible"/>
                                      </p:to>
                                    </p:set>
                                    <p:animEffect transition="in" filter="blinds(horizontal)">
                                      <p:cBhvr>
                                        <p:cTn id="17" dur="1000"/>
                                        <p:tgtEl>
                                          <p:spTgt spid="604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endParaRPr lang="en-US" smtClean="0"/>
          </a:p>
        </p:txBody>
      </p:sp>
      <p:pic>
        <p:nvPicPr>
          <p:cNvPr id="17411" name="Picture 4" descr="nnnbn"/>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0533" name="Text Box 5"/>
          <p:cNvSpPr txBox="1">
            <a:spLocks noChangeArrowheads="1"/>
          </p:cNvSpPr>
          <p:nvPr/>
        </p:nvSpPr>
        <p:spPr bwMode="auto">
          <a:xfrm>
            <a:off x="2819400" y="2438400"/>
            <a:ext cx="4191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7200" b="1">
                <a:solidFill>
                  <a:srgbClr val="FF0000"/>
                </a:solidFill>
                <a:latin typeface="Arial" charset="0"/>
                <a:cs typeface="Arial" charset="0"/>
              </a:rPr>
              <a:t>Trò chơi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50533"/>
                                        </p:tgtEl>
                                        <p:attrNameLst>
                                          <p:attrName>style.visibility</p:attrName>
                                        </p:attrNameLst>
                                      </p:cBhvr>
                                      <p:to>
                                        <p:strVal val="visible"/>
                                      </p:to>
                                    </p:set>
                                    <p:set>
                                      <p:cBhvr>
                                        <p:cTn id="7" dur="455" fill="hold">
                                          <p:stCondLst>
                                            <p:cond delay="0"/>
                                          </p:stCondLst>
                                        </p:cTn>
                                        <p:tgtEl>
                                          <p:spTgt spid="150533"/>
                                        </p:tgtEl>
                                        <p:attrNameLst>
                                          <p:attrName>style.rotation</p:attrName>
                                        </p:attrNameLst>
                                      </p:cBhvr>
                                      <p:to>
                                        <p:strVal val="-45.0"/>
                                      </p:to>
                                    </p:set>
                                    <p:anim calcmode="lin" valueType="num">
                                      <p:cBhvr>
                                        <p:cTn id="8" dur="455" fill="hold">
                                          <p:stCondLst>
                                            <p:cond delay="455"/>
                                          </p:stCondLst>
                                        </p:cTn>
                                        <p:tgtEl>
                                          <p:spTgt spid="15053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5053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5053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5053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endParaRPr lang="en-US" smtClean="0"/>
          </a:p>
        </p:txBody>
      </p:sp>
      <p:pic>
        <p:nvPicPr>
          <p:cNvPr id="18435" name="Picture 4" descr="B39"/>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723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5"/>
          <p:cNvSpPr txBox="1">
            <a:spLocks noChangeArrowheads="1"/>
          </p:cNvSpPr>
          <p:nvPr/>
        </p:nvSpPr>
        <p:spPr bwMode="auto">
          <a:xfrm>
            <a:off x="1981200" y="1981200"/>
            <a:ext cx="5105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altLang="vi-VN" sz="3600">
                <a:solidFill>
                  <a:srgbClr val="FF0000"/>
                </a:solidFill>
                <a:latin typeface="Arial" charset="0"/>
                <a:cs typeface="Arial" charset="0"/>
              </a:rPr>
              <a:t> </a:t>
            </a:r>
            <a:r>
              <a:rPr lang="vi-VN" altLang="vi-VN" sz="3600" i="1">
                <a:solidFill>
                  <a:srgbClr val="FF0000"/>
                </a:solidFill>
                <a:latin typeface="Arial" charset="0"/>
                <a:cs typeface="Arial" charset="0"/>
              </a:rPr>
              <a:t>Trong trò chơi vừa rồi, em đã sử dụng những giác quan nào?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19461" name="Text Box 5"/>
          <p:cNvSpPr txBox="1">
            <a:spLocks noChangeArrowheads="1"/>
          </p:cNvSpPr>
          <p:nvPr/>
        </p:nvSpPr>
        <p:spPr bwMode="auto">
          <a:xfrm>
            <a:off x="2286000" y="838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33CC"/>
                </a:solidFill>
                <a:cs typeface="Arial" charset="0"/>
              </a:rPr>
              <a:t>T</a:t>
            </a:r>
            <a:r>
              <a:rPr lang="vi-VN" altLang="vi-VN" sz="2400" b="1" u="sng">
                <a:solidFill>
                  <a:srgbClr val="0033CC"/>
                </a:solidFill>
              </a:rPr>
              <a:t>ự</a:t>
            </a:r>
            <a:r>
              <a:rPr lang="en-US" altLang="vi-VN" sz="2400" b="1" u="sng">
                <a:solidFill>
                  <a:srgbClr val="0033CC"/>
                </a:solidFill>
              </a:rPr>
              <a:t> nhi</a:t>
            </a:r>
            <a:r>
              <a:rPr lang="vi-VN" altLang="vi-VN" sz="2400" b="1" u="sng">
                <a:solidFill>
                  <a:srgbClr val="0033CC"/>
                </a:solidFill>
              </a:rPr>
              <a:t>ện</a:t>
            </a:r>
            <a:r>
              <a:rPr lang="en-US" altLang="vi-VN" sz="2400" b="1" u="sng">
                <a:solidFill>
                  <a:srgbClr val="0033CC"/>
                </a:solidFill>
              </a:rPr>
              <a:t> và X</a:t>
            </a:r>
            <a:r>
              <a:rPr lang="vi-VN" altLang="vi-VN" sz="2400" b="1" u="sng">
                <a:solidFill>
                  <a:srgbClr val="0033CC"/>
                </a:solidFill>
              </a:rPr>
              <a:t>ã</a:t>
            </a:r>
            <a:r>
              <a:rPr lang="en-US" altLang="vi-VN" sz="2400" b="1" u="sng">
                <a:solidFill>
                  <a:srgbClr val="0033CC"/>
                </a:solidFill>
              </a:rPr>
              <a:t> h</a:t>
            </a:r>
            <a:r>
              <a:rPr lang="vi-VN" altLang="vi-VN" sz="2400" b="1" u="sng">
                <a:solidFill>
                  <a:srgbClr val="0033CC"/>
                </a:solidFill>
              </a:rPr>
              <a:t>ội</a:t>
            </a:r>
          </a:p>
        </p:txBody>
      </p:sp>
      <p:sp>
        <p:nvSpPr>
          <p:cNvPr id="19462" name="Text Box 6"/>
          <p:cNvSpPr txBox="1">
            <a:spLocks noChangeArrowheads="1"/>
          </p:cNvSpPr>
          <p:nvPr/>
        </p:nvSpPr>
        <p:spPr bwMode="auto">
          <a:xfrm>
            <a:off x="2667000" y="13716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600" b="1">
                <a:solidFill>
                  <a:srgbClr val="FF3300"/>
                </a:solidFill>
                <a:cs typeface="Arial" charset="0"/>
              </a:rPr>
              <a:t>C</a:t>
            </a:r>
            <a:r>
              <a:rPr lang="en-US" altLang="vi-VN" sz="3600" b="1">
                <a:solidFill>
                  <a:srgbClr val="FF3300"/>
                </a:solidFill>
              </a:rPr>
              <a:t>ơ quan thần kinh</a:t>
            </a:r>
          </a:p>
        </p:txBody>
      </p:sp>
      <p:sp>
        <p:nvSpPr>
          <p:cNvPr id="19463" name="Text Box 7"/>
          <p:cNvSpPr txBox="1">
            <a:spLocks noChangeArrowheads="1"/>
          </p:cNvSpPr>
          <p:nvPr/>
        </p:nvSpPr>
        <p:spPr bwMode="auto">
          <a:xfrm>
            <a:off x="990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33CC"/>
                </a:solidFill>
              </a:rPr>
              <a:t>Thứ     , ngày     tháng     năm      </a:t>
            </a:r>
            <a:endParaRPr lang="en-US" altLang="vi-VN" sz="2400" b="1">
              <a:solidFill>
                <a:srgbClr val="0033CC"/>
              </a:solidFill>
            </a:endParaRPr>
          </a:p>
        </p:txBody>
      </p:sp>
      <p:sp>
        <p:nvSpPr>
          <p:cNvPr id="125960" name="Text Box 8"/>
          <p:cNvSpPr txBox="1">
            <a:spLocks noChangeArrowheads="1"/>
          </p:cNvSpPr>
          <p:nvPr/>
        </p:nvSpPr>
        <p:spPr bwMode="auto">
          <a:xfrm>
            <a:off x="1219200" y="22098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800" b="1" i="1" u="sng">
                <a:solidFill>
                  <a:srgbClr val="00CCFF"/>
                </a:solidFill>
              </a:rPr>
              <a:t>Hoạt động 2</a:t>
            </a:r>
            <a:r>
              <a:rPr lang="en-US" altLang="vi-VN" sz="2800">
                <a:solidFill>
                  <a:srgbClr val="00CCFF"/>
                </a:solidFill>
              </a:rPr>
              <a:t>:</a:t>
            </a:r>
            <a:r>
              <a:rPr lang="en-US" altLang="vi-VN" sz="2800"/>
              <a:t> Vai trò của cơ quan thần kinh</a:t>
            </a:r>
          </a:p>
        </p:txBody>
      </p:sp>
      <p:sp>
        <p:nvSpPr>
          <p:cNvPr id="125961" name="Text Box 9"/>
          <p:cNvSpPr txBox="1">
            <a:spLocks noChangeArrowheads="1"/>
          </p:cNvSpPr>
          <p:nvPr/>
        </p:nvSpPr>
        <p:spPr bwMode="auto">
          <a:xfrm>
            <a:off x="152400" y="3276600"/>
            <a:ext cx="8763000" cy="1962150"/>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i="1">
                <a:solidFill>
                  <a:srgbClr val="FFFF00"/>
                </a:solidFill>
              </a:rPr>
              <a:t>THẢO LUẬN NHÓM ĐÔI</a:t>
            </a:r>
          </a:p>
          <a:p>
            <a:pPr algn="ctr" eaLnBrk="1" hangingPunct="1">
              <a:spcBef>
                <a:spcPct val="50000"/>
              </a:spcBef>
            </a:pPr>
            <a:r>
              <a:rPr lang="en-US" altLang="vi-VN" sz="2800">
                <a:solidFill>
                  <a:srgbClr val="0000FF"/>
                </a:solidFill>
              </a:rPr>
              <a:t>Em hãy thảo luận nhóm đôi và đọc mục Bạn cần biết, trang 27 SGK cho biết: Não, tủy sống và các dây thần kinh có vai trò gì và hoàn thành vào phiếu học tập?</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5960"/>
                                        </p:tgtEl>
                                        <p:attrNameLst>
                                          <p:attrName>style.visibility</p:attrName>
                                        </p:attrNameLst>
                                      </p:cBhvr>
                                      <p:to>
                                        <p:strVal val="visible"/>
                                      </p:to>
                                    </p:set>
                                    <p:animEffect transition="in" filter="circle(in)">
                                      <p:cBhvr>
                                        <p:cTn id="7" dur="2000"/>
                                        <p:tgtEl>
                                          <p:spTgt spid="125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5961"/>
                                        </p:tgtEl>
                                        <p:attrNameLst>
                                          <p:attrName>style.visibility</p:attrName>
                                        </p:attrNameLst>
                                      </p:cBhvr>
                                      <p:to>
                                        <p:strVal val="visible"/>
                                      </p:to>
                                    </p:set>
                                    <p:animEffect transition="in" filter="wheel(4)">
                                      <p:cBhvr>
                                        <p:cTn id="12" dur="2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P spid="1259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endParaRPr lang="en-US" smtClean="0"/>
          </a:p>
        </p:txBody>
      </p:sp>
      <p:sp>
        <p:nvSpPr>
          <p:cNvPr id="40963" name="Rectangle 3"/>
          <p:cNvSpPr>
            <a:spLocks noGrp="1" noChangeArrowheads="1"/>
          </p:cNvSpPr>
          <p:nvPr>
            <p:ph type="body" idx="1"/>
          </p:nvPr>
        </p:nvSpPr>
        <p:spPr/>
        <p:txBody>
          <a:bodyPr/>
          <a:lstStyle/>
          <a:p>
            <a:pPr eaLnBrk="1" hangingPunct="1">
              <a:defRPr/>
            </a:pPr>
            <a:endParaRPr lang="en-US" smtClean="0"/>
          </a:p>
        </p:txBody>
      </p:sp>
      <p:pic>
        <p:nvPicPr>
          <p:cNvPr id="20484" name="Picture 4" descr="A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505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AutoShape 6"/>
          <p:cNvSpPr>
            <a:spLocks noChangeArrowheads="1"/>
          </p:cNvSpPr>
          <p:nvPr/>
        </p:nvSpPr>
        <p:spPr bwMode="auto">
          <a:xfrm>
            <a:off x="4495800" y="0"/>
            <a:ext cx="4114800" cy="18288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vi-VN" altLang="vi-VN"/>
          </a:p>
        </p:txBody>
      </p:sp>
      <p:sp>
        <p:nvSpPr>
          <p:cNvPr id="20487" name="Line 7"/>
          <p:cNvSpPr>
            <a:spLocks noChangeShapeType="1"/>
          </p:cNvSpPr>
          <p:nvPr/>
        </p:nvSpPr>
        <p:spPr bwMode="auto">
          <a:xfrm flipH="1">
            <a:off x="2895600" y="762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488" name="Line 8"/>
          <p:cNvSpPr>
            <a:spLocks noChangeShapeType="1"/>
          </p:cNvSpPr>
          <p:nvPr/>
        </p:nvSpPr>
        <p:spPr bwMode="auto">
          <a:xfrm flipH="1">
            <a:off x="2743200" y="762000"/>
            <a:ext cx="17526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9" name="Text Box 9"/>
          <p:cNvSpPr txBox="1">
            <a:spLocks noChangeArrowheads="1"/>
          </p:cNvSpPr>
          <p:nvPr/>
        </p:nvSpPr>
        <p:spPr bwMode="auto">
          <a:xfrm>
            <a:off x="4724400" y="304800"/>
            <a:ext cx="3810000" cy="1187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a:solidFill>
                  <a:srgbClr val="003399"/>
                </a:solidFill>
                <a:cs typeface="Arial" charset="0"/>
              </a:rPr>
              <a:t>N</a:t>
            </a:r>
            <a:r>
              <a:rPr lang="vi-VN" altLang="vi-VN" sz="2400">
                <a:solidFill>
                  <a:srgbClr val="003399"/>
                </a:solidFill>
              </a:rPr>
              <a:t>ão</a:t>
            </a:r>
            <a:r>
              <a:rPr lang="en-US" altLang="vi-VN" sz="2400">
                <a:solidFill>
                  <a:srgbClr val="003399"/>
                </a:solidFill>
              </a:rPr>
              <a:t> v</a:t>
            </a:r>
            <a:r>
              <a:rPr lang="vi-VN" altLang="vi-VN" sz="2400">
                <a:solidFill>
                  <a:srgbClr val="003399"/>
                </a:solidFill>
              </a:rPr>
              <a:t>à</a:t>
            </a:r>
            <a:r>
              <a:rPr lang="en-US" altLang="vi-VN" sz="2400">
                <a:solidFill>
                  <a:srgbClr val="003399"/>
                </a:solidFill>
              </a:rPr>
              <a:t> tu</a:t>
            </a:r>
            <a:r>
              <a:rPr lang="vi-VN" altLang="vi-VN" sz="2400">
                <a:solidFill>
                  <a:srgbClr val="003399"/>
                </a:solidFill>
              </a:rPr>
              <a:t>ỷ</a:t>
            </a:r>
            <a:r>
              <a:rPr lang="en-US" altLang="vi-VN" sz="2400">
                <a:solidFill>
                  <a:srgbClr val="003399"/>
                </a:solidFill>
              </a:rPr>
              <a:t> s</a:t>
            </a:r>
            <a:r>
              <a:rPr lang="vi-VN" altLang="vi-VN" sz="2400">
                <a:solidFill>
                  <a:srgbClr val="003399"/>
                </a:solidFill>
              </a:rPr>
              <a:t>ống</a:t>
            </a:r>
            <a:r>
              <a:rPr lang="en-US" altLang="vi-VN" sz="2400">
                <a:solidFill>
                  <a:srgbClr val="003399"/>
                </a:solidFill>
              </a:rPr>
              <a:t> l</a:t>
            </a:r>
            <a:r>
              <a:rPr lang="vi-VN" altLang="vi-VN" sz="2400">
                <a:solidFill>
                  <a:srgbClr val="003399"/>
                </a:solidFill>
              </a:rPr>
              <a:t>à</a:t>
            </a:r>
            <a:r>
              <a:rPr lang="en-US" altLang="vi-VN" sz="2400">
                <a:solidFill>
                  <a:srgbClr val="003399"/>
                </a:solidFill>
              </a:rPr>
              <a:t> trung </a:t>
            </a:r>
            <a:r>
              <a:rPr lang="vi-VN" altLang="vi-VN" sz="2400">
                <a:solidFill>
                  <a:srgbClr val="003399"/>
                </a:solidFill>
              </a:rPr>
              <a:t>ươ</a:t>
            </a:r>
            <a:r>
              <a:rPr lang="en-US" altLang="vi-VN" sz="2400">
                <a:solidFill>
                  <a:srgbClr val="003399"/>
                </a:solidFill>
              </a:rPr>
              <a:t>ng th</a:t>
            </a:r>
            <a:r>
              <a:rPr lang="vi-VN" altLang="vi-VN" sz="2400">
                <a:solidFill>
                  <a:srgbClr val="003399"/>
                </a:solidFill>
              </a:rPr>
              <a:t>ần</a:t>
            </a:r>
            <a:r>
              <a:rPr lang="en-US" altLang="vi-VN" sz="2400">
                <a:solidFill>
                  <a:srgbClr val="003399"/>
                </a:solidFill>
              </a:rPr>
              <a:t> kinh </a:t>
            </a:r>
            <a:r>
              <a:rPr lang="vi-VN" altLang="vi-VN" sz="2400">
                <a:solidFill>
                  <a:srgbClr val="003399"/>
                </a:solidFill>
              </a:rPr>
              <a:t>đ</a:t>
            </a:r>
            <a:r>
              <a:rPr lang="en-US" altLang="vi-VN" sz="2400">
                <a:solidFill>
                  <a:srgbClr val="003399"/>
                </a:solidFill>
              </a:rPr>
              <a:t>i</a:t>
            </a:r>
            <a:r>
              <a:rPr lang="vi-VN" altLang="vi-VN" sz="2400">
                <a:solidFill>
                  <a:srgbClr val="003399"/>
                </a:solidFill>
              </a:rPr>
              <a:t>ều</a:t>
            </a:r>
            <a:r>
              <a:rPr lang="en-US" altLang="vi-VN" sz="2400">
                <a:solidFill>
                  <a:srgbClr val="003399"/>
                </a:solidFill>
              </a:rPr>
              <a:t> khi</a:t>
            </a:r>
            <a:r>
              <a:rPr lang="vi-VN" altLang="vi-VN" sz="2400">
                <a:solidFill>
                  <a:srgbClr val="003399"/>
                </a:solidFill>
              </a:rPr>
              <a:t>ển</a:t>
            </a:r>
            <a:r>
              <a:rPr lang="en-US" altLang="vi-VN" sz="2400">
                <a:solidFill>
                  <a:srgbClr val="003399"/>
                </a:solidFill>
              </a:rPr>
              <a:t> m</a:t>
            </a:r>
            <a:r>
              <a:rPr lang="vi-VN" altLang="vi-VN" sz="2400">
                <a:solidFill>
                  <a:srgbClr val="003399"/>
                </a:solidFill>
              </a:rPr>
              <a:t>ọi</a:t>
            </a:r>
            <a:r>
              <a:rPr lang="en-US" altLang="vi-VN" sz="2400">
                <a:solidFill>
                  <a:srgbClr val="003399"/>
                </a:solidFill>
              </a:rPr>
              <a:t> ho</a:t>
            </a:r>
            <a:r>
              <a:rPr lang="vi-VN" altLang="vi-VN" sz="2400">
                <a:solidFill>
                  <a:srgbClr val="003399"/>
                </a:solidFill>
              </a:rPr>
              <a:t>ạt</a:t>
            </a:r>
            <a:r>
              <a:rPr lang="en-US" altLang="vi-VN" sz="2400">
                <a:solidFill>
                  <a:srgbClr val="003399"/>
                </a:solidFill>
              </a:rPr>
              <a:t> </a:t>
            </a:r>
            <a:r>
              <a:rPr lang="vi-VN" altLang="vi-VN" sz="2400">
                <a:solidFill>
                  <a:srgbClr val="003399"/>
                </a:solidFill>
              </a:rPr>
              <a:t>động</a:t>
            </a:r>
            <a:r>
              <a:rPr lang="en-US" altLang="vi-VN" sz="2400">
                <a:solidFill>
                  <a:srgbClr val="003399"/>
                </a:solidFill>
              </a:rPr>
              <a:t> c</a:t>
            </a:r>
            <a:r>
              <a:rPr lang="vi-VN" altLang="vi-VN" sz="2400">
                <a:solidFill>
                  <a:srgbClr val="003399"/>
                </a:solidFill>
              </a:rPr>
              <a:t>ủa</a:t>
            </a:r>
            <a:r>
              <a:rPr lang="en-US" altLang="vi-VN" sz="2400">
                <a:solidFill>
                  <a:srgbClr val="003399"/>
                </a:solidFill>
              </a:rPr>
              <a:t> c</a:t>
            </a:r>
            <a:r>
              <a:rPr lang="vi-VN" altLang="vi-VN" sz="2400">
                <a:solidFill>
                  <a:srgbClr val="003399"/>
                </a:solidFill>
              </a:rPr>
              <a:t>ơ</a:t>
            </a:r>
            <a:r>
              <a:rPr lang="en-US" altLang="vi-VN" sz="2400">
                <a:solidFill>
                  <a:srgbClr val="003399"/>
                </a:solidFill>
              </a:rPr>
              <a:t> th</a:t>
            </a:r>
            <a:r>
              <a:rPr lang="vi-VN" altLang="vi-VN" sz="2400">
                <a:solidFill>
                  <a:srgbClr val="003399"/>
                </a:solidFill>
              </a:rPr>
              <a:t>ể</a:t>
            </a:r>
          </a:p>
        </p:txBody>
      </p:sp>
      <p:sp>
        <p:nvSpPr>
          <p:cNvPr id="40970" name="AutoShape 10"/>
          <p:cNvSpPr>
            <a:spLocks noChangeArrowheads="1"/>
          </p:cNvSpPr>
          <p:nvPr/>
        </p:nvSpPr>
        <p:spPr bwMode="auto">
          <a:xfrm>
            <a:off x="4114800" y="2057400"/>
            <a:ext cx="4648200" cy="2590800"/>
          </a:xfrm>
          <a:prstGeom prst="wedgeRoundRectCallout">
            <a:avLst>
              <a:gd name="adj1" fmla="val -64310"/>
              <a:gd name="adj2" fmla="val -717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altLang="vi-VN">
              <a:latin typeface="Arial" charset="0"/>
              <a:cs typeface="Arial" charset="0"/>
            </a:endParaRPr>
          </a:p>
        </p:txBody>
      </p:sp>
      <p:sp>
        <p:nvSpPr>
          <p:cNvPr id="40971" name="Text Box 11"/>
          <p:cNvSpPr txBox="1">
            <a:spLocks noChangeArrowheads="1"/>
          </p:cNvSpPr>
          <p:nvPr/>
        </p:nvSpPr>
        <p:spPr bwMode="auto">
          <a:xfrm>
            <a:off x="4191000" y="2060575"/>
            <a:ext cx="464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altLang="vi-VN" sz="2400">
                <a:solidFill>
                  <a:srgbClr val="000099"/>
                </a:solidFill>
                <a:latin typeface="Arial" charset="0"/>
                <a:cs typeface="Arial" charset="0"/>
              </a:rPr>
              <a:t>- </a:t>
            </a:r>
            <a:r>
              <a:rPr lang="en-US" altLang="vi-VN" sz="2400">
                <a:solidFill>
                  <a:srgbClr val="000099"/>
                </a:solidFill>
                <a:latin typeface="VNI-Times" pitchFamily="2" charset="0"/>
                <a:cs typeface="Arial" charset="0"/>
              </a:rPr>
              <a:t> </a:t>
            </a:r>
            <a:r>
              <a:rPr lang="en-US" altLang="vi-VN" sz="2400">
                <a:solidFill>
                  <a:srgbClr val="003399"/>
                </a:solidFill>
                <a:latin typeface="VNI-Times" pitchFamily="2" charset="0"/>
                <a:cs typeface="Arial" charset="0"/>
              </a:rPr>
              <a:t>M</a:t>
            </a:r>
            <a:r>
              <a:rPr lang="vi-VN" altLang="vi-VN" sz="2400">
                <a:solidFill>
                  <a:srgbClr val="003399"/>
                </a:solidFill>
              </a:rPr>
              <a:t>ột</a:t>
            </a:r>
            <a:r>
              <a:rPr lang="en-US" altLang="vi-VN" sz="2400">
                <a:solidFill>
                  <a:srgbClr val="003399"/>
                </a:solidFill>
              </a:rPr>
              <a:t> s</a:t>
            </a:r>
            <a:r>
              <a:rPr lang="vi-VN" altLang="vi-VN" sz="2400">
                <a:solidFill>
                  <a:srgbClr val="003399"/>
                </a:solidFill>
              </a:rPr>
              <a:t>ố</a:t>
            </a:r>
            <a:r>
              <a:rPr lang="en-US" altLang="vi-VN" sz="2400">
                <a:solidFill>
                  <a:srgbClr val="003399"/>
                </a:solidFill>
              </a:rPr>
              <a:t> d</a:t>
            </a:r>
            <a:r>
              <a:rPr lang="vi-VN" altLang="vi-VN" sz="2400">
                <a:solidFill>
                  <a:srgbClr val="003399"/>
                </a:solidFill>
              </a:rPr>
              <a:t>â</a:t>
            </a:r>
            <a:r>
              <a:rPr lang="en-US" altLang="vi-VN" sz="2400">
                <a:solidFill>
                  <a:srgbClr val="003399"/>
                </a:solidFill>
              </a:rPr>
              <a:t>y th</a:t>
            </a:r>
            <a:r>
              <a:rPr lang="vi-VN" altLang="vi-VN" sz="2400">
                <a:solidFill>
                  <a:srgbClr val="003399"/>
                </a:solidFill>
              </a:rPr>
              <a:t>ần</a:t>
            </a:r>
            <a:r>
              <a:rPr lang="en-US" altLang="vi-VN" sz="2400">
                <a:solidFill>
                  <a:srgbClr val="003399"/>
                </a:solidFill>
              </a:rPr>
              <a:t> kinh d</a:t>
            </a:r>
            <a:r>
              <a:rPr lang="vi-VN" altLang="vi-VN" sz="2400">
                <a:solidFill>
                  <a:srgbClr val="003399"/>
                </a:solidFill>
              </a:rPr>
              <a:t>ẫn</a:t>
            </a:r>
            <a:r>
              <a:rPr lang="en-US" altLang="vi-VN" sz="2400">
                <a:solidFill>
                  <a:srgbClr val="003399"/>
                </a:solidFill>
              </a:rPr>
              <a:t> lu</a:t>
            </a:r>
            <a:r>
              <a:rPr lang="vi-VN" altLang="vi-VN" sz="2400">
                <a:solidFill>
                  <a:srgbClr val="003399"/>
                </a:solidFill>
              </a:rPr>
              <a:t>ồng</a:t>
            </a:r>
            <a:r>
              <a:rPr lang="en-US" altLang="vi-VN" sz="2400">
                <a:solidFill>
                  <a:srgbClr val="003399"/>
                </a:solidFill>
              </a:rPr>
              <a:t> th</a:t>
            </a:r>
            <a:r>
              <a:rPr lang="vi-VN" altLang="vi-VN" sz="2400">
                <a:solidFill>
                  <a:srgbClr val="003399"/>
                </a:solidFill>
              </a:rPr>
              <a:t>ần</a:t>
            </a:r>
            <a:r>
              <a:rPr lang="en-US" altLang="vi-VN" sz="2400">
                <a:solidFill>
                  <a:srgbClr val="003399"/>
                </a:solidFill>
              </a:rPr>
              <a:t> kinh nh</a:t>
            </a:r>
            <a:r>
              <a:rPr lang="vi-VN" altLang="vi-VN" sz="2400">
                <a:solidFill>
                  <a:srgbClr val="003399"/>
                </a:solidFill>
              </a:rPr>
              <a:t>ận</a:t>
            </a:r>
            <a:r>
              <a:rPr lang="en-US" altLang="vi-VN" sz="2400">
                <a:solidFill>
                  <a:srgbClr val="003399"/>
                </a:solidFill>
              </a:rPr>
              <a:t> </a:t>
            </a:r>
            <a:r>
              <a:rPr lang="vi-VN" altLang="vi-VN" sz="2400">
                <a:solidFill>
                  <a:srgbClr val="003399"/>
                </a:solidFill>
              </a:rPr>
              <a:t>được</a:t>
            </a:r>
            <a:r>
              <a:rPr lang="en-US" altLang="vi-VN" sz="2400">
                <a:solidFill>
                  <a:srgbClr val="003399"/>
                </a:solidFill>
              </a:rPr>
              <a:t> t</a:t>
            </a:r>
            <a:r>
              <a:rPr lang="vi-VN" altLang="vi-VN" sz="2400">
                <a:solidFill>
                  <a:srgbClr val="003399"/>
                </a:solidFill>
              </a:rPr>
              <a:t>ừ</a:t>
            </a:r>
            <a:r>
              <a:rPr lang="en-US" altLang="vi-VN" sz="2400">
                <a:solidFill>
                  <a:srgbClr val="003399"/>
                </a:solidFill>
              </a:rPr>
              <a:t> c</a:t>
            </a:r>
            <a:r>
              <a:rPr lang="vi-VN" altLang="vi-VN" sz="2400">
                <a:solidFill>
                  <a:srgbClr val="003399"/>
                </a:solidFill>
              </a:rPr>
              <a:t>ác</a:t>
            </a:r>
            <a:r>
              <a:rPr lang="en-US" altLang="vi-VN" sz="2400">
                <a:solidFill>
                  <a:srgbClr val="003399"/>
                </a:solidFill>
              </a:rPr>
              <a:t> c</a:t>
            </a:r>
            <a:r>
              <a:rPr lang="vi-VN" altLang="vi-VN" sz="2400">
                <a:solidFill>
                  <a:srgbClr val="003399"/>
                </a:solidFill>
              </a:rPr>
              <a:t>ơ</a:t>
            </a:r>
            <a:r>
              <a:rPr lang="en-US" altLang="vi-VN" sz="2400">
                <a:solidFill>
                  <a:srgbClr val="003399"/>
                </a:solidFill>
              </a:rPr>
              <a:t> quan c</a:t>
            </a:r>
            <a:r>
              <a:rPr lang="vi-VN" altLang="vi-VN" sz="2400">
                <a:solidFill>
                  <a:srgbClr val="003399"/>
                </a:solidFill>
              </a:rPr>
              <a:t>ủa</a:t>
            </a:r>
            <a:r>
              <a:rPr lang="en-US" altLang="vi-VN" sz="2400">
                <a:solidFill>
                  <a:srgbClr val="003399"/>
                </a:solidFill>
              </a:rPr>
              <a:t> c</a:t>
            </a:r>
            <a:r>
              <a:rPr lang="vi-VN" altLang="vi-VN" sz="2400">
                <a:solidFill>
                  <a:srgbClr val="003399"/>
                </a:solidFill>
              </a:rPr>
              <a:t>ơ</a:t>
            </a:r>
            <a:r>
              <a:rPr lang="en-US" altLang="vi-VN" sz="2400">
                <a:solidFill>
                  <a:srgbClr val="003399"/>
                </a:solidFill>
              </a:rPr>
              <a:t> th</a:t>
            </a:r>
            <a:r>
              <a:rPr lang="vi-VN" altLang="vi-VN" sz="2400">
                <a:solidFill>
                  <a:srgbClr val="003399"/>
                </a:solidFill>
              </a:rPr>
              <a:t>ể</a:t>
            </a:r>
            <a:r>
              <a:rPr lang="en-US" altLang="vi-VN" sz="2400">
                <a:solidFill>
                  <a:srgbClr val="003399"/>
                </a:solidFill>
              </a:rPr>
              <a:t> v</a:t>
            </a:r>
            <a:r>
              <a:rPr lang="vi-VN" altLang="vi-VN" sz="2400">
                <a:solidFill>
                  <a:srgbClr val="003399"/>
                </a:solidFill>
              </a:rPr>
              <a:t>ề</a:t>
            </a:r>
            <a:r>
              <a:rPr lang="en-US" altLang="vi-VN" sz="2400">
                <a:solidFill>
                  <a:srgbClr val="003399"/>
                </a:solidFill>
              </a:rPr>
              <a:t> n</a:t>
            </a:r>
            <a:r>
              <a:rPr lang="vi-VN" altLang="vi-VN" sz="2400">
                <a:solidFill>
                  <a:srgbClr val="003399"/>
                </a:solidFill>
              </a:rPr>
              <a:t>ão</a:t>
            </a:r>
            <a:r>
              <a:rPr lang="en-US" altLang="vi-VN" sz="2400">
                <a:solidFill>
                  <a:srgbClr val="003399"/>
                </a:solidFill>
              </a:rPr>
              <a:t> ho</a:t>
            </a:r>
            <a:r>
              <a:rPr lang="vi-VN" altLang="vi-VN" sz="2400">
                <a:solidFill>
                  <a:srgbClr val="003399"/>
                </a:solidFill>
              </a:rPr>
              <a:t>ặc</a:t>
            </a:r>
            <a:r>
              <a:rPr lang="en-US" altLang="vi-VN" sz="2400">
                <a:solidFill>
                  <a:srgbClr val="003399"/>
                </a:solidFill>
              </a:rPr>
              <a:t> tu</a:t>
            </a:r>
            <a:r>
              <a:rPr lang="vi-VN" altLang="vi-VN" sz="2400">
                <a:solidFill>
                  <a:srgbClr val="003399"/>
                </a:solidFill>
              </a:rPr>
              <a:t>ỷ</a:t>
            </a:r>
            <a:r>
              <a:rPr lang="en-US" altLang="vi-VN" sz="2400">
                <a:solidFill>
                  <a:srgbClr val="003399"/>
                </a:solidFill>
              </a:rPr>
              <a:t> s</a:t>
            </a:r>
            <a:r>
              <a:rPr lang="vi-VN" altLang="vi-VN" sz="2400">
                <a:solidFill>
                  <a:srgbClr val="003399"/>
                </a:solidFill>
              </a:rPr>
              <a:t>ống</a:t>
            </a:r>
            <a:r>
              <a:rPr lang="en-US" altLang="vi-VN" sz="2400">
                <a:solidFill>
                  <a:srgbClr val="003399"/>
                </a:solidFill>
              </a:rPr>
              <a:t>. M</a:t>
            </a:r>
            <a:r>
              <a:rPr lang="vi-VN" altLang="vi-VN" sz="2400">
                <a:solidFill>
                  <a:srgbClr val="003399"/>
                </a:solidFill>
              </a:rPr>
              <a:t>ột</a:t>
            </a:r>
            <a:r>
              <a:rPr lang="en-US" altLang="vi-VN" sz="2400">
                <a:solidFill>
                  <a:srgbClr val="003399"/>
                </a:solidFill>
              </a:rPr>
              <a:t> s</a:t>
            </a:r>
            <a:r>
              <a:rPr lang="vi-VN" altLang="vi-VN" sz="2400">
                <a:solidFill>
                  <a:srgbClr val="003399"/>
                </a:solidFill>
              </a:rPr>
              <a:t>ố</a:t>
            </a:r>
            <a:r>
              <a:rPr lang="en-US" altLang="vi-VN" sz="2400">
                <a:solidFill>
                  <a:srgbClr val="003399"/>
                </a:solidFill>
              </a:rPr>
              <a:t> d</a:t>
            </a:r>
            <a:r>
              <a:rPr lang="vi-VN" altLang="vi-VN" sz="2400">
                <a:solidFill>
                  <a:srgbClr val="003399"/>
                </a:solidFill>
              </a:rPr>
              <a:t>â</a:t>
            </a:r>
            <a:r>
              <a:rPr lang="en-US" altLang="vi-VN" sz="2400">
                <a:solidFill>
                  <a:srgbClr val="003399"/>
                </a:solidFill>
              </a:rPr>
              <a:t>y th</a:t>
            </a:r>
            <a:r>
              <a:rPr lang="vi-VN" altLang="vi-VN" sz="2400">
                <a:solidFill>
                  <a:srgbClr val="003399"/>
                </a:solidFill>
              </a:rPr>
              <a:t>ần</a:t>
            </a:r>
            <a:r>
              <a:rPr lang="en-US" altLang="vi-VN" sz="2400">
                <a:solidFill>
                  <a:srgbClr val="003399"/>
                </a:solidFill>
              </a:rPr>
              <a:t> kinh kh</a:t>
            </a:r>
            <a:r>
              <a:rPr lang="vi-VN" altLang="vi-VN" sz="2400">
                <a:solidFill>
                  <a:srgbClr val="003399"/>
                </a:solidFill>
              </a:rPr>
              <a:t>ác</a:t>
            </a:r>
            <a:r>
              <a:rPr lang="en-US" altLang="vi-VN" sz="2400">
                <a:solidFill>
                  <a:srgbClr val="003399"/>
                </a:solidFill>
              </a:rPr>
              <a:t> l</a:t>
            </a:r>
            <a:r>
              <a:rPr lang="vi-VN" altLang="vi-VN" sz="2400">
                <a:solidFill>
                  <a:srgbClr val="003399"/>
                </a:solidFill>
              </a:rPr>
              <a:t>ại</a:t>
            </a:r>
            <a:r>
              <a:rPr lang="en-US" altLang="vi-VN" sz="2400">
                <a:solidFill>
                  <a:srgbClr val="003399"/>
                </a:solidFill>
              </a:rPr>
              <a:t> d</a:t>
            </a:r>
            <a:r>
              <a:rPr lang="vi-VN" altLang="vi-VN" sz="2400">
                <a:solidFill>
                  <a:srgbClr val="003399"/>
                </a:solidFill>
              </a:rPr>
              <a:t>ẫn</a:t>
            </a:r>
            <a:r>
              <a:rPr lang="en-US" altLang="vi-VN" sz="2400">
                <a:solidFill>
                  <a:srgbClr val="003399"/>
                </a:solidFill>
              </a:rPr>
              <a:t> lu</a:t>
            </a:r>
            <a:r>
              <a:rPr lang="vi-VN" altLang="vi-VN" sz="2400">
                <a:solidFill>
                  <a:srgbClr val="003399"/>
                </a:solidFill>
              </a:rPr>
              <a:t>ồng</a:t>
            </a:r>
            <a:r>
              <a:rPr lang="en-US" altLang="vi-VN" sz="2400">
                <a:solidFill>
                  <a:srgbClr val="003399"/>
                </a:solidFill>
              </a:rPr>
              <a:t> th</a:t>
            </a:r>
            <a:r>
              <a:rPr lang="vi-VN" altLang="vi-VN" sz="2400">
                <a:solidFill>
                  <a:srgbClr val="003399"/>
                </a:solidFill>
              </a:rPr>
              <a:t>ần</a:t>
            </a:r>
            <a:r>
              <a:rPr lang="en-US" altLang="vi-VN" sz="2400">
                <a:solidFill>
                  <a:srgbClr val="003399"/>
                </a:solidFill>
              </a:rPr>
              <a:t> kinh t</a:t>
            </a:r>
            <a:r>
              <a:rPr lang="vi-VN" altLang="vi-VN" sz="2400">
                <a:solidFill>
                  <a:srgbClr val="003399"/>
                </a:solidFill>
              </a:rPr>
              <a:t>ừ</a:t>
            </a:r>
            <a:r>
              <a:rPr lang="en-US" altLang="vi-VN" sz="2400">
                <a:solidFill>
                  <a:srgbClr val="003399"/>
                </a:solidFill>
              </a:rPr>
              <a:t> n</a:t>
            </a:r>
            <a:r>
              <a:rPr lang="vi-VN" altLang="vi-VN" sz="2400">
                <a:solidFill>
                  <a:srgbClr val="003399"/>
                </a:solidFill>
              </a:rPr>
              <a:t>ão</a:t>
            </a:r>
            <a:r>
              <a:rPr lang="en-US" altLang="vi-VN" sz="2400">
                <a:solidFill>
                  <a:srgbClr val="003399"/>
                </a:solidFill>
              </a:rPr>
              <a:t> ho</a:t>
            </a:r>
            <a:r>
              <a:rPr lang="vi-VN" altLang="vi-VN" sz="2400">
                <a:solidFill>
                  <a:srgbClr val="003399"/>
                </a:solidFill>
              </a:rPr>
              <a:t>ặc</a:t>
            </a:r>
            <a:r>
              <a:rPr lang="en-US" altLang="vi-VN" sz="2400">
                <a:solidFill>
                  <a:srgbClr val="003399"/>
                </a:solidFill>
              </a:rPr>
              <a:t> tu</a:t>
            </a:r>
            <a:r>
              <a:rPr lang="vi-VN" altLang="vi-VN" sz="2400">
                <a:solidFill>
                  <a:srgbClr val="003399"/>
                </a:solidFill>
              </a:rPr>
              <a:t>ỷ</a:t>
            </a:r>
            <a:r>
              <a:rPr lang="en-US" altLang="vi-VN" sz="2400">
                <a:solidFill>
                  <a:srgbClr val="003399"/>
                </a:solidFill>
              </a:rPr>
              <a:t> s</a:t>
            </a:r>
            <a:r>
              <a:rPr lang="vi-VN" altLang="vi-VN" sz="2400">
                <a:solidFill>
                  <a:srgbClr val="003399"/>
                </a:solidFill>
              </a:rPr>
              <a:t>ống</a:t>
            </a:r>
            <a:r>
              <a:rPr lang="en-US" altLang="vi-VN" sz="2400">
                <a:solidFill>
                  <a:srgbClr val="003399"/>
                </a:solidFill>
              </a:rPr>
              <a:t> </a:t>
            </a:r>
            <a:r>
              <a:rPr lang="vi-VN" altLang="vi-VN" sz="2400">
                <a:solidFill>
                  <a:srgbClr val="003399"/>
                </a:solidFill>
              </a:rPr>
              <a:t>đến</a:t>
            </a:r>
            <a:r>
              <a:rPr lang="en-US" altLang="vi-VN" sz="2400">
                <a:solidFill>
                  <a:srgbClr val="003399"/>
                </a:solidFill>
              </a:rPr>
              <a:t> c</a:t>
            </a:r>
            <a:r>
              <a:rPr lang="vi-VN" altLang="vi-VN" sz="2400">
                <a:solidFill>
                  <a:srgbClr val="003399"/>
                </a:solidFill>
              </a:rPr>
              <a:t>ác</a:t>
            </a:r>
            <a:r>
              <a:rPr lang="en-US" altLang="vi-VN" sz="2400">
                <a:solidFill>
                  <a:srgbClr val="003399"/>
                </a:solidFill>
              </a:rPr>
              <a:t> c</a:t>
            </a:r>
            <a:r>
              <a:rPr lang="vi-VN" altLang="vi-VN" sz="2400">
                <a:solidFill>
                  <a:srgbClr val="003399"/>
                </a:solidFill>
              </a:rPr>
              <a:t>ơ</a:t>
            </a:r>
            <a:r>
              <a:rPr lang="en-US" altLang="vi-VN" sz="2400">
                <a:solidFill>
                  <a:srgbClr val="003399"/>
                </a:solidFill>
              </a:rPr>
              <a:t> quan</a:t>
            </a:r>
            <a:endParaRPr lang="vi-VN" altLang="vi-VN" sz="2400">
              <a:solidFill>
                <a:srgbClr val="003399"/>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from="(-#ppt_w/2)" to="(#ppt_x)" calcmode="lin" valueType="num">
                                      <p:cBhvr>
                                        <p:cTn id="7" dur="600" fill="hold">
                                          <p:stCondLst>
                                            <p:cond delay="0"/>
                                          </p:stCondLst>
                                        </p:cTn>
                                        <p:tgtEl>
                                          <p:spTgt spid="40966"/>
                                        </p:tgtEl>
                                        <p:attrNameLst>
                                          <p:attrName>ppt_x</p:attrName>
                                        </p:attrNameLst>
                                      </p:cBhvr>
                                    </p:anim>
                                    <p:anim from="0" to="-1.0" calcmode="lin" valueType="num">
                                      <p:cBhvr>
                                        <p:cTn id="8" dur="200" decel="50000" autoRev="1" fill="hold">
                                          <p:stCondLst>
                                            <p:cond delay="600"/>
                                          </p:stCondLst>
                                        </p:cTn>
                                        <p:tgtEl>
                                          <p:spTgt spid="40966"/>
                                        </p:tgtEl>
                                        <p:attrNameLst>
                                          <p:attrName>xshear</p:attrName>
                                        </p:attrNameLst>
                                      </p:cBhvr>
                                    </p:anim>
                                    <p:animScale>
                                      <p:cBhvr>
                                        <p:cTn id="9" dur="200" decel="100000" autoRev="1" fill="hold">
                                          <p:stCondLst>
                                            <p:cond delay="600"/>
                                          </p:stCondLst>
                                        </p:cTn>
                                        <p:tgtEl>
                                          <p:spTgt spid="40966"/>
                                        </p:tgtEl>
                                      </p:cBhvr>
                                      <p:from x="100000" y="100000"/>
                                      <p:to x="80000" y="100000"/>
                                    </p:animScale>
                                    <p:anim by="(#ppt_h/3+#ppt_w*0.1)" calcmode="lin" valueType="num">
                                      <p:cBhvr additive="sum">
                                        <p:cTn id="10" dur="200" decel="100000" autoRev="1" fill="hold">
                                          <p:stCondLst>
                                            <p:cond delay="600"/>
                                          </p:stCondLst>
                                        </p:cTn>
                                        <p:tgtEl>
                                          <p:spTgt spid="40966"/>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anim from="(-#ppt_w/2)" to="(#ppt_x)" calcmode="lin" valueType="num">
                                      <p:cBhvr>
                                        <p:cTn id="13" dur="600" fill="hold">
                                          <p:stCondLst>
                                            <p:cond delay="0"/>
                                          </p:stCondLst>
                                        </p:cTn>
                                        <p:tgtEl>
                                          <p:spTgt spid="40969"/>
                                        </p:tgtEl>
                                        <p:attrNameLst>
                                          <p:attrName>ppt_x</p:attrName>
                                        </p:attrNameLst>
                                      </p:cBhvr>
                                    </p:anim>
                                    <p:anim from="0" to="-1.0" calcmode="lin" valueType="num">
                                      <p:cBhvr>
                                        <p:cTn id="14" dur="200" decel="50000" autoRev="1" fill="hold">
                                          <p:stCondLst>
                                            <p:cond delay="600"/>
                                          </p:stCondLst>
                                        </p:cTn>
                                        <p:tgtEl>
                                          <p:spTgt spid="40969"/>
                                        </p:tgtEl>
                                        <p:attrNameLst>
                                          <p:attrName>xshear</p:attrName>
                                        </p:attrNameLst>
                                      </p:cBhvr>
                                    </p:anim>
                                    <p:animScale>
                                      <p:cBhvr>
                                        <p:cTn id="15" dur="200" decel="100000" autoRev="1" fill="hold">
                                          <p:stCondLst>
                                            <p:cond delay="600"/>
                                          </p:stCondLst>
                                        </p:cTn>
                                        <p:tgtEl>
                                          <p:spTgt spid="40969"/>
                                        </p:tgtEl>
                                      </p:cBhvr>
                                      <p:from x="100000" y="100000"/>
                                      <p:to x="80000" y="100000"/>
                                    </p:animScale>
                                    <p:anim by="(#ppt_h/3+#ppt_w*0.1)" calcmode="lin" valueType="num">
                                      <p:cBhvr additive="sum">
                                        <p:cTn id="16" dur="200" decel="100000" autoRev="1" fill="hold">
                                          <p:stCondLst>
                                            <p:cond delay="600"/>
                                          </p:stCondLst>
                                        </p:cTn>
                                        <p:tgtEl>
                                          <p:spTgt spid="40969"/>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970"/>
                                        </p:tgtEl>
                                        <p:attrNameLst>
                                          <p:attrName>style.visibility</p:attrName>
                                        </p:attrNameLst>
                                      </p:cBhvr>
                                      <p:to>
                                        <p:strVal val="visible"/>
                                      </p:to>
                                    </p:set>
                                    <p:anim calcmode="lin" valueType="num">
                                      <p:cBhvr>
                                        <p:cTn id="21" dur="500" fill="hold"/>
                                        <p:tgtEl>
                                          <p:spTgt spid="40970"/>
                                        </p:tgtEl>
                                        <p:attrNameLst>
                                          <p:attrName>ppt_w</p:attrName>
                                        </p:attrNameLst>
                                      </p:cBhvr>
                                      <p:tavLst>
                                        <p:tav tm="0">
                                          <p:val>
                                            <p:fltVal val="0"/>
                                          </p:val>
                                        </p:tav>
                                        <p:tav tm="100000">
                                          <p:val>
                                            <p:strVal val="#ppt_w"/>
                                          </p:val>
                                        </p:tav>
                                      </p:tavLst>
                                    </p:anim>
                                    <p:anim calcmode="lin" valueType="num">
                                      <p:cBhvr>
                                        <p:cTn id="22" dur="500" fill="hold"/>
                                        <p:tgtEl>
                                          <p:spTgt spid="40970"/>
                                        </p:tgtEl>
                                        <p:attrNameLst>
                                          <p:attrName>ppt_h</p:attrName>
                                        </p:attrNameLst>
                                      </p:cBhvr>
                                      <p:tavLst>
                                        <p:tav tm="0">
                                          <p:val>
                                            <p:fltVal val="0"/>
                                          </p:val>
                                        </p:tav>
                                        <p:tav tm="100000">
                                          <p:val>
                                            <p:strVal val="#ppt_h"/>
                                          </p:val>
                                        </p:tav>
                                      </p:tavLst>
                                    </p:anim>
                                    <p:animEffect transition="in" filter="fade">
                                      <p:cBhvr>
                                        <p:cTn id="23" dur="500"/>
                                        <p:tgtEl>
                                          <p:spTgt spid="4097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0971"/>
                                        </p:tgtEl>
                                        <p:attrNameLst>
                                          <p:attrName>style.visibility</p:attrName>
                                        </p:attrNameLst>
                                      </p:cBhvr>
                                      <p:to>
                                        <p:strVal val="visible"/>
                                      </p:to>
                                    </p:set>
                                    <p:animEffect transition="in" filter="checkerboard(across)">
                                      <p:cBhvr>
                                        <p:cTn id="26"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9" grpId="0" animBg="1"/>
      <p:bldP spid="40970" grpId="0" animBg="1"/>
      <p:bldP spid="409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6"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21509" name="Text Box 5"/>
          <p:cNvSpPr txBox="1">
            <a:spLocks noChangeArrowheads="1"/>
          </p:cNvSpPr>
          <p:nvPr/>
        </p:nvSpPr>
        <p:spPr bwMode="auto">
          <a:xfrm>
            <a:off x="2286000" y="838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33CC"/>
                </a:solidFill>
                <a:cs typeface="Arial" charset="0"/>
              </a:rPr>
              <a:t>T</a:t>
            </a:r>
            <a:r>
              <a:rPr lang="vi-VN" altLang="vi-VN" sz="2400" b="1" u="sng">
                <a:solidFill>
                  <a:srgbClr val="0033CC"/>
                </a:solidFill>
              </a:rPr>
              <a:t>ự</a:t>
            </a:r>
            <a:r>
              <a:rPr lang="en-US" altLang="vi-VN" sz="2400" b="1" u="sng">
                <a:solidFill>
                  <a:srgbClr val="0033CC"/>
                </a:solidFill>
              </a:rPr>
              <a:t> nhi</a:t>
            </a:r>
            <a:r>
              <a:rPr lang="vi-VN" altLang="vi-VN" sz="2400" b="1" u="sng">
                <a:solidFill>
                  <a:srgbClr val="0033CC"/>
                </a:solidFill>
              </a:rPr>
              <a:t>ện</a:t>
            </a:r>
            <a:r>
              <a:rPr lang="en-US" altLang="vi-VN" sz="2400" b="1" u="sng">
                <a:solidFill>
                  <a:srgbClr val="0033CC"/>
                </a:solidFill>
              </a:rPr>
              <a:t> và X</a:t>
            </a:r>
            <a:r>
              <a:rPr lang="vi-VN" altLang="vi-VN" sz="2400" b="1" u="sng">
                <a:solidFill>
                  <a:srgbClr val="0033CC"/>
                </a:solidFill>
              </a:rPr>
              <a:t>ã</a:t>
            </a:r>
            <a:r>
              <a:rPr lang="en-US" altLang="vi-VN" sz="2400" b="1" u="sng">
                <a:solidFill>
                  <a:srgbClr val="0033CC"/>
                </a:solidFill>
              </a:rPr>
              <a:t> h</a:t>
            </a:r>
            <a:r>
              <a:rPr lang="vi-VN" altLang="vi-VN" sz="2400" b="1" u="sng">
                <a:solidFill>
                  <a:srgbClr val="0033CC"/>
                </a:solidFill>
              </a:rPr>
              <a:t>ội</a:t>
            </a:r>
          </a:p>
        </p:txBody>
      </p:sp>
      <p:sp>
        <p:nvSpPr>
          <p:cNvPr id="21510" name="Text Box 6"/>
          <p:cNvSpPr txBox="1">
            <a:spLocks noChangeArrowheads="1"/>
          </p:cNvSpPr>
          <p:nvPr/>
        </p:nvSpPr>
        <p:spPr bwMode="auto">
          <a:xfrm>
            <a:off x="2667000" y="13716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600" b="1">
                <a:solidFill>
                  <a:srgbClr val="FF3300"/>
                </a:solidFill>
                <a:cs typeface="Arial" charset="0"/>
              </a:rPr>
              <a:t>C</a:t>
            </a:r>
            <a:r>
              <a:rPr lang="en-US" altLang="vi-VN" sz="3600" b="1">
                <a:solidFill>
                  <a:srgbClr val="FF3300"/>
                </a:solidFill>
              </a:rPr>
              <a:t>ơ quan thần kinh</a:t>
            </a:r>
          </a:p>
        </p:txBody>
      </p:sp>
      <p:sp>
        <p:nvSpPr>
          <p:cNvPr id="21511" name="Text Box 7"/>
          <p:cNvSpPr txBox="1">
            <a:spLocks noChangeArrowheads="1"/>
          </p:cNvSpPr>
          <p:nvPr/>
        </p:nvSpPr>
        <p:spPr bwMode="auto">
          <a:xfrm>
            <a:off x="990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33CC"/>
                </a:solidFill>
              </a:rPr>
              <a:t>Thứ     , ngày     tháng     năm      </a:t>
            </a:r>
            <a:endParaRPr lang="en-US" altLang="vi-VN" sz="2400" b="1">
              <a:solidFill>
                <a:srgbClr val="0033CC"/>
              </a:solidFill>
            </a:endParaRPr>
          </a:p>
        </p:txBody>
      </p:sp>
      <p:sp>
        <p:nvSpPr>
          <p:cNvPr id="172040" name="Text Box 8"/>
          <p:cNvSpPr txBox="1">
            <a:spLocks noChangeArrowheads="1"/>
          </p:cNvSpPr>
          <p:nvPr/>
        </p:nvSpPr>
        <p:spPr bwMode="auto">
          <a:xfrm>
            <a:off x="914400" y="2590800"/>
            <a:ext cx="7620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200" b="1" i="1">
                <a:solidFill>
                  <a:schemeClr val="folHlink"/>
                </a:solidFill>
              </a:rPr>
              <a:t>Điều gì sẽ xảy ra nếu não, tủy sống, các dây thần kinh hay một trong các giác quan bị hỏng?</a:t>
            </a:r>
            <a:endParaRPr lang="en-US" altLang="vi-VN" sz="3200">
              <a:solidFill>
                <a:schemeClr val="folHlink"/>
              </a:solidFill>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2040"/>
                                        </p:tgtEl>
                                        <p:attrNameLst>
                                          <p:attrName>style.visibility</p:attrName>
                                        </p:attrNameLst>
                                      </p:cBhvr>
                                      <p:to>
                                        <p:strVal val="visible"/>
                                      </p:to>
                                    </p:set>
                                    <p:animEffect transition="in" filter="circle(in)">
                                      <p:cBhvr>
                                        <p:cTn id="7" dur="2000"/>
                                        <p:tgtEl>
                                          <p:spTgt spid="17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135173" name="Text Box 5"/>
          <p:cNvSpPr txBox="1">
            <a:spLocks noChangeArrowheads="1"/>
          </p:cNvSpPr>
          <p:nvPr/>
        </p:nvSpPr>
        <p:spPr bwMode="auto">
          <a:xfrm>
            <a:off x="838200" y="21336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800" b="1">
                <a:solidFill>
                  <a:schemeClr val="folHlink"/>
                </a:solidFill>
              </a:rPr>
              <a:t>KẾT LUẬN</a:t>
            </a:r>
          </a:p>
        </p:txBody>
      </p:sp>
      <p:sp>
        <p:nvSpPr>
          <p:cNvPr id="135174" name="Text Box 6"/>
          <p:cNvSpPr txBox="1">
            <a:spLocks noChangeArrowheads="1"/>
          </p:cNvSpPr>
          <p:nvPr/>
        </p:nvSpPr>
        <p:spPr bwMode="auto">
          <a:xfrm>
            <a:off x="0" y="2895600"/>
            <a:ext cx="914400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buFontTx/>
              <a:buChar char="-"/>
            </a:pPr>
            <a:r>
              <a:rPr lang="en-US" altLang="vi-VN" sz="2800">
                <a:solidFill>
                  <a:srgbClr val="0000CC"/>
                </a:solidFill>
                <a:latin typeface="Arial" charset="0"/>
                <a:cs typeface="Arial" charset="0"/>
              </a:rPr>
              <a:t> </a:t>
            </a:r>
            <a:r>
              <a:rPr lang="en-US" altLang="vi-VN" sz="2400">
                <a:cs typeface="Arial" charset="0"/>
              </a:rPr>
              <a:t>C</a:t>
            </a:r>
            <a:r>
              <a:rPr lang="en-US" altLang="vi-VN" sz="2400"/>
              <a:t>ơ quan thần kinh gồm: não, tuỷ sống, các dây thần kinh.</a:t>
            </a:r>
          </a:p>
          <a:p>
            <a:pPr eaLnBrk="1" hangingPunct="1">
              <a:spcBef>
                <a:spcPct val="50000"/>
              </a:spcBef>
              <a:buFontTx/>
              <a:buChar char="-"/>
            </a:pPr>
            <a:r>
              <a:rPr lang="en-US" altLang="vi-VN" sz="2400"/>
              <a:t> Não được bảo vệ trong hộp sọ, tuỷ sống được bảo vệ trong cột sống</a:t>
            </a:r>
            <a:endParaRPr lang="en-US" altLang="vi-VN" sz="2400">
              <a:latin typeface="Arial" charset="0"/>
              <a:cs typeface="Arial" charset="0"/>
            </a:endParaRPr>
          </a:p>
          <a:p>
            <a:pPr eaLnBrk="1" hangingPunct="1">
              <a:spcBef>
                <a:spcPct val="50000"/>
              </a:spcBef>
              <a:buFontTx/>
              <a:buChar char="-"/>
            </a:pPr>
            <a:r>
              <a:rPr lang="en-US" altLang="vi-VN" sz="2400"/>
              <a:t> N</a:t>
            </a:r>
            <a:r>
              <a:rPr lang="vi-VN" altLang="vi-VN" sz="2400"/>
              <a:t>ão</a:t>
            </a:r>
            <a:r>
              <a:rPr lang="en-US" altLang="vi-VN" sz="2400"/>
              <a:t> v</a:t>
            </a:r>
            <a:r>
              <a:rPr lang="vi-VN" altLang="vi-VN" sz="2400"/>
              <a:t>à</a:t>
            </a:r>
            <a:r>
              <a:rPr lang="en-US" altLang="vi-VN" sz="2400"/>
              <a:t> tu</a:t>
            </a:r>
            <a:r>
              <a:rPr lang="vi-VN" altLang="vi-VN" sz="2400"/>
              <a:t>ỷ</a:t>
            </a:r>
            <a:r>
              <a:rPr lang="en-US" altLang="vi-VN" sz="2400"/>
              <a:t> s</a:t>
            </a:r>
            <a:r>
              <a:rPr lang="vi-VN" altLang="vi-VN" sz="2400"/>
              <a:t>ống</a:t>
            </a:r>
            <a:r>
              <a:rPr lang="en-US" altLang="vi-VN" sz="2400"/>
              <a:t> l</a:t>
            </a:r>
            <a:r>
              <a:rPr lang="vi-VN" altLang="vi-VN" sz="2400"/>
              <a:t>à</a:t>
            </a:r>
            <a:r>
              <a:rPr lang="en-US" altLang="vi-VN" sz="2400"/>
              <a:t> trung </a:t>
            </a:r>
            <a:r>
              <a:rPr lang="vi-VN" altLang="vi-VN" sz="2400"/>
              <a:t>ươ</a:t>
            </a:r>
            <a:r>
              <a:rPr lang="en-US" altLang="vi-VN" sz="2400"/>
              <a:t>ng th</a:t>
            </a:r>
            <a:r>
              <a:rPr lang="vi-VN" altLang="vi-VN" sz="2400"/>
              <a:t>ần</a:t>
            </a:r>
            <a:r>
              <a:rPr lang="en-US" altLang="vi-VN" sz="2400"/>
              <a:t> kinh </a:t>
            </a:r>
            <a:r>
              <a:rPr lang="vi-VN" altLang="vi-VN" sz="2400"/>
              <a:t>đ</a:t>
            </a:r>
            <a:r>
              <a:rPr lang="en-US" altLang="vi-VN" sz="2400"/>
              <a:t>i</a:t>
            </a:r>
            <a:r>
              <a:rPr lang="vi-VN" altLang="vi-VN" sz="2400"/>
              <a:t>ều</a:t>
            </a:r>
            <a:r>
              <a:rPr lang="en-US" altLang="vi-VN" sz="2400"/>
              <a:t> khi</a:t>
            </a:r>
            <a:r>
              <a:rPr lang="vi-VN" altLang="vi-VN" sz="2400"/>
              <a:t>ển</a:t>
            </a:r>
            <a:r>
              <a:rPr lang="en-US" altLang="vi-VN" sz="2400"/>
              <a:t> m</a:t>
            </a:r>
            <a:r>
              <a:rPr lang="vi-VN" altLang="vi-VN" sz="2400"/>
              <a:t>ọi</a:t>
            </a:r>
            <a:r>
              <a:rPr lang="en-US" altLang="vi-VN" sz="2400"/>
              <a:t> ho</a:t>
            </a:r>
            <a:r>
              <a:rPr lang="vi-VN" altLang="vi-VN" sz="2400"/>
              <a:t>ạt</a:t>
            </a:r>
            <a:r>
              <a:rPr lang="en-US" altLang="vi-VN" sz="2400"/>
              <a:t> </a:t>
            </a:r>
            <a:r>
              <a:rPr lang="vi-VN" altLang="vi-VN" sz="2400"/>
              <a:t>động</a:t>
            </a:r>
            <a:r>
              <a:rPr lang="en-US" altLang="vi-VN" sz="2400"/>
              <a:t> c</a:t>
            </a:r>
            <a:r>
              <a:rPr lang="vi-VN" altLang="vi-VN" sz="2400"/>
              <a:t>ủa</a:t>
            </a:r>
            <a:r>
              <a:rPr lang="en-US" altLang="vi-VN" sz="2400"/>
              <a:t> c</a:t>
            </a:r>
            <a:r>
              <a:rPr lang="vi-VN" altLang="vi-VN" sz="2400"/>
              <a:t>ơ</a:t>
            </a:r>
            <a:r>
              <a:rPr lang="en-US" altLang="vi-VN" sz="2400"/>
              <a:t> th</a:t>
            </a:r>
            <a:r>
              <a:rPr lang="vi-VN" altLang="vi-VN" sz="2400"/>
              <a:t>ể</a:t>
            </a:r>
            <a:endParaRPr lang="en-US" altLang="vi-VN" sz="2400"/>
          </a:p>
          <a:p>
            <a:pPr eaLnBrk="1" hangingPunct="1">
              <a:spcBef>
                <a:spcPct val="50000"/>
              </a:spcBef>
            </a:pPr>
            <a:r>
              <a:rPr lang="en-US" altLang="vi-VN" sz="2400"/>
              <a:t>- M</a:t>
            </a:r>
            <a:r>
              <a:rPr lang="vi-VN" altLang="vi-VN" sz="2400"/>
              <a:t>ột</a:t>
            </a:r>
            <a:r>
              <a:rPr lang="en-US" altLang="vi-VN" sz="2400"/>
              <a:t> s</a:t>
            </a:r>
            <a:r>
              <a:rPr lang="vi-VN" altLang="vi-VN" sz="2400"/>
              <a:t>ố</a:t>
            </a:r>
            <a:r>
              <a:rPr lang="en-US" altLang="vi-VN" sz="2400"/>
              <a:t> d</a:t>
            </a:r>
            <a:r>
              <a:rPr lang="vi-VN" altLang="vi-VN" sz="2400"/>
              <a:t>â</a:t>
            </a:r>
            <a:r>
              <a:rPr lang="en-US" altLang="vi-VN" sz="2400"/>
              <a:t>y th</a:t>
            </a:r>
            <a:r>
              <a:rPr lang="vi-VN" altLang="vi-VN" sz="2400"/>
              <a:t>ần</a:t>
            </a:r>
            <a:r>
              <a:rPr lang="en-US" altLang="vi-VN" sz="2400"/>
              <a:t> kinh d</a:t>
            </a:r>
            <a:r>
              <a:rPr lang="vi-VN" altLang="vi-VN" sz="2400"/>
              <a:t>ẫn</a:t>
            </a:r>
            <a:r>
              <a:rPr lang="en-US" altLang="vi-VN" sz="2400"/>
              <a:t> lu</a:t>
            </a:r>
            <a:r>
              <a:rPr lang="vi-VN" altLang="vi-VN" sz="2400"/>
              <a:t>ồng</a:t>
            </a:r>
            <a:r>
              <a:rPr lang="en-US" altLang="vi-VN" sz="2400"/>
              <a:t> th</a:t>
            </a:r>
            <a:r>
              <a:rPr lang="vi-VN" altLang="vi-VN" sz="2400"/>
              <a:t>ần</a:t>
            </a:r>
            <a:r>
              <a:rPr lang="en-US" altLang="vi-VN" sz="2400"/>
              <a:t> kinh nh</a:t>
            </a:r>
            <a:r>
              <a:rPr lang="vi-VN" altLang="vi-VN" sz="2400"/>
              <a:t>ận</a:t>
            </a:r>
            <a:r>
              <a:rPr lang="en-US" altLang="vi-VN" sz="2400"/>
              <a:t> </a:t>
            </a:r>
            <a:r>
              <a:rPr lang="vi-VN" altLang="vi-VN" sz="2400"/>
              <a:t>được</a:t>
            </a:r>
            <a:r>
              <a:rPr lang="en-US" altLang="vi-VN" sz="2400"/>
              <a:t> t</a:t>
            </a:r>
            <a:r>
              <a:rPr lang="vi-VN" altLang="vi-VN" sz="2400"/>
              <a:t>ừ</a:t>
            </a:r>
            <a:r>
              <a:rPr lang="en-US" altLang="vi-VN" sz="2400"/>
              <a:t> c</a:t>
            </a:r>
            <a:r>
              <a:rPr lang="vi-VN" altLang="vi-VN" sz="2400"/>
              <a:t>ác</a:t>
            </a:r>
            <a:r>
              <a:rPr lang="en-US" altLang="vi-VN" sz="2400"/>
              <a:t> c</a:t>
            </a:r>
            <a:r>
              <a:rPr lang="vi-VN" altLang="vi-VN" sz="2400"/>
              <a:t>ơ</a:t>
            </a:r>
            <a:r>
              <a:rPr lang="en-US" altLang="vi-VN" sz="2400"/>
              <a:t> quan c</a:t>
            </a:r>
            <a:r>
              <a:rPr lang="vi-VN" altLang="vi-VN" sz="2400"/>
              <a:t>ủa</a:t>
            </a:r>
            <a:r>
              <a:rPr lang="en-US" altLang="vi-VN" sz="2400"/>
              <a:t> c</a:t>
            </a:r>
            <a:r>
              <a:rPr lang="vi-VN" altLang="vi-VN" sz="2400"/>
              <a:t>ơ</a:t>
            </a:r>
            <a:r>
              <a:rPr lang="en-US" altLang="vi-VN" sz="2400"/>
              <a:t> th</a:t>
            </a:r>
            <a:r>
              <a:rPr lang="vi-VN" altLang="vi-VN" sz="2400"/>
              <a:t>ể</a:t>
            </a:r>
            <a:r>
              <a:rPr lang="en-US" altLang="vi-VN" sz="2400"/>
              <a:t> v</a:t>
            </a:r>
            <a:r>
              <a:rPr lang="vi-VN" altLang="vi-VN" sz="2400"/>
              <a:t>ề</a:t>
            </a:r>
            <a:r>
              <a:rPr lang="en-US" altLang="vi-VN" sz="2400"/>
              <a:t> n</a:t>
            </a:r>
            <a:r>
              <a:rPr lang="vi-VN" altLang="vi-VN" sz="2400"/>
              <a:t>ão</a:t>
            </a:r>
            <a:r>
              <a:rPr lang="en-US" altLang="vi-VN" sz="2400"/>
              <a:t> ho</a:t>
            </a:r>
            <a:r>
              <a:rPr lang="vi-VN" altLang="vi-VN" sz="2400"/>
              <a:t>ặc</a:t>
            </a:r>
            <a:r>
              <a:rPr lang="en-US" altLang="vi-VN" sz="2400"/>
              <a:t> tu</a:t>
            </a:r>
            <a:r>
              <a:rPr lang="vi-VN" altLang="vi-VN" sz="2400"/>
              <a:t>ỷ</a:t>
            </a:r>
            <a:r>
              <a:rPr lang="en-US" altLang="vi-VN" sz="2400"/>
              <a:t> s</a:t>
            </a:r>
            <a:r>
              <a:rPr lang="vi-VN" altLang="vi-VN" sz="2400"/>
              <a:t>ống</a:t>
            </a:r>
            <a:r>
              <a:rPr lang="en-US" altLang="vi-VN" sz="2400"/>
              <a:t>. M</a:t>
            </a:r>
            <a:r>
              <a:rPr lang="vi-VN" altLang="vi-VN" sz="2400"/>
              <a:t>ột</a:t>
            </a:r>
            <a:r>
              <a:rPr lang="en-US" altLang="vi-VN" sz="2400"/>
              <a:t> s</a:t>
            </a:r>
            <a:r>
              <a:rPr lang="vi-VN" altLang="vi-VN" sz="2400"/>
              <a:t>ố</a:t>
            </a:r>
            <a:r>
              <a:rPr lang="en-US" altLang="vi-VN" sz="2400"/>
              <a:t> d</a:t>
            </a:r>
            <a:r>
              <a:rPr lang="vi-VN" altLang="vi-VN" sz="2400"/>
              <a:t>â</a:t>
            </a:r>
            <a:r>
              <a:rPr lang="en-US" altLang="vi-VN" sz="2400"/>
              <a:t>y th</a:t>
            </a:r>
            <a:r>
              <a:rPr lang="vi-VN" altLang="vi-VN" sz="2400"/>
              <a:t>ần</a:t>
            </a:r>
            <a:r>
              <a:rPr lang="en-US" altLang="vi-VN" sz="2400"/>
              <a:t> kinh kh</a:t>
            </a:r>
            <a:r>
              <a:rPr lang="vi-VN" altLang="vi-VN" sz="2400"/>
              <a:t>ác</a:t>
            </a:r>
            <a:r>
              <a:rPr lang="en-US" altLang="vi-VN" sz="2400"/>
              <a:t> l</a:t>
            </a:r>
            <a:r>
              <a:rPr lang="vi-VN" altLang="vi-VN" sz="2400"/>
              <a:t>ại</a:t>
            </a:r>
            <a:r>
              <a:rPr lang="en-US" altLang="vi-VN" sz="2400"/>
              <a:t> d</a:t>
            </a:r>
            <a:r>
              <a:rPr lang="vi-VN" altLang="vi-VN" sz="2400"/>
              <a:t>ẫn</a:t>
            </a:r>
            <a:r>
              <a:rPr lang="en-US" altLang="vi-VN" sz="2400"/>
              <a:t> lu</a:t>
            </a:r>
            <a:r>
              <a:rPr lang="vi-VN" altLang="vi-VN" sz="2400"/>
              <a:t>ồng</a:t>
            </a:r>
            <a:r>
              <a:rPr lang="en-US" altLang="vi-VN" sz="2400"/>
              <a:t> th</a:t>
            </a:r>
            <a:r>
              <a:rPr lang="vi-VN" altLang="vi-VN" sz="2400"/>
              <a:t>ần</a:t>
            </a:r>
            <a:r>
              <a:rPr lang="en-US" altLang="vi-VN" sz="2400"/>
              <a:t> kinh t</a:t>
            </a:r>
            <a:r>
              <a:rPr lang="vi-VN" altLang="vi-VN" sz="2400"/>
              <a:t>ừ</a:t>
            </a:r>
            <a:r>
              <a:rPr lang="en-US" altLang="vi-VN" sz="2400"/>
              <a:t> n</a:t>
            </a:r>
            <a:r>
              <a:rPr lang="vi-VN" altLang="vi-VN" sz="2400"/>
              <a:t>ão</a:t>
            </a:r>
            <a:r>
              <a:rPr lang="en-US" altLang="vi-VN" sz="2400"/>
              <a:t> ho</a:t>
            </a:r>
            <a:r>
              <a:rPr lang="vi-VN" altLang="vi-VN" sz="2400"/>
              <a:t>ặc</a:t>
            </a:r>
            <a:r>
              <a:rPr lang="en-US" altLang="vi-VN" sz="2400"/>
              <a:t> tu</a:t>
            </a:r>
            <a:r>
              <a:rPr lang="vi-VN" altLang="vi-VN" sz="2400"/>
              <a:t>ỷ</a:t>
            </a:r>
            <a:r>
              <a:rPr lang="en-US" altLang="vi-VN" sz="2400"/>
              <a:t> s</a:t>
            </a:r>
            <a:r>
              <a:rPr lang="vi-VN" altLang="vi-VN" sz="2400"/>
              <a:t>ống</a:t>
            </a:r>
            <a:r>
              <a:rPr lang="en-US" altLang="vi-VN" sz="2400"/>
              <a:t> </a:t>
            </a:r>
            <a:r>
              <a:rPr lang="vi-VN" altLang="vi-VN" sz="2400"/>
              <a:t>đến</a:t>
            </a:r>
            <a:r>
              <a:rPr lang="en-US" altLang="vi-VN" sz="2400"/>
              <a:t> c</a:t>
            </a:r>
            <a:r>
              <a:rPr lang="vi-VN" altLang="vi-VN" sz="2400"/>
              <a:t>ác</a:t>
            </a:r>
            <a:r>
              <a:rPr lang="en-US" altLang="vi-VN" sz="2400"/>
              <a:t> c</a:t>
            </a:r>
            <a:r>
              <a:rPr lang="vi-VN" altLang="vi-VN" sz="2400"/>
              <a:t>ơ</a:t>
            </a:r>
            <a:r>
              <a:rPr lang="en-US" altLang="vi-VN" sz="2400"/>
              <a:t> quan</a:t>
            </a:r>
            <a:endParaRPr lang="vi-VN" altLang="vi-VN" sz="2400"/>
          </a:p>
          <a:p>
            <a:pPr eaLnBrk="1" hangingPunct="1">
              <a:spcBef>
                <a:spcPct val="50000"/>
              </a:spcBef>
            </a:pPr>
            <a:endParaRPr lang="en-US" altLang="vi-VN" sz="2400">
              <a:cs typeface="Arial" charset="0"/>
            </a:endParaRPr>
          </a:p>
        </p:txBody>
      </p:sp>
      <p:sp>
        <p:nvSpPr>
          <p:cNvPr id="22535" name="Text Box 7"/>
          <p:cNvSpPr txBox="1">
            <a:spLocks noChangeArrowheads="1"/>
          </p:cNvSpPr>
          <p:nvPr/>
        </p:nvSpPr>
        <p:spPr bwMode="auto">
          <a:xfrm>
            <a:off x="990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33CC"/>
                </a:solidFill>
              </a:rPr>
              <a:t>Thứ     , ngày     tháng     năm      </a:t>
            </a:r>
            <a:endParaRPr lang="en-US" altLang="vi-VN" sz="2400" b="1">
              <a:solidFill>
                <a:srgbClr val="0033CC"/>
              </a:solidFill>
            </a:endParaRPr>
          </a:p>
        </p:txBody>
      </p:sp>
      <p:sp>
        <p:nvSpPr>
          <p:cNvPr id="22536" name="Text Box 8"/>
          <p:cNvSpPr txBox="1">
            <a:spLocks noChangeArrowheads="1"/>
          </p:cNvSpPr>
          <p:nvPr/>
        </p:nvSpPr>
        <p:spPr bwMode="auto">
          <a:xfrm>
            <a:off x="2438400" y="7620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33CC"/>
                </a:solidFill>
                <a:cs typeface="Arial" charset="0"/>
              </a:rPr>
              <a:t>T</a:t>
            </a:r>
            <a:r>
              <a:rPr lang="vi-VN" altLang="vi-VN" sz="2400" b="1" u="sng">
                <a:solidFill>
                  <a:srgbClr val="0033CC"/>
                </a:solidFill>
              </a:rPr>
              <a:t>ự</a:t>
            </a:r>
            <a:r>
              <a:rPr lang="en-US" altLang="vi-VN" sz="2400" b="1" u="sng">
                <a:solidFill>
                  <a:srgbClr val="0033CC"/>
                </a:solidFill>
              </a:rPr>
              <a:t> nhi</a:t>
            </a:r>
            <a:r>
              <a:rPr lang="vi-VN" altLang="vi-VN" sz="2400" b="1" u="sng">
                <a:solidFill>
                  <a:srgbClr val="0033CC"/>
                </a:solidFill>
              </a:rPr>
              <a:t>ện</a:t>
            </a:r>
            <a:r>
              <a:rPr lang="en-US" altLang="vi-VN" sz="2400" b="1" u="sng">
                <a:solidFill>
                  <a:srgbClr val="0033CC"/>
                </a:solidFill>
              </a:rPr>
              <a:t> và X</a:t>
            </a:r>
            <a:r>
              <a:rPr lang="vi-VN" altLang="vi-VN" sz="2400" b="1" u="sng">
                <a:solidFill>
                  <a:srgbClr val="0033CC"/>
                </a:solidFill>
              </a:rPr>
              <a:t>ã</a:t>
            </a:r>
            <a:r>
              <a:rPr lang="en-US" altLang="vi-VN" sz="2400" b="1" u="sng">
                <a:solidFill>
                  <a:srgbClr val="0033CC"/>
                </a:solidFill>
              </a:rPr>
              <a:t> h</a:t>
            </a:r>
            <a:r>
              <a:rPr lang="vi-VN" altLang="vi-VN" sz="2400" b="1" u="sng">
                <a:solidFill>
                  <a:srgbClr val="0033CC"/>
                </a:solidFill>
              </a:rPr>
              <a:t>ội</a:t>
            </a:r>
          </a:p>
        </p:txBody>
      </p:sp>
      <p:sp>
        <p:nvSpPr>
          <p:cNvPr id="22537" name="Text Box 10"/>
          <p:cNvSpPr txBox="1">
            <a:spLocks noChangeArrowheads="1"/>
          </p:cNvSpPr>
          <p:nvPr/>
        </p:nvSpPr>
        <p:spPr bwMode="auto">
          <a:xfrm>
            <a:off x="2819400" y="12954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600" b="1">
                <a:solidFill>
                  <a:srgbClr val="FF3300"/>
                </a:solidFill>
                <a:cs typeface="Arial" charset="0"/>
              </a:rPr>
              <a:t>C</a:t>
            </a:r>
            <a:r>
              <a:rPr lang="en-US" altLang="vi-VN" sz="3600" b="1">
                <a:solidFill>
                  <a:srgbClr val="FF3300"/>
                </a:solidFill>
              </a:rPr>
              <a:t>ơ quan thần kinh</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animEffect transition="in" filter="blinds(horizontal)">
                                      <p:cBhvr>
                                        <p:cTn id="7" dur="500"/>
                                        <p:tgtEl>
                                          <p:spTgt spid="135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diamond(in)">
                                      <p:cBhvr>
                                        <p:cTn id="12" dur="20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p:bldP spid="1351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defRPr/>
            </a:pPr>
            <a:endParaRPr lang="en-US" smtClean="0"/>
          </a:p>
        </p:txBody>
      </p:sp>
      <p:sp>
        <p:nvSpPr>
          <p:cNvPr id="44035" name="Rectangle 3"/>
          <p:cNvSpPr>
            <a:spLocks noGrp="1" noChangeArrowheads="1"/>
          </p:cNvSpPr>
          <p:nvPr>
            <p:ph type="subTitle" idx="1"/>
          </p:nvPr>
        </p:nvSpPr>
        <p:spPr/>
        <p:txBody>
          <a:bodyPr/>
          <a:lstStyle/>
          <a:p>
            <a:pPr eaLnBrk="1" hangingPunct="1">
              <a:defRPr/>
            </a:pPr>
            <a:endParaRPr lang="en-US"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WordArt 8"/>
          <p:cNvSpPr>
            <a:spLocks noChangeArrowheads="1" noChangeShapeType="1" noTextEdit="1"/>
          </p:cNvSpPr>
          <p:nvPr/>
        </p:nvSpPr>
        <p:spPr bwMode="auto">
          <a:xfrm>
            <a:off x="838200" y="2590800"/>
            <a:ext cx="7372350" cy="1485900"/>
          </a:xfrm>
          <a:prstGeom prst="rect">
            <a:avLst/>
          </a:prstGeom>
        </p:spPr>
        <p:txBody>
          <a:bodyPr wrap="none" fromWordArt="1">
            <a:prstTxWarp prst="textPlain">
              <a:avLst>
                <a:gd name="adj" fmla="val 50000"/>
              </a:avLst>
            </a:prstTxWarp>
          </a:bodyPr>
          <a:lstStyle/>
          <a:p>
            <a:pPr algn="ctr"/>
            <a:r>
              <a:rPr lang="vi-VN" sz="4000" b="1" kern="10">
                <a:ln w="12700">
                  <a:solidFill>
                    <a:srgbClr val="FFFF00"/>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CHÚC THẦY CÔ MẠNH KHỎE!</a:t>
            </a:r>
          </a:p>
          <a:p>
            <a:pPr algn="ctr"/>
            <a:r>
              <a:rPr lang="vi-VN" sz="4000" b="1" kern="10">
                <a:ln w="12700">
                  <a:solidFill>
                    <a:srgbClr val="FFFF00"/>
                  </a:solidFill>
                  <a:round/>
                  <a:headEnd/>
                  <a:tailEnd/>
                </a:ln>
                <a:solidFill>
                  <a:srgbClr val="FF0066"/>
                </a:solidFill>
                <a:effectLst>
                  <a:outerShdw dist="35921" dir="2700000" sy="50000" kx="2115830" algn="bl" rotWithShape="0">
                    <a:srgbClr val="C0C0C0">
                      <a:alpha val="79999"/>
                    </a:srgbClr>
                  </a:outerShdw>
                </a:effectLst>
                <a:latin typeface="Times New Roman"/>
                <a:cs typeface="Times New Roman"/>
              </a:rPr>
              <a:t>CHÚC CÁC EM HỌC HỌC GIỎI!</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1000" fill="hold"/>
                                        <p:tgtEl>
                                          <p:spTgt spid="44040"/>
                                        </p:tgtEl>
                                        <p:attrNameLst>
                                          <p:attrName>ppt_x</p:attrName>
                                        </p:attrNameLst>
                                      </p:cBhvr>
                                      <p:tavLst>
                                        <p:tav tm="0">
                                          <p:val>
                                            <p:strVal val="#ppt_x-.2"/>
                                          </p:val>
                                        </p:tav>
                                        <p:tav tm="100000">
                                          <p:val>
                                            <p:strVal val="#ppt_x"/>
                                          </p:val>
                                        </p:tav>
                                      </p:tavLst>
                                    </p:anim>
                                    <p:anim calcmode="lin" valueType="num">
                                      <p:cBhvr>
                                        <p:cTn id="8" dur="1000" fill="hold"/>
                                        <p:tgtEl>
                                          <p:spTgt spid="440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defRPr/>
            </a:pPr>
            <a:endParaRPr lang="en-US" sz="2800" b="1">
              <a:effectLst>
                <a:outerShdw blurRad="38100" dist="38100" dir="2700000" algn="tl">
                  <a:srgbClr val="FFFFFF"/>
                </a:outerShdw>
              </a:effectLst>
              <a:latin typeface="Garamond" pitchFamily="18" charset="0"/>
            </a:endParaRPr>
          </a:p>
        </p:txBody>
      </p:sp>
      <p:sp>
        <p:nvSpPr>
          <p:cNvPr id="7173" name="Text Box 5"/>
          <p:cNvSpPr txBox="1">
            <a:spLocks noChangeArrowheads="1"/>
          </p:cNvSpPr>
          <p:nvPr/>
        </p:nvSpPr>
        <p:spPr bwMode="auto">
          <a:xfrm>
            <a:off x="2286000" y="838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00CC"/>
                </a:solidFill>
                <a:cs typeface="Arial" charset="0"/>
              </a:rPr>
              <a:t>T</a:t>
            </a:r>
            <a:r>
              <a:rPr lang="vi-VN" altLang="vi-VN" sz="2400" b="1" u="sng">
                <a:solidFill>
                  <a:srgbClr val="0000CC"/>
                </a:solidFill>
              </a:rPr>
              <a:t>ự</a:t>
            </a:r>
            <a:r>
              <a:rPr lang="en-US" altLang="vi-VN" sz="2400" b="1" u="sng">
                <a:solidFill>
                  <a:srgbClr val="0000CC"/>
                </a:solidFill>
              </a:rPr>
              <a:t> nhi</a:t>
            </a:r>
            <a:r>
              <a:rPr lang="vi-VN" altLang="vi-VN" sz="2400" b="1" u="sng">
                <a:solidFill>
                  <a:srgbClr val="0000CC"/>
                </a:solidFill>
              </a:rPr>
              <a:t>ê</a:t>
            </a:r>
            <a:r>
              <a:rPr lang="en-US" altLang="vi-VN" sz="2400" b="1" u="sng">
                <a:solidFill>
                  <a:srgbClr val="0000CC"/>
                </a:solidFill>
              </a:rPr>
              <a:t>n v</a:t>
            </a:r>
            <a:r>
              <a:rPr lang="vi-VN" altLang="vi-VN" sz="2400" b="1" u="sng">
                <a:solidFill>
                  <a:srgbClr val="0000CC"/>
                </a:solidFill>
              </a:rPr>
              <a:t>à</a:t>
            </a:r>
            <a:r>
              <a:rPr lang="en-US" altLang="vi-VN" sz="2400" b="1" u="sng">
                <a:solidFill>
                  <a:srgbClr val="0000CC"/>
                </a:solidFill>
              </a:rPr>
              <a:t> X</a:t>
            </a:r>
            <a:r>
              <a:rPr lang="vi-VN" altLang="vi-VN" sz="2400" b="1" u="sng">
                <a:solidFill>
                  <a:srgbClr val="0000CC"/>
                </a:solidFill>
              </a:rPr>
              <a:t>ã</a:t>
            </a:r>
            <a:r>
              <a:rPr lang="en-US" altLang="vi-VN" sz="2400" b="1" u="sng">
                <a:solidFill>
                  <a:srgbClr val="0000CC"/>
                </a:solidFill>
              </a:rPr>
              <a:t> h</a:t>
            </a:r>
            <a:r>
              <a:rPr lang="vi-VN" altLang="vi-VN" sz="2400" b="1" u="sng">
                <a:solidFill>
                  <a:srgbClr val="0000CC"/>
                </a:solidFill>
              </a:rPr>
              <a:t>ội</a:t>
            </a:r>
          </a:p>
        </p:txBody>
      </p:sp>
      <p:sp>
        <p:nvSpPr>
          <p:cNvPr id="123910" name="Text Box 6"/>
          <p:cNvSpPr txBox="1">
            <a:spLocks noChangeArrowheads="1"/>
          </p:cNvSpPr>
          <p:nvPr/>
        </p:nvSpPr>
        <p:spPr bwMode="auto">
          <a:xfrm>
            <a:off x="1524000" y="16002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b="1">
                <a:solidFill>
                  <a:srgbClr val="AE0C1B"/>
                </a:solidFill>
                <a:cs typeface="Arial" charset="0"/>
              </a:rPr>
              <a:t>KI</a:t>
            </a:r>
            <a:r>
              <a:rPr lang="en-US" altLang="vi-VN" sz="2400" b="1">
                <a:solidFill>
                  <a:srgbClr val="AE0C1B"/>
                </a:solidFill>
              </a:rPr>
              <a:t>ỂM</a:t>
            </a:r>
            <a:r>
              <a:rPr lang="en-US" altLang="vi-VN" sz="2400" b="1">
                <a:solidFill>
                  <a:srgbClr val="AE0C1B"/>
                </a:solidFill>
                <a:cs typeface="Arial" charset="0"/>
              </a:rPr>
              <a:t> TRA BÀI C</a:t>
            </a:r>
            <a:r>
              <a:rPr lang="en-US" altLang="vi-VN" sz="2400" b="1">
                <a:solidFill>
                  <a:srgbClr val="AE0C1B"/>
                </a:solidFill>
              </a:rPr>
              <a:t>Ũ</a:t>
            </a:r>
          </a:p>
        </p:txBody>
      </p:sp>
      <p:sp>
        <p:nvSpPr>
          <p:cNvPr id="7175" name="Text Box 7"/>
          <p:cNvSpPr txBox="1">
            <a:spLocks noChangeArrowheads="1"/>
          </p:cNvSpPr>
          <p:nvPr/>
        </p:nvSpPr>
        <p:spPr bwMode="auto">
          <a:xfrm>
            <a:off x="990600" y="2286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endParaRPr lang="vi-VN" altLang="vi-VN">
              <a:latin typeface="Algerian" pitchFamily="82" charset="0"/>
            </a:endParaRPr>
          </a:p>
        </p:txBody>
      </p:sp>
      <p:sp>
        <p:nvSpPr>
          <p:cNvPr id="7176" name="Text Box 10"/>
          <p:cNvSpPr txBox="1">
            <a:spLocks noChangeArrowheads="1"/>
          </p:cNvSpPr>
          <p:nvPr/>
        </p:nvSpPr>
        <p:spPr bwMode="auto">
          <a:xfrm>
            <a:off x="1600200" y="304800"/>
            <a:ext cx="601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00CC"/>
                </a:solidFill>
              </a:rPr>
              <a:t>Thứ     , ngày     tháng     năm      </a:t>
            </a:r>
            <a:endParaRPr lang="en-US" altLang="vi-VN" sz="2400" b="1">
              <a:solidFill>
                <a:srgbClr val="0000CC"/>
              </a:solidFill>
            </a:endParaRPr>
          </a:p>
        </p:txBody>
      </p:sp>
      <p:sp>
        <p:nvSpPr>
          <p:cNvPr id="123919" name="Text Box 15"/>
          <p:cNvSpPr txBox="1">
            <a:spLocks noChangeArrowheads="1"/>
          </p:cNvSpPr>
          <p:nvPr/>
        </p:nvSpPr>
        <p:spPr bwMode="auto">
          <a:xfrm>
            <a:off x="1371600" y="2133600"/>
            <a:ext cx="6477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a:t>   Hằng ngày, chúng ta cần làm gì để bảo vệ và giữ gìn vệ sinh cơ quan bài tiết nước tiểu?</a:t>
            </a:r>
          </a:p>
        </p:txBody>
      </p:sp>
      <p:sp>
        <p:nvSpPr>
          <p:cNvPr id="123920" name="Oval 16"/>
          <p:cNvSpPr>
            <a:spLocks noChangeArrowheads="1"/>
          </p:cNvSpPr>
          <p:nvPr/>
        </p:nvSpPr>
        <p:spPr bwMode="auto">
          <a:xfrm>
            <a:off x="1371600" y="3276600"/>
            <a:ext cx="6248400" cy="2667000"/>
          </a:xfrm>
          <a:prstGeom prst="ellipse">
            <a:avLst/>
          </a:prstGeom>
          <a:solidFill>
            <a:srgbClr val="00CCFF"/>
          </a:solidFill>
          <a:ln w="9525">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vi-VN" altLang="vi-VN"/>
          </a:p>
        </p:txBody>
      </p:sp>
      <p:sp>
        <p:nvSpPr>
          <p:cNvPr id="123921" name="Text Box 17"/>
          <p:cNvSpPr txBox="1">
            <a:spLocks noChangeArrowheads="1"/>
          </p:cNvSpPr>
          <p:nvPr/>
        </p:nvSpPr>
        <p:spPr bwMode="auto">
          <a:xfrm>
            <a:off x="1981200" y="3810000"/>
            <a:ext cx="5105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2400">
                <a:solidFill>
                  <a:srgbClr val="0000FF"/>
                </a:solidFill>
              </a:rPr>
              <a:t>   Cần thường xuyên tắm rửa, thay quần áo, đặc biệt là quần áo lót. Hằng ngày nên uống nhiều nước và không nhịn đi tiểu.</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anim calcmode="lin" valueType="num">
                                      <p:cBhvr>
                                        <p:cTn id="7" dur="1000" fill="hold"/>
                                        <p:tgtEl>
                                          <p:spTgt spid="123910"/>
                                        </p:tgtEl>
                                        <p:attrNameLst>
                                          <p:attrName>ppt_w</p:attrName>
                                        </p:attrNameLst>
                                      </p:cBhvr>
                                      <p:tavLst>
                                        <p:tav tm="0">
                                          <p:val>
                                            <p:fltVal val="0"/>
                                          </p:val>
                                        </p:tav>
                                        <p:tav tm="100000">
                                          <p:val>
                                            <p:strVal val="#ppt_w"/>
                                          </p:val>
                                        </p:tav>
                                      </p:tavLst>
                                    </p:anim>
                                    <p:anim calcmode="lin" valueType="num">
                                      <p:cBhvr>
                                        <p:cTn id="8" dur="1000" fill="hold"/>
                                        <p:tgtEl>
                                          <p:spTgt spid="123910"/>
                                        </p:tgtEl>
                                        <p:attrNameLst>
                                          <p:attrName>ppt_h</p:attrName>
                                        </p:attrNameLst>
                                      </p:cBhvr>
                                      <p:tavLst>
                                        <p:tav tm="0">
                                          <p:val>
                                            <p:fltVal val="0"/>
                                          </p:val>
                                        </p:tav>
                                        <p:tav tm="100000">
                                          <p:val>
                                            <p:strVal val="#ppt_h"/>
                                          </p:val>
                                        </p:tav>
                                      </p:tavLst>
                                    </p:anim>
                                    <p:anim calcmode="lin" valueType="num">
                                      <p:cBhvr>
                                        <p:cTn id="9" dur="1000" fill="hold"/>
                                        <p:tgtEl>
                                          <p:spTgt spid="1239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39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23919"/>
                                        </p:tgtEl>
                                        <p:attrNameLst>
                                          <p:attrName>style.visibility</p:attrName>
                                        </p:attrNameLst>
                                      </p:cBhvr>
                                      <p:to>
                                        <p:strVal val="visible"/>
                                      </p:to>
                                    </p:set>
                                    <p:animEffect transition="in" filter="wedge">
                                      <p:cBhvr>
                                        <p:cTn id="15" dur="2000"/>
                                        <p:tgtEl>
                                          <p:spTgt spid="1239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3920"/>
                                        </p:tgtEl>
                                        <p:attrNameLst>
                                          <p:attrName>style.visibility</p:attrName>
                                        </p:attrNameLst>
                                      </p:cBhvr>
                                      <p:to>
                                        <p:strVal val="visible"/>
                                      </p:to>
                                    </p:set>
                                    <p:animEffect transition="in" filter="box(in)">
                                      <p:cBhvr>
                                        <p:cTn id="20" dur="500"/>
                                        <p:tgtEl>
                                          <p:spTgt spid="12392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3921"/>
                                        </p:tgtEl>
                                        <p:attrNameLst>
                                          <p:attrName>style.visibility</p:attrName>
                                        </p:attrNameLst>
                                      </p:cBhvr>
                                      <p:to>
                                        <p:strVal val="visible"/>
                                      </p:to>
                                    </p:set>
                                    <p:animEffect transition="in" filter="blinds(horizontal)">
                                      <p:cBhvr>
                                        <p:cTn id="23" dur="500"/>
                                        <p:tgtEl>
                                          <p:spTgt spid="123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P spid="123919" grpId="0"/>
      <p:bldP spid="123920" grpId="0" animBg="1"/>
      <p:bldP spid="1239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8197" name="Text Box 5"/>
          <p:cNvSpPr txBox="1">
            <a:spLocks noChangeArrowheads="1"/>
          </p:cNvSpPr>
          <p:nvPr/>
        </p:nvSpPr>
        <p:spPr bwMode="auto">
          <a:xfrm>
            <a:off x="2286000" y="838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33CC"/>
                </a:solidFill>
                <a:cs typeface="Arial" charset="0"/>
              </a:rPr>
              <a:t>T</a:t>
            </a:r>
            <a:r>
              <a:rPr lang="vi-VN" altLang="vi-VN" sz="2400" b="1" u="sng">
                <a:solidFill>
                  <a:srgbClr val="0033CC"/>
                </a:solidFill>
              </a:rPr>
              <a:t>ự</a:t>
            </a:r>
            <a:r>
              <a:rPr lang="en-US" altLang="vi-VN" sz="2400" b="1" u="sng">
                <a:solidFill>
                  <a:srgbClr val="0033CC"/>
                </a:solidFill>
              </a:rPr>
              <a:t> nhi</a:t>
            </a:r>
            <a:r>
              <a:rPr lang="vi-VN" altLang="vi-VN" sz="2400" b="1" u="sng">
                <a:solidFill>
                  <a:srgbClr val="0033CC"/>
                </a:solidFill>
              </a:rPr>
              <a:t>ê</a:t>
            </a:r>
            <a:r>
              <a:rPr lang="en-US" altLang="vi-VN" sz="2400" b="1" u="sng">
                <a:solidFill>
                  <a:srgbClr val="0033CC"/>
                </a:solidFill>
              </a:rPr>
              <a:t>n v</a:t>
            </a:r>
            <a:r>
              <a:rPr lang="vi-VN" altLang="vi-VN" sz="2400" b="1" u="sng">
                <a:solidFill>
                  <a:srgbClr val="0033CC"/>
                </a:solidFill>
              </a:rPr>
              <a:t>à</a:t>
            </a:r>
            <a:r>
              <a:rPr lang="en-US" altLang="vi-VN" sz="2400" b="1" u="sng">
                <a:solidFill>
                  <a:srgbClr val="0033CC"/>
                </a:solidFill>
              </a:rPr>
              <a:t> X</a:t>
            </a:r>
            <a:r>
              <a:rPr lang="vi-VN" altLang="vi-VN" sz="2400" b="1" u="sng">
                <a:solidFill>
                  <a:srgbClr val="0033CC"/>
                </a:solidFill>
              </a:rPr>
              <a:t>ã</a:t>
            </a:r>
            <a:r>
              <a:rPr lang="en-US" altLang="vi-VN" sz="2400" b="1" u="sng">
                <a:solidFill>
                  <a:srgbClr val="0033CC"/>
                </a:solidFill>
              </a:rPr>
              <a:t> h</a:t>
            </a:r>
            <a:r>
              <a:rPr lang="vi-VN" altLang="vi-VN" sz="2400" b="1" u="sng">
                <a:solidFill>
                  <a:srgbClr val="0033CC"/>
                </a:solidFill>
              </a:rPr>
              <a:t>ội</a:t>
            </a:r>
          </a:p>
        </p:txBody>
      </p:sp>
      <p:sp>
        <p:nvSpPr>
          <p:cNvPr id="25606" name="Text Box 6"/>
          <p:cNvSpPr txBox="1">
            <a:spLocks noChangeArrowheads="1"/>
          </p:cNvSpPr>
          <p:nvPr/>
        </p:nvSpPr>
        <p:spPr bwMode="auto">
          <a:xfrm>
            <a:off x="2590800" y="12954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800" b="1">
                <a:solidFill>
                  <a:srgbClr val="FF0066"/>
                </a:solidFill>
                <a:cs typeface="Arial" charset="0"/>
              </a:rPr>
              <a:t> Cơ quan th</a:t>
            </a:r>
            <a:r>
              <a:rPr lang="en-US" altLang="vi-VN" sz="2800" b="1">
                <a:solidFill>
                  <a:srgbClr val="FF0066"/>
                </a:solidFill>
              </a:rPr>
              <a:t>ần</a:t>
            </a:r>
            <a:r>
              <a:rPr lang="en-US" altLang="vi-VN" sz="2800" b="1">
                <a:solidFill>
                  <a:srgbClr val="FF0066"/>
                </a:solidFill>
                <a:cs typeface="Arial" charset="0"/>
              </a:rPr>
              <a:t> kinh</a:t>
            </a:r>
          </a:p>
        </p:txBody>
      </p:sp>
      <p:sp>
        <p:nvSpPr>
          <p:cNvPr id="8199" name="Text Box 8"/>
          <p:cNvSpPr txBox="1">
            <a:spLocks noChangeArrowheads="1"/>
          </p:cNvSpPr>
          <p:nvPr/>
        </p:nvSpPr>
        <p:spPr bwMode="auto">
          <a:xfrm>
            <a:off x="990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33CC"/>
                </a:solidFill>
              </a:rPr>
              <a:t>Thứ     , ngày     tháng     năm      </a:t>
            </a:r>
            <a:endParaRPr lang="en-US" altLang="vi-VN" sz="2400" b="1">
              <a:solidFill>
                <a:srgbClr val="0033CC"/>
              </a:solidFill>
            </a:endParaRPr>
          </a:p>
        </p:txBody>
      </p:sp>
      <p:sp>
        <p:nvSpPr>
          <p:cNvPr id="25609" name="Text Box 9"/>
          <p:cNvSpPr txBox="1">
            <a:spLocks noChangeArrowheads="1"/>
          </p:cNvSpPr>
          <p:nvPr/>
        </p:nvSpPr>
        <p:spPr bwMode="auto">
          <a:xfrm>
            <a:off x="533400" y="22098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200" b="1" i="1" u="sng">
                <a:solidFill>
                  <a:srgbClr val="00CCFF"/>
                </a:solidFill>
              </a:rPr>
              <a:t>Hoạt động 1</a:t>
            </a:r>
            <a:r>
              <a:rPr lang="en-US" altLang="vi-VN" sz="3200">
                <a:solidFill>
                  <a:srgbClr val="00CCFF"/>
                </a:solidFill>
              </a:rPr>
              <a:t>:</a:t>
            </a:r>
            <a:r>
              <a:rPr lang="en-US" altLang="vi-VN" sz="3200"/>
              <a:t> Các bộ phận của cơ quan thần kinh</a:t>
            </a:r>
          </a:p>
        </p:txBody>
      </p:sp>
      <p:sp>
        <p:nvSpPr>
          <p:cNvPr id="25611" name="Oval 11"/>
          <p:cNvSpPr>
            <a:spLocks noChangeArrowheads="1"/>
          </p:cNvSpPr>
          <p:nvPr/>
        </p:nvSpPr>
        <p:spPr bwMode="auto">
          <a:xfrm>
            <a:off x="914400" y="3276600"/>
            <a:ext cx="6934200" cy="2362200"/>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800">
                <a:solidFill>
                  <a:srgbClr val="FFFF00"/>
                </a:solidFill>
              </a:rPr>
              <a:t>Quan sát hình 1, SGK trang 26: Chỉ và nêu tên</a:t>
            </a:r>
          </a:p>
          <a:p>
            <a:pPr algn="ctr" eaLnBrk="1" hangingPunct="1"/>
            <a:r>
              <a:rPr lang="en-US" altLang="vi-VN" sz="2800">
                <a:solidFill>
                  <a:srgbClr val="FFFF00"/>
                </a:solidFill>
              </a:rPr>
              <a:t>Các bộ phận của cơ quan thần kinh.</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to="" calcmode="lin" valueType="num">
                                      <p:cBhvr>
                                        <p:cTn id="7" dur="1" fill="hold"/>
                                        <p:tgtEl>
                                          <p:spTgt spid="2560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blinds(horizontal)">
                                      <p:cBhvr>
                                        <p:cTn id="12" dur="500"/>
                                        <p:tgtEl>
                                          <p:spTgt spid="256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5611"/>
                                        </p:tgtEl>
                                        <p:attrNameLst>
                                          <p:attrName>style.visibility</p:attrName>
                                        </p:attrNameLst>
                                      </p:cBhvr>
                                      <p:to>
                                        <p:strVal val="visible"/>
                                      </p:to>
                                    </p:set>
                                    <p:animEffect transition="in" filter="diamond(in)">
                                      <p:cBhvr>
                                        <p:cTn id="17" dur="20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p:bldP spid="25609" grpId="0"/>
      <p:bldP spid="256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1447800" y="2743200"/>
            <a:ext cx="533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sz="3200">
              <a:solidFill>
                <a:srgbClr val="FF0000"/>
              </a:solidFill>
              <a:latin typeface="Arial" charset="0"/>
              <a:cs typeface="Arial" charset="0"/>
            </a:endParaRPr>
          </a:p>
        </p:txBody>
      </p:sp>
      <p:pic>
        <p:nvPicPr>
          <p:cNvPr id="29702" name="Picture 6" descr="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
            <a:ext cx="481965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7"/>
          <p:cNvSpPr>
            <a:spLocks noChangeArrowheads="1"/>
          </p:cNvSpPr>
          <p:nvPr/>
        </p:nvSpPr>
        <p:spPr bwMode="auto">
          <a:xfrm>
            <a:off x="4495800" y="0"/>
            <a:ext cx="1447800" cy="685800"/>
          </a:xfrm>
          <a:prstGeom prst="wedgeRoundRectCallout">
            <a:avLst>
              <a:gd name="adj1" fmla="val -103292"/>
              <a:gd name="adj2" fmla="val 4953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solidFill>
                  <a:srgbClr val="FF0000"/>
                </a:solidFill>
                <a:cs typeface="Arial" charset="0"/>
              </a:rPr>
              <a:t>N</a:t>
            </a:r>
            <a:r>
              <a:rPr lang="vi-VN" altLang="vi-VN" sz="2400">
                <a:solidFill>
                  <a:srgbClr val="FF0000"/>
                </a:solidFill>
              </a:rPr>
              <a:t>ão</a:t>
            </a:r>
          </a:p>
        </p:txBody>
      </p:sp>
      <p:sp>
        <p:nvSpPr>
          <p:cNvPr id="29704" name="AutoShape 8"/>
          <p:cNvSpPr>
            <a:spLocks noChangeArrowheads="1"/>
          </p:cNvSpPr>
          <p:nvPr/>
        </p:nvSpPr>
        <p:spPr bwMode="auto">
          <a:xfrm>
            <a:off x="1371600" y="685800"/>
            <a:ext cx="1276350" cy="1524000"/>
          </a:xfrm>
          <a:prstGeom prst="wedgeEllipseCallout">
            <a:avLst>
              <a:gd name="adj1" fmla="val 136940"/>
              <a:gd name="adj2" fmla="val 611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solidFill>
                  <a:srgbClr val="FF0000"/>
                </a:solidFill>
                <a:cs typeface="Arial" charset="0"/>
              </a:rPr>
              <a:t>Tu</a:t>
            </a:r>
            <a:r>
              <a:rPr lang="vi-VN" altLang="vi-VN" sz="2400">
                <a:solidFill>
                  <a:srgbClr val="FF0000"/>
                </a:solidFill>
              </a:rPr>
              <a:t>ỷ</a:t>
            </a:r>
            <a:r>
              <a:rPr lang="en-US" altLang="vi-VN" sz="2400">
                <a:solidFill>
                  <a:srgbClr val="FF0000"/>
                </a:solidFill>
              </a:rPr>
              <a:t> s</a:t>
            </a:r>
            <a:r>
              <a:rPr lang="vi-VN" altLang="vi-VN" sz="2400">
                <a:solidFill>
                  <a:srgbClr val="FF0000"/>
                </a:solidFill>
              </a:rPr>
              <a:t>ống</a:t>
            </a:r>
          </a:p>
        </p:txBody>
      </p:sp>
      <p:sp>
        <p:nvSpPr>
          <p:cNvPr id="29705" name="AutoShape 9"/>
          <p:cNvSpPr>
            <a:spLocks noChangeArrowheads="1"/>
          </p:cNvSpPr>
          <p:nvPr/>
        </p:nvSpPr>
        <p:spPr bwMode="auto">
          <a:xfrm>
            <a:off x="4648200" y="1981200"/>
            <a:ext cx="1676400" cy="990600"/>
          </a:xfrm>
          <a:prstGeom prst="wedgeRectCallout">
            <a:avLst>
              <a:gd name="adj1" fmla="val -82671"/>
              <a:gd name="adj2" fmla="val 13878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solidFill>
                  <a:srgbClr val="FF0000"/>
                </a:solidFill>
                <a:cs typeface="Arial" charset="0"/>
              </a:rPr>
              <a:t>C</a:t>
            </a:r>
            <a:r>
              <a:rPr lang="vi-VN" altLang="vi-VN" sz="2400">
                <a:solidFill>
                  <a:srgbClr val="FF0000"/>
                </a:solidFill>
              </a:rPr>
              <a:t>ác</a:t>
            </a:r>
            <a:r>
              <a:rPr lang="en-US" altLang="vi-VN" sz="2400">
                <a:solidFill>
                  <a:srgbClr val="FF0000"/>
                </a:solidFill>
              </a:rPr>
              <a:t> d</a:t>
            </a:r>
            <a:r>
              <a:rPr lang="vi-VN" altLang="vi-VN" sz="2400">
                <a:solidFill>
                  <a:srgbClr val="FF0000"/>
                </a:solidFill>
              </a:rPr>
              <a:t>â</a:t>
            </a:r>
            <a:r>
              <a:rPr lang="en-US" altLang="vi-VN" sz="2400">
                <a:solidFill>
                  <a:srgbClr val="FF0000"/>
                </a:solidFill>
              </a:rPr>
              <a:t>y th</a:t>
            </a:r>
            <a:r>
              <a:rPr lang="vi-VN" altLang="vi-VN" sz="2400">
                <a:solidFill>
                  <a:srgbClr val="FF0000"/>
                </a:solidFill>
              </a:rPr>
              <a:t>ần</a:t>
            </a:r>
            <a:r>
              <a:rPr lang="en-US" altLang="vi-VN" sz="2400">
                <a:solidFill>
                  <a:srgbClr val="FF0000"/>
                </a:solidFill>
              </a:rPr>
              <a:t> kinh</a:t>
            </a:r>
            <a:endParaRPr lang="vi-VN" altLang="vi-VN" sz="240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diamond(in)">
                                      <p:cBhvr>
                                        <p:cTn id="7" dur="20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29703"/>
                                        </p:tgtEl>
                                        <p:attrNameLst>
                                          <p:attrName>style.visibility</p:attrName>
                                        </p:attrNameLst>
                                      </p:cBhvr>
                                      <p:to>
                                        <p:strVal val="visible"/>
                                      </p:to>
                                    </p:set>
                                    <p:anim calcmode="lin" valueType="num">
                                      <p:cBhvr>
                                        <p:cTn id="12" dur="500" decel="50000" fill="hold">
                                          <p:stCondLst>
                                            <p:cond delay="0"/>
                                          </p:stCondLst>
                                        </p:cTn>
                                        <p:tgtEl>
                                          <p:spTgt spid="2970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970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9703"/>
                                        </p:tgtEl>
                                        <p:attrNameLst>
                                          <p:attrName>ppt_w</p:attrName>
                                        </p:attrNameLst>
                                      </p:cBhvr>
                                      <p:tavLst>
                                        <p:tav tm="0">
                                          <p:val>
                                            <p:strVal val="#ppt_w*.05"/>
                                          </p:val>
                                        </p:tav>
                                        <p:tav tm="100000">
                                          <p:val>
                                            <p:strVal val="#ppt_w"/>
                                          </p:val>
                                        </p:tav>
                                      </p:tavLst>
                                    </p:anim>
                                    <p:anim calcmode="lin" valueType="num">
                                      <p:cBhvr>
                                        <p:cTn id="15" dur="1000" fill="hold"/>
                                        <p:tgtEl>
                                          <p:spTgt spid="2970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970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970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970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97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9704"/>
                                        </p:tgtEl>
                                        <p:attrNameLst>
                                          <p:attrName>style.visibility</p:attrName>
                                        </p:attrNameLst>
                                      </p:cBhvr>
                                      <p:to>
                                        <p:strVal val="visible"/>
                                      </p:to>
                                    </p:set>
                                    <p:anim calcmode="lin" valueType="num">
                                      <p:cBhvr>
                                        <p:cTn id="24" dur="1000" fill="hold"/>
                                        <p:tgtEl>
                                          <p:spTgt spid="29704"/>
                                        </p:tgtEl>
                                        <p:attrNameLst>
                                          <p:attrName>ppt_x</p:attrName>
                                        </p:attrNameLst>
                                      </p:cBhvr>
                                      <p:tavLst>
                                        <p:tav tm="0">
                                          <p:val>
                                            <p:strVal val="#ppt_x-.2"/>
                                          </p:val>
                                        </p:tav>
                                        <p:tav tm="100000">
                                          <p:val>
                                            <p:strVal val="#ppt_x"/>
                                          </p:val>
                                        </p:tav>
                                      </p:tavLst>
                                    </p:anim>
                                    <p:anim calcmode="lin" valueType="num">
                                      <p:cBhvr>
                                        <p:cTn id="25"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97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9705"/>
                                        </p:tgtEl>
                                        <p:attrNameLst>
                                          <p:attrName>style.visibility</p:attrName>
                                        </p:attrNameLst>
                                      </p:cBhvr>
                                      <p:to>
                                        <p:strVal val="visible"/>
                                      </p:to>
                                    </p:set>
                                    <p:anim calcmode="lin" valueType="num">
                                      <p:cBhvr>
                                        <p:cTn id="31" dur="500" fill="hold"/>
                                        <p:tgtEl>
                                          <p:spTgt spid="29705"/>
                                        </p:tgtEl>
                                        <p:attrNameLst>
                                          <p:attrName>ppt_w</p:attrName>
                                        </p:attrNameLst>
                                      </p:cBhvr>
                                      <p:tavLst>
                                        <p:tav tm="0">
                                          <p:val>
                                            <p:fltVal val="0"/>
                                          </p:val>
                                        </p:tav>
                                        <p:tav tm="100000">
                                          <p:val>
                                            <p:strVal val="#ppt_w"/>
                                          </p:val>
                                        </p:tav>
                                      </p:tavLst>
                                    </p:anim>
                                    <p:anim calcmode="lin" valueType="num">
                                      <p:cBhvr>
                                        <p:cTn id="32" dur="500" fill="hold"/>
                                        <p:tgtEl>
                                          <p:spTgt spid="297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p:bldP spid="297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403306" y="-88106"/>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52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0" name="Rectangle 4"/>
          <p:cNvSpPr>
            <a:spLocks noChangeArrowheads="1"/>
          </p:cNvSpPr>
          <p:nvPr/>
        </p:nvSpPr>
        <p:spPr bwMode="auto">
          <a:xfrm>
            <a:off x="6934200" y="4495800"/>
            <a:ext cx="1117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chemeClr val="hlink"/>
              </a:buClr>
              <a:buSzPct val="65000"/>
              <a:buFont typeface="Wingdings" pitchFamily="2" charset="2"/>
              <a:buNone/>
              <a:defRPr/>
            </a:pPr>
            <a:endParaRPr lang="en-US" sz="2800" b="1">
              <a:effectLst>
                <a:outerShdw blurRad="38100" dist="38100" dir="2700000" algn="tl">
                  <a:srgbClr val="000000"/>
                </a:outerShdw>
              </a:effectLst>
              <a:latin typeface="Tahoma" pitchFamily="34" charset="0"/>
            </a:endParaRPr>
          </a:p>
        </p:txBody>
      </p:sp>
      <p:sp>
        <p:nvSpPr>
          <p:cNvPr id="10245" name="Text Box 5"/>
          <p:cNvSpPr txBox="1">
            <a:spLocks noChangeArrowheads="1"/>
          </p:cNvSpPr>
          <p:nvPr/>
        </p:nvSpPr>
        <p:spPr bwMode="auto">
          <a:xfrm>
            <a:off x="2286000" y="838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400" b="1" u="sng">
                <a:solidFill>
                  <a:srgbClr val="0033CC"/>
                </a:solidFill>
                <a:cs typeface="Arial" charset="0"/>
              </a:rPr>
              <a:t>T</a:t>
            </a:r>
            <a:r>
              <a:rPr lang="vi-VN" altLang="vi-VN" sz="2400" b="1" u="sng">
                <a:solidFill>
                  <a:srgbClr val="0033CC"/>
                </a:solidFill>
              </a:rPr>
              <a:t>ự</a:t>
            </a:r>
            <a:r>
              <a:rPr lang="en-US" altLang="vi-VN" sz="2400" b="1" u="sng">
                <a:solidFill>
                  <a:srgbClr val="0033CC"/>
                </a:solidFill>
              </a:rPr>
              <a:t> nhi</a:t>
            </a:r>
            <a:r>
              <a:rPr lang="vi-VN" altLang="vi-VN" sz="2400" b="1" u="sng">
                <a:solidFill>
                  <a:srgbClr val="0033CC"/>
                </a:solidFill>
              </a:rPr>
              <a:t>ê</a:t>
            </a:r>
            <a:r>
              <a:rPr lang="en-US" altLang="vi-VN" sz="2400" b="1" u="sng">
                <a:solidFill>
                  <a:srgbClr val="0033CC"/>
                </a:solidFill>
              </a:rPr>
              <a:t>n v</a:t>
            </a:r>
            <a:r>
              <a:rPr lang="vi-VN" altLang="vi-VN" sz="2400" b="1" u="sng">
                <a:solidFill>
                  <a:srgbClr val="0033CC"/>
                </a:solidFill>
              </a:rPr>
              <a:t>à</a:t>
            </a:r>
            <a:r>
              <a:rPr lang="en-US" altLang="vi-VN" sz="2400" b="1" u="sng">
                <a:solidFill>
                  <a:srgbClr val="0033CC"/>
                </a:solidFill>
              </a:rPr>
              <a:t> X</a:t>
            </a:r>
            <a:r>
              <a:rPr lang="vi-VN" altLang="vi-VN" sz="2400" b="1" u="sng">
                <a:solidFill>
                  <a:srgbClr val="0033CC"/>
                </a:solidFill>
              </a:rPr>
              <a:t>ã</a:t>
            </a:r>
            <a:r>
              <a:rPr lang="en-US" altLang="vi-VN" sz="2400" b="1" u="sng">
                <a:solidFill>
                  <a:srgbClr val="0033CC"/>
                </a:solidFill>
              </a:rPr>
              <a:t> h</a:t>
            </a:r>
            <a:r>
              <a:rPr lang="vi-VN" altLang="vi-VN" sz="2400" b="1" u="sng">
                <a:solidFill>
                  <a:srgbClr val="0033CC"/>
                </a:solidFill>
              </a:rPr>
              <a:t>ội</a:t>
            </a:r>
          </a:p>
        </p:txBody>
      </p:sp>
      <p:sp>
        <p:nvSpPr>
          <p:cNvPr id="10246" name="Text Box 6"/>
          <p:cNvSpPr txBox="1">
            <a:spLocks noChangeArrowheads="1"/>
          </p:cNvSpPr>
          <p:nvPr/>
        </p:nvSpPr>
        <p:spPr bwMode="auto">
          <a:xfrm>
            <a:off x="2590800" y="12954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altLang="vi-VN" sz="2800" b="1">
                <a:solidFill>
                  <a:srgbClr val="FF0066"/>
                </a:solidFill>
                <a:cs typeface="Arial" charset="0"/>
              </a:rPr>
              <a:t> Cơ quan th</a:t>
            </a:r>
            <a:r>
              <a:rPr lang="en-US" altLang="vi-VN" sz="2800" b="1">
                <a:solidFill>
                  <a:srgbClr val="FF0066"/>
                </a:solidFill>
              </a:rPr>
              <a:t>ần</a:t>
            </a:r>
            <a:r>
              <a:rPr lang="en-US" altLang="vi-VN" sz="2800" b="1">
                <a:solidFill>
                  <a:srgbClr val="FF0066"/>
                </a:solidFill>
                <a:cs typeface="Arial" charset="0"/>
              </a:rPr>
              <a:t> kinh</a:t>
            </a:r>
          </a:p>
        </p:txBody>
      </p:sp>
      <p:sp>
        <p:nvSpPr>
          <p:cNvPr id="10247" name="Text Box 7"/>
          <p:cNvSpPr txBox="1">
            <a:spLocks noChangeArrowheads="1"/>
          </p:cNvSpPr>
          <p:nvPr/>
        </p:nvSpPr>
        <p:spPr bwMode="auto">
          <a:xfrm>
            <a:off x="990600" y="228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vi-VN" altLang="vi-VN" sz="2400" b="1">
                <a:solidFill>
                  <a:srgbClr val="0033CC"/>
                </a:solidFill>
              </a:rPr>
              <a:t>Thứ     , ngày     tháng     năm      </a:t>
            </a:r>
            <a:endParaRPr lang="en-US" altLang="vi-VN" sz="2400" b="1">
              <a:solidFill>
                <a:srgbClr val="0033CC"/>
              </a:solidFill>
            </a:endParaRPr>
          </a:p>
        </p:txBody>
      </p:sp>
      <p:sp>
        <p:nvSpPr>
          <p:cNvPr id="10248" name="Text Box 8"/>
          <p:cNvSpPr txBox="1">
            <a:spLocks noChangeArrowheads="1"/>
          </p:cNvSpPr>
          <p:nvPr/>
        </p:nvSpPr>
        <p:spPr bwMode="auto">
          <a:xfrm>
            <a:off x="533400" y="22098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altLang="vi-VN" sz="3200" b="1" i="1" u="sng">
                <a:solidFill>
                  <a:srgbClr val="00CCFF"/>
                </a:solidFill>
              </a:rPr>
              <a:t>Hoạt động 1</a:t>
            </a:r>
            <a:r>
              <a:rPr lang="en-US" altLang="vi-VN" sz="3200">
                <a:solidFill>
                  <a:srgbClr val="00CCFF"/>
                </a:solidFill>
              </a:rPr>
              <a:t>:</a:t>
            </a:r>
            <a:r>
              <a:rPr lang="en-US" altLang="vi-VN" sz="3200"/>
              <a:t> Các bộ phận của cơ quan thần kinh</a:t>
            </a:r>
          </a:p>
        </p:txBody>
      </p:sp>
      <p:sp>
        <p:nvSpPr>
          <p:cNvPr id="173066" name="Oval 10"/>
          <p:cNvSpPr>
            <a:spLocks noChangeArrowheads="1"/>
          </p:cNvSpPr>
          <p:nvPr/>
        </p:nvSpPr>
        <p:spPr bwMode="auto">
          <a:xfrm>
            <a:off x="228600" y="3276600"/>
            <a:ext cx="8686800" cy="2590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800" b="1"/>
              <a:t>THẢO LUẬN NHÓM ĐÔI</a:t>
            </a:r>
          </a:p>
          <a:p>
            <a:pPr algn="ctr" eaLnBrk="1" hangingPunct="1"/>
            <a:r>
              <a:rPr lang="en-US" altLang="vi-VN" sz="2800" b="1"/>
              <a:t>Quan sát hình 2, T27 và cho biết:</a:t>
            </a:r>
          </a:p>
          <a:p>
            <a:pPr algn="ctr" eaLnBrk="1" hangingPunct="1"/>
            <a:r>
              <a:rPr lang="en-US" altLang="vi-VN" sz="2800" b="1"/>
              <a:t>Não và tủy sống nằm ở đâu trong cơ thể? </a:t>
            </a:r>
          </a:p>
          <a:p>
            <a:pPr algn="ctr" eaLnBrk="1" hangingPunct="1"/>
            <a:r>
              <a:rPr lang="en-US" altLang="vi-VN" sz="2800" b="1"/>
              <a:t>Chúng được bảo vệ như thế nào?</a:t>
            </a: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3066"/>
                                        </p:tgtEl>
                                        <p:attrNameLst>
                                          <p:attrName>style.visibility</p:attrName>
                                        </p:attrNameLst>
                                      </p:cBhvr>
                                      <p:to>
                                        <p:strVal val="visible"/>
                                      </p:to>
                                    </p:set>
                                    <p:anim calcmode="lin" valueType="num">
                                      <p:cBhvr>
                                        <p:cTn id="7" dur="500" decel="50000" fill="hold">
                                          <p:stCondLst>
                                            <p:cond delay="0"/>
                                          </p:stCondLst>
                                        </p:cTn>
                                        <p:tgtEl>
                                          <p:spTgt spid="1730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30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3066"/>
                                        </p:tgtEl>
                                        <p:attrNameLst>
                                          <p:attrName>ppt_w</p:attrName>
                                        </p:attrNameLst>
                                      </p:cBhvr>
                                      <p:tavLst>
                                        <p:tav tm="0">
                                          <p:val>
                                            <p:strVal val="#ppt_w*.05"/>
                                          </p:val>
                                        </p:tav>
                                        <p:tav tm="100000">
                                          <p:val>
                                            <p:strVal val="#ppt_w"/>
                                          </p:val>
                                        </p:tav>
                                      </p:tavLst>
                                    </p:anim>
                                    <p:anim calcmode="lin" valueType="num">
                                      <p:cBhvr>
                                        <p:cTn id="10" dur="1000" fill="hold"/>
                                        <p:tgtEl>
                                          <p:spTgt spid="1730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30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30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30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30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73066"/>
                                        </p:tgtEl>
                                      </p:cBhvr>
                                    </p:animEffect>
                                    <p:set>
                                      <p:cBhvr>
                                        <p:cTn id="19" dur="1" fill="hold">
                                          <p:stCondLst>
                                            <p:cond delay="499"/>
                                          </p:stCondLst>
                                        </p:cTn>
                                        <p:tgtEl>
                                          <p:spTgt spid="1730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6" grpId="0" animBg="1"/>
      <p:bldP spid="17306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971800" y="198438"/>
            <a:ext cx="8229600" cy="1143000"/>
          </a:xfrm>
        </p:spPr>
        <p:txBody>
          <a:bodyPr/>
          <a:lstStyle/>
          <a:p>
            <a:pPr eaLnBrk="1" hangingPunct="1">
              <a:defRPr/>
            </a:pPr>
            <a:r>
              <a:rPr lang="vi-VN" smtClean="0"/>
              <a:t>`</a:t>
            </a:r>
          </a:p>
        </p:txBody>
      </p:sp>
      <p:pic>
        <p:nvPicPr>
          <p:cNvPr id="31749" name="Picture 5"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4724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AutoShape 8"/>
          <p:cNvSpPr>
            <a:spLocks noChangeArrowheads="1"/>
          </p:cNvSpPr>
          <p:nvPr/>
        </p:nvSpPr>
        <p:spPr bwMode="auto">
          <a:xfrm>
            <a:off x="990600" y="2209800"/>
            <a:ext cx="2362200" cy="914400"/>
          </a:xfrm>
          <a:prstGeom prst="wedgeEllipseCallout">
            <a:avLst>
              <a:gd name="adj1" fmla="val 51815"/>
              <a:gd name="adj2" fmla="val 1288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cs typeface="Arial" charset="0"/>
              </a:rPr>
              <a:t>Tu</a:t>
            </a:r>
            <a:r>
              <a:rPr lang="vi-VN" altLang="vi-VN" sz="2400"/>
              <a:t>ỷ</a:t>
            </a:r>
            <a:r>
              <a:rPr lang="en-US" altLang="vi-VN" sz="2400"/>
              <a:t> s</a:t>
            </a:r>
            <a:r>
              <a:rPr lang="vi-VN" altLang="vi-VN" sz="2400"/>
              <a:t>ống</a:t>
            </a:r>
          </a:p>
        </p:txBody>
      </p:sp>
      <p:sp>
        <p:nvSpPr>
          <p:cNvPr id="31753" name="AutoShape 9"/>
          <p:cNvSpPr>
            <a:spLocks noChangeArrowheads="1"/>
          </p:cNvSpPr>
          <p:nvPr/>
        </p:nvSpPr>
        <p:spPr bwMode="auto">
          <a:xfrm>
            <a:off x="381000" y="4800600"/>
            <a:ext cx="1447800" cy="685800"/>
          </a:xfrm>
          <a:prstGeom prst="wedgeRoundRectCallout">
            <a:avLst>
              <a:gd name="adj1" fmla="val 141995"/>
              <a:gd name="adj2" fmla="val -48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vi-VN" altLang="vi-VN" sz="2400"/>
              <a:t>Đốt</a:t>
            </a:r>
            <a:r>
              <a:rPr lang="en-US" altLang="vi-VN" sz="2400"/>
              <a:t> s</a:t>
            </a:r>
            <a:r>
              <a:rPr lang="vi-VN" altLang="vi-VN" sz="2400"/>
              <a:t>ống</a:t>
            </a:r>
          </a:p>
        </p:txBody>
      </p:sp>
      <p:sp>
        <p:nvSpPr>
          <p:cNvPr id="31754" name="AutoShape 10"/>
          <p:cNvSpPr>
            <a:spLocks noChangeArrowheads="1"/>
          </p:cNvSpPr>
          <p:nvPr/>
        </p:nvSpPr>
        <p:spPr bwMode="auto">
          <a:xfrm>
            <a:off x="457200" y="3581400"/>
            <a:ext cx="1905000" cy="762000"/>
          </a:xfrm>
          <a:prstGeom prst="wedgeRectCallout">
            <a:avLst>
              <a:gd name="adj1" fmla="val 81000"/>
              <a:gd name="adj2" fmla="val 472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cs typeface="Arial" charset="0"/>
              </a:rPr>
              <a:t>D</a:t>
            </a:r>
            <a:r>
              <a:rPr lang="vi-VN" altLang="vi-VN" sz="2400"/>
              <a:t>â</a:t>
            </a:r>
            <a:r>
              <a:rPr lang="en-US" altLang="vi-VN" sz="2400"/>
              <a:t>y th</a:t>
            </a:r>
            <a:r>
              <a:rPr lang="vi-VN" altLang="vi-VN" sz="2400"/>
              <a:t>ần</a:t>
            </a:r>
            <a:r>
              <a:rPr lang="en-US" altLang="vi-VN" sz="2400"/>
              <a:t> kinh</a:t>
            </a:r>
            <a:endParaRPr lang="vi-VN" altLang="vi-VN" sz="2400"/>
          </a:p>
        </p:txBody>
      </p:sp>
      <p:sp>
        <p:nvSpPr>
          <p:cNvPr id="31758" name="AutoShape 14"/>
          <p:cNvSpPr>
            <a:spLocks noChangeArrowheads="1"/>
          </p:cNvSpPr>
          <p:nvPr/>
        </p:nvSpPr>
        <p:spPr bwMode="auto">
          <a:xfrm>
            <a:off x="5943600" y="1295400"/>
            <a:ext cx="1600200" cy="533400"/>
          </a:xfrm>
          <a:prstGeom prst="wedgeRoundRectCallout">
            <a:avLst>
              <a:gd name="adj1" fmla="val -116171"/>
              <a:gd name="adj2" fmla="val 17143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Tu</a:t>
            </a:r>
            <a:r>
              <a:rPr lang="vi-VN" altLang="vi-VN" sz="2400"/>
              <a:t>ỷ</a:t>
            </a:r>
            <a:r>
              <a:rPr lang="en-US" altLang="vi-VN" sz="2400"/>
              <a:t> s</a:t>
            </a:r>
            <a:r>
              <a:rPr lang="vi-VN" altLang="vi-VN" sz="2400"/>
              <a:t>ống</a:t>
            </a:r>
          </a:p>
        </p:txBody>
      </p:sp>
      <p:sp>
        <p:nvSpPr>
          <p:cNvPr id="11272" name="Text Box 17"/>
          <p:cNvSpPr txBox="1">
            <a:spLocks noChangeArrowheads="1"/>
          </p:cNvSpPr>
          <p:nvPr/>
        </p:nvSpPr>
        <p:spPr bwMode="auto">
          <a:xfrm>
            <a:off x="6400800" y="-76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endParaRPr lang="vi-VN" altLang="vi-VN">
              <a:latin typeface="Arial" charset="0"/>
            </a:endParaRPr>
          </a:p>
        </p:txBody>
      </p:sp>
      <p:sp>
        <p:nvSpPr>
          <p:cNvPr id="11273" name="Line 23"/>
          <p:cNvSpPr>
            <a:spLocks noChangeShapeType="1"/>
          </p:cNvSpPr>
          <p:nvPr/>
        </p:nvSpPr>
        <p:spPr bwMode="auto">
          <a:xfrm flipH="1">
            <a:off x="6172200" y="396875"/>
            <a:ext cx="304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72" name="AutoShape 28"/>
          <p:cNvSpPr>
            <a:spLocks noChangeArrowheads="1"/>
          </p:cNvSpPr>
          <p:nvPr/>
        </p:nvSpPr>
        <p:spPr bwMode="auto">
          <a:xfrm>
            <a:off x="1981200" y="990600"/>
            <a:ext cx="2057400" cy="914400"/>
          </a:xfrm>
          <a:prstGeom prst="wedgeEllipseCallout">
            <a:avLst>
              <a:gd name="adj1" fmla="val 68440"/>
              <a:gd name="adj2" fmla="val 1357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Dây thần kinh</a:t>
            </a:r>
          </a:p>
        </p:txBody>
      </p:sp>
      <p:sp>
        <p:nvSpPr>
          <p:cNvPr id="31774" name="AutoShape 30"/>
          <p:cNvSpPr>
            <a:spLocks noChangeArrowheads="1"/>
          </p:cNvSpPr>
          <p:nvPr/>
        </p:nvSpPr>
        <p:spPr bwMode="auto">
          <a:xfrm>
            <a:off x="2971800" y="304800"/>
            <a:ext cx="1219200" cy="533400"/>
          </a:xfrm>
          <a:prstGeom prst="wedgeEllipseCallout">
            <a:avLst>
              <a:gd name="adj1" fmla="val 93097"/>
              <a:gd name="adj2" fmla="val 6190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Não</a:t>
            </a:r>
          </a:p>
        </p:txBody>
      </p:sp>
      <p:sp>
        <p:nvSpPr>
          <p:cNvPr id="31775" name="AutoShape 31"/>
          <p:cNvSpPr>
            <a:spLocks noChangeArrowheads="1"/>
          </p:cNvSpPr>
          <p:nvPr/>
        </p:nvSpPr>
        <p:spPr bwMode="auto">
          <a:xfrm>
            <a:off x="5410200" y="0"/>
            <a:ext cx="1600200" cy="609600"/>
          </a:xfrm>
          <a:prstGeom prst="wedgeRoundRectCallout">
            <a:avLst>
              <a:gd name="adj1" fmla="val -74306"/>
              <a:gd name="adj2" fmla="val 3775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r>
              <a:rPr lang="en-US" altLang="vi-VN" sz="2400"/>
              <a:t>Hộp sọ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p:cTn id="7" dur="1000" fill="hold"/>
                                        <p:tgtEl>
                                          <p:spTgt spid="31749"/>
                                        </p:tgtEl>
                                        <p:attrNameLst>
                                          <p:attrName>ppt_x</p:attrName>
                                        </p:attrNameLst>
                                      </p:cBhvr>
                                      <p:tavLst>
                                        <p:tav tm="0">
                                          <p:val>
                                            <p:strVal val="#ppt_x-.2"/>
                                          </p:val>
                                        </p:tav>
                                        <p:tav tm="100000">
                                          <p:val>
                                            <p:strVal val="#ppt_x"/>
                                          </p:val>
                                        </p:tav>
                                      </p:tavLst>
                                    </p:anim>
                                    <p:anim calcmode="lin" valueType="num">
                                      <p:cBhvr>
                                        <p:cTn id="8" dur="1000" fill="hold"/>
                                        <p:tgtEl>
                                          <p:spTgt spid="3174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4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1772"/>
                                        </p:tgtEl>
                                        <p:attrNameLst>
                                          <p:attrName>style.visibility</p:attrName>
                                        </p:attrNameLst>
                                      </p:cBhvr>
                                      <p:to>
                                        <p:strVal val="visible"/>
                                      </p:to>
                                    </p:set>
                                    <p:anim calcmode="lin" valueType="num">
                                      <p:cBhvr>
                                        <p:cTn id="12" dur="1000" fill="hold"/>
                                        <p:tgtEl>
                                          <p:spTgt spid="31772"/>
                                        </p:tgtEl>
                                        <p:attrNameLst>
                                          <p:attrName>ppt_x</p:attrName>
                                        </p:attrNameLst>
                                      </p:cBhvr>
                                      <p:tavLst>
                                        <p:tav tm="0">
                                          <p:val>
                                            <p:strVal val="#ppt_x-.2"/>
                                          </p:val>
                                        </p:tav>
                                        <p:tav tm="100000">
                                          <p:val>
                                            <p:strVal val="#ppt_x"/>
                                          </p:val>
                                        </p:tav>
                                      </p:tavLst>
                                    </p:anim>
                                    <p:anim calcmode="lin" valueType="num">
                                      <p:cBhvr>
                                        <p:cTn id="13" dur="1000" fill="hold"/>
                                        <p:tgtEl>
                                          <p:spTgt spid="3177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1772"/>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1758"/>
                                        </p:tgtEl>
                                        <p:attrNameLst>
                                          <p:attrName>style.visibility</p:attrName>
                                        </p:attrNameLst>
                                      </p:cBhvr>
                                      <p:to>
                                        <p:strVal val="visible"/>
                                      </p:to>
                                    </p:set>
                                    <p:anim calcmode="lin" valueType="num">
                                      <p:cBhvr>
                                        <p:cTn id="17" dur="1000" fill="hold"/>
                                        <p:tgtEl>
                                          <p:spTgt spid="31758"/>
                                        </p:tgtEl>
                                        <p:attrNameLst>
                                          <p:attrName>ppt_x</p:attrName>
                                        </p:attrNameLst>
                                      </p:cBhvr>
                                      <p:tavLst>
                                        <p:tav tm="0">
                                          <p:val>
                                            <p:strVal val="#ppt_x-.2"/>
                                          </p:val>
                                        </p:tav>
                                        <p:tav tm="100000">
                                          <p:val>
                                            <p:strVal val="#ppt_x"/>
                                          </p:val>
                                        </p:tav>
                                      </p:tavLst>
                                    </p:anim>
                                    <p:anim calcmode="lin" valueType="num">
                                      <p:cBhvr>
                                        <p:cTn id="18" dur="1000" fill="hold"/>
                                        <p:tgtEl>
                                          <p:spTgt spid="3175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1758"/>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1774"/>
                                        </p:tgtEl>
                                        <p:attrNameLst>
                                          <p:attrName>style.visibility</p:attrName>
                                        </p:attrNameLst>
                                      </p:cBhvr>
                                      <p:to>
                                        <p:strVal val="visible"/>
                                      </p:to>
                                    </p:set>
                                    <p:anim calcmode="lin" valueType="num">
                                      <p:cBhvr>
                                        <p:cTn id="22" dur="1000" fill="hold"/>
                                        <p:tgtEl>
                                          <p:spTgt spid="31774"/>
                                        </p:tgtEl>
                                        <p:attrNameLst>
                                          <p:attrName>ppt_x</p:attrName>
                                        </p:attrNameLst>
                                      </p:cBhvr>
                                      <p:tavLst>
                                        <p:tav tm="0">
                                          <p:val>
                                            <p:strVal val="#ppt_x-.2"/>
                                          </p:val>
                                        </p:tav>
                                        <p:tav tm="100000">
                                          <p:val>
                                            <p:strVal val="#ppt_x"/>
                                          </p:val>
                                        </p:tav>
                                      </p:tavLst>
                                    </p:anim>
                                    <p:anim calcmode="lin" valueType="num">
                                      <p:cBhvr>
                                        <p:cTn id="23" dur="1000" fill="hold"/>
                                        <p:tgtEl>
                                          <p:spTgt spid="317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7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1775"/>
                                        </p:tgtEl>
                                        <p:attrNameLst>
                                          <p:attrName>style.visibility</p:attrName>
                                        </p:attrNameLst>
                                      </p:cBhvr>
                                      <p:to>
                                        <p:strVal val="visible"/>
                                      </p:to>
                                    </p:set>
                                    <p:animEffect transition="in" filter="blinds(horizontal)">
                                      <p:cBhvr>
                                        <p:cTn id="29" dur="500"/>
                                        <p:tgtEl>
                                          <p:spTgt spid="317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fade">
                                      <p:cBhvr>
                                        <p:cTn id="34" dur="1000"/>
                                        <p:tgtEl>
                                          <p:spTgt spid="31752"/>
                                        </p:tgtEl>
                                      </p:cBhvr>
                                    </p:animEffect>
                                    <p:anim calcmode="lin" valueType="num">
                                      <p:cBhvr>
                                        <p:cTn id="35" dur="1000" fill="hold"/>
                                        <p:tgtEl>
                                          <p:spTgt spid="31752"/>
                                        </p:tgtEl>
                                        <p:attrNameLst>
                                          <p:attrName>ppt_x</p:attrName>
                                        </p:attrNameLst>
                                      </p:cBhvr>
                                      <p:tavLst>
                                        <p:tav tm="0">
                                          <p:val>
                                            <p:strVal val="#ppt_x"/>
                                          </p:val>
                                        </p:tav>
                                        <p:tav tm="100000">
                                          <p:val>
                                            <p:strVal val="#ppt_x"/>
                                          </p:val>
                                        </p:tav>
                                      </p:tavLst>
                                    </p:anim>
                                    <p:anim calcmode="lin" valueType="num">
                                      <p:cBhvr>
                                        <p:cTn id="36" dur="1000" fill="hold"/>
                                        <p:tgtEl>
                                          <p:spTgt spid="31752"/>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1753"/>
                                        </p:tgtEl>
                                        <p:attrNameLst>
                                          <p:attrName>style.visibility</p:attrName>
                                        </p:attrNameLst>
                                      </p:cBhvr>
                                      <p:to>
                                        <p:strVal val="visible"/>
                                      </p:to>
                                    </p:set>
                                    <p:animEffect transition="in" filter="box(in)">
                                      <p:cBhvr>
                                        <p:cTn id="41" dur="500"/>
                                        <p:tgtEl>
                                          <p:spTgt spid="3175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1754"/>
                                        </p:tgtEl>
                                        <p:attrNameLst>
                                          <p:attrName>style.visibility</p:attrName>
                                        </p:attrNameLst>
                                      </p:cBhvr>
                                      <p:to>
                                        <p:strVal val="visible"/>
                                      </p:to>
                                    </p:set>
                                    <p:animEffect transition="in" filter="fade">
                                      <p:cBhvr>
                                        <p:cTn id="46" dur="1000"/>
                                        <p:tgtEl>
                                          <p:spTgt spid="31754"/>
                                        </p:tgtEl>
                                      </p:cBhvr>
                                    </p:animEffect>
                                    <p:anim calcmode="lin" valueType="num">
                                      <p:cBhvr>
                                        <p:cTn id="47" dur="1000" fill="hold"/>
                                        <p:tgtEl>
                                          <p:spTgt spid="31754"/>
                                        </p:tgtEl>
                                        <p:attrNameLst>
                                          <p:attrName>ppt_x</p:attrName>
                                        </p:attrNameLst>
                                      </p:cBhvr>
                                      <p:tavLst>
                                        <p:tav tm="0">
                                          <p:val>
                                            <p:strVal val="#ppt_x"/>
                                          </p:val>
                                        </p:tav>
                                        <p:tav tm="100000">
                                          <p:val>
                                            <p:strVal val="#ppt_x"/>
                                          </p:val>
                                        </p:tav>
                                      </p:tavLst>
                                    </p:anim>
                                    <p:anim calcmode="lin" valueType="num">
                                      <p:cBhvr>
                                        <p:cTn id="48" dur="1000" fill="hold"/>
                                        <p:tgtEl>
                                          <p:spTgt spid="317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3" grpId="0" animBg="1"/>
      <p:bldP spid="31754" grpId="0" animBg="1"/>
      <p:bldP spid="31758" grpId="0" animBg="1"/>
      <p:bldP spid="31772" grpId="0" animBg="1"/>
      <p:bldP spid="31774" grpId="0" animBg="1"/>
      <p:bldP spid="317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2012092G911443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thamquanna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4267200"/>
            <a:ext cx="9144000" cy="2438400"/>
          </a:xfrm>
        </p:spPr>
        <p:txBody>
          <a:bodyPr/>
          <a:lstStyle/>
          <a:p>
            <a:pPr algn="l" eaLnBrk="1" hangingPunct="1">
              <a:defRPr/>
            </a:pPr>
            <a:r>
              <a:rPr lang="en-US" sz="3400" smtClean="0">
                <a:solidFill>
                  <a:schemeClr val="tx1"/>
                </a:solidFill>
                <a:latin typeface="Times New Roman" pitchFamily="18" charset="0"/>
              </a:rPr>
              <a:t> </a:t>
            </a:r>
            <a:r>
              <a:rPr lang="en-US" sz="3400" smtClean="0">
                <a:solidFill>
                  <a:srgbClr val="0000FF"/>
                </a:solidFill>
                <a:latin typeface="Times New Roman" pitchFamily="18" charset="0"/>
              </a:rPr>
              <a:t>  </a:t>
            </a:r>
            <a:r>
              <a:rPr lang="en-US" sz="2800" smtClean="0">
                <a:solidFill>
                  <a:schemeClr val="tx1"/>
                </a:solidFill>
                <a:latin typeface="Times New Roman" pitchFamily="18" charset="0"/>
              </a:rPr>
              <a:t>Cột sống bao gồm 33 hoặc 34 đốt sống được kết nối với nhau bằng các dây chằng và được nâng đỡ bởi hệ thống cơ từ xương sọ tới xương chậu. Có 7 đốt sống cổ, 12 đốt sống ngực, 5 đốt sống thắt lưng.</a:t>
            </a:r>
            <a:br>
              <a:rPr lang="en-US" sz="2800" smtClean="0">
                <a:solidFill>
                  <a:schemeClr val="tx1"/>
                </a:solidFill>
                <a:latin typeface="Times New Roman" pitchFamily="18" charset="0"/>
              </a:rPr>
            </a:br>
            <a:r>
              <a:rPr lang="en-US" sz="2800" smtClean="0">
                <a:solidFill>
                  <a:schemeClr val="tx1"/>
                </a:solidFill>
                <a:latin typeface="Times New Roman" pitchFamily="18" charset="0"/>
              </a:rPr>
              <a:t>  Các đốt sống cùng và cụt tạo thành xương cùng và xương cụt. </a:t>
            </a:r>
          </a:p>
        </p:txBody>
      </p:sp>
      <p:pic>
        <p:nvPicPr>
          <p:cNvPr id="144387" name="Picture 3" descr="1252040089_36061eb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191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88" name="Picture 4" descr="Cot-s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0"/>
            <a:ext cx="498633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4387"/>
                                        </p:tgtEl>
                                        <p:attrNameLst>
                                          <p:attrName>style.visibility</p:attrName>
                                        </p:attrNameLst>
                                      </p:cBhvr>
                                      <p:to>
                                        <p:strVal val="visible"/>
                                      </p:to>
                                    </p:set>
                                    <p:anim calcmode="lin" valueType="num">
                                      <p:cBhvr>
                                        <p:cTn id="7" dur="1000" fill="hold"/>
                                        <p:tgtEl>
                                          <p:spTgt spid="144387"/>
                                        </p:tgtEl>
                                        <p:attrNameLst>
                                          <p:attrName>ppt_w</p:attrName>
                                        </p:attrNameLst>
                                      </p:cBhvr>
                                      <p:tavLst>
                                        <p:tav tm="0">
                                          <p:val>
                                            <p:strVal val="#ppt_w+.3"/>
                                          </p:val>
                                        </p:tav>
                                        <p:tav tm="100000">
                                          <p:val>
                                            <p:strVal val="#ppt_w"/>
                                          </p:val>
                                        </p:tav>
                                      </p:tavLst>
                                    </p:anim>
                                    <p:anim calcmode="lin" valueType="num">
                                      <p:cBhvr>
                                        <p:cTn id="8" dur="1000" fill="hold"/>
                                        <p:tgtEl>
                                          <p:spTgt spid="144387"/>
                                        </p:tgtEl>
                                        <p:attrNameLst>
                                          <p:attrName>ppt_h</p:attrName>
                                        </p:attrNameLst>
                                      </p:cBhvr>
                                      <p:tavLst>
                                        <p:tav tm="0">
                                          <p:val>
                                            <p:strVal val="#ppt_h"/>
                                          </p:val>
                                        </p:tav>
                                        <p:tav tm="100000">
                                          <p:val>
                                            <p:strVal val="#ppt_h"/>
                                          </p:val>
                                        </p:tav>
                                      </p:tavLst>
                                    </p:anim>
                                    <p:animEffect transition="in" filter="fade">
                                      <p:cBhvr>
                                        <p:cTn id="9" dur="1000"/>
                                        <p:tgtEl>
                                          <p:spTgt spid="1443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ppt_w</p:attrName>
                                        </p:attrNameLst>
                                      </p:cBhvr>
                                      <p:tavLst>
                                        <p:tav tm="0">
                                          <p:val>
                                            <p:fltVal val="0"/>
                                          </p:val>
                                        </p:tav>
                                        <p:tav tm="100000">
                                          <p:val>
                                            <p:strVal val="#ppt_w"/>
                                          </p:val>
                                        </p:tav>
                                      </p:tavLst>
                                    </p:anim>
                                    <p:anim calcmode="lin" valueType="num">
                                      <p:cBhvr>
                                        <p:cTn id="15" dur="500" fill="hold"/>
                                        <p:tgtEl>
                                          <p:spTgt spid="144388"/>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144386"/>
                                        </p:tgtEl>
                                        <p:attrNameLst>
                                          <p:attrName>style.visibility</p:attrName>
                                        </p:attrNameLst>
                                      </p:cBhvr>
                                      <p:to>
                                        <p:strVal val="visible"/>
                                      </p:to>
                                    </p:set>
                                    <p:anim calcmode="lin" valueType="num">
                                      <p:cBhvr>
                                        <p:cTn id="20" dur="500" decel="50000" fill="hold">
                                          <p:stCondLst>
                                            <p:cond delay="0"/>
                                          </p:stCondLst>
                                        </p:cTn>
                                        <p:tgtEl>
                                          <p:spTgt spid="144386"/>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44386"/>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44386"/>
                                        </p:tgtEl>
                                        <p:attrNameLst>
                                          <p:attrName>ppt_w</p:attrName>
                                        </p:attrNameLst>
                                      </p:cBhvr>
                                      <p:tavLst>
                                        <p:tav tm="0">
                                          <p:val>
                                            <p:strVal val="#ppt_w*.05"/>
                                          </p:val>
                                        </p:tav>
                                        <p:tav tm="100000">
                                          <p:val>
                                            <p:strVal val="#ppt_w"/>
                                          </p:val>
                                        </p:tav>
                                      </p:tavLst>
                                    </p:anim>
                                    <p:anim calcmode="lin" valueType="num">
                                      <p:cBhvr>
                                        <p:cTn id="23" dur="1000" fill="hold"/>
                                        <p:tgtEl>
                                          <p:spTgt spid="144386"/>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44386"/>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44386"/>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44386"/>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endParaRPr lang="en-US" smtClean="0"/>
          </a:p>
        </p:txBody>
      </p:sp>
      <p:sp>
        <p:nvSpPr>
          <p:cNvPr id="145411" name="Rectangle 3"/>
          <p:cNvSpPr>
            <a:spLocks noGrp="1" noChangeArrowheads="1"/>
          </p:cNvSpPr>
          <p:nvPr>
            <p:ph type="body" idx="1"/>
          </p:nvPr>
        </p:nvSpPr>
        <p:spPr>
          <a:xfrm>
            <a:off x="0" y="4343400"/>
            <a:ext cx="9144000" cy="2514600"/>
          </a:xfrm>
          <a:solidFill>
            <a:schemeClr val="bg1"/>
          </a:solidFill>
          <a:ln>
            <a:solidFill>
              <a:schemeClr val="tx1"/>
            </a:solidFill>
            <a:miter lim="800000"/>
            <a:headEnd/>
            <a:tailEnd/>
          </a:ln>
        </p:spPr>
        <p:txBody>
          <a:bodyPr/>
          <a:lstStyle/>
          <a:p>
            <a:pPr eaLnBrk="1" hangingPunct="1">
              <a:lnSpc>
                <a:spcPct val="80000"/>
              </a:lnSpc>
              <a:buFont typeface="Wingdings" pitchFamily="2" charset="2"/>
              <a:buNone/>
              <a:defRPr/>
            </a:pPr>
            <a:r>
              <a:rPr lang="en-US" sz="1800" smtClean="0">
                <a:solidFill>
                  <a:srgbClr val="0000FF"/>
                </a:solidFill>
                <a:latin typeface="Times New Roman" pitchFamily="18" charset="0"/>
              </a:rPr>
              <a:t>            </a:t>
            </a:r>
            <a:r>
              <a:rPr lang="en-US" sz="3600" smtClean="0">
                <a:latin typeface="Times New Roman" pitchFamily="18" charset="0"/>
              </a:rPr>
              <a:t>Các dây thần kinh não - tủy gồm 12 đôi dây thần kinh não xuất phát từ trụ não và tỏa ra khắp các cơ quan ở mặt, cổ và 31 đôi dây thần kinh tủy sống xuất phát từ tủy sống phân bố ra tận các cơ quan ở thân.</a:t>
            </a:r>
          </a:p>
        </p:txBody>
      </p:sp>
      <p:pic>
        <p:nvPicPr>
          <p:cNvPr id="145412"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descr="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p:cTn id="7" dur="500" fill="hold"/>
                                        <p:tgtEl>
                                          <p:spTgt spid="145413"/>
                                        </p:tgtEl>
                                        <p:attrNameLst>
                                          <p:attrName>ppt_w</p:attrName>
                                        </p:attrNameLst>
                                      </p:cBhvr>
                                      <p:tavLst>
                                        <p:tav tm="0">
                                          <p:val>
                                            <p:fltVal val="0"/>
                                          </p:val>
                                        </p:tav>
                                        <p:tav tm="100000">
                                          <p:val>
                                            <p:strVal val="#ppt_w"/>
                                          </p:val>
                                        </p:tav>
                                      </p:tavLst>
                                    </p:anim>
                                    <p:anim calcmode="lin" valueType="num">
                                      <p:cBhvr>
                                        <p:cTn id="8" dur="500" fill="hold"/>
                                        <p:tgtEl>
                                          <p:spTgt spid="14541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145412"/>
                                        </p:tgtEl>
                                        <p:attrNameLst>
                                          <p:attrName>style.visibility</p:attrName>
                                        </p:attrNameLst>
                                      </p:cBhvr>
                                      <p:to>
                                        <p:strVal val="visible"/>
                                      </p:to>
                                    </p:set>
                                    <p:anim calcmode="lin" valueType="num">
                                      <p:cBhvr>
                                        <p:cTn id="13" dur="1000" fill="hold"/>
                                        <p:tgtEl>
                                          <p:spTgt spid="145412"/>
                                        </p:tgtEl>
                                        <p:attrNameLst>
                                          <p:attrName>ppt_x</p:attrName>
                                        </p:attrNameLst>
                                      </p:cBhvr>
                                      <p:tavLst>
                                        <p:tav tm="0">
                                          <p:val>
                                            <p:strVal val="#ppt_x-.2"/>
                                          </p:val>
                                        </p:tav>
                                        <p:tav tm="100000">
                                          <p:val>
                                            <p:strVal val="#ppt_x"/>
                                          </p:val>
                                        </p:tav>
                                      </p:tavLst>
                                    </p:anim>
                                    <p:anim calcmode="lin" valueType="num">
                                      <p:cBhvr>
                                        <p:cTn id="14" dur="1000" fill="hold"/>
                                        <p:tgtEl>
                                          <p:spTgt spid="14541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454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5411">
                                            <p:bg/>
                                          </p:spTgt>
                                        </p:tgtEl>
                                        <p:attrNameLst>
                                          <p:attrName>style.visibility</p:attrName>
                                        </p:attrNameLst>
                                      </p:cBhvr>
                                      <p:to>
                                        <p:strVal val="visible"/>
                                      </p:to>
                                    </p:set>
                                    <p:animEffect transition="in" filter="diamond(in)">
                                      <p:cBhvr>
                                        <p:cTn id="20" dur="2000"/>
                                        <p:tgtEl>
                                          <p:spTgt spid="145411">
                                            <p:bg/>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5411">
                                            <p:txEl>
                                              <p:pRg st="0" end="0"/>
                                            </p:txEl>
                                          </p:spTgt>
                                        </p:tgtEl>
                                        <p:attrNameLst>
                                          <p:attrName>style.visibility</p:attrName>
                                        </p:attrNameLst>
                                      </p:cBhvr>
                                      <p:to>
                                        <p:strVal val="visible"/>
                                      </p:to>
                                    </p:set>
                                    <p:animEffect transition="in" filter="diamond(in)">
                                      <p:cBhvr>
                                        <p:cTn id="25" dur="2000"/>
                                        <p:tgtEl>
                                          <p:spTgt spid="145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696"/>
  <p:tag name="VIOLETTITLE" val="TNXH 3: Cơ quan thần kinh"/>
  <p:tag name="VIOLETLESSON" val="12"/>
  <p:tag name="VIOLETCATID" val="8049775"/>
  <p:tag name="VIOLETSUBJECT" val="Tự nhiên và xã hội 3"/>
  <p:tag name="VIOLETSOURCE" val="sưu tầm trên internet"/>
  <p:tag name="VIOLETAUTHORID" val="860244"/>
  <p:tag name="VIOLETAUTHORNAME" val="Lê Anh Hải"/>
  <p:tag name="VIOLETAUTHORAVATAR" val="0/860/244/avatar.jpg"/>
  <p:tag name="VIOLETAUTHORADDRESS" val="THCS Lê Quý đôn - hà nội"/>
  <p:tag name="VIOLETDATE" val="2013-12-07 10:41:42"/>
  <p:tag name="VIOLETHIT" val="375"/>
  <p:tag name="VIOLETLIKE" val="0"/>
</p:tagLst>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1210</TotalTime>
  <Words>1054</Words>
  <Application>Microsoft Office PowerPoint</Application>
  <PresentationFormat>On-screen Show (4:3)</PresentationFormat>
  <Paragraphs>83</Paragraphs>
  <Slides>18</Slides>
  <Notes>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0" baseType="lpstr">
      <vt:lpstr>Times New Roman</vt:lpstr>
      <vt:lpstr>Arial</vt:lpstr>
      <vt:lpstr>Verdana</vt:lpstr>
      <vt:lpstr>Wingdings</vt:lpstr>
      <vt:lpstr>Garamond</vt:lpstr>
      <vt:lpstr>Tahoma</vt:lpstr>
      <vt:lpstr>Algerian</vt:lpstr>
      <vt:lpstr>VNI-Times</vt:lpstr>
      <vt:lpstr>Competition</vt:lpstr>
      <vt:lpstr>Teamwork</vt:lpstr>
      <vt:lpstr>Textured</vt:lpstr>
      <vt:lpstr>Microsoft Clip Gallery</vt:lpstr>
      <vt:lpstr>PowerPoint Presentation</vt:lpstr>
      <vt:lpstr>PowerPoint Presentation</vt:lpstr>
      <vt:lpstr>PowerPoint Presentation</vt:lpstr>
      <vt:lpstr>PowerPoint Presentation</vt:lpstr>
      <vt:lpstr>PowerPoint Presentation</vt:lpstr>
      <vt:lpstr>`</vt:lpstr>
      <vt:lpstr>PowerPoint Presentation</vt:lpstr>
      <vt:lpstr>   Cột sống bao gồm 33 hoặc 34 đốt sống được kết nối với nhau bằng các dây chằng và được nâng đỡ bởi hệ thống cơ từ xương sọ tới xương chậu. Có 7 đốt sống cổ, 12 đốt sống ngực, 5 đốt sống thắt lưng.   Các đốt sống cùng và cụt tạo thành xương cùng và xương cụt.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MyPC</cp:lastModifiedBy>
  <cp:revision>51</cp:revision>
  <dcterms:created xsi:type="dcterms:W3CDTF">2010-08-13T08:30:39Z</dcterms:created>
  <dcterms:modified xsi:type="dcterms:W3CDTF">2017-10-08T16:24:05Z</dcterms:modified>
</cp:coreProperties>
</file>