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9" r:id="rId3"/>
    <p:sldId id="284" r:id="rId4"/>
    <p:sldId id="256" r:id="rId5"/>
    <p:sldId id="258" r:id="rId6"/>
    <p:sldId id="289" r:id="rId7"/>
    <p:sldId id="261" r:id="rId8"/>
    <p:sldId id="276" r:id="rId9"/>
    <p:sldId id="297" r:id="rId10"/>
    <p:sldId id="298" r:id="rId11"/>
    <p:sldId id="300" r:id="rId12"/>
    <p:sldId id="299" r:id="rId13"/>
    <p:sldId id="281" r:id="rId14"/>
    <p:sldId id="263" r:id="rId15"/>
    <p:sldId id="290" r:id="rId16"/>
    <p:sldId id="301" r:id="rId17"/>
    <p:sldId id="267" r:id="rId18"/>
    <p:sldId id="273" r:id="rId19"/>
    <p:sldId id="286" r:id="rId20"/>
    <p:sldId id="288" r:id="rId21"/>
    <p:sldId id="268" r:id="rId22"/>
    <p:sldId id="291" r:id="rId23"/>
    <p:sldId id="269" r:id="rId24"/>
    <p:sldId id="303" r:id="rId25"/>
    <p:sldId id="293" r:id="rId26"/>
    <p:sldId id="270" r:id="rId27"/>
    <p:sldId id="274" r:id="rId28"/>
    <p:sldId id="294" r:id="rId29"/>
  </p:sldIdLst>
  <p:sldSz cx="9144000" cy="6858000" type="screen4x3"/>
  <p:notesSz cx="6858000" cy="9144000"/>
  <p:custDataLst>
    <p:tags r:id="rId30"/>
  </p:custDataLst>
  <p:defaultTextStyle>
    <a:defPPr>
      <a:defRPr lang="en-US"/>
    </a:defPPr>
    <a:lvl1pPr algn="l" rtl="0" fontAlgn="base">
      <a:spcBef>
        <a:spcPct val="0"/>
      </a:spcBef>
      <a:spcAft>
        <a:spcPct val="0"/>
      </a:spcAft>
      <a:defRPr kern="1200">
        <a:solidFill>
          <a:schemeClr val="tx1"/>
        </a:solidFill>
        <a:latin typeface="VNI-Times" pitchFamily="2" charset="0"/>
        <a:ea typeface="+mn-ea"/>
        <a:cs typeface="Arial" pitchFamily="34" charset="0"/>
      </a:defRPr>
    </a:lvl1pPr>
    <a:lvl2pPr marL="457200" algn="l" rtl="0" fontAlgn="base">
      <a:spcBef>
        <a:spcPct val="0"/>
      </a:spcBef>
      <a:spcAft>
        <a:spcPct val="0"/>
      </a:spcAft>
      <a:defRPr kern="1200">
        <a:solidFill>
          <a:schemeClr val="tx1"/>
        </a:solidFill>
        <a:latin typeface="VNI-Times" pitchFamily="2" charset="0"/>
        <a:ea typeface="+mn-ea"/>
        <a:cs typeface="Arial" pitchFamily="34" charset="0"/>
      </a:defRPr>
    </a:lvl2pPr>
    <a:lvl3pPr marL="914400" algn="l" rtl="0" fontAlgn="base">
      <a:spcBef>
        <a:spcPct val="0"/>
      </a:spcBef>
      <a:spcAft>
        <a:spcPct val="0"/>
      </a:spcAft>
      <a:defRPr kern="1200">
        <a:solidFill>
          <a:schemeClr val="tx1"/>
        </a:solidFill>
        <a:latin typeface="VNI-Times" pitchFamily="2" charset="0"/>
        <a:ea typeface="+mn-ea"/>
        <a:cs typeface="Arial" pitchFamily="34" charset="0"/>
      </a:defRPr>
    </a:lvl3pPr>
    <a:lvl4pPr marL="1371600" algn="l" rtl="0" fontAlgn="base">
      <a:spcBef>
        <a:spcPct val="0"/>
      </a:spcBef>
      <a:spcAft>
        <a:spcPct val="0"/>
      </a:spcAft>
      <a:defRPr kern="1200">
        <a:solidFill>
          <a:schemeClr val="tx1"/>
        </a:solidFill>
        <a:latin typeface="VNI-Times" pitchFamily="2" charset="0"/>
        <a:ea typeface="+mn-ea"/>
        <a:cs typeface="Arial" pitchFamily="34" charset="0"/>
      </a:defRPr>
    </a:lvl4pPr>
    <a:lvl5pPr marL="1828800" algn="l" rtl="0" fontAlgn="base">
      <a:spcBef>
        <a:spcPct val="0"/>
      </a:spcBef>
      <a:spcAft>
        <a:spcPct val="0"/>
      </a:spcAft>
      <a:defRPr kern="1200">
        <a:solidFill>
          <a:schemeClr val="tx1"/>
        </a:solidFill>
        <a:latin typeface="VNI-Times" pitchFamily="2" charset="0"/>
        <a:ea typeface="+mn-ea"/>
        <a:cs typeface="Arial" pitchFamily="34" charset="0"/>
      </a:defRPr>
    </a:lvl5pPr>
    <a:lvl6pPr marL="2286000" algn="l" defTabSz="914400" rtl="0" eaLnBrk="1" latinLnBrk="0" hangingPunct="1">
      <a:defRPr kern="1200">
        <a:solidFill>
          <a:schemeClr val="tx1"/>
        </a:solidFill>
        <a:latin typeface="VNI-Times" pitchFamily="2" charset="0"/>
        <a:ea typeface="+mn-ea"/>
        <a:cs typeface="Arial" pitchFamily="34" charset="0"/>
      </a:defRPr>
    </a:lvl6pPr>
    <a:lvl7pPr marL="2743200" algn="l" defTabSz="914400" rtl="0" eaLnBrk="1" latinLnBrk="0" hangingPunct="1">
      <a:defRPr kern="1200">
        <a:solidFill>
          <a:schemeClr val="tx1"/>
        </a:solidFill>
        <a:latin typeface="VNI-Times" pitchFamily="2" charset="0"/>
        <a:ea typeface="+mn-ea"/>
        <a:cs typeface="Arial" pitchFamily="34" charset="0"/>
      </a:defRPr>
    </a:lvl7pPr>
    <a:lvl8pPr marL="3200400" algn="l" defTabSz="914400" rtl="0" eaLnBrk="1" latinLnBrk="0" hangingPunct="1">
      <a:defRPr kern="1200">
        <a:solidFill>
          <a:schemeClr val="tx1"/>
        </a:solidFill>
        <a:latin typeface="VNI-Times" pitchFamily="2" charset="0"/>
        <a:ea typeface="+mn-ea"/>
        <a:cs typeface="Arial" pitchFamily="34" charset="0"/>
      </a:defRPr>
    </a:lvl8pPr>
    <a:lvl9pPr marL="3657600" algn="l" defTabSz="914400" rtl="0" eaLnBrk="1" latinLnBrk="0" hangingPunct="1">
      <a:defRPr kern="1200">
        <a:solidFill>
          <a:schemeClr val="tx1"/>
        </a:solidFill>
        <a:latin typeface="VNI-Times" pitchFamily="2"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00FF00"/>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3" autoAdjust="0"/>
    <p:restoredTop sz="94622" autoAdjust="0"/>
  </p:normalViewPr>
  <p:slideViewPr>
    <p:cSldViewPr>
      <p:cViewPr varScale="1">
        <p:scale>
          <a:sx n="70" d="100"/>
          <a:sy n="70"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D4066E47-A935-4409-AE18-52638EB8F99D}" type="slidenum">
              <a:rPr lang="en-US" altLang="vi-VN"/>
              <a:pPr/>
              <a:t>‹#›</a:t>
            </a:fld>
            <a:endParaRPr lang="en-US" altLang="vi-VN"/>
          </a:p>
        </p:txBody>
      </p:sp>
    </p:spTree>
    <p:extLst>
      <p:ext uri="{BB962C8B-B14F-4D97-AF65-F5344CB8AC3E}">
        <p14:creationId xmlns:p14="http://schemas.microsoft.com/office/powerpoint/2010/main" val="10453900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C8901A95-2199-4279-8217-AB1BA33F79CE}" type="slidenum">
              <a:rPr lang="en-US" altLang="vi-VN"/>
              <a:pPr/>
              <a:t>‹#›</a:t>
            </a:fld>
            <a:endParaRPr lang="en-US" altLang="vi-VN"/>
          </a:p>
        </p:txBody>
      </p:sp>
    </p:spTree>
    <p:extLst>
      <p:ext uri="{BB962C8B-B14F-4D97-AF65-F5344CB8AC3E}">
        <p14:creationId xmlns:p14="http://schemas.microsoft.com/office/powerpoint/2010/main" val="42769217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A2EEB78-B84F-4388-A8B8-4C2C421D0B78}" type="slidenum">
              <a:rPr lang="en-US" altLang="vi-VN"/>
              <a:pPr/>
              <a:t>‹#›</a:t>
            </a:fld>
            <a:endParaRPr lang="en-US" altLang="vi-VN"/>
          </a:p>
        </p:txBody>
      </p:sp>
    </p:spTree>
    <p:extLst>
      <p:ext uri="{BB962C8B-B14F-4D97-AF65-F5344CB8AC3E}">
        <p14:creationId xmlns:p14="http://schemas.microsoft.com/office/powerpoint/2010/main" val="38571160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A25DEFA-329E-46B5-BA27-2A18BDB8D645}" type="slidenum">
              <a:rPr lang="en-US" altLang="vi-VN"/>
              <a:pPr/>
              <a:t>‹#›</a:t>
            </a:fld>
            <a:endParaRPr lang="en-US" altLang="vi-VN"/>
          </a:p>
        </p:txBody>
      </p:sp>
    </p:spTree>
    <p:extLst>
      <p:ext uri="{BB962C8B-B14F-4D97-AF65-F5344CB8AC3E}">
        <p14:creationId xmlns:p14="http://schemas.microsoft.com/office/powerpoint/2010/main" val="10616451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E30CD04F-07B4-4FD2-B0DC-BAB88ED569BC}" type="slidenum">
              <a:rPr lang="en-US" altLang="vi-VN"/>
              <a:pPr/>
              <a:t>‹#›</a:t>
            </a:fld>
            <a:endParaRPr lang="en-US" altLang="vi-VN"/>
          </a:p>
        </p:txBody>
      </p:sp>
    </p:spTree>
    <p:extLst>
      <p:ext uri="{BB962C8B-B14F-4D97-AF65-F5344CB8AC3E}">
        <p14:creationId xmlns:p14="http://schemas.microsoft.com/office/powerpoint/2010/main" val="24623105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17940CD1-EBE4-48CB-88FF-E5CA3A9C3935}" type="slidenum">
              <a:rPr lang="en-US" altLang="vi-VN"/>
              <a:pPr/>
              <a:t>‹#›</a:t>
            </a:fld>
            <a:endParaRPr lang="en-US" altLang="vi-VN"/>
          </a:p>
        </p:txBody>
      </p:sp>
    </p:spTree>
    <p:extLst>
      <p:ext uri="{BB962C8B-B14F-4D97-AF65-F5344CB8AC3E}">
        <p14:creationId xmlns:p14="http://schemas.microsoft.com/office/powerpoint/2010/main" val="20207255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30E37926-7AD8-4B74-85D8-6D86B3E18AED}" type="slidenum">
              <a:rPr lang="en-US" altLang="vi-VN"/>
              <a:pPr/>
              <a:t>‹#›</a:t>
            </a:fld>
            <a:endParaRPr lang="en-US" altLang="vi-VN"/>
          </a:p>
        </p:txBody>
      </p:sp>
    </p:spTree>
    <p:extLst>
      <p:ext uri="{BB962C8B-B14F-4D97-AF65-F5344CB8AC3E}">
        <p14:creationId xmlns:p14="http://schemas.microsoft.com/office/powerpoint/2010/main" val="1209999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531CEF08-2C39-432F-AF1E-DEF0BD96E808}" type="slidenum">
              <a:rPr lang="en-US" altLang="vi-VN"/>
              <a:pPr/>
              <a:t>‹#›</a:t>
            </a:fld>
            <a:endParaRPr lang="en-US" altLang="vi-VN"/>
          </a:p>
        </p:txBody>
      </p:sp>
    </p:spTree>
    <p:extLst>
      <p:ext uri="{BB962C8B-B14F-4D97-AF65-F5344CB8AC3E}">
        <p14:creationId xmlns:p14="http://schemas.microsoft.com/office/powerpoint/2010/main" val="5559394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38FB0CEF-F5E0-4C9B-8989-5C4C59C05EEA}" type="slidenum">
              <a:rPr lang="en-US" altLang="vi-VN"/>
              <a:pPr/>
              <a:t>‹#›</a:t>
            </a:fld>
            <a:endParaRPr lang="en-US" altLang="vi-VN"/>
          </a:p>
        </p:txBody>
      </p:sp>
    </p:spTree>
    <p:extLst>
      <p:ext uri="{BB962C8B-B14F-4D97-AF65-F5344CB8AC3E}">
        <p14:creationId xmlns:p14="http://schemas.microsoft.com/office/powerpoint/2010/main" val="10646651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1D080072-8BCD-46B9-B5C1-FE4B975D2BCA}" type="slidenum">
              <a:rPr lang="en-US" altLang="vi-VN"/>
              <a:pPr/>
              <a:t>‹#›</a:t>
            </a:fld>
            <a:endParaRPr lang="en-US" altLang="vi-VN"/>
          </a:p>
        </p:txBody>
      </p:sp>
    </p:spTree>
    <p:extLst>
      <p:ext uri="{BB962C8B-B14F-4D97-AF65-F5344CB8AC3E}">
        <p14:creationId xmlns:p14="http://schemas.microsoft.com/office/powerpoint/2010/main" val="1332613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3969C1C2-DE51-4A41-ACB1-8B62E5D5BB56}" type="slidenum">
              <a:rPr lang="en-US" altLang="vi-VN"/>
              <a:pPr/>
              <a:t>‹#›</a:t>
            </a:fld>
            <a:endParaRPr lang="en-US" altLang="vi-VN"/>
          </a:p>
        </p:txBody>
      </p:sp>
    </p:spTree>
    <p:extLst>
      <p:ext uri="{BB962C8B-B14F-4D97-AF65-F5344CB8AC3E}">
        <p14:creationId xmlns:p14="http://schemas.microsoft.com/office/powerpoint/2010/main" val="13631575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B2F49E13-14DF-49F8-8F47-55390ED61FF2}" type="slidenum">
              <a:rPr lang="en-US" altLang="vi-VN"/>
              <a:pPr/>
              <a:t>‹#›</a:t>
            </a:fld>
            <a:endParaRPr lang="en-US" altLang="vi-VN"/>
          </a:p>
        </p:txBody>
      </p:sp>
    </p:spTree>
    <p:extLst>
      <p:ext uri="{BB962C8B-B14F-4D97-AF65-F5344CB8AC3E}">
        <p14:creationId xmlns:p14="http://schemas.microsoft.com/office/powerpoint/2010/main" val="13354096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2AAA27D-00C2-4918-935D-384763441E9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audio" Target="file:///C:\Documents%20and%20Settings\Administrator\Desktop\Chuong%20chua%20NEW\Loai%2022.mp3" TargetMode="External"/><Relationship Id="rId7" Type="http://schemas.openxmlformats.org/officeDocument/2006/relationships/image" Target="../media/image13.gif"/><Relationship Id="rId12" Type="http://schemas.openxmlformats.org/officeDocument/2006/relationships/image" Target="../media/image18.png"/><Relationship Id="rId2" Type="http://schemas.openxmlformats.org/officeDocument/2006/relationships/audio" Target="file:///C:\Documents%20and%20Settings\Administrator\Desktop\Chuong%20chua%20NEW\ctg2.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7.png"/><Relationship Id="rId5" Type="http://schemas.openxmlformats.org/officeDocument/2006/relationships/audio" Target="../media/audio3.wav"/><Relationship Id="rId10" Type="http://schemas.openxmlformats.org/officeDocument/2006/relationships/image" Target="../media/image16.png"/><Relationship Id="rId4" Type="http://schemas.openxmlformats.org/officeDocument/2006/relationships/slideLayout" Target="../slideLayouts/slideLayout12.xm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gif"/><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Documents%20and%20Settings\Administrator\Desktop\Chuong%20chua%20NEW\Loai%2022.mp3"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5638800" y="5562600"/>
            <a:ext cx="3352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5400">
                <a:solidFill>
                  <a:schemeClr val="bg1"/>
                </a:solidFill>
                <a:latin typeface="VNI-Juni" pitchFamily="2" charset="0"/>
              </a:rPr>
              <a:t>BA : C</a:t>
            </a:r>
            <a:endParaRPr lang="en-US" altLang="vi-VN" sz="5400">
              <a:solidFill>
                <a:srgbClr val="FF00FF"/>
              </a:solidFill>
              <a:latin typeface="VNI-Juni" pitchFamily="2" charset="0"/>
            </a:endParaRPr>
          </a:p>
        </p:txBody>
      </p:sp>
      <p:sp>
        <p:nvSpPr>
          <p:cNvPr id="27677" name="WordArt 29"/>
          <p:cNvSpPr>
            <a:spLocks noChangeArrowheads="1" noChangeShapeType="1" noTextEdit="1"/>
          </p:cNvSpPr>
          <p:nvPr/>
        </p:nvSpPr>
        <p:spPr bwMode="auto">
          <a:xfrm>
            <a:off x="990600" y="457200"/>
            <a:ext cx="6829425" cy="5562600"/>
          </a:xfrm>
          <a:prstGeom prst="rect">
            <a:avLst/>
          </a:prstGeom>
        </p:spPr>
        <p:txBody>
          <a:bodyPr spcFirstLastPara="1" wrap="none" fromWordArt="1">
            <a:prstTxWarp prst="textArchUp">
              <a:avLst>
                <a:gd name="adj" fmla="val 10800000"/>
              </a:avLst>
            </a:prstTxWarp>
          </a:bodyPr>
          <a:lstStyle/>
          <a:p>
            <a:pPr algn="ctr"/>
            <a:r>
              <a:rPr lang="vi-VN"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NHIỆT LIỆT CHÀO MỪNG QUÝ THẦY CÔ VỀ DỰ GIỜ LỚP </a:t>
            </a:r>
            <a:r>
              <a:rPr lang="vi-VN" kern="10" dirty="0" smtClean="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rPr>
              <a:t>3A</a:t>
            </a:r>
            <a:endParaRPr lang="vi-VN" kern="10" dirty="0">
              <a:ln w="9525">
                <a:solidFill>
                  <a:srgbClr val="FF0000"/>
                </a:solid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
        <p:nvSpPr>
          <p:cNvPr id="27678" name="WordArt 30"/>
          <p:cNvSpPr>
            <a:spLocks noChangeArrowheads="1" noChangeShapeType="1" noTextEdit="1"/>
          </p:cNvSpPr>
          <p:nvPr/>
        </p:nvSpPr>
        <p:spPr bwMode="auto">
          <a:xfrm>
            <a:off x="2362200" y="3657600"/>
            <a:ext cx="44196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287"/>
              </a:avLst>
            </a:prstTxWarp>
          </a:bodyPr>
          <a:lstStyle/>
          <a:p>
            <a:pPr algn="ctr"/>
            <a:r>
              <a:rPr lang="vi-VN" kern="10" dirty="0">
                <a:solidFill>
                  <a:srgbClr val="FF0066"/>
                </a:solidFill>
                <a:effectLst>
                  <a:outerShdw dist="45791" dir="2021404" algn="ctr" rotWithShape="0">
                    <a:srgbClr val="B2B2B2">
                      <a:alpha val="80000"/>
                    </a:srgbClr>
                  </a:outerShdw>
                </a:effectLst>
                <a:latin typeface="Times New Roman"/>
                <a:cs typeface="Times New Roman"/>
              </a:rPr>
              <a:t>Môn: Tự nhiên và xã hội</a:t>
            </a:r>
          </a:p>
          <a:p>
            <a:pPr algn="ctr"/>
            <a:r>
              <a:rPr lang="vi-VN" kern="10" dirty="0">
                <a:solidFill>
                  <a:srgbClr val="FF0066"/>
                </a:solidFill>
                <a:effectLst>
                  <a:outerShdw dist="45791" dir="2021404" algn="ctr" rotWithShape="0">
                    <a:srgbClr val="B2B2B2">
                      <a:alpha val="80000"/>
                    </a:srgbClr>
                  </a:outerShdw>
                </a:effectLst>
                <a:latin typeface="Times New Roman"/>
                <a:cs typeface="Times New Roman"/>
              </a:rPr>
              <a:t>GV: </a:t>
            </a:r>
            <a:r>
              <a:rPr lang="vi-VN" kern="10" dirty="0" smtClean="0">
                <a:solidFill>
                  <a:srgbClr val="FF0066"/>
                </a:solidFill>
                <a:effectLst>
                  <a:outerShdw dist="45791" dir="2021404" algn="ctr" rotWithShape="0">
                    <a:srgbClr val="B2B2B2">
                      <a:alpha val="80000"/>
                    </a:srgbClr>
                  </a:outerShdw>
                </a:effectLst>
                <a:latin typeface="Times New Roman"/>
                <a:cs typeface="Times New Roman"/>
              </a:rPr>
              <a:t>Đinh Hoàng Yến</a:t>
            </a:r>
            <a:endParaRPr lang="vi-VN" kern="10" dirty="0">
              <a:solidFill>
                <a:srgbClr val="FF0066"/>
              </a:solidFill>
              <a:effectLst>
                <a:outerShdw dist="45791" dir="2021404" algn="ctr" rotWithShape="0">
                  <a:srgbClr val="B2B2B2">
                    <a:alpha val="80000"/>
                  </a:srgbClr>
                </a:outerShdw>
              </a:effectLst>
              <a:latin typeface="Times New Roman"/>
              <a:cs typeface="Times New Roman"/>
            </a:endParaRPr>
          </a:p>
        </p:txBody>
      </p:sp>
      <p:pic>
        <p:nvPicPr>
          <p:cNvPr id="27683" name="Picture 35" descr="BT_G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838200"/>
            <a:ext cx="13716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Picture 36" descr="Gio ho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30875"/>
            <a:ext cx="1371600"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7685" name="Picture 37" descr="Gio ho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2400"/>
            <a:ext cx="1371600"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7686" name="Picture 38" descr="Gio ho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71600"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7687" name="Picture 39" descr="Gio hoa"/>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730875"/>
            <a:ext cx="1371600" cy="112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655"/>
                                        </p:tgtEl>
                                        <p:attrNameLst>
                                          <p:attrName>style.visibility</p:attrName>
                                        </p:attrNameLst>
                                      </p:cBhvr>
                                      <p:to>
                                        <p:strVal val="visible"/>
                                      </p:to>
                                    </p:set>
                                    <p:anim calcmode="lin" valueType="num">
                                      <p:cBhvr>
                                        <p:cTn id="7" dur="500" fill="hold"/>
                                        <p:tgtEl>
                                          <p:spTgt spid="276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655"/>
                                        </p:tgtEl>
                                        <p:attrNameLst>
                                          <p:attrName>ppt_y</p:attrName>
                                        </p:attrNameLst>
                                      </p:cBhvr>
                                      <p:tavLst>
                                        <p:tav tm="0">
                                          <p:val>
                                            <p:strVal val="#ppt_y"/>
                                          </p:val>
                                        </p:tav>
                                        <p:tav tm="100000">
                                          <p:val>
                                            <p:strVal val="#ppt_y"/>
                                          </p:val>
                                        </p:tav>
                                      </p:tavLst>
                                    </p:anim>
                                    <p:anim calcmode="lin" valueType="num">
                                      <p:cBhvr>
                                        <p:cTn id="9" dur="500" fill="hold"/>
                                        <p:tgtEl>
                                          <p:spTgt spid="276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6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655"/>
                                        </p:tgtEl>
                                      </p:cBhvr>
                                    </p:animEffect>
                                  </p:childTnLst>
                                </p:cTn>
                              </p:par>
                              <p:par>
                                <p:cTn id="12" presetID="22" presetClass="emph" presetSubtype="0" repeatCount="indefinite" fill="hold" grpId="0" nodeType="withEffect">
                                  <p:stCondLst>
                                    <p:cond delay="0"/>
                                  </p:stCondLst>
                                  <p:childTnLst>
                                    <p:animClr clrSpc="hsl" dir="cw">
                                      <p:cBhvr override="childStyle">
                                        <p:cTn id="13" dur="2000" fill="hold"/>
                                        <p:tgtEl>
                                          <p:spTgt spid="27677"/>
                                        </p:tgtEl>
                                        <p:attrNameLst>
                                          <p:attrName>style.color</p:attrName>
                                        </p:attrNameLst>
                                      </p:cBhvr>
                                      <p:by>
                                        <p:hsl h="-7200000" s="0" l="0"/>
                                      </p:by>
                                    </p:animClr>
                                    <p:animClr clrSpc="hsl" dir="cw">
                                      <p:cBhvr>
                                        <p:cTn id="14" dur="2000" fill="hold"/>
                                        <p:tgtEl>
                                          <p:spTgt spid="27677"/>
                                        </p:tgtEl>
                                        <p:attrNameLst>
                                          <p:attrName>fillcolor</p:attrName>
                                        </p:attrNameLst>
                                      </p:cBhvr>
                                      <p:by>
                                        <p:hsl h="-7200000" s="0" l="0"/>
                                      </p:by>
                                    </p:animClr>
                                    <p:animClr clrSpc="hsl" dir="cw">
                                      <p:cBhvr>
                                        <p:cTn id="15" dur="2000" fill="hold"/>
                                        <p:tgtEl>
                                          <p:spTgt spid="27677"/>
                                        </p:tgtEl>
                                        <p:attrNameLst>
                                          <p:attrName>stroke.color</p:attrName>
                                        </p:attrNameLst>
                                      </p:cBhvr>
                                      <p:by>
                                        <p:hsl h="-7200000" s="0" l="0"/>
                                      </p:by>
                                    </p:animClr>
                                    <p:set>
                                      <p:cBhvr>
                                        <p:cTn id="16" dur="2000" fill="hold"/>
                                        <p:tgtEl>
                                          <p:spTgt spid="27677"/>
                                        </p:tgtEl>
                                        <p:attrNameLst>
                                          <p:attrName>fill.type</p:attrName>
                                        </p:attrNameLst>
                                      </p:cBhvr>
                                      <p:to>
                                        <p:strVal val="solid"/>
                                      </p:to>
                                    </p:set>
                                  </p:childTnLst>
                                </p:cTn>
                              </p:par>
                              <p:par>
                                <p:cTn id="17" presetID="22" presetClass="emph" presetSubtype="0" repeatCount="indefinite" fill="hold" grpId="0" nodeType="withEffect">
                                  <p:stCondLst>
                                    <p:cond delay="0"/>
                                  </p:stCondLst>
                                  <p:childTnLst>
                                    <p:animClr clrSpc="hsl" dir="cw">
                                      <p:cBhvr override="childStyle">
                                        <p:cTn id="18" dur="2000" fill="hold"/>
                                        <p:tgtEl>
                                          <p:spTgt spid="27678"/>
                                        </p:tgtEl>
                                        <p:attrNameLst>
                                          <p:attrName>style.color</p:attrName>
                                        </p:attrNameLst>
                                      </p:cBhvr>
                                      <p:by>
                                        <p:hsl h="-7200000" s="0" l="0"/>
                                      </p:by>
                                    </p:animClr>
                                    <p:animClr clrSpc="hsl" dir="cw">
                                      <p:cBhvr>
                                        <p:cTn id="19" dur="2000" fill="hold"/>
                                        <p:tgtEl>
                                          <p:spTgt spid="27678"/>
                                        </p:tgtEl>
                                        <p:attrNameLst>
                                          <p:attrName>fillcolor</p:attrName>
                                        </p:attrNameLst>
                                      </p:cBhvr>
                                      <p:by>
                                        <p:hsl h="-7200000" s="0" l="0"/>
                                      </p:by>
                                    </p:animClr>
                                    <p:animClr clrSpc="hsl" dir="cw">
                                      <p:cBhvr>
                                        <p:cTn id="20" dur="2000" fill="hold"/>
                                        <p:tgtEl>
                                          <p:spTgt spid="27678"/>
                                        </p:tgtEl>
                                        <p:attrNameLst>
                                          <p:attrName>stroke.color</p:attrName>
                                        </p:attrNameLst>
                                      </p:cBhvr>
                                      <p:by>
                                        <p:hsl h="-7200000" s="0" l="0"/>
                                      </p:by>
                                    </p:animClr>
                                    <p:set>
                                      <p:cBhvr>
                                        <p:cTn id="21" dur="2000" fill="hold"/>
                                        <p:tgtEl>
                                          <p:spTgt spid="276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77" grpId="0" animBg="1"/>
      <p:bldP spid="276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ph type="title"/>
          </p:nvPr>
        </p:nvSpPr>
        <p:spPr>
          <a:xfrm>
            <a:off x="381000" y="533400"/>
            <a:ext cx="8229600" cy="1143000"/>
          </a:xfrm>
          <a:noFill/>
          <a:ln/>
        </p:spPr>
        <p:txBody>
          <a:bodyPr/>
          <a:lstStyle/>
          <a:p>
            <a:pPr algn="l">
              <a:spcBef>
                <a:spcPct val="50000"/>
              </a:spcBef>
            </a:pPr>
            <a:r>
              <a:rPr lang="en-US" altLang="vi-VN" sz="4000">
                <a:solidFill>
                  <a:srgbClr val="FF0000"/>
                </a:solidFill>
                <a:latin typeface="VNI-Times" pitchFamily="2" charset="0"/>
              </a:rPr>
              <a:t>Caâu 2:</a:t>
            </a:r>
            <a:r>
              <a:rPr lang="en-US" altLang="vi-VN" sz="4000">
                <a:latin typeface="VNI-Times" pitchFamily="2" charset="0"/>
              </a:rPr>
              <a:t> Cô quan naøo ñieàu khieån </a:t>
            </a:r>
            <a:br>
              <a:rPr lang="en-US" altLang="vi-VN" sz="4000">
                <a:latin typeface="VNI-Times" pitchFamily="2" charset="0"/>
              </a:rPr>
            </a:br>
            <a:r>
              <a:rPr lang="en-US" altLang="vi-VN" sz="4000">
                <a:latin typeface="VNI-Times" pitchFamily="2" charset="0"/>
              </a:rPr>
              <a:t>phaûn öùng co chaân leân?</a:t>
            </a:r>
          </a:p>
        </p:txBody>
      </p:sp>
      <p:pic>
        <p:nvPicPr>
          <p:cNvPr id="60421" name="Picture 5" descr="DSC0282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1447800" y="1676400"/>
            <a:ext cx="6248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2" name="Text Box 6"/>
          <p:cNvSpPr txBox="1">
            <a:spLocks noChangeArrowheads="1"/>
          </p:cNvSpPr>
          <p:nvPr/>
        </p:nvSpPr>
        <p:spPr bwMode="auto">
          <a:xfrm>
            <a:off x="533400" y="59436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 </a:t>
            </a:r>
            <a:r>
              <a:rPr lang="en-US" altLang="vi-VN" sz="4000" b="1">
                <a:solidFill>
                  <a:srgbClr val="FF0000"/>
                </a:solidFill>
              </a:rPr>
              <a:t>(Tuûy soáng ñieàu khieån phaûn öùng ñoù) </a:t>
            </a:r>
          </a:p>
        </p:txBody>
      </p:sp>
      <p:pic>
        <p:nvPicPr>
          <p:cNvPr id="60423" name="Picture 7"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125" y="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0424" name="Picture 8"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0425" name="Picture 9"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4360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60426" name="Picture 10" descr="hoa ho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125" y="6172200"/>
            <a:ext cx="650875"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ircle(in)">
                                      <p:cBhvr>
                                        <p:cTn id="7" dur="500"/>
                                        <p:tgtEl>
                                          <p:spTgt spid="60420"/>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0421"/>
                                        </p:tgtEl>
                                        <p:attrNameLst>
                                          <p:attrName>style.visibility</p:attrName>
                                        </p:attrNameLst>
                                      </p:cBhvr>
                                      <p:to>
                                        <p:strVal val="visible"/>
                                      </p:to>
                                    </p:set>
                                    <p:animEffect transition="in" filter="wheel(4)">
                                      <p:cBhvr>
                                        <p:cTn id="11" dur="500"/>
                                        <p:tgtEl>
                                          <p:spTgt spid="604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0422"/>
                                        </p:tgtEl>
                                        <p:attrNameLst>
                                          <p:attrName>style.visibility</p:attrName>
                                        </p:attrNameLst>
                                      </p:cBhvr>
                                      <p:to>
                                        <p:strVal val="visible"/>
                                      </p:to>
                                    </p:set>
                                    <p:animEffect transition="in" filter="circle(in)">
                                      <p:cBhvr>
                                        <p:cTn id="16"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ph type="title"/>
          </p:nvPr>
        </p:nvSpPr>
        <p:spPr>
          <a:xfrm>
            <a:off x="685800" y="0"/>
            <a:ext cx="8229600" cy="1143000"/>
          </a:xfrm>
          <a:noFill/>
          <a:ln/>
        </p:spPr>
        <p:txBody>
          <a:bodyPr/>
          <a:lstStyle/>
          <a:p>
            <a:pPr algn="l">
              <a:spcBef>
                <a:spcPct val="50000"/>
              </a:spcBef>
            </a:pPr>
            <a:r>
              <a:rPr lang="en-US" altLang="vi-VN">
                <a:solidFill>
                  <a:srgbClr val="FF0000"/>
                </a:solidFill>
                <a:latin typeface="Times New Roman" pitchFamily="18" charset="0"/>
              </a:rPr>
              <a:t>Câu 3.</a:t>
            </a:r>
            <a:r>
              <a:rPr lang="en-US" altLang="vi-VN">
                <a:latin typeface="VNI-Times" pitchFamily="2" charset="0"/>
              </a:rPr>
              <a:t> Sau ñoù Nam laøm gì?</a:t>
            </a:r>
          </a:p>
        </p:txBody>
      </p:sp>
      <p:pic>
        <p:nvPicPr>
          <p:cNvPr id="64517" name="Picture 5" descr="DSC0282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228600" y="990600"/>
            <a:ext cx="52578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8" name="Text Box 6"/>
          <p:cNvSpPr txBox="1">
            <a:spLocks noChangeArrowheads="1"/>
          </p:cNvSpPr>
          <p:nvPr/>
        </p:nvSpPr>
        <p:spPr bwMode="auto">
          <a:xfrm>
            <a:off x="5638800" y="1295400"/>
            <a:ext cx="35052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400">
                <a:solidFill>
                  <a:srgbClr val="0000FF"/>
                </a:solidFill>
              </a:rPr>
              <a:t>( Sau ñoù Nam ruùt ñinh ra vaø vöùt vaøo thuøng raùc ñeå ngöôøi khaùc khoâng ñaïp).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heel(4)">
                                      <p:cBhvr>
                                        <p:cTn id="7" dur="500"/>
                                        <p:tgtEl>
                                          <p:spTgt spid="64516"/>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4517"/>
                                        </p:tgtEl>
                                        <p:attrNameLst>
                                          <p:attrName>style.visibility</p:attrName>
                                        </p:attrNameLst>
                                      </p:cBhvr>
                                      <p:to>
                                        <p:strVal val="visible"/>
                                      </p:to>
                                    </p:set>
                                    <p:animEffect transition="in" filter="wheel(4)">
                                      <p:cBhvr>
                                        <p:cTn id="11" dur="500"/>
                                        <p:tgtEl>
                                          <p:spTgt spid="645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64518"/>
                                        </p:tgtEl>
                                        <p:attrNameLst>
                                          <p:attrName>style.visibility</p:attrName>
                                        </p:attrNameLst>
                                      </p:cBhvr>
                                      <p:to>
                                        <p:strVal val="visible"/>
                                      </p:to>
                                    </p:set>
                                    <p:animEffect transition="in" filter="wheel(4)">
                                      <p:cBhvr>
                                        <p:cTn id="16"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ph type="title"/>
          </p:nvPr>
        </p:nvSpPr>
        <p:spPr>
          <a:noFill/>
          <a:ln/>
        </p:spPr>
        <p:txBody>
          <a:bodyPr/>
          <a:lstStyle/>
          <a:p>
            <a:pPr algn="l">
              <a:spcBef>
                <a:spcPct val="50000"/>
              </a:spcBef>
            </a:pPr>
            <a:r>
              <a:rPr lang="en-US" altLang="vi-VN" sz="4000">
                <a:latin typeface="VNI-Times" pitchFamily="2" charset="0"/>
              </a:rPr>
              <a:t>Caâu 4: Cô quan naøo ñieàâu khieån haønh ñoäng Nam ruùt ñinh ra vaø vöùt vaøo thuøng raùc?</a:t>
            </a:r>
          </a:p>
        </p:txBody>
      </p:sp>
      <p:pic>
        <p:nvPicPr>
          <p:cNvPr id="61445" name="Picture 5" descr="DSC0282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457200" y="1905000"/>
            <a:ext cx="46482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6" name="Text Box 6"/>
          <p:cNvSpPr txBox="1">
            <a:spLocks noChangeArrowheads="1"/>
          </p:cNvSpPr>
          <p:nvPr/>
        </p:nvSpPr>
        <p:spPr bwMode="auto">
          <a:xfrm>
            <a:off x="5867400" y="2286000"/>
            <a:ext cx="27432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400">
                <a:solidFill>
                  <a:srgbClr val="0000FF"/>
                </a:solidFill>
              </a:rPr>
              <a:t>(Naõo ñaõ ñieàu khieån haønh ñoäng cuûa Nam laøm)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heel(4)">
                                      <p:cBhvr>
                                        <p:cTn id="7" dur="500"/>
                                        <p:tgtEl>
                                          <p:spTgt spid="61444"/>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1445"/>
                                        </p:tgtEl>
                                        <p:attrNameLst>
                                          <p:attrName>style.visibility</p:attrName>
                                        </p:attrNameLst>
                                      </p:cBhvr>
                                      <p:to>
                                        <p:strVal val="visible"/>
                                      </p:to>
                                    </p:set>
                                    <p:animEffect transition="in" filter="wheel(4)">
                                      <p:cBhvr>
                                        <p:cTn id="11" dur="500"/>
                                        <p:tgtEl>
                                          <p:spTgt spid="614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61446"/>
                                        </p:tgtEl>
                                        <p:attrNameLst>
                                          <p:attrName>style.visibility</p:attrName>
                                        </p:attrNameLst>
                                      </p:cBhvr>
                                      <p:to>
                                        <p:strVal val="visible"/>
                                      </p:to>
                                    </p:set>
                                    <p:animEffect transition="in" filter="wheel(4)">
                                      <p:cBhvr>
                                        <p:cTn id="16"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614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914400"/>
            <a:ext cx="8001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5400" b="1">
                <a:solidFill>
                  <a:srgbClr val="FF0000"/>
                </a:solidFill>
              </a:rPr>
              <a:t>*Naõo coù vai troø gì trong cô theå?</a:t>
            </a:r>
          </a:p>
        </p:txBody>
      </p:sp>
      <p:sp>
        <p:nvSpPr>
          <p:cNvPr id="36868" name="Text Box 4"/>
          <p:cNvSpPr txBox="1">
            <a:spLocks noChangeArrowheads="1"/>
          </p:cNvSpPr>
          <p:nvPr/>
        </p:nvSpPr>
        <p:spPr bwMode="auto">
          <a:xfrm>
            <a:off x="304800" y="3352800"/>
            <a:ext cx="82296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400">
                <a:solidFill>
                  <a:srgbClr val="0000FF"/>
                </a:solidFill>
              </a:rPr>
              <a:t>( Naõo giöõ vai troø quan troïng ñieàu khieån moïi hoaït ñoäng, suy nghó cuûa cô theå)</a:t>
            </a:r>
          </a:p>
        </p:txBody>
      </p:sp>
      <p:sp>
        <p:nvSpPr>
          <p:cNvPr id="36869" name="Text Box 5"/>
          <p:cNvSpPr txBox="1">
            <a:spLocks noChangeArrowheads="1"/>
          </p:cNvSpPr>
          <p:nvPr/>
        </p:nvSpPr>
        <p:spPr bwMode="auto">
          <a:xfrm>
            <a:off x="838200" y="27432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36871" name="Text Box 7"/>
          <p:cNvSpPr txBox="1">
            <a:spLocks noChangeArrowheads="1"/>
          </p:cNvSpPr>
          <p:nvPr/>
        </p:nvSpPr>
        <p:spPr bwMode="auto">
          <a:xfrm>
            <a:off x="685800" y="4800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36873" name="Rectangle 9"/>
          <p:cNvSpPr>
            <a:spLocks noChangeArrowheads="1"/>
          </p:cNvSpPr>
          <p:nvPr/>
        </p:nvSpPr>
        <p:spPr bwMode="auto">
          <a:xfrm>
            <a:off x="304800" y="152400"/>
            <a:ext cx="8610600" cy="6629400"/>
          </a:xfrm>
          <a:prstGeom prst="rect">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74" name="AutoShape 10">
            <a:hlinkClick r:id="" action="ppaction://noaction" highlightClick="1">
              <a:snd r:embed="rId2" name="applause.wav"/>
            </a:hlinkClick>
          </p:cNvPr>
          <p:cNvSpPr>
            <a:spLocks noChangeArrowheads="1"/>
          </p:cNvSpPr>
          <p:nvPr/>
        </p:nvSpPr>
        <p:spPr bwMode="auto">
          <a:xfrm>
            <a:off x="8382000" y="6096000"/>
            <a:ext cx="304800" cy="3048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6875" name="Picture 11" descr="hoa 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240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hoa 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78" name="Picture 14" descr="hoa 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31520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descr="hoa 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880" name="Picture 16" descr="hoa 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943600"/>
            <a:ext cx="8683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arn(inHorizontal)">
                                      <p:cBhvr>
                                        <p:cTn id="7" dur="500"/>
                                        <p:tgtEl>
                                          <p:spTgt spid="36873"/>
                                        </p:tgtEl>
                                      </p:cBhvr>
                                    </p:animEffect>
                                  </p:childTnLst>
                                </p:cTn>
                              </p:par>
                            </p:childTnLst>
                          </p:cTn>
                        </p:par>
                        <p:par>
                          <p:cTn id="8" fill="hold" nodeType="after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wheel(4)">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36868"/>
                                        </p:tgtEl>
                                        <p:attrNameLst>
                                          <p:attrName>style.visibility</p:attrName>
                                        </p:attrNameLst>
                                      </p:cBhvr>
                                      <p:to>
                                        <p:strVal val="visible"/>
                                      </p:to>
                                    </p:set>
                                    <p:animEffect transition="in" filter="wheel(4)">
                                      <p:cBhvr>
                                        <p:cTn id="16"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8" grpId="0"/>
      <p:bldP spid="3687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1066800" y="533400"/>
            <a:ext cx="6858000" cy="914400"/>
          </a:xfrm>
        </p:spPr>
        <p:txBody>
          <a:bodyPr/>
          <a:lstStyle/>
          <a:p>
            <a:r>
              <a:rPr lang="en-US" altLang="vi-VN" b="1">
                <a:solidFill>
                  <a:schemeClr val="folHlink"/>
                </a:solidFill>
                <a:latin typeface="VNI-Times" pitchFamily="2" charset="0"/>
              </a:rPr>
              <a:t>KEÁT LUAÄN</a:t>
            </a:r>
            <a:endParaRPr lang="vi-VN" altLang="vi-VN" b="1">
              <a:solidFill>
                <a:schemeClr val="folHlink"/>
              </a:solidFill>
              <a:latin typeface="VNI-Times" pitchFamily="2" charset="0"/>
            </a:endParaRPr>
          </a:p>
        </p:txBody>
      </p:sp>
      <p:sp>
        <p:nvSpPr>
          <p:cNvPr id="11273" name="Rectangle 9"/>
          <p:cNvSpPr>
            <a:spLocks noGrp="1" noChangeArrowheads="1"/>
          </p:cNvSpPr>
          <p:nvPr>
            <p:ph type="subTitle" idx="1"/>
          </p:nvPr>
        </p:nvSpPr>
        <p:spPr>
          <a:xfrm>
            <a:off x="2667000" y="1524000"/>
            <a:ext cx="2438400" cy="838200"/>
          </a:xfrm>
        </p:spPr>
        <p:txBody>
          <a:bodyPr/>
          <a:lstStyle/>
          <a:p>
            <a:pPr algn="l"/>
            <a:r>
              <a:rPr lang="vi-VN" altLang="vi-VN"/>
              <a:t> </a:t>
            </a:r>
            <a:r>
              <a:rPr lang="vi-VN" altLang="vi-VN">
                <a:solidFill>
                  <a:srgbClr val="0000FF"/>
                </a:solidFill>
                <a:latin typeface="VNI-Times" pitchFamily="2" charset="0"/>
              </a:rPr>
              <a:t>Ñieàu khieån</a:t>
            </a:r>
            <a:endParaRPr lang="vi-VN" altLang="vi-VN">
              <a:solidFill>
                <a:srgbClr val="0000FF"/>
              </a:solidFill>
            </a:endParaRPr>
          </a:p>
        </p:txBody>
      </p:sp>
      <p:sp>
        <p:nvSpPr>
          <p:cNvPr id="11268" name="Rectangle 4"/>
          <p:cNvSpPr>
            <a:spLocks noChangeArrowheads="1"/>
          </p:cNvSpPr>
          <p:nvPr/>
        </p:nvSpPr>
        <p:spPr bwMode="auto">
          <a:xfrm>
            <a:off x="304800" y="152400"/>
            <a:ext cx="8610600" cy="640080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endParaRPr lang="vi-VN" altLang="vi-VN"/>
          </a:p>
        </p:txBody>
      </p:sp>
      <p:sp>
        <p:nvSpPr>
          <p:cNvPr id="11276" name="Rectangle 12"/>
          <p:cNvSpPr>
            <a:spLocks noChangeArrowheads="1"/>
          </p:cNvSpPr>
          <p:nvPr/>
        </p:nvSpPr>
        <p:spPr bwMode="auto">
          <a:xfrm>
            <a:off x="3886200" y="3657600"/>
            <a:ext cx="502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solidFill>
                  <a:srgbClr val="0000FF"/>
                </a:solidFill>
                <a:latin typeface="VNI-Times" pitchFamily="2" charset="0"/>
              </a:rPr>
              <a:t>Toaøn boä hoaït ñoäng, suy nghó</a:t>
            </a:r>
          </a:p>
        </p:txBody>
      </p:sp>
      <p:sp>
        <p:nvSpPr>
          <p:cNvPr id="11278" name="Rectangle 14"/>
          <p:cNvSpPr>
            <a:spLocks noChangeArrowheads="1"/>
          </p:cNvSpPr>
          <p:nvPr/>
        </p:nvSpPr>
        <p:spPr bwMode="auto">
          <a:xfrm>
            <a:off x="762000" y="1981200"/>
            <a:ext cx="205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solidFill>
                  <a:srgbClr val="FF0066"/>
                </a:solidFill>
                <a:latin typeface="VNI-Times" pitchFamily="2" charset="0"/>
              </a:rPr>
              <a:t>Tuûy soáng</a:t>
            </a:r>
          </a:p>
        </p:txBody>
      </p:sp>
      <p:sp>
        <p:nvSpPr>
          <p:cNvPr id="11279" name="Rectangle 15"/>
          <p:cNvSpPr>
            <a:spLocks noChangeArrowheads="1"/>
          </p:cNvSpPr>
          <p:nvPr/>
        </p:nvSpPr>
        <p:spPr bwMode="auto">
          <a:xfrm>
            <a:off x="5181600" y="19050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solidFill>
                  <a:srgbClr val="FF0066"/>
                </a:solidFill>
              </a:rPr>
              <a:t> </a:t>
            </a:r>
            <a:r>
              <a:rPr lang="vi-VN" altLang="vi-VN">
                <a:solidFill>
                  <a:srgbClr val="FF0066"/>
                </a:solidFill>
                <a:latin typeface="VNI-Times" pitchFamily="2" charset="0"/>
              </a:rPr>
              <a:t>Phaûn xaï</a:t>
            </a:r>
          </a:p>
        </p:txBody>
      </p:sp>
      <p:sp>
        <p:nvSpPr>
          <p:cNvPr id="11280" name="Rectangle 16"/>
          <p:cNvSpPr>
            <a:spLocks noChangeArrowheads="1"/>
          </p:cNvSpPr>
          <p:nvPr/>
        </p:nvSpPr>
        <p:spPr bwMode="auto">
          <a:xfrm>
            <a:off x="2819400" y="19812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t> </a:t>
            </a:r>
          </a:p>
        </p:txBody>
      </p:sp>
      <p:sp>
        <p:nvSpPr>
          <p:cNvPr id="11281" name="Line 17"/>
          <p:cNvSpPr>
            <a:spLocks noChangeShapeType="1"/>
          </p:cNvSpPr>
          <p:nvPr/>
        </p:nvSpPr>
        <p:spPr bwMode="auto">
          <a:xfrm>
            <a:off x="2819400" y="2286000"/>
            <a:ext cx="2286000"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2" name="Rectangle 18"/>
          <p:cNvSpPr>
            <a:spLocks noChangeArrowheads="1"/>
          </p:cNvSpPr>
          <p:nvPr/>
        </p:nvSpPr>
        <p:spPr bwMode="auto">
          <a:xfrm>
            <a:off x="533400" y="3657600"/>
            <a:ext cx="129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endParaRPr lang="vi-VN" altLang="vi-VN">
              <a:solidFill>
                <a:srgbClr val="0000FF"/>
              </a:solidFill>
            </a:endParaRPr>
          </a:p>
        </p:txBody>
      </p:sp>
      <p:sp>
        <p:nvSpPr>
          <p:cNvPr id="11283" name="Rectangle 19"/>
          <p:cNvSpPr>
            <a:spLocks noChangeArrowheads="1"/>
          </p:cNvSpPr>
          <p:nvPr/>
        </p:nvSpPr>
        <p:spPr bwMode="auto">
          <a:xfrm>
            <a:off x="1524000" y="29718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itchFamily="34" charset="0"/>
                <a:cs typeface="Arial" pitchFamily="34" charset="0"/>
              </a:defRPr>
            </a:lvl1pPr>
            <a:lvl2pPr algn="ctr">
              <a:spcBef>
                <a:spcPct val="20000"/>
              </a:spcBef>
              <a:defRPr sz="2800">
                <a:solidFill>
                  <a:schemeClr val="tx1"/>
                </a:solidFill>
                <a:latin typeface="Arial" pitchFamily="34" charset="0"/>
                <a:cs typeface="Arial" pitchFamily="34" charset="0"/>
              </a:defRPr>
            </a:lvl2pPr>
            <a:lvl3pPr algn="ctr">
              <a:spcBef>
                <a:spcPct val="20000"/>
              </a:spcBef>
              <a:defRPr sz="2400">
                <a:solidFill>
                  <a:schemeClr val="tx1"/>
                </a:solidFill>
                <a:latin typeface="Arial" pitchFamily="34" charset="0"/>
                <a:cs typeface="Arial" pitchFamily="34" charset="0"/>
              </a:defRPr>
            </a:lvl3pPr>
            <a:lvl4pPr algn="ctr">
              <a:spcBef>
                <a:spcPct val="20000"/>
              </a:spcBef>
              <a:defRPr sz="2000">
                <a:solidFill>
                  <a:schemeClr val="tx1"/>
                </a:solidFill>
                <a:latin typeface="Arial" pitchFamily="34" charset="0"/>
                <a:cs typeface="Arial" pitchFamily="34" charset="0"/>
              </a:defRPr>
            </a:lvl4pPr>
            <a:lvl5pPr algn="ctr">
              <a:spcBef>
                <a:spcPct val="20000"/>
              </a:spcBef>
              <a:defRPr sz="2000">
                <a:solidFill>
                  <a:schemeClr val="tx1"/>
                </a:solidFill>
                <a:latin typeface="Arial" pitchFamily="34" charset="0"/>
                <a:cs typeface="Arial" pitchFamily="34" charset="0"/>
              </a:defRPr>
            </a:lvl5pPr>
            <a:lvl6pPr algn="ctr" fontAlgn="base">
              <a:spcBef>
                <a:spcPct val="20000"/>
              </a:spcBef>
              <a:spcAft>
                <a:spcPct val="0"/>
              </a:spcAft>
              <a:defRPr sz="2000">
                <a:solidFill>
                  <a:schemeClr val="tx1"/>
                </a:solidFill>
                <a:latin typeface="Arial" pitchFamily="34" charset="0"/>
                <a:cs typeface="Arial" pitchFamily="34" charset="0"/>
              </a:defRPr>
            </a:lvl6pPr>
            <a:lvl7pPr algn="ctr" fontAlgn="base">
              <a:spcBef>
                <a:spcPct val="20000"/>
              </a:spcBef>
              <a:spcAft>
                <a:spcPct val="0"/>
              </a:spcAft>
              <a:defRPr sz="2000">
                <a:solidFill>
                  <a:schemeClr val="tx1"/>
                </a:solidFill>
                <a:latin typeface="Arial" pitchFamily="34" charset="0"/>
                <a:cs typeface="Arial" pitchFamily="34" charset="0"/>
              </a:defRPr>
            </a:lvl7pPr>
            <a:lvl8pPr algn="ctr" fontAlgn="base">
              <a:spcBef>
                <a:spcPct val="20000"/>
              </a:spcBef>
              <a:spcAft>
                <a:spcPct val="0"/>
              </a:spcAft>
              <a:defRPr sz="2000">
                <a:solidFill>
                  <a:schemeClr val="tx1"/>
                </a:solidFill>
                <a:latin typeface="Arial" pitchFamily="34" charset="0"/>
                <a:cs typeface="Arial" pitchFamily="34" charset="0"/>
              </a:defRPr>
            </a:lvl8pPr>
            <a:lvl9pPr algn="ctr" fontAlgn="base">
              <a:spcBef>
                <a:spcPct val="20000"/>
              </a:spcBef>
              <a:spcAft>
                <a:spcPct val="0"/>
              </a:spcAft>
              <a:defRPr sz="2000">
                <a:solidFill>
                  <a:schemeClr val="tx1"/>
                </a:solidFill>
                <a:latin typeface="Arial" pitchFamily="34" charset="0"/>
                <a:cs typeface="Arial" pitchFamily="34" charset="0"/>
              </a:defRPr>
            </a:lvl9pPr>
          </a:lstStyle>
          <a:p>
            <a:pPr algn="l"/>
            <a:r>
              <a:rPr lang="vi-VN" altLang="vi-VN"/>
              <a:t> </a:t>
            </a:r>
            <a:r>
              <a:rPr lang="vi-VN" altLang="vi-VN">
                <a:solidFill>
                  <a:schemeClr val="tx2"/>
                </a:solidFill>
                <a:latin typeface="VNI-Times" pitchFamily="2" charset="0"/>
              </a:rPr>
              <a:t>Ñieàu khieån</a:t>
            </a:r>
            <a:endParaRPr lang="vi-VN" altLang="vi-VN">
              <a:solidFill>
                <a:schemeClr val="tx2"/>
              </a:solidFill>
            </a:endParaRPr>
          </a:p>
        </p:txBody>
      </p:sp>
      <p:sp>
        <p:nvSpPr>
          <p:cNvPr id="11284" name="Line 20"/>
          <p:cNvSpPr>
            <a:spLocks noChangeShapeType="1"/>
          </p:cNvSpPr>
          <p:nvPr/>
        </p:nvSpPr>
        <p:spPr bwMode="auto">
          <a:xfrm>
            <a:off x="1676400" y="3962400"/>
            <a:ext cx="2133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285" name="Rectangle 21"/>
          <p:cNvSpPr>
            <a:spLocks noChangeArrowheads="1"/>
          </p:cNvSpPr>
          <p:nvPr/>
        </p:nvSpPr>
        <p:spPr bwMode="auto">
          <a:xfrm>
            <a:off x="609600" y="35814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3200">
                <a:solidFill>
                  <a:srgbClr val="0000FF"/>
                </a:solidFill>
              </a:rPr>
              <a:t>Naõo</a:t>
            </a:r>
            <a:endParaRPr lang="vi-VN" altLang="vi-VN" sz="32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p:tgtEl>
                                          <p:spTgt spid="11272"/>
                                        </p:tgtEl>
                                      </p:cBhvr>
                                    </p:animEffect>
                                    <p:animScale>
                                      <p:cBhvr>
                                        <p:cTn id="7" dur="250" autoRev="1" fill="hold"/>
                                        <p:tgtEl>
                                          <p:spTgt spid="112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pPr>
              <a:buFontTx/>
              <a:buNone/>
            </a:pPr>
            <a:r>
              <a:rPr lang="en-US" altLang="vi-VN" b="1" u="sng">
                <a:solidFill>
                  <a:srgbClr val="FF0000"/>
                </a:solidFill>
                <a:latin typeface="Times New Roman" pitchFamily="18" charset="0"/>
              </a:rPr>
              <a:t>Hoạt động 2:</a:t>
            </a:r>
            <a:r>
              <a:rPr lang="en-US" altLang="vi-VN">
                <a:solidFill>
                  <a:srgbClr val="FF0000"/>
                </a:solidFill>
                <a:latin typeface="Times New Roman" pitchFamily="18" charset="0"/>
              </a:rPr>
              <a:t> Ví dụ cho thấy não điều khiển, phối hợp mọi hoạt động của cơ thể.</a:t>
            </a:r>
          </a:p>
        </p:txBody>
      </p:sp>
      <p:pic>
        <p:nvPicPr>
          <p:cNvPr id="50180" name="Picture 4"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594360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3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vi-VN" altLang="vi-VN"/>
          </a:p>
        </p:txBody>
      </p:sp>
      <p:sp>
        <p:nvSpPr>
          <p:cNvPr id="65539" name="Rectangle 3"/>
          <p:cNvSpPr>
            <a:spLocks noGrp="1" noChangeArrowheads="1"/>
          </p:cNvSpPr>
          <p:nvPr>
            <p:ph type="body" idx="1"/>
          </p:nvPr>
        </p:nvSpPr>
        <p:spPr/>
        <p:txBody>
          <a:bodyPr/>
          <a:lstStyle/>
          <a:p>
            <a:endParaRPr lang="vi-VN" altLang="vi-VN"/>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770" decel="100000"/>
                                        <p:tgtEl>
                                          <p:spTgt spid="65540"/>
                                        </p:tgtEl>
                                      </p:cBhvr>
                                    </p:animEffect>
                                    <p:animScale>
                                      <p:cBhvr>
                                        <p:cTn id="8" dur="770" decel="100000"/>
                                        <p:tgtEl>
                                          <p:spTgt spid="65540"/>
                                        </p:tgtEl>
                                      </p:cBhvr>
                                      <p:from x="10000" y="10000"/>
                                      <p:to x="200000" y="450000"/>
                                    </p:animScale>
                                    <p:animScale>
                                      <p:cBhvr>
                                        <p:cTn id="9" dur="1230" accel="100000" fill="hold">
                                          <p:stCondLst>
                                            <p:cond delay="770"/>
                                          </p:stCondLst>
                                        </p:cTn>
                                        <p:tgtEl>
                                          <p:spTgt spid="65540"/>
                                        </p:tgtEl>
                                      </p:cBhvr>
                                      <p:from x="200000" y="450000"/>
                                      <p:to x="100000" y="100000"/>
                                    </p:animScale>
                                    <p:set>
                                      <p:cBhvr>
                                        <p:cTn id="10" dur="770" fill="hold"/>
                                        <p:tgtEl>
                                          <p:spTgt spid="65540"/>
                                        </p:tgtEl>
                                        <p:attrNameLst>
                                          <p:attrName>ppt_x</p:attrName>
                                        </p:attrNameLst>
                                      </p:cBhvr>
                                      <p:to>
                                        <p:strVal val="(0.5)"/>
                                      </p:to>
                                    </p:set>
                                    <p:anim from="(0.5)" to="(#ppt_x)" calcmode="lin" valueType="num">
                                      <p:cBhvr>
                                        <p:cTn id="11" dur="1230" accel="100000" fill="hold">
                                          <p:stCondLst>
                                            <p:cond delay="770"/>
                                          </p:stCondLst>
                                        </p:cTn>
                                        <p:tgtEl>
                                          <p:spTgt spid="65540"/>
                                        </p:tgtEl>
                                        <p:attrNameLst>
                                          <p:attrName>ppt_x</p:attrName>
                                        </p:attrNameLst>
                                      </p:cBhvr>
                                    </p:anim>
                                    <p:set>
                                      <p:cBhvr>
                                        <p:cTn id="12" dur="770" fill="hold"/>
                                        <p:tgtEl>
                                          <p:spTgt spid="65540"/>
                                        </p:tgtEl>
                                        <p:attrNameLst>
                                          <p:attrName>ppt_y</p:attrName>
                                        </p:attrNameLst>
                                      </p:cBhvr>
                                      <p:to>
                                        <p:strVal val="(#ppt_y+0.4)"/>
                                      </p:to>
                                    </p:set>
                                    <p:anim from="(#ppt_y+0.4)" to="(#ppt_y)" calcmode="lin" valueType="num">
                                      <p:cBhvr>
                                        <p:cTn id="13" dur="1230" accel="100000" fill="hold">
                                          <p:stCondLst>
                                            <p:cond delay="770"/>
                                          </p:stCondLst>
                                        </p:cTn>
                                        <p:tgtEl>
                                          <p:spTgt spid="6554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a:r>
              <a:rPr lang="en-US" altLang="vi-VN" sz="3600">
                <a:solidFill>
                  <a:srgbClr val="FF0066"/>
                </a:solidFill>
                <a:latin typeface="VNI-Times" pitchFamily="2" charset="0"/>
              </a:rPr>
              <a:t>Khi vieát chính taû nhöõng boä phaän naøo cuûa cô theå phaûi laøm vieäc?</a:t>
            </a:r>
          </a:p>
        </p:txBody>
      </p:sp>
      <p:sp>
        <p:nvSpPr>
          <p:cNvPr id="15364" name="Text Box 4"/>
          <p:cNvSpPr txBox="1">
            <a:spLocks noChangeArrowheads="1"/>
          </p:cNvSpPr>
          <p:nvPr/>
        </p:nvSpPr>
        <p:spPr bwMode="auto">
          <a:xfrm>
            <a:off x="914400" y="1828800"/>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15365" name="Text Box 5"/>
          <p:cNvSpPr txBox="1">
            <a:spLocks noChangeArrowheads="1"/>
          </p:cNvSpPr>
          <p:nvPr/>
        </p:nvSpPr>
        <p:spPr bwMode="auto">
          <a:xfrm>
            <a:off x="609600" y="14478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 Khi vieát chính taû, tai phaûi nghe, maét phaûi nhìn, tay phaûi vieát.</a:t>
            </a:r>
          </a:p>
        </p:txBody>
      </p:sp>
      <p:sp>
        <p:nvSpPr>
          <p:cNvPr id="15366" name="Text Box 6"/>
          <p:cNvSpPr txBox="1">
            <a:spLocks noChangeArrowheads="1"/>
          </p:cNvSpPr>
          <p:nvPr/>
        </p:nvSpPr>
        <p:spPr bwMode="auto">
          <a:xfrm>
            <a:off x="457200" y="2819400"/>
            <a:ext cx="8001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FF0066"/>
                </a:solidFill>
              </a:rPr>
              <a:t>Boä phaän naøo cuûa cô quan thaàn kinh ñieàu khieån tai, maét, tay,...phoái hôïp cuøng moät luùc?</a:t>
            </a:r>
          </a:p>
        </p:txBody>
      </p:sp>
      <p:sp>
        <p:nvSpPr>
          <p:cNvPr id="15367" name="Text Box 7"/>
          <p:cNvSpPr txBox="1">
            <a:spLocks noChangeArrowheads="1"/>
          </p:cNvSpPr>
          <p:nvPr/>
        </p:nvSpPr>
        <p:spPr bwMode="auto">
          <a:xfrm>
            <a:off x="533400" y="4724400"/>
            <a:ext cx="8305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 Naõo ñieàu khieån, phoái hôïp moïi hoaït ñoäng cuûa cô theå vaø coøn giuùp chuùng ta hoïc vaø ghi nhôù.</a:t>
            </a:r>
          </a:p>
        </p:txBody>
      </p:sp>
      <p:sp>
        <p:nvSpPr>
          <p:cNvPr id="15368" name="Rectangle 8"/>
          <p:cNvSpPr>
            <a:spLocks noChangeArrowheads="1"/>
          </p:cNvSpPr>
          <p:nvPr/>
        </p:nvSpPr>
        <p:spPr bwMode="auto">
          <a:xfrm>
            <a:off x="304800" y="228600"/>
            <a:ext cx="8610600" cy="64770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69" name="AutoShape 9">
            <a:hlinkClick r:id="" action="ppaction://noaction" highlightClick="1">
              <a:snd r:embed="rId2" name="applause.wav"/>
            </a:hlinkClick>
          </p:cNvPr>
          <p:cNvSpPr>
            <a:spLocks noChangeArrowheads="1"/>
          </p:cNvSpPr>
          <p:nvPr/>
        </p:nvSpPr>
        <p:spPr bwMode="auto">
          <a:xfrm>
            <a:off x="7924800" y="6096000"/>
            <a:ext cx="685800" cy="4572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1000" fill="hold"/>
                                        <p:tgtEl>
                                          <p:spTgt spid="15368"/>
                                        </p:tgtEl>
                                        <p:attrNameLst>
                                          <p:attrName>ppt_w</p:attrName>
                                        </p:attrNameLst>
                                      </p:cBhvr>
                                      <p:tavLst>
                                        <p:tav tm="0">
                                          <p:val>
                                            <p:strVal val="#ppt_w*0.70"/>
                                          </p:val>
                                        </p:tav>
                                        <p:tav tm="100000">
                                          <p:val>
                                            <p:strVal val="#ppt_w"/>
                                          </p:val>
                                        </p:tav>
                                      </p:tavLst>
                                    </p:anim>
                                    <p:anim calcmode="lin" valueType="num">
                                      <p:cBhvr>
                                        <p:cTn id="8" dur="1000" fill="hold"/>
                                        <p:tgtEl>
                                          <p:spTgt spid="15368"/>
                                        </p:tgtEl>
                                        <p:attrNameLst>
                                          <p:attrName>ppt_h</p:attrName>
                                        </p:attrNameLst>
                                      </p:cBhvr>
                                      <p:tavLst>
                                        <p:tav tm="0">
                                          <p:val>
                                            <p:strVal val="#ppt_h"/>
                                          </p:val>
                                        </p:tav>
                                        <p:tav tm="100000">
                                          <p:val>
                                            <p:strVal val="#ppt_h"/>
                                          </p:val>
                                        </p:tav>
                                      </p:tavLst>
                                    </p:anim>
                                    <p:animEffect transition="in" filter="fade">
                                      <p:cBhvr>
                                        <p:cTn id="9" dur="1000"/>
                                        <p:tgtEl>
                                          <p:spTgt spid="15368"/>
                                        </p:tgtEl>
                                      </p:cBhvr>
                                    </p:animEffect>
                                  </p:childTnLst>
                                </p:cTn>
                              </p:par>
                            </p:childTnLst>
                          </p:cTn>
                        </p:par>
                        <p:par>
                          <p:cTn id="10" fill="hold" nodeType="afterGroup">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wipe(down)">
                                      <p:cBhvr>
                                        <p:cTn id="13" dur="145">
                                          <p:stCondLst>
                                            <p:cond delay="0"/>
                                          </p:stCondLst>
                                        </p:cTn>
                                        <p:tgtEl>
                                          <p:spTgt spid="15362"/>
                                        </p:tgtEl>
                                      </p:cBhvr>
                                    </p:animEffect>
                                    <p:anim calcmode="lin" valueType="num">
                                      <p:cBhvr>
                                        <p:cTn id="14" dur="456"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15362"/>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15362"/>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15362"/>
                                        </p:tgtEl>
                                        <p:attrNameLst>
                                          <p:attrName>ppt_y</p:attrName>
                                        </p:attrNameLst>
                                      </p:cBhvr>
                                      <p:tavLst>
                                        <p:tav tm="0" fmla="#ppt_y-sin(pi*$)/81">
                                          <p:val>
                                            <p:fltVal val="0"/>
                                          </p:val>
                                        </p:tav>
                                        <p:tav tm="100000">
                                          <p:val>
                                            <p:fltVal val="1"/>
                                          </p:val>
                                        </p:tav>
                                      </p:tavLst>
                                    </p:anim>
                                    <p:animScale>
                                      <p:cBhvr>
                                        <p:cTn id="19" dur="7">
                                          <p:stCondLst>
                                            <p:cond delay="162"/>
                                          </p:stCondLst>
                                        </p:cTn>
                                        <p:tgtEl>
                                          <p:spTgt spid="15362"/>
                                        </p:tgtEl>
                                      </p:cBhvr>
                                      <p:to x="100000" y="60000"/>
                                    </p:animScale>
                                    <p:animScale>
                                      <p:cBhvr>
                                        <p:cTn id="20" dur="41" decel="50000">
                                          <p:stCondLst>
                                            <p:cond delay="169"/>
                                          </p:stCondLst>
                                        </p:cTn>
                                        <p:tgtEl>
                                          <p:spTgt spid="15362"/>
                                        </p:tgtEl>
                                      </p:cBhvr>
                                      <p:to x="100000" y="100000"/>
                                    </p:animScale>
                                    <p:animScale>
                                      <p:cBhvr>
                                        <p:cTn id="21" dur="7">
                                          <p:stCondLst>
                                            <p:cond delay="328"/>
                                          </p:stCondLst>
                                        </p:cTn>
                                        <p:tgtEl>
                                          <p:spTgt spid="15362"/>
                                        </p:tgtEl>
                                      </p:cBhvr>
                                      <p:to x="100000" y="80000"/>
                                    </p:animScale>
                                    <p:animScale>
                                      <p:cBhvr>
                                        <p:cTn id="22" dur="41" decel="50000">
                                          <p:stCondLst>
                                            <p:cond delay="335"/>
                                          </p:stCondLst>
                                        </p:cTn>
                                        <p:tgtEl>
                                          <p:spTgt spid="15362"/>
                                        </p:tgtEl>
                                      </p:cBhvr>
                                      <p:to x="100000" y="100000"/>
                                    </p:animScale>
                                    <p:animScale>
                                      <p:cBhvr>
                                        <p:cTn id="23" dur="7">
                                          <p:stCondLst>
                                            <p:cond delay="410"/>
                                          </p:stCondLst>
                                        </p:cTn>
                                        <p:tgtEl>
                                          <p:spTgt spid="15362"/>
                                        </p:tgtEl>
                                      </p:cBhvr>
                                      <p:to x="100000" y="90000"/>
                                    </p:animScale>
                                    <p:animScale>
                                      <p:cBhvr>
                                        <p:cTn id="24" dur="41" decel="50000">
                                          <p:stCondLst>
                                            <p:cond delay="417"/>
                                          </p:stCondLst>
                                        </p:cTn>
                                        <p:tgtEl>
                                          <p:spTgt spid="15362"/>
                                        </p:tgtEl>
                                      </p:cBhvr>
                                      <p:to x="100000" y="100000"/>
                                    </p:animScale>
                                    <p:animScale>
                                      <p:cBhvr>
                                        <p:cTn id="25" dur="7">
                                          <p:stCondLst>
                                            <p:cond delay="452"/>
                                          </p:stCondLst>
                                        </p:cTn>
                                        <p:tgtEl>
                                          <p:spTgt spid="15362"/>
                                        </p:tgtEl>
                                      </p:cBhvr>
                                      <p:to x="100000" y="95000"/>
                                    </p:animScale>
                                    <p:animScale>
                                      <p:cBhvr>
                                        <p:cTn id="26" dur="41" decel="50000">
                                          <p:stCondLst>
                                            <p:cond delay="458"/>
                                          </p:stCondLst>
                                        </p:cTn>
                                        <p:tgtEl>
                                          <p:spTgt spid="15362"/>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5365"/>
                                        </p:tgtEl>
                                        <p:attrNameLst>
                                          <p:attrName>style.visibility</p:attrName>
                                        </p:attrNameLst>
                                      </p:cBhvr>
                                      <p:to>
                                        <p:strVal val="visible"/>
                                      </p:to>
                                    </p:set>
                                    <p:animEffect transition="in" filter="wipe(down)">
                                      <p:cBhvr>
                                        <p:cTn id="31" dur="145">
                                          <p:stCondLst>
                                            <p:cond delay="0"/>
                                          </p:stCondLst>
                                        </p:cTn>
                                        <p:tgtEl>
                                          <p:spTgt spid="15365"/>
                                        </p:tgtEl>
                                      </p:cBhvr>
                                    </p:animEffect>
                                    <p:anim calcmode="lin" valueType="num">
                                      <p:cBhvr>
                                        <p:cTn id="32" dur="456" tmFilter="0,0; 0.14,0.36; 0.43,0.73; 0.71,0.91; 1.0,1.0">
                                          <p:stCondLst>
                                            <p:cond delay="0"/>
                                          </p:stCondLst>
                                        </p:cTn>
                                        <p:tgtEl>
                                          <p:spTgt spid="15365"/>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15365"/>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15365"/>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15365"/>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15365"/>
                                        </p:tgtEl>
                                        <p:attrNameLst>
                                          <p:attrName>ppt_y</p:attrName>
                                        </p:attrNameLst>
                                      </p:cBhvr>
                                      <p:tavLst>
                                        <p:tav tm="0" fmla="#ppt_y-sin(pi*$)/81">
                                          <p:val>
                                            <p:fltVal val="0"/>
                                          </p:val>
                                        </p:tav>
                                        <p:tav tm="100000">
                                          <p:val>
                                            <p:fltVal val="1"/>
                                          </p:val>
                                        </p:tav>
                                      </p:tavLst>
                                    </p:anim>
                                    <p:animScale>
                                      <p:cBhvr>
                                        <p:cTn id="37" dur="7">
                                          <p:stCondLst>
                                            <p:cond delay="162"/>
                                          </p:stCondLst>
                                        </p:cTn>
                                        <p:tgtEl>
                                          <p:spTgt spid="15365"/>
                                        </p:tgtEl>
                                      </p:cBhvr>
                                      <p:to x="100000" y="60000"/>
                                    </p:animScale>
                                    <p:animScale>
                                      <p:cBhvr>
                                        <p:cTn id="38" dur="41" decel="50000">
                                          <p:stCondLst>
                                            <p:cond delay="169"/>
                                          </p:stCondLst>
                                        </p:cTn>
                                        <p:tgtEl>
                                          <p:spTgt spid="15365"/>
                                        </p:tgtEl>
                                      </p:cBhvr>
                                      <p:to x="100000" y="100000"/>
                                    </p:animScale>
                                    <p:animScale>
                                      <p:cBhvr>
                                        <p:cTn id="39" dur="7">
                                          <p:stCondLst>
                                            <p:cond delay="328"/>
                                          </p:stCondLst>
                                        </p:cTn>
                                        <p:tgtEl>
                                          <p:spTgt spid="15365"/>
                                        </p:tgtEl>
                                      </p:cBhvr>
                                      <p:to x="100000" y="80000"/>
                                    </p:animScale>
                                    <p:animScale>
                                      <p:cBhvr>
                                        <p:cTn id="40" dur="41" decel="50000">
                                          <p:stCondLst>
                                            <p:cond delay="335"/>
                                          </p:stCondLst>
                                        </p:cTn>
                                        <p:tgtEl>
                                          <p:spTgt spid="15365"/>
                                        </p:tgtEl>
                                      </p:cBhvr>
                                      <p:to x="100000" y="100000"/>
                                    </p:animScale>
                                    <p:animScale>
                                      <p:cBhvr>
                                        <p:cTn id="41" dur="7">
                                          <p:stCondLst>
                                            <p:cond delay="410"/>
                                          </p:stCondLst>
                                        </p:cTn>
                                        <p:tgtEl>
                                          <p:spTgt spid="15365"/>
                                        </p:tgtEl>
                                      </p:cBhvr>
                                      <p:to x="100000" y="90000"/>
                                    </p:animScale>
                                    <p:animScale>
                                      <p:cBhvr>
                                        <p:cTn id="42" dur="41" decel="50000">
                                          <p:stCondLst>
                                            <p:cond delay="417"/>
                                          </p:stCondLst>
                                        </p:cTn>
                                        <p:tgtEl>
                                          <p:spTgt spid="15365"/>
                                        </p:tgtEl>
                                      </p:cBhvr>
                                      <p:to x="100000" y="100000"/>
                                    </p:animScale>
                                    <p:animScale>
                                      <p:cBhvr>
                                        <p:cTn id="43" dur="7">
                                          <p:stCondLst>
                                            <p:cond delay="452"/>
                                          </p:stCondLst>
                                        </p:cTn>
                                        <p:tgtEl>
                                          <p:spTgt spid="15365"/>
                                        </p:tgtEl>
                                      </p:cBhvr>
                                      <p:to x="100000" y="95000"/>
                                    </p:animScale>
                                    <p:animScale>
                                      <p:cBhvr>
                                        <p:cTn id="44" dur="41" decel="50000">
                                          <p:stCondLst>
                                            <p:cond delay="458"/>
                                          </p:stCondLst>
                                        </p:cTn>
                                        <p:tgtEl>
                                          <p:spTgt spid="15365"/>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5366"/>
                                        </p:tgtEl>
                                        <p:attrNameLst>
                                          <p:attrName>style.visibility</p:attrName>
                                        </p:attrNameLst>
                                      </p:cBhvr>
                                      <p:to>
                                        <p:strVal val="visible"/>
                                      </p:to>
                                    </p:set>
                                    <p:animEffect transition="in" filter="wipe(down)">
                                      <p:cBhvr>
                                        <p:cTn id="49" dur="145">
                                          <p:stCondLst>
                                            <p:cond delay="0"/>
                                          </p:stCondLst>
                                        </p:cTn>
                                        <p:tgtEl>
                                          <p:spTgt spid="15366"/>
                                        </p:tgtEl>
                                      </p:cBhvr>
                                    </p:animEffect>
                                    <p:anim calcmode="lin" valueType="num">
                                      <p:cBhvr>
                                        <p:cTn id="50" dur="456" tmFilter="0,0; 0.14,0.36; 0.43,0.73; 0.71,0.91; 1.0,1.0">
                                          <p:stCondLst>
                                            <p:cond delay="0"/>
                                          </p:stCondLst>
                                        </p:cTn>
                                        <p:tgtEl>
                                          <p:spTgt spid="15366"/>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5366"/>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5366"/>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5366"/>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5366"/>
                                        </p:tgtEl>
                                        <p:attrNameLst>
                                          <p:attrName>ppt_y</p:attrName>
                                        </p:attrNameLst>
                                      </p:cBhvr>
                                      <p:tavLst>
                                        <p:tav tm="0" fmla="#ppt_y-sin(pi*$)/81">
                                          <p:val>
                                            <p:fltVal val="0"/>
                                          </p:val>
                                        </p:tav>
                                        <p:tav tm="100000">
                                          <p:val>
                                            <p:fltVal val="1"/>
                                          </p:val>
                                        </p:tav>
                                      </p:tavLst>
                                    </p:anim>
                                    <p:animScale>
                                      <p:cBhvr>
                                        <p:cTn id="55" dur="7">
                                          <p:stCondLst>
                                            <p:cond delay="162"/>
                                          </p:stCondLst>
                                        </p:cTn>
                                        <p:tgtEl>
                                          <p:spTgt spid="15366"/>
                                        </p:tgtEl>
                                      </p:cBhvr>
                                      <p:to x="100000" y="60000"/>
                                    </p:animScale>
                                    <p:animScale>
                                      <p:cBhvr>
                                        <p:cTn id="56" dur="41" decel="50000">
                                          <p:stCondLst>
                                            <p:cond delay="169"/>
                                          </p:stCondLst>
                                        </p:cTn>
                                        <p:tgtEl>
                                          <p:spTgt spid="15366"/>
                                        </p:tgtEl>
                                      </p:cBhvr>
                                      <p:to x="100000" y="100000"/>
                                    </p:animScale>
                                    <p:animScale>
                                      <p:cBhvr>
                                        <p:cTn id="57" dur="7">
                                          <p:stCondLst>
                                            <p:cond delay="328"/>
                                          </p:stCondLst>
                                        </p:cTn>
                                        <p:tgtEl>
                                          <p:spTgt spid="15366"/>
                                        </p:tgtEl>
                                      </p:cBhvr>
                                      <p:to x="100000" y="80000"/>
                                    </p:animScale>
                                    <p:animScale>
                                      <p:cBhvr>
                                        <p:cTn id="58" dur="41" decel="50000">
                                          <p:stCondLst>
                                            <p:cond delay="335"/>
                                          </p:stCondLst>
                                        </p:cTn>
                                        <p:tgtEl>
                                          <p:spTgt spid="15366"/>
                                        </p:tgtEl>
                                      </p:cBhvr>
                                      <p:to x="100000" y="100000"/>
                                    </p:animScale>
                                    <p:animScale>
                                      <p:cBhvr>
                                        <p:cTn id="59" dur="7">
                                          <p:stCondLst>
                                            <p:cond delay="410"/>
                                          </p:stCondLst>
                                        </p:cTn>
                                        <p:tgtEl>
                                          <p:spTgt spid="15366"/>
                                        </p:tgtEl>
                                      </p:cBhvr>
                                      <p:to x="100000" y="90000"/>
                                    </p:animScale>
                                    <p:animScale>
                                      <p:cBhvr>
                                        <p:cTn id="60" dur="41" decel="50000">
                                          <p:stCondLst>
                                            <p:cond delay="417"/>
                                          </p:stCondLst>
                                        </p:cTn>
                                        <p:tgtEl>
                                          <p:spTgt spid="15366"/>
                                        </p:tgtEl>
                                      </p:cBhvr>
                                      <p:to x="100000" y="100000"/>
                                    </p:animScale>
                                    <p:animScale>
                                      <p:cBhvr>
                                        <p:cTn id="61" dur="7">
                                          <p:stCondLst>
                                            <p:cond delay="452"/>
                                          </p:stCondLst>
                                        </p:cTn>
                                        <p:tgtEl>
                                          <p:spTgt spid="15366"/>
                                        </p:tgtEl>
                                      </p:cBhvr>
                                      <p:to x="100000" y="95000"/>
                                    </p:animScale>
                                    <p:animScale>
                                      <p:cBhvr>
                                        <p:cTn id="62" dur="41" decel="50000">
                                          <p:stCondLst>
                                            <p:cond delay="458"/>
                                          </p:stCondLst>
                                        </p:cTn>
                                        <p:tgtEl>
                                          <p:spTgt spid="15366"/>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5367"/>
                                        </p:tgtEl>
                                        <p:attrNameLst>
                                          <p:attrName>style.visibility</p:attrName>
                                        </p:attrNameLst>
                                      </p:cBhvr>
                                      <p:to>
                                        <p:strVal val="visible"/>
                                      </p:to>
                                    </p:set>
                                    <p:animEffect transition="in" filter="wipe(down)">
                                      <p:cBhvr>
                                        <p:cTn id="67" dur="145">
                                          <p:stCondLst>
                                            <p:cond delay="0"/>
                                          </p:stCondLst>
                                        </p:cTn>
                                        <p:tgtEl>
                                          <p:spTgt spid="15367"/>
                                        </p:tgtEl>
                                      </p:cBhvr>
                                    </p:animEffect>
                                    <p:anim calcmode="lin" valueType="num">
                                      <p:cBhvr>
                                        <p:cTn id="68" dur="456" tmFilter="0,0; 0.14,0.36; 0.43,0.73; 0.71,0.91; 1.0,1.0">
                                          <p:stCondLst>
                                            <p:cond delay="0"/>
                                          </p:stCondLst>
                                        </p:cTn>
                                        <p:tgtEl>
                                          <p:spTgt spid="15367"/>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15367"/>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15367"/>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15367"/>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15367"/>
                                        </p:tgtEl>
                                        <p:attrNameLst>
                                          <p:attrName>ppt_y</p:attrName>
                                        </p:attrNameLst>
                                      </p:cBhvr>
                                      <p:tavLst>
                                        <p:tav tm="0" fmla="#ppt_y-sin(pi*$)/81">
                                          <p:val>
                                            <p:fltVal val="0"/>
                                          </p:val>
                                        </p:tav>
                                        <p:tav tm="100000">
                                          <p:val>
                                            <p:fltVal val="1"/>
                                          </p:val>
                                        </p:tav>
                                      </p:tavLst>
                                    </p:anim>
                                    <p:animScale>
                                      <p:cBhvr>
                                        <p:cTn id="73" dur="7">
                                          <p:stCondLst>
                                            <p:cond delay="162"/>
                                          </p:stCondLst>
                                        </p:cTn>
                                        <p:tgtEl>
                                          <p:spTgt spid="15367"/>
                                        </p:tgtEl>
                                      </p:cBhvr>
                                      <p:to x="100000" y="60000"/>
                                    </p:animScale>
                                    <p:animScale>
                                      <p:cBhvr>
                                        <p:cTn id="74" dur="41" decel="50000">
                                          <p:stCondLst>
                                            <p:cond delay="169"/>
                                          </p:stCondLst>
                                        </p:cTn>
                                        <p:tgtEl>
                                          <p:spTgt spid="15367"/>
                                        </p:tgtEl>
                                      </p:cBhvr>
                                      <p:to x="100000" y="100000"/>
                                    </p:animScale>
                                    <p:animScale>
                                      <p:cBhvr>
                                        <p:cTn id="75" dur="7">
                                          <p:stCondLst>
                                            <p:cond delay="328"/>
                                          </p:stCondLst>
                                        </p:cTn>
                                        <p:tgtEl>
                                          <p:spTgt spid="15367"/>
                                        </p:tgtEl>
                                      </p:cBhvr>
                                      <p:to x="100000" y="80000"/>
                                    </p:animScale>
                                    <p:animScale>
                                      <p:cBhvr>
                                        <p:cTn id="76" dur="41" decel="50000">
                                          <p:stCondLst>
                                            <p:cond delay="335"/>
                                          </p:stCondLst>
                                        </p:cTn>
                                        <p:tgtEl>
                                          <p:spTgt spid="15367"/>
                                        </p:tgtEl>
                                      </p:cBhvr>
                                      <p:to x="100000" y="100000"/>
                                    </p:animScale>
                                    <p:animScale>
                                      <p:cBhvr>
                                        <p:cTn id="77" dur="7">
                                          <p:stCondLst>
                                            <p:cond delay="410"/>
                                          </p:stCondLst>
                                        </p:cTn>
                                        <p:tgtEl>
                                          <p:spTgt spid="15367"/>
                                        </p:tgtEl>
                                      </p:cBhvr>
                                      <p:to x="100000" y="90000"/>
                                    </p:animScale>
                                    <p:animScale>
                                      <p:cBhvr>
                                        <p:cTn id="78" dur="41" decel="50000">
                                          <p:stCondLst>
                                            <p:cond delay="417"/>
                                          </p:stCondLst>
                                        </p:cTn>
                                        <p:tgtEl>
                                          <p:spTgt spid="15367"/>
                                        </p:tgtEl>
                                      </p:cBhvr>
                                      <p:to x="100000" y="100000"/>
                                    </p:animScale>
                                    <p:animScale>
                                      <p:cBhvr>
                                        <p:cTn id="79" dur="7">
                                          <p:stCondLst>
                                            <p:cond delay="452"/>
                                          </p:stCondLst>
                                        </p:cTn>
                                        <p:tgtEl>
                                          <p:spTgt spid="15367"/>
                                        </p:tgtEl>
                                      </p:cBhvr>
                                      <p:to x="100000" y="95000"/>
                                    </p:animScale>
                                    <p:animScale>
                                      <p:cBhvr>
                                        <p:cTn id="80" dur="41" decel="50000">
                                          <p:stCondLst>
                                            <p:cond delay="458"/>
                                          </p:stCondLst>
                                        </p:cTn>
                                        <p:tgtEl>
                                          <p:spTgt spid="153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P spid="15366" grpId="0"/>
      <p:bldP spid="15367" grpId="0"/>
      <p:bldP spid="153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304800" y="152400"/>
            <a:ext cx="8458200" cy="65532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61" name="Text Box 9"/>
          <p:cNvSpPr txBox="1">
            <a:spLocks noChangeArrowheads="1"/>
          </p:cNvSpPr>
          <p:nvPr/>
        </p:nvSpPr>
        <p:spPr bwMode="auto">
          <a:xfrm>
            <a:off x="685800" y="0"/>
            <a:ext cx="7848600" cy="66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6000">
                <a:solidFill>
                  <a:srgbClr val="0000FF"/>
                </a:solidFill>
              </a:rPr>
              <a:t>Caùc em tìm moät vaøi ví duï cho thaáy </a:t>
            </a:r>
            <a:r>
              <a:rPr lang="en-US" altLang="vi-VN" sz="6000" b="1">
                <a:solidFill>
                  <a:srgbClr val="FF0066"/>
                </a:solidFill>
              </a:rPr>
              <a:t>naõo</a:t>
            </a:r>
            <a:r>
              <a:rPr lang="en-US" altLang="vi-VN" sz="6000">
                <a:solidFill>
                  <a:srgbClr val="0000FF"/>
                </a:solidFill>
              </a:rPr>
              <a:t> ñieàu khieån phoái hôïp hoaït ñoäng cuûa cô theå?</a:t>
            </a:r>
          </a:p>
          <a:p>
            <a:pPr>
              <a:lnSpc>
                <a:spcPct val="90000"/>
              </a:lnSpc>
              <a:spcBef>
                <a:spcPct val="50000"/>
              </a:spcBef>
            </a:pPr>
            <a:r>
              <a:rPr lang="en-US" altLang="vi-VN" sz="6000">
                <a:solidFill>
                  <a:srgbClr val="FF0066"/>
                </a:solidFill>
              </a:rPr>
              <a:t>( ví duï nhö: queùt nhaø, laøm baøi taäp, xem phim, taäp theå duïc,...)</a:t>
            </a:r>
          </a:p>
        </p:txBody>
      </p:sp>
      <p:sp>
        <p:nvSpPr>
          <p:cNvPr id="23562" name="AutoShape 10">
            <a:hlinkClick r:id="" action="ppaction://noaction" highlightClick="1">
              <a:snd r:embed="rId2" name="applause.wav"/>
            </a:hlinkClick>
          </p:cNvPr>
          <p:cNvSpPr>
            <a:spLocks noChangeArrowheads="1"/>
          </p:cNvSpPr>
          <p:nvPr/>
        </p:nvSpPr>
        <p:spPr bwMode="auto">
          <a:xfrm>
            <a:off x="7848600" y="6096000"/>
            <a:ext cx="685800" cy="4572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3561">
                                            <p:txEl>
                                              <p:pRg st="0" end="0"/>
                                            </p:txEl>
                                          </p:spTgt>
                                        </p:tgtEl>
                                        <p:attrNameLst>
                                          <p:attrName>style.visibility</p:attrName>
                                        </p:attrNameLst>
                                      </p:cBhvr>
                                      <p:to>
                                        <p:strVal val="visible"/>
                                      </p:to>
                                    </p:set>
                                    <p:animEffect transition="in" filter="wheel(4)">
                                      <p:cBhvr>
                                        <p:cTn id="7" dur="500"/>
                                        <p:tgtEl>
                                          <p:spTgt spid="235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3561">
                                            <p:txEl>
                                              <p:pRg st="1" end="1"/>
                                            </p:txEl>
                                          </p:spTgt>
                                        </p:tgtEl>
                                        <p:attrNameLst>
                                          <p:attrName>style.visibility</p:attrName>
                                        </p:attrNameLst>
                                      </p:cBhvr>
                                      <p:to>
                                        <p:strVal val="visible"/>
                                      </p:to>
                                    </p:set>
                                    <p:animEffect transition="in" filter="circle(in)">
                                      <p:cBhvr>
                                        <p:cTn id="12" dur="2000"/>
                                        <p:tgtEl>
                                          <p:spTgt spid="235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0"/>
            <a:ext cx="91440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vi-VN" sz="6000">
                <a:solidFill>
                  <a:srgbClr val="FF0000"/>
                </a:solidFill>
                <a:latin typeface="Times New Roman" pitchFamily="18" charset="0"/>
              </a:rPr>
              <a:t>Nêu ví dụ cho thấy não điều khiển phối hợp mọi hoạt động của cơ thể</a:t>
            </a:r>
            <a:r>
              <a:rPr lang="en-US" altLang="vi-VN" sz="6000">
                <a:solidFill>
                  <a:srgbClr val="FF0000"/>
                </a:solidFill>
                <a:latin typeface="Trebuchet MS" pitchFamily="34" charset="0"/>
              </a:rPr>
              <a:t>.</a:t>
            </a:r>
          </a:p>
        </p:txBody>
      </p:sp>
      <p:sp>
        <p:nvSpPr>
          <p:cNvPr id="5" name="WordArt 90"/>
          <p:cNvSpPr>
            <a:spLocks noChangeArrowheads="1" noChangeShapeType="1" noTextEdit="1"/>
          </p:cNvSpPr>
          <p:nvPr/>
        </p:nvSpPr>
        <p:spPr bwMode="auto">
          <a:xfrm>
            <a:off x="762000" y="914400"/>
            <a:ext cx="7512050" cy="838200"/>
          </a:xfrm>
          <a:prstGeom prst="rect">
            <a:avLst/>
          </a:prstGeom>
        </p:spPr>
        <p:txBody>
          <a:bodyPr wrap="none" fromWordArt="1">
            <a:prstTxWarp prst="textWave1">
              <a:avLst>
                <a:gd name="adj1" fmla="val 13005"/>
                <a:gd name="adj2" fmla="val 0"/>
              </a:avLst>
            </a:prstTxWarp>
          </a:bodyPr>
          <a:lstStyle/>
          <a:p>
            <a:pPr algn="ctr"/>
            <a:r>
              <a:rPr lang="vi-VN" sz="4000" b="1" i="1" kern="10">
                <a:ln w="9525">
                  <a:solidFill>
                    <a:srgbClr val="FF0000"/>
                  </a:solidFill>
                  <a:round/>
                  <a:headEnd/>
                  <a:tailEnd/>
                </a:ln>
                <a:solidFill>
                  <a:srgbClr val="FFFF00"/>
                </a:solidFill>
                <a:latin typeface="Times New Roman"/>
                <a:cs typeface="Times New Roman"/>
              </a:rPr>
              <a:t>Thảo luận 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nodeType="afterGroup">
                            <p:stCondLst>
                              <p:cond delay="0"/>
                            </p:stCondLst>
                            <p:childTnLst>
                              <p:par>
                                <p:cTn id="9" presetID="22" presetClass="emph" presetSubtype="0" repeatCount="10000" fill="hold" grpId="1" nodeType="afterEffect">
                                  <p:stCondLst>
                                    <p:cond delay="0"/>
                                  </p:stCondLst>
                                  <p:childTnLst>
                                    <p:animClr clrSpc="hsl" dir="cw">
                                      <p:cBhvr override="childStyle">
                                        <p:cTn id="10" dur="500" fill="hold"/>
                                        <p:tgtEl>
                                          <p:spTgt spid="5"/>
                                        </p:tgtEl>
                                        <p:attrNameLst>
                                          <p:attrName>style.color</p:attrName>
                                        </p:attrNameLst>
                                      </p:cBhvr>
                                      <p:by>
                                        <p:hsl h="-7200000" s="0" l="0"/>
                                      </p:by>
                                    </p:animClr>
                                    <p:animClr clrSpc="hsl" dir="cw">
                                      <p:cBhvr>
                                        <p:cTn id="11" dur="500" fill="hold"/>
                                        <p:tgtEl>
                                          <p:spTgt spid="5"/>
                                        </p:tgtEl>
                                        <p:attrNameLst>
                                          <p:attrName>fillcolor</p:attrName>
                                        </p:attrNameLst>
                                      </p:cBhvr>
                                      <p:by>
                                        <p:hsl h="-7200000" s="0" l="0"/>
                                      </p:by>
                                    </p:animClr>
                                    <p:animClr clrSpc="hsl" dir="cw">
                                      <p:cBhvr>
                                        <p:cTn id="12" dur="500" fill="hold"/>
                                        <p:tgtEl>
                                          <p:spTgt spid="5"/>
                                        </p:tgtEl>
                                        <p:attrNameLst>
                                          <p:attrName>stroke.color</p:attrName>
                                        </p:attrNameLst>
                                      </p:cBhvr>
                                      <p:by>
                                        <p:hsl h="-7200000" s="0" l="0"/>
                                      </p:by>
                                    </p:animClr>
                                    <p:set>
                                      <p:cBhvr>
                                        <p:cTn id="13" dur="500" fill="hold"/>
                                        <p:tgtEl>
                                          <p:spTgt spid="5"/>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09600" y="838200"/>
            <a:ext cx="7848600" cy="838200"/>
          </a:xfrm>
        </p:spPr>
        <p:txBody>
          <a:bodyPr/>
          <a:lstStyle/>
          <a:p>
            <a:r>
              <a:rPr lang="en-US" altLang="vi-VN" u="sng">
                <a:solidFill>
                  <a:srgbClr val="0000FF"/>
                </a:solidFill>
                <a:latin typeface="VNI-Times" pitchFamily="2" charset="0"/>
              </a:rPr>
              <a:t>KHÔÛI ÑOÄNG</a:t>
            </a:r>
          </a:p>
        </p:txBody>
      </p:sp>
      <p:sp>
        <p:nvSpPr>
          <p:cNvPr id="32776" name="Rectangle 8"/>
          <p:cNvSpPr>
            <a:spLocks noChangeArrowheads="1"/>
          </p:cNvSpPr>
          <p:nvPr/>
        </p:nvSpPr>
        <p:spPr bwMode="auto">
          <a:xfrm>
            <a:off x="304800" y="304800"/>
            <a:ext cx="8610600" cy="60960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32780" name="Picture 12" descr="Soạn tin: VNN 670184 gửi đến: 998 để nhận ảnh nà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2781" name="Picture 13" descr="Soạn tin: VNN 670184 gửi đến: 998 để nhận ảnh nà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048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Soạn tin: VNN 670184 gửi đến: 998 để nhận ảnh nà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1816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descr="Soạn tin: VNN 670184 gửi đến: 998 để nhận ảnh nà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816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2786" name="Picture 18" descr="musi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0"/>
            <a:ext cx="990600" cy="1138238"/>
          </a:xfrm>
          <a:prstGeom prst="rect">
            <a:avLst/>
          </a:prstGeom>
          <a:noFill/>
          <a:extLst>
            <a:ext uri="{909E8E84-426E-40DD-AFC4-6F175D3DCCD1}">
              <a14:hiddenFill xmlns:a14="http://schemas.microsoft.com/office/drawing/2010/main">
                <a:solidFill>
                  <a:srgbClr val="FFFFFF"/>
                </a:solidFill>
              </a14:hiddenFill>
            </a:ext>
          </a:extLst>
        </p:spPr>
      </p:pic>
      <p:pic>
        <p:nvPicPr>
          <p:cNvPr id="32787" name="Picture 19" descr="kids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181600"/>
            <a:ext cx="26670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2788" name="Picture 20" descr="kids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257800"/>
            <a:ext cx="2667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32789" name="Text Box 21"/>
          <p:cNvSpPr txBox="1">
            <a:spLocks noChangeArrowheads="1"/>
          </p:cNvSpPr>
          <p:nvPr/>
        </p:nvSpPr>
        <p:spPr bwMode="auto">
          <a:xfrm>
            <a:off x="1066800" y="2209800"/>
            <a:ext cx="4587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ltLang="vi-VN" sz="3200" b="1">
              <a:solidFill>
                <a:srgbClr val="FF0000"/>
              </a:solidFill>
              <a:latin typeface="Times New Roman" pitchFamily="18" charset="0"/>
            </a:endParaRPr>
          </a:p>
        </p:txBody>
      </p:sp>
      <p:sp>
        <p:nvSpPr>
          <p:cNvPr id="32792" name="Rectangle 24"/>
          <p:cNvSpPr>
            <a:spLocks noChangeArrowheads="1"/>
          </p:cNvSpPr>
          <p:nvPr/>
        </p:nvSpPr>
        <p:spPr bwMode="auto">
          <a:xfrm>
            <a:off x="1219200" y="2438400"/>
            <a:ext cx="5486400" cy="966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sz="3600" b="1">
                <a:solidFill>
                  <a:srgbClr val="FF0000"/>
                </a:solidFill>
                <a:latin typeface="Times New Roman" pitchFamily="18" charset="0"/>
              </a:rPr>
              <a:t>Hát bài: Bài ca đi học</a:t>
            </a:r>
            <a:endParaRPr lang="en-US" altLang="vi-VN" sz="3600" b="1">
              <a:solidFill>
                <a:srgbClr val="FF0000"/>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wedge">
                                      <p:cBhvr>
                                        <p:cTn id="7" dur="2000"/>
                                        <p:tgtEl>
                                          <p:spTgt spid="32776"/>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p:cTn id="11" dur="500" fill="hold"/>
                                        <p:tgtEl>
                                          <p:spTgt spid="32770"/>
                                        </p:tgtEl>
                                        <p:attrNameLst>
                                          <p:attrName>ppt_w</p:attrName>
                                        </p:attrNameLst>
                                      </p:cBhvr>
                                      <p:tavLst>
                                        <p:tav tm="0">
                                          <p:val>
                                            <p:strVal val="#ppt_w*0.70"/>
                                          </p:val>
                                        </p:tav>
                                        <p:tav tm="100000">
                                          <p:val>
                                            <p:strVal val="#ppt_w"/>
                                          </p:val>
                                        </p:tav>
                                      </p:tavLst>
                                    </p:anim>
                                    <p:anim calcmode="lin" valueType="num">
                                      <p:cBhvr>
                                        <p:cTn id="12" dur="500" fill="hold"/>
                                        <p:tgtEl>
                                          <p:spTgt spid="32770"/>
                                        </p:tgtEl>
                                        <p:attrNameLst>
                                          <p:attrName>ppt_h</p:attrName>
                                        </p:attrNameLst>
                                      </p:cBhvr>
                                      <p:tavLst>
                                        <p:tav tm="0">
                                          <p:val>
                                            <p:strVal val="#ppt_h"/>
                                          </p:val>
                                        </p:tav>
                                        <p:tav tm="100000">
                                          <p:val>
                                            <p:strVal val="#ppt_h"/>
                                          </p:val>
                                        </p:tav>
                                      </p:tavLst>
                                    </p:anim>
                                    <p:animEffect transition="in" filter="fade">
                                      <p:cBhvr>
                                        <p:cTn id="13" dur="500"/>
                                        <p:tgtEl>
                                          <p:spTgt spid="32770"/>
                                        </p:tgtEl>
                                      </p:cBhvr>
                                    </p:animEffect>
                                  </p:childTnLst>
                                </p:cTn>
                              </p:par>
                              <p:par>
                                <p:cTn id="14" presetID="10" presetClass="entr" presetSubtype="0" fill="hold" nodeType="withEffect">
                                  <p:stCondLst>
                                    <p:cond delay="0"/>
                                  </p:stCondLst>
                                  <p:childTnLst>
                                    <p:set>
                                      <p:cBhvr>
                                        <p:cTn id="15" dur="1" fill="hold">
                                          <p:stCondLst>
                                            <p:cond delay="0"/>
                                          </p:stCondLst>
                                        </p:cTn>
                                        <p:tgtEl>
                                          <p:spTgt spid="32787"/>
                                        </p:tgtEl>
                                        <p:attrNameLst>
                                          <p:attrName>style.visibility</p:attrName>
                                        </p:attrNameLst>
                                      </p:cBhvr>
                                      <p:to>
                                        <p:strVal val="visible"/>
                                      </p:to>
                                    </p:set>
                                    <p:animEffect transition="in" filter="fade">
                                      <p:cBhvr>
                                        <p:cTn id="16" dur="2000"/>
                                        <p:tgtEl>
                                          <p:spTgt spid="32787"/>
                                        </p:tgtEl>
                                      </p:cBhvr>
                                    </p:animEffect>
                                  </p:childTnLst>
                                </p:cTn>
                              </p:par>
                              <p:par>
                                <p:cTn id="17" presetID="10" presetClass="entr" presetSubtype="0" fill="hold" nodeType="withEffect">
                                  <p:stCondLst>
                                    <p:cond delay="0"/>
                                  </p:stCondLst>
                                  <p:childTnLst>
                                    <p:set>
                                      <p:cBhvr>
                                        <p:cTn id="18" dur="1" fill="hold">
                                          <p:stCondLst>
                                            <p:cond delay="0"/>
                                          </p:stCondLst>
                                        </p:cTn>
                                        <p:tgtEl>
                                          <p:spTgt spid="32788"/>
                                        </p:tgtEl>
                                        <p:attrNameLst>
                                          <p:attrName>style.visibility</p:attrName>
                                        </p:attrNameLst>
                                      </p:cBhvr>
                                      <p:to>
                                        <p:strVal val="visible"/>
                                      </p:to>
                                    </p:set>
                                    <p:animEffect transition="in" filter="fade">
                                      <p:cBhvr>
                                        <p:cTn id="19" dur="2000"/>
                                        <p:tgtEl>
                                          <p:spTgt spid="327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nodePh="1">
                                  <p:stCondLst>
                                    <p:cond delay="0"/>
                                  </p:stCondLst>
                                  <p:endCondLst>
                                    <p:cond evt="begin" delay="0">
                                      <p:tn val="22"/>
                                    </p:cond>
                                  </p:endCondLst>
                                  <p:childTnLst>
                                    <p:set>
                                      <p:cBhvr>
                                        <p:cTn id="23" dur="1" fill="hold">
                                          <p:stCondLst>
                                            <p:cond delay="0"/>
                                          </p:stCondLst>
                                        </p:cTn>
                                        <p:tgtEl>
                                          <p:spTgt spid="32789">
                                            <p:txEl>
                                              <p:pRg st="0" end="0"/>
                                            </p:txEl>
                                          </p:spTgt>
                                        </p:tgtEl>
                                        <p:attrNameLst>
                                          <p:attrName>style.visibility</p:attrName>
                                        </p:attrNameLst>
                                      </p:cBhvr>
                                      <p:to>
                                        <p:strVal val="visible"/>
                                      </p:to>
                                    </p:set>
                                    <p:animEffect transition="in" filter="blinds(horizontal)">
                                      <p:cBhvr>
                                        <p:cTn id="24" dur="500"/>
                                        <p:tgtEl>
                                          <p:spTgt spid="327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81000"/>
            <a:ext cx="8610600" cy="1295400"/>
          </a:xfrm>
        </p:spPr>
        <p:txBody>
          <a:bodyPr/>
          <a:lstStyle/>
          <a:p>
            <a:r>
              <a:rPr lang="en-US" altLang="vi-VN" sz="5400" b="1">
                <a:solidFill>
                  <a:srgbClr val="FF0000"/>
                </a:solidFill>
                <a:latin typeface="Times New Roman" pitchFamily="18" charset="0"/>
              </a:rPr>
              <a:t>LÀM VIỆC CẢ LỚP</a:t>
            </a:r>
          </a:p>
        </p:txBody>
      </p:sp>
      <p:sp>
        <p:nvSpPr>
          <p:cNvPr id="3" name="Content Placeholder 2"/>
          <p:cNvSpPr>
            <a:spLocks noGrp="1"/>
          </p:cNvSpPr>
          <p:nvPr>
            <p:ph idx="4294967295"/>
          </p:nvPr>
        </p:nvSpPr>
        <p:spPr>
          <a:xfrm>
            <a:off x="609600" y="1752600"/>
            <a:ext cx="8305800" cy="3116263"/>
          </a:xfrm>
        </p:spPr>
        <p:txBody>
          <a:bodyPr anchor="ctr"/>
          <a:lstStyle/>
          <a:p>
            <a:pPr>
              <a:buFontTx/>
              <a:buNone/>
            </a:pPr>
            <a:r>
              <a:rPr lang="en-US" altLang="vi-VN" sz="4800" b="1">
                <a:solidFill>
                  <a:srgbClr val="FF0066"/>
                </a:solidFill>
                <a:latin typeface="Times New Roman" pitchFamily="18" charset="0"/>
              </a:rPr>
              <a:t>Học sinh trình bày ví dụ </a:t>
            </a:r>
          </a:p>
        </p:txBody>
      </p:sp>
      <p:pic>
        <p:nvPicPr>
          <p:cNvPr id="48132" name="Picture 4"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594360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868363" cy="914400"/>
          </a:xfrm>
          <a:prstGeom prst="rect">
            <a:avLst/>
          </a:prstGeom>
          <a:noFill/>
          <a:extLst>
            <a:ext uri="{909E8E84-426E-40DD-AFC4-6F175D3DCCD1}">
              <a14:hiddenFill xmlns:a14="http://schemas.microsoft.com/office/drawing/2010/main">
                <a:solidFill>
                  <a:srgbClr val="FFFFFF"/>
                </a:solidFill>
              </a14:hiddenFill>
            </a:ext>
          </a:extLst>
        </p:spPr>
      </p:pic>
      <p:sp>
        <p:nvSpPr>
          <p:cNvPr id="48137" name="Rectangle 9"/>
          <p:cNvSpPr>
            <a:spLocks noChangeArrowheads="1"/>
          </p:cNvSpPr>
          <p:nvPr/>
        </p:nvSpPr>
        <p:spPr bwMode="auto">
          <a:xfrm>
            <a:off x="1981200" y="4572000"/>
            <a:ext cx="571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81000" y="457200"/>
            <a:ext cx="8382000" cy="5867400"/>
          </a:xfrm>
        </p:spPr>
        <p:txBody>
          <a:bodyPr/>
          <a:lstStyle/>
          <a:p>
            <a:r>
              <a:rPr lang="en-US" altLang="vi-VN" sz="5400" u="sng">
                <a:solidFill>
                  <a:srgbClr val="0000FF"/>
                </a:solidFill>
                <a:latin typeface="VNI-Times" pitchFamily="2" charset="0"/>
              </a:rPr>
              <a:t>Keát luaän:</a:t>
            </a:r>
          </a:p>
          <a:p>
            <a:pPr>
              <a:buFontTx/>
              <a:buNone/>
            </a:pPr>
            <a:r>
              <a:rPr lang="en-US" altLang="vi-VN" sz="5400">
                <a:solidFill>
                  <a:srgbClr val="0000FF"/>
                </a:solidFill>
                <a:latin typeface="VNI-Times" pitchFamily="2" charset="0"/>
              </a:rPr>
              <a:t>		Boä naõo</a:t>
            </a:r>
            <a:r>
              <a:rPr lang="en-US" altLang="vi-VN" sz="5400">
                <a:solidFill>
                  <a:srgbClr val="FF0066"/>
                </a:solidFill>
                <a:latin typeface="VNI-Times" pitchFamily="2" charset="0"/>
              </a:rPr>
              <a:t> raát quan troïng, phoái hôïp, ñieàu khieån moïi hoaït ñoäng cuûa caùc giaùc quan, giuùp ta hoïc vaø ghi nhôù.</a:t>
            </a:r>
          </a:p>
        </p:txBody>
      </p:sp>
      <p:sp>
        <p:nvSpPr>
          <p:cNvPr id="16388" name="Rectangle 4"/>
          <p:cNvSpPr>
            <a:spLocks noChangeArrowheads="1"/>
          </p:cNvSpPr>
          <p:nvPr/>
        </p:nvSpPr>
        <p:spPr bwMode="auto">
          <a:xfrm>
            <a:off x="304800" y="228600"/>
            <a:ext cx="8610600" cy="6324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edge">
                                      <p:cBhvr>
                                        <p:cTn id="7" dur="500"/>
                                        <p:tgtEl>
                                          <p:spTgt spid="16388"/>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circle(in)">
                                      <p:cBhvr>
                                        <p:cTn id="11" dur="500"/>
                                        <p:tgtEl>
                                          <p:spTgt spid="16387">
                                            <p:txEl>
                                              <p:pRg st="0" end="0"/>
                                            </p:txEl>
                                          </p:spTgt>
                                        </p:tgtEl>
                                      </p:cBhvr>
                                    </p:animEffect>
                                  </p:childTnLst>
                                </p:cTn>
                              </p:par>
                            </p:childTnLst>
                          </p:cTn>
                        </p:par>
                        <p:par>
                          <p:cTn id="12" fill="hold" nodeType="afterGroup">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circle(in)">
                                      <p:cBhvr>
                                        <p:cTn id="15"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163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381000"/>
            <a:ext cx="9136063" cy="3662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600" b="1">
                <a:solidFill>
                  <a:srgbClr val="FF0000"/>
                </a:solidFill>
                <a:latin typeface="Times New Roman" pitchFamily="18" charset="0"/>
              </a:rPr>
              <a:t>	* </a:t>
            </a:r>
            <a:r>
              <a:rPr lang="en-US" altLang="vi-VN" sz="3600" b="1" u="sng">
                <a:solidFill>
                  <a:srgbClr val="FF0000"/>
                </a:solidFill>
                <a:latin typeface="Times New Roman" pitchFamily="18" charset="0"/>
              </a:rPr>
              <a:t>Kết luận chung:</a:t>
            </a:r>
          </a:p>
          <a:p>
            <a:pPr>
              <a:spcBef>
                <a:spcPct val="50000"/>
              </a:spcBef>
            </a:pPr>
            <a:r>
              <a:rPr lang="en-US" altLang="vi-VN" sz="3600" b="1">
                <a:solidFill>
                  <a:srgbClr val="FF0000"/>
                </a:solidFill>
                <a:latin typeface="Times New Roman" pitchFamily="18" charset="0"/>
              </a:rPr>
              <a:t>	</a:t>
            </a:r>
            <a:r>
              <a:rPr lang="en-US" altLang="vi-VN" sz="3600" b="1">
                <a:latin typeface="Times New Roman" pitchFamily="18" charset="0"/>
              </a:rPr>
              <a:t>Não kiểm soát mọi suy nghĩ và hoạt động của cơ thể. Nó tiếp nhận các thông tin từ các giác quan (da, tai, mũi, mắt và lưỡi). Nó cũng gửi các thông tin và chỉ dẫn cho các bộ phận của cơ thể làm việc.</a:t>
            </a:r>
          </a:p>
        </p:txBody>
      </p:sp>
      <p:pic>
        <p:nvPicPr>
          <p:cNvPr id="51205" name="Picture 5"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07" name="Picture 7"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594360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08" name="Picture 8"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0"/>
            <a:ext cx="868362"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p:cNvSpPr>
          <p:nvPr/>
        </p:nvSpPr>
        <p:spPr bwMode="auto">
          <a:xfrm>
            <a:off x="228600" y="3276600"/>
            <a:ext cx="876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a:r>
              <a:rPr lang="en-US" altLang="vi-VN" sz="3600" b="1">
                <a:solidFill>
                  <a:srgbClr val="FF0000"/>
                </a:solidFill>
                <a:latin typeface="Times New Roman" pitchFamily="18" charset="0"/>
              </a:rPr>
              <a:t>	</a:t>
            </a:r>
            <a:r>
              <a:rPr lang="en-US" altLang="vi-VN" sz="3600" b="1">
                <a:solidFill>
                  <a:schemeClr val="tx1"/>
                </a:solidFill>
                <a:latin typeface="Times New Roman" pitchFamily="18" charset="0"/>
              </a:rPr>
              <a:t>Tủy sống nối liền với não, thông tin được truyền từ não đi qua tủy sống đến các cơ quan và ngược lại.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8"/>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ChangeArrowheads="1"/>
          </p:cNvSpPr>
          <p:nvPr/>
        </p:nvSpPr>
        <p:spPr bwMode="auto">
          <a:xfrm>
            <a:off x="228600" y="228600"/>
            <a:ext cx="365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fontAlgn="base">
              <a:spcBef>
                <a:spcPct val="20000"/>
              </a:spcBef>
              <a:spcAft>
                <a:spcPct val="0"/>
              </a:spcAft>
              <a:buChar char="»"/>
              <a:defRPr sz="2000">
                <a:solidFill>
                  <a:schemeClr val="tx1"/>
                </a:solidFill>
                <a:latin typeface="Arial" pitchFamily="34" charset="0"/>
                <a:cs typeface="Arial" pitchFamily="34" charset="0"/>
              </a:defRPr>
            </a:lvl6pPr>
            <a:lvl7pPr marL="2971800" indent="-228600" fontAlgn="base">
              <a:spcBef>
                <a:spcPct val="20000"/>
              </a:spcBef>
              <a:spcAft>
                <a:spcPct val="0"/>
              </a:spcAft>
              <a:buChar char="»"/>
              <a:defRPr sz="2000">
                <a:solidFill>
                  <a:schemeClr val="tx1"/>
                </a:solidFill>
                <a:latin typeface="Arial" pitchFamily="34" charset="0"/>
                <a:cs typeface="Arial" pitchFamily="34" charset="0"/>
              </a:defRPr>
            </a:lvl7pPr>
            <a:lvl8pPr marL="3429000" indent="-228600" fontAlgn="base">
              <a:spcBef>
                <a:spcPct val="20000"/>
              </a:spcBef>
              <a:spcAft>
                <a:spcPct val="0"/>
              </a:spcAft>
              <a:buChar char="»"/>
              <a:defRPr sz="2000">
                <a:solidFill>
                  <a:schemeClr val="tx1"/>
                </a:solidFill>
                <a:latin typeface="Arial" pitchFamily="34" charset="0"/>
                <a:cs typeface="Arial" pitchFamily="34" charset="0"/>
              </a:defRPr>
            </a:lvl8pPr>
            <a:lvl9pPr marL="3886200" indent="-228600" fontAlgn="base">
              <a:spcBef>
                <a:spcPct val="20000"/>
              </a:spcBef>
              <a:spcAft>
                <a:spcPct val="0"/>
              </a:spcAft>
              <a:buChar char="»"/>
              <a:defRPr sz="2000">
                <a:solidFill>
                  <a:schemeClr val="tx1"/>
                </a:solidFill>
                <a:latin typeface="Arial" pitchFamily="34" charset="0"/>
                <a:cs typeface="Arial" pitchFamily="34" charset="0"/>
              </a:defRPr>
            </a:lvl9pPr>
          </a:lstStyle>
          <a:p>
            <a:r>
              <a:rPr lang="en-US" altLang="vi-VN" sz="5400" u="sng">
                <a:solidFill>
                  <a:srgbClr val="FF0066"/>
                </a:solidFill>
                <a:latin typeface="VNI-Times" pitchFamily="2" charset="0"/>
              </a:rPr>
              <a:t>Troø chôi:</a:t>
            </a:r>
          </a:p>
        </p:txBody>
      </p:sp>
      <p:sp>
        <p:nvSpPr>
          <p:cNvPr id="18441" name="Rectangle 9"/>
          <p:cNvSpPr>
            <a:spLocks noChangeArrowheads="1"/>
          </p:cNvSpPr>
          <p:nvPr/>
        </p:nvSpPr>
        <p:spPr bwMode="auto">
          <a:xfrm>
            <a:off x="304800" y="304800"/>
            <a:ext cx="8610600" cy="6324600"/>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442" name="AutoShape 10"/>
          <p:cNvSpPr>
            <a:spLocks noChangeArrowheads="1"/>
          </p:cNvSpPr>
          <p:nvPr/>
        </p:nvSpPr>
        <p:spPr bwMode="auto">
          <a:xfrm>
            <a:off x="0" y="1066800"/>
            <a:ext cx="4038600" cy="2895600"/>
          </a:xfrm>
          <a:prstGeom prst="irregularSeal1">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3600" b="1">
              <a:solidFill>
                <a:srgbClr val="FF0000"/>
              </a:solidFill>
              <a:latin typeface="Times New Roman" pitchFamily="18" charset="0"/>
            </a:endParaRPr>
          </a:p>
        </p:txBody>
      </p:sp>
      <p:sp>
        <p:nvSpPr>
          <p:cNvPr id="18443" name="Rectangle 11"/>
          <p:cNvSpPr>
            <a:spLocks noChangeArrowheads="1"/>
          </p:cNvSpPr>
          <p:nvPr/>
        </p:nvSpPr>
        <p:spPr bwMode="auto">
          <a:xfrm>
            <a:off x="685800" y="2209800"/>
            <a:ext cx="2667000" cy="457200"/>
          </a:xfrm>
          <a:prstGeom prst="rect">
            <a:avLst/>
          </a:prstGeom>
          <a:noFill/>
          <a:ln w="57150" cmpd="thinThick">
            <a:solidFill>
              <a:srgbClr val="00FF00"/>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600" b="1">
                <a:solidFill>
                  <a:srgbClr val="FF0000"/>
                </a:solidFill>
              </a:rPr>
              <a:t>Thử trí nhớ</a:t>
            </a:r>
          </a:p>
        </p:txBody>
      </p:sp>
      <p:pic>
        <p:nvPicPr>
          <p:cNvPr id="3" name="Content Placeholder 2"/>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495800" y="914400"/>
            <a:ext cx="4343400" cy="5211763"/>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nodePh="1">
                                  <p:stCondLst>
                                    <p:cond delay="0"/>
                                  </p:stCondLst>
                                  <p:endCondLst>
                                    <p:cond evt="begin" delay="0">
                                      <p:tn val="5"/>
                                    </p:cond>
                                  </p:endCondLst>
                                  <p:childTnLst>
                                    <p:set>
                                      <p:cBhvr>
                                        <p:cTn id="6" dur="1" fill="hold">
                                          <p:stCondLst>
                                            <p:cond delay="0"/>
                                          </p:stCondLst>
                                        </p:cTn>
                                        <p:tgtEl>
                                          <p:spTgt spid="18442">
                                            <p:txEl>
                                              <p:pRg st="0" end="0"/>
                                            </p:txEl>
                                          </p:spTgt>
                                        </p:tgtEl>
                                        <p:attrNameLst>
                                          <p:attrName>style.visibility</p:attrName>
                                        </p:attrNameLst>
                                      </p:cBhvr>
                                      <p:to>
                                        <p:strVal val="visible"/>
                                      </p:to>
                                    </p:set>
                                    <p:animEffect transition="in" filter="strips(downLeft)">
                                      <p:cBhvr>
                                        <p:cTn id="7" dur="500"/>
                                        <p:tgtEl>
                                          <p:spTgt spid="18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dissolve">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04800"/>
            <a:ext cx="1066800" cy="998538"/>
          </a:xfrm>
          <a:prstGeom prst="rect">
            <a:avLst/>
          </a:prstGeom>
          <a:noFill/>
          <a:extLst>
            <a:ext uri="{909E8E84-426E-40DD-AFC4-6F175D3DCCD1}">
              <a14:hiddenFill xmlns:a14="http://schemas.microsoft.com/office/drawing/2010/main">
                <a:solidFill>
                  <a:srgbClr val="FFFFFF"/>
                </a:solidFill>
              </a14:hiddenFill>
            </a:ext>
          </a:extLst>
        </p:spPr>
      </p:pic>
      <p:grpSp>
        <p:nvGrpSpPr>
          <p:cNvPr id="67587" name="Group 3"/>
          <p:cNvGrpSpPr>
            <a:grpSpLocks/>
          </p:cNvGrpSpPr>
          <p:nvPr/>
        </p:nvGrpSpPr>
        <p:grpSpPr bwMode="auto">
          <a:xfrm>
            <a:off x="6248400" y="5181600"/>
            <a:ext cx="2743200" cy="1524000"/>
            <a:chOff x="3264" y="2784"/>
            <a:chExt cx="1728" cy="960"/>
          </a:xfrm>
        </p:grpSpPr>
        <p:sp>
          <p:nvSpPr>
            <p:cNvPr id="67588" name="AutoShape 4"/>
            <p:cNvSpPr>
              <a:spLocks noChangeArrowheads="1"/>
            </p:cNvSpPr>
            <p:nvPr/>
          </p:nvSpPr>
          <p:spPr bwMode="auto">
            <a:xfrm>
              <a:off x="3264" y="2784"/>
              <a:ext cx="1728" cy="960"/>
            </a:xfrm>
            <a:prstGeom prst="bevel">
              <a:avLst>
                <a:gd name="adj" fmla="val 12500"/>
              </a:avLst>
            </a:prstGeom>
            <a:solidFill>
              <a:srgbClr val="0000FF"/>
            </a:solidFill>
            <a:ln>
              <a:noFill/>
            </a:ln>
            <a:effectLst/>
            <a:extLs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latin typeface="Arial" pitchFamily="34" charset="0"/>
              </a:endParaRPr>
            </a:p>
          </p:txBody>
        </p:sp>
        <p:sp>
          <p:nvSpPr>
            <p:cNvPr id="67589" name="Rectangle 5"/>
            <p:cNvSpPr>
              <a:spLocks noChangeArrowheads="1"/>
            </p:cNvSpPr>
            <p:nvPr/>
          </p:nvSpPr>
          <p:spPr bwMode="auto">
            <a:xfrm>
              <a:off x="3264" y="2808"/>
              <a:ext cx="1728" cy="912"/>
            </a:xfrm>
            <a:prstGeom prst="rect">
              <a:avLst/>
            </a:prstGeom>
            <a:noFill/>
            <a:ln w="762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pic>
        <p:nvPicPr>
          <p:cNvPr id="67590" name="ctg11005.wav">
            <a:hlinkClick r:id="" action="ppaction://media"/>
          </p:cNvPr>
          <p:cNvPicPr>
            <a:picLocks noRot="1" noChangeAspect="1" noChangeArrowheads="1"/>
          </p:cNvPicPr>
          <p:nvPr>
            <a:wavAudioFile r:embed="rId1" name="ctg1.wav"/>
          </p:nvPr>
        </p:nvPicPr>
        <p:blipFill>
          <a:blip r:embed="rId8">
            <a:extLst>
              <a:ext uri="{28A0092B-C50C-407E-A947-70E740481C1C}">
                <a14:useLocalDpi xmlns:a14="http://schemas.microsoft.com/office/drawing/2010/main" val="0"/>
              </a:ext>
            </a:extLst>
          </a:blip>
          <a:srcRect/>
          <a:stretch>
            <a:fillRect/>
          </a:stretch>
        </p:blipFill>
        <p:spPr bwMode="auto">
          <a:xfrm>
            <a:off x="7620000" y="4800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7591" name="ctg2.wav">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686800" y="4876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7592" name="Rectangle 8"/>
          <p:cNvSpPr>
            <a:spLocks noChangeArrowheads="1"/>
          </p:cNvSpPr>
          <p:nvPr/>
        </p:nvSpPr>
        <p:spPr bwMode="auto">
          <a:xfrm>
            <a:off x="6510338" y="5457825"/>
            <a:ext cx="2209800" cy="990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00:15</a:t>
            </a:r>
          </a:p>
        </p:txBody>
      </p:sp>
      <p:sp>
        <p:nvSpPr>
          <p:cNvPr id="67593" name="Rectangle 9"/>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00:14</a:t>
            </a:r>
          </a:p>
        </p:txBody>
      </p:sp>
      <p:sp>
        <p:nvSpPr>
          <p:cNvPr id="67594" name="Rectangle 10"/>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00:13</a:t>
            </a:r>
          </a:p>
        </p:txBody>
      </p:sp>
      <p:sp>
        <p:nvSpPr>
          <p:cNvPr id="67595" name="Rectangle 11"/>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00:12</a:t>
            </a:r>
          </a:p>
        </p:txBody>
      </p:sp>
      <p:sp>
        <p:nvSpPr>
          <p:cNvPr id="67596" name="Rectangle 12"/>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00:11</a:t>
            </a:r>
          </a:p>
        </p:txBody>
      </p:sp>
      <p:sp>
        <p:nvSpPr>
          <p:cNvPr id="67597" name="Rectangle 13"/>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00:10</a:t>
            </a:r>
          </a:p>
        </p:txBody>
      </p:sp>
      <p:sp>
        <p:nvSpPr>
          <p:cNvPr id="67598" name="Rectangle 14"/>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00:09</a:t>
            </a:r>
          </a:p>
        </p:txBody>
      </p:sp>
      <p:sp>
        <p:nvSpPr>
          <p:cNvPr id="67599" name="Rectangle 15"/>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00:08</a:t>
            </a:r>
          </a:p>
        </p:txBody>
      </p:sp>
      <p:sp>
        <p:nvSpPr>
          <p:cNvPr id="67600" name="Rectangle 16"/>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00:07</a:t>
            </a:r>
          </a:p>
        </p:txBody>
      </p:sp>
      <p:sp>
        <p:nvSpPr>
          <p:cNvPr id="67601" name="Rectangle 17"/>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00:06</a:t>
            </a:r>
          </a:p>
        </p:txBody>
      </p:sp>
      <p:sp>
        <p:nvSpPr>
          <p:cNvPr id="67602" name="Rectangle 18"/>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00:05</a:t>
            </a:r>
          </a:p>
        </p:txBody>
      </p:sp>
      <p:sp>
        <p:nvSpPr>
          <p:cNvPr id="67603" name="Rectangle 19"/>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00:04</a:t>
            </a:r>
          </a:p>
        </p:txBody>
      </p:sp>
      <p:sp>
        <p:nvSpPr>
          <p:cNvPr id="67604" name="Rectangle 20"/>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00:03</a:t>
            </a:r>
          </a:p>
        </p:txBody>
      </p:sp>
      <p:sp>
        <p:nvSpPr>
          <p:cNvPr id="67605" name="Rectangle 21"/>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00:02</a:t>
            </a:r>
          </a:p>
        </p:txBody>
      </p:sp>
      <p:sp>
        <p:nvSpPr>
          <p:cNvPr id="67606" name="Rectangle 22"/>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vi-VN" sz="6000" b="1">
                <a:solidFill>
                  <a:schemeClr val="bg1"/>
                </a:solidFill>
                <a:latin typeface="Arial" pitchFamily="34" charset="0"/>
              </a:rPr>
              <a:t>00:01</a:t>
            </a:r>
          </a:p>
        </p:txBody>
      </p:sp>
      <p:sp>
        <p:nvSpPr>
          <p:cNvPr id="67607" name="Rectangle 23"/>
          <p:cNvSpPr>
            <a:spLocks noChangeArrowheads="1"/>
          </p:cNvSpPr>
          <p:nvPr/>
        </p:nvSpPr>
        <p:spPr bwMode="auto">
          <a:xfrm>
            <a:off x="6510338" y="5457825"/>
            <a:ext cx="2209800" cy="9715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tLang="vi-VN" sz="6000" b="1">
              <a:solidFill>
                <a:schemeClr val="bg1"/>
              </a:solidFill>
              <a:latin typeface="Arial" pitchFamily="34" charset="0"/>
            </a:endParaRPr>
          </a:p>
        </p:txBody>
      </p:sp>
      <p:sp>
        <p:nvSpPr>
          <p:cNvPr id="67608" name="WordArt 24"/>
          <p:cNvSpPr>
            <a:spLocks noChangeArrowheads="1" noChangeShapeType="1" noTextEdit="1"/>
          </p:cNvSpPr>
          <p:nvPr/>
        </p:nvSpPr>
        <p:spPr bwMode="auto">
          <a:xfrm>
            <a:off x="6858000" y="5638800"/>
            <a:ext cx="1733550" cy="762000"/>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FFFF00"/>
                </a:solidFill>
                <a:effectLst>
                  <a:outerShdw dist="35921" dir="2700000" algn="ctr" rotWithShape="0">
                    <a:srgbClr val="990000"/>
                  </a:outerShdw>
                </a:effectLst>
                <a:latin typeface="Arial"/>
                <a:cs typeface="Arial"/>
              </a:rPr>
              <a:t>Hết giờ !</a:t>
            </a:r>
          </a:p>
        </p:txBody>
      </p:sp>
      <p:pic>
        <p:nvPicPr>
          <p:cNvPr id="67609" name="Loai 22.mp3">
            <a:hlinkClick r:id="" action="ppaction://media"/>
          </p:cNvPr>
          <p:cNvPicPr>
            <a:picLocks noRot="1" noChangeAspect="1" noChangeArrowheads="1"/>
          </p:cNvPicPr>
          <p:nvPr>
            <a:audioFile r:link="rId3"/>
          </p:nvPr>
        </p:nvPicPr>
        <p:blipFill>
          <a:blip r:embed="rId8">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7610" name="Text Box 26"/>
          <p:cNvSpPr txBox="1">
            <a:spLocks noChangeArrowheads="1"/>
          </p:cNvSpPr>
          <p:nvPr/>
        </p:nvSpPr>
        <p:spPr bwMode="auto">
          <a:xfrm>
            <a:off x="1447800" y="2881313"/>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vi-VN" altLang="vi-VN" sz="2800" b="1">
              <a:solidFill>
                <a:srgbClr val="FF0000"/>
              </a:solidFill>
              <a:latin typeface="Arial" pitchFamily="34" charset="0"/>
            </a:endParaRPr>
          </a:p>
        </p:txBody>
      </p:sp>
      <p:sp>
        <p:nvSpPr>
          <p:cNvPr id="67611" name="Oval 27"/>
          <p:cNvSpPr>
            <a:spLocks noChangeArrowheads="1"/>
          </p:cNvSpPr>
          <p:nvPr/>
        </p:nvSpPr>
        <p:spPr bwMode="auto">
          <a:xfrm>
            <a:off x="1143000" y="457200"/>
            <a:ext cx="6705600" cy="6172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67613" name="Picture 29"/>
          <p:cNvPicPr>
            <a:picLocks noChangeAspect="1" noChangeArrowheads="1"/>
          </p:cNvPicPr>
          <p:nvPr/>
        </p:nvPicPr>
        <p:blipFill>
          <a:blip r:embed="rId9">
            <a:extLst>
              <a:ext uri="{28A0092B-C50C-407E-A947-70E740481C1C}">
                <a14:useLocalDpi xmlns:a14="http://schemas.microsoft.com/office/drawing/2010/main" val="0"/>
              </a:ext>
            </a:extLst>
          </a:blip>
          <a:srcRect l="44530" r="34634"/>
          <a:stretch>
            <a:fillRect/>
          </a:stretch>
        </p:blipFill>
        <p:spPr bwMode="auto">
          <a:xfrm>
            <a:off x="4800600" y="3429000"/>
            <a:ext cx="441325" cy="246697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14"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3657600"/>
            <a:ext cx="2085975" cy="2190750"/>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16"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3581400"/>
            <a:ext cx="1524000" cy="133032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18" name="Picture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1752600"/>
            <a:ext cx="9620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21"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1600200"/>
            <a:ext cx="15525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7621"/>
                                        </p:tgtEl>
                                        <p:attrNameLst>
                                          <p:attrName>style.visibility</p:attrName>
                                        </p:attrNameLst>
                                      </p:cBhvr>
                                      <p:to>
                                        <p:strVal val="visible"/>
                                      </p:to>
                                    </p:set>
                                    <p:animEffect transition="in" filter="box(in)">
                                      <p:cBhvr>
                                        <p:cTn id="7" dur="500"/>
                                        <p:tgtEl>
                                          <p:spTgt spid="67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7614"/>
                                        </p:tgtEl>
                                        <p:attrNameLst>
                                          <p:attrName>style.visibility</p:attrName>
                                        </p:attrNameLst>
                                      </p:cBhvr>
                                      <p:to>
                                        <p:strVal val="visible"/>
                                      </p:to>
                                    </p:set>
                                    <p:anim calcmode="lin" valueType="num">
                                      <p:cBhvr additive="base">
                                        <p:cTn id="12" dur="500" fill="hold"/>
                                        <p:tgtEl>
                                          <p:spTgt spid="67614"/>
                                        </p:tgtEl>
                                        <p:attrNameLst>
                                          <p:attrName>ppt_x</p:attrName>
                                        </p:attrNameLst>
                                      </p:cBhvr>
                                      <p:tavLst>
                                        <p:tav tm="0">
                                          <p:val>
                                            <p:strVal val="#ppt_x"/>
                                          </p:val>
                                        </p:tav>
                                        <p:tav tm="100000">
                                          <p:val>
                                            <p:strVal val="#ppt_x"/>
                                          </p:val>
                                        </p:tav>
                                      </p:tavLst>
                                    </p:anim>
                                    <p:anim calcmode="lin" valueType="num">
                                      <p:cBhvr additive="base">
                                        <p:cTn id="13" dur="500" fill="hold"/>
                                        <p:tgtEl>
                                          <p:spTgt spid="676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7613"/>
                                        </p:tgtEl>
                                        <p:attrNameLst>
                                          <p:attrName>style.visibility</p:attrName>
                                        </p:attrNameLst>
                                      </p:cBhvr>
                                      <p:to>
                                        <p:strVal val="visible"/>
                                      </p:to>
                                    </p:set>
                                    <p:animEffect transition="in" filter="box(in)">
                                      <p:cBhvr>
                                        <p:cTn id="18" dur="500"/>
                                        <p:tgtEl>
                                          <p:spTgt spid="676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67618"/>
                                        </p:tgtEl>
                                        <p:attrNameLst>
                                          <p:attrName>style.visibility</p:attrName>
                                        </p:attrNameLst>
                                      </p:cBhvr>
                                      <p:to>
                                        <p:strVal val="visible"/>
                                      </p:to>
                                    </p:set>
                                    <p:animEffect transition="in" filter="diamond(in)">
                                      <p:cBhvr>
                                        <p:cTn id="23" dur="2000"/>
                                        <p:tgtEl>
                                          <p:spTgt spid="676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67616"/>
                                        </p:tgtEl>
                                        <p:attrNameLst>
                                          <p:attrName>style.visibility</p:attrName>
                                        </p:attrNameLst>
                                      </p:cBhvr>
                                      <p:to>
                                        <p:strVal val="visible"/>
                                      </p:to>
                                    </p:set>
                                    <p:animEffect transition="in" filter="checkerboard(across)">
                                      <p:cBhvr>
                                        <p:cTn id="28" dur="500"/>
                                        <p:tgtEl>
                                          <p:spTgt spid="67616"/>
                                        </p:tgtEl>
                                      </p:cBhvr>
                                    </p:animEffect>
                                  </p:childTnLst>
                                </p:cTn>
                              </p:par>
                              <p:par>
                                <p:cTn id="29" presetID="2" presetClass="exit" presetSubtype="4" fill="hold" nodeType="withEffect">
                                  <p:stCondLst>
                                    <p:cond delay="0"/>
                                  </p:stCondLst>
                                  <p:childTnLst>
                                    <p:anim calcmode="lin" valueType="num">
                                      <p:cBhvr additive="base">
                                        <p:cTn id="30" dur="500"/>
                                        <p:tgtEl>
                                          <p:spTgt spid="67621"/>
                                        </p:tgtEl>
                                        <p:attrNameLst>
                                          <p:attrName>ppt_x</p:attrName>
                                        </p:attrNameLst>
                                      </p:cBhvr>
                                      <p:tavLst>
                                        <p:tav tm="0">
                                          <p:val>
                                            <p:strVal val="ppt_x"/>
                                          </p:val>
                                        </p:tav>
                                        <p:tav tm="100000">
                                          <p:val>
                                            <p:strVal val="ppt_x"/>
                                          </p:val>
                                        </p:tav>
                                      </p:tavLst>
                                    </p:anim>
                                    <p:anim calcmode="lin" valueType="num">
                                      <p:cBhvr additive="base">
                                        <p:cTn id="31" dur="500"/>
                                        <p:tgtEl>
                                          <p:spTgt spid="67621"/>
                                        </p:tgtEl>
                                        <p:attrNameLst>
                                          <p:attrName>ppt_y</p:attrName>
                                        </p:attrNameLst>
                                      </p:cBhvr>
                                      <p:tavLst>
                                        <p:tav tm="0">
                                          <p:val>
                                            <p:strVal val="ppt_y"/>
                                          </p:val>
                                        </p:tav>
                                        <p:tav tm="100000">
                                          <p:val>
                                            <p:strVal val="1+ppt_h/2"/>
                                          </p:val>
                                        </p:tav>
                                      </p:tavLst>
                                    </p:anim>
                                    <p:set>
                                      <p:cBhvr>
                                        <p:cTn id="32" dur="1" fill="hold">
                                          <p:stCondLst>
                                            <p:cond delay="499"/>
                                          </p:stCondLst>
                                        </p:cTn>
                                        <p:tgtEl>
                                          <p:spTgt spid="67621"/>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7614"/>
                                        </p:tgtEl>
                                        <p:attrNameLst>
                                          <p:attrName>ppt_x</p:attrName>
                                        </p:attrNameLst>
                                      </p:cBhvr>
                                      <p:tavLst>
                                        <p:tav tm="0">
                                          <p:val>
                                            <p:strVal val="ppt_x"/>
                                          </p:val>
                                        </p:tav>
                                        <p:tav tm="100000">
                                          <p:val>
                                            <p:strVal val="ppt_x"/>
                                          </p:val>
                                        </p:tav>
                                      </p:tavLst>
                                    </p:anim>
                                    <p:anim calcmode="lin" valueType="num">
                                      <p:cBhvr additive="base">
                                        <p:cTn id="35" dur="500"/>
                                        <p:tgtEl>
                                          <p:spTgt spid="67614"/>
                                        </p:tgtEl>
                                        <p:attrNameLst>
                                          <p:attrName>ppt_y</p:attrName>
                                        </p:attrNameLst>
                                      </p:cBhvr>
                                      <p:tavLst>
                                        <p:tav tm="0">
                                          <p:val>
                                            <p:strVal val="ppt_y"/>
                                          </p:val>
                                        </p:tav>
                                        <p:tav tm="100000">
                                          <p:val>
                                            <p:strVal val="1+ppt_h/2"/>
                                          </p:val>
                                        </p:tav>
                                      </p:tavLst>
                                    </p:anim>
                                    <p:set>
                                      <p:cBhvr>
                                        <p:cTn id="36" dur="1" fill="hold">
                                          <p:stCondLst>
                                            <p:cond delay="499"/>
                                          </p:stCondLst>
                                        </p:cTn>
                                        <p:tgtEl>
                                          <p:spTgt spid="67614"/>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67613"/>
                                        </p:tgtEl>
                                        <p:attrNameLst>
                                          <p:attrName>ppt_x</p:attrName>
                                        </p:attrNameLst>
                                      </p:cBhvr>
                                      <p:tavLst>
                                        <p:tav tm="0">
                                          <p:val>
                                            <p:strVal val="ppt_x"/>
                                          </p:val>
                                        </p:tav>
                                        <p:tav tm="100000">
                                          <p:val>
                                            <p:strVal val="ppt_x"/>
                                          </p:val>
                                        </p:tav>
                                      </p:tavLst>
                                    </p:anim>
                                    <p:anim calcmode="lin" valueType="num">
                                      <p:cBhvr additive="base">
                                        <p:cTn id="39" dur="500"/>
                                        <p:tgtEl>
                                          <p:spTgt spid="67613"/>
                                        </p:tgtEl>
                                        <p:attrNameLst>
                                          <p:attrName>ppt_y</p:attrName>
                                        </p:attrNameLst>
                                      </p:cBhvr>
                                      <p:tavLst>
                                        <p:tav tm="0">
                                          <p:val>
                                            <p:strVal val="ppt_y"/>
                                          </p:val>
                                        </p:tav>
                                        <p:tav tm="100000">
                                          <p:val>
                                            <p:strVal val="1+ppt_h/2"/>
                                          </p:val>
                                        </p:tav>
                                      </p:tavLst>
                                    </p:anim>
                                    <p:set>
                                      <p:cBhvr>
                                        <p:cTn id="40" dur="1" fill="hold">
                                          <p:stCondLst>
                                            <p:cond delay="499"/>
                                          </p:stCondLst>
                                        </p:cTn>
                                        <p:tgtEl>
                                          <p:spTgt spid="6761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7616"/>
                                        </p:tgtEl>
                                        <p:attrNameLst>
                                          <p:attrName>ppt_x</p:attrName>
                                        </p:attrNameLst>
                                      </p:cBhvr>
                                      <p:tavLst>
                                        <p:tav tm="0">
                                          <p:val>
                                            <p:strVal val="ppt_x"/>
                                          </p:val>
                                        </p:tav>
                                        <p:tav tm="100000">
                                          <p:val>
                                            <p:strVal val="ppt_x"/>
                                          </p:val>
                                        </p:tav>
                                      </p:tavLst>
                                    </p:anim>
                                    <p:anim calcmode="lin" valueType="num">
                                      <p:cBhvr additive="base">
                                        <p:cTn id="43" dur="500"/>
                                        <p:tgtEl>
                                          <p:spTgt spid="67616"/>
                                        </p:tgtEl>
                                        <p:attrNameLst>
                                          <p:attrName>ppt_y</p:attrName>
                                        </p:attrNameLst>
                                      </p:cBhvr>
                                      <p:tavLst>
                                        <p:tav tm="0">
                                          <p:val>
                                            <p:strVal val="ppt_y"/>
                                          </p:val>
                                        </p:tav>
                                        <p:tav tm="100000">
                                          <p:val>
                                            <p:strVal val="1+ppt_h/2"/>
                                          </p:val>
                                        </p:tav>
                                      </p:tavLst>
                                    </p:anim>
                                    <p:set>
                                      <p:cBhvr>
                                        <p:cTn id="44" dur="1" fill="hold">
                                          <p:stCondLst>
                                            <p:cond delay="499"/>
                                          </p:stCondLst>
                                        </p:cTn>
                                        <p:tgtEl>
                                          <p:spTgt spid="67616"/>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67618"/>
                                        </p:tgtEl>
                                        <p:attrNameLst>
                                          <p:attrName>ppt_x</p:attrName>
                                        </p:attrNameLst>
                                      </p:cBhvr>
                                      <p:tavLst>
                                        <p:tav tm="0">
                                          <p:val>
                                            <p:strVal val="ppt_x"/>
                                          </p:val>
                                        </p:tav>
                                        <p:tav tm="100000">
                                          <p:val>
                                            <p:strVal val="ppt_x"/>
                                          </p:val>
                                        </p:tav>
                                      </p:tavLst>
                                    </p:anim>
                                    <p:anim calcmode="lin" valueType="num">
                                      <p:cBhvr additive="base">
                                        <p:cTn id="47" dur="500"/>
                                        <p:tgtEl>
                                          <p:spTgt spid="67618"/>
                                        </p:tgtEl>
                                        <p:attrNameLst>
                                          <p:attrName>ppt_y</p:attrName>
                                        </p:attrNameLst>
                                      </p:cBhvr>
                                      <p:tavLst>
                                        <p:tav tm="0">
                                          <p:val>
                                            <p:strVal val="ppt_y"/>
                                          </p:val>
                                        </p:tav>
                                        <p:tav tm="100000">
                                          <p:val>
                                            <p:strVal val="1+ppt_h/2"/>
                                          </p:val>
                                        </p:tav>
                                      </p:tavLst>
                                    </p:anim>
                                    <p:set>
                                      <p:cBhvr>
                                        <p:cTn id="48" dur="1" fill="hold">
                                          <p:stCondLst>
                                            <p:cond delay="499"/>
                                          </p:stCondLst>
                                        </p:cTn>
                                        <p:tgtEl>
                                          <p:spTgt spid="67618"/>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67611"/>
                                        </p:tgtEl>
                                        <p:attrNameLst>
                                          <p:attrName>ppt_x</p:attrName>
                                        </p:attrNameLst>
                                      </p:cBhvr>
                                      <p:tavLst>
                                        <p:tav tm="0">
                                          <p:val>
                                            <p:strVal val="ppt_x"/>
                                          </p:val>
                                        </p:tav>
                                        <p:tav tm="100000">
                                          <p:val>
                                            <p:strVal val="ppt_x"/>
                                          </p:val>
                                        </p:tav>
                                      </p:tavLst>
                                    </p:anim>
                                    <p:anim calcmode="lin" valueType="num">
                                      <p:cBhvr additive="base">
                                        <p:cTn id="51" dur="500"/>
                                        <p:tgtEl>
                                          <p:spTgt spid="67611"/>
                                        </p:tgtEl>
                                        <p:attrNameLst>
                                          <p:attrName>ppt_y</p:attrName>
                                        </p:attrNameLst>
                                      </p:cBhvr>
                                      <p:tavLst>
                                        <p:tav tm="0">
                                          <p:val>
                                            <p:strVal val="ppt_y"/>
                                          </p:val>
                                        </p:tav>
                                        <p:tav tm="100000">
                                          <p:val>
                                            <p:strVal val="1+ppt_h/2"/>
                                          </p:val>
                                        </p:tav>
                                      </p:tavLst>
                                    </p:anim>
                                    <p:set>
                                      <p:cBhvr>
                                        <p:cTn id="52" dur="1" fill="hold">
                                          <p:stCondLst>
                                            <p:cond delay="499"/>
                                          </p:stCondLst>
                                        </p:cTn>
                                        <p:tgtEl>
                                          <p:spTgt spid="67611"/>
                                        </p:tgtEl>
                                        <p:attrNameLst>
                                          <p:attrName>style.visibility</p:attrName>
                                        </p:attrNameLst>
                                      </p:cBhvr>
                                      <p:to>
                                        <p:strVal val="hidden"/>
                                      </p:to>
                                    </p:set>
                                  </p:childTnLst>
                                </p:cTn>
                              </p:par>
                            </p:childTnLst>
                          </p:cTn>
                        </p:par>
                        <p:par>
                          <p:cTn id="53" fill="hold" nodeType="afterGroup">
                            <p:stCondLst>
                              <p:cond delay="500"/>
                            </p:stCondLst>
                            <p:childTnLst>
                              <p:par>
                                <p:cTn id="54" presetID="23" presetClass="entr" presetSubtype="16" fill="hold" nodeType="afterEffect">
                                  <p:stCondLst>
                                    <p:cond delay="0"/>
                                  </p:stCondLst>
                                  <p:childTnLst>
                                    <p:set>
                                      <p:cBhvr>
                                        <p:cTn id="55" dur="1" fill="hold">
                                          <p:stCondLst>
                                            <p:cond delay="0"/>
                                          </p:stCondLst>
                                        </p:cTn>
                                        <p:tgtEl>
                                          <p:spTgt spid="67587"/>
                                        </p:tgtEl>
                                        <p:attrNameLst>
                                          <p:attrName>style.visibility</p:attrName>
                                        </p:attrNameLst>
                                      </p:cBhvr>
                                      <p:to>
                                        <p:strVal val="visible"/>
                                      </p:to>
                                    </p:set>
                                    <p:anim calcmode="lin" valueType="num">
                                      <p:cBhvr>
                                        <p:cTn id="56" dur="1000" fill="hold"/>
                                        <p:tgtEl>
                                          <p:spTgt spid="67587"/>
                                        </p:tgtEl>
                                        <p:attrNameLst>
                                          <p:attrName>ppt_w</p:attrName>
                                        </p:attrNameLst>
                                      </p:cBhvr>
                                      <p:tavLst>
                                        <p:tav tm="0">
                                          <p:val>
                                            <p:fltVal val="0"/>
                                          </p:val>
                                        </p:tav>
                                        <p:tav tm="100000">
                                          <p:val>
                                            <p:strVal val="#ppt_w"/>
                                          </p:val>
                                        </p:tav>
                                      </p:tavLst>
                                    </p:anim>
                                    <p:anim calcmode="lin" valueType="num">
                                      <p:cBhvr>
                                        <p:cTn id="57" dur="1000" fill="hold"/>
                                        <p:tgtEl>
                                          <p:spTgt spid="67587"/>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67592"/>
                                        </p:tgtEl>
                                        <p:attrNameLst>
                                          <p:attrName>style.visibility</p:attrName>
                                        </p:attrNameLst>
                                      </p:cBhvr>
                                      <p:to>
                                        <p:strVal val="visible"/>
                                      </p:to>
                                    </p:set>
                                    <p:anim calcmode="lin" valueType="num">
                                      <p:cBhvr>
                                        <p:cTn id="60" dur="800" fill="hold"/>
                                        <p:tgtEl>
                                          <p:spTgt spid="67592"/>
                                        </p:tgtEl>
                                        <p:attrNameLst>
                                          <p:attrName>ppt_w</p:attrName>
                                        </p:attrNameLst>
                                      </p:cBhvr>
                                      <p:tavLst>
                                        <p:tav tm="0">
                                          <p:val>
                                            <p:fltVal val="0"/>
                                          </p:val>
                                        </p:tav>
                                        <p:tav tm="100000">
                                          <p:val>
                                            <p:strVal val="#ppt_w"/>
                                          </p:val>
                                        </p:tav>
                                      </p:tavLst>
                                    </p:anim>
                                    <p:anim calcmode="lin" valueType="num">
                                      <p:cBhvr>
                                        <p:cTn id="61" dur="800" fill="hold"/>
                                        <p:tgtEl>
                                          <p:spTgt spid="67592"/>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67593"/>
                                        </p:tgtEl>
                                        <p:attrNameLst>
                                          <p:attrName>style.visibility</p:attrName>
                                        </p:attrNameLst>
                                      </p:cBhvr>
                                      <p:to>
                                        <p:strVal val="visible"/>
                                      </p:to>
                                    </p:set>
                                  </p:childTnLst>
                                  <p:subTnLst>
                                    <p:audio>
                                      <p:cMediaNode vol="100000">
                                        <p:cTn display="0" masterRel="sameClick">
                                          <p:stCondLst>
                                            <p:cond evt="begin" delay="0">
                                              <p:tn val="64"/>
                                            </p:cond>
                                          </p:stCondLst>
                                          <p:endCondLst>
                                            <p:cond evt="onStopAudio" delay="0">
                                              <p:tgtEl>
                                                <p:sldTgt/>
                                              </p:tgtEl>
                                            </p:cond>
                                          </p:endCondLst>
                                        </p:cTn>
                                        <p:tgtEl>
                                          <p:sndTgt r:embed="rId5" name="cashreg.wav"/>
                                        </p:tgtEl>
                                      </p:cMediaNode>
                                    </p:audio>
                                  </p:subTnLst>
                                </p:cTn>
                              </p:par>
                            </p:childTnLst>
                          </p:cTn>
                        </p:par>
                        <p:par>
                          <p:cTn id="66" fill="hold" nodeType="afterGroup">
                            <p:stCondLst>
                              <p:cond delay="0"/>
                            </p:stCondLst>
                            <p:childTnLst>
                              <p:par>
                                <p:cTn id="67" presetID="1" presetClass="entr" presetSubtype="0" fill="hold" nodeType="afterEffect">
                                  <p:stCondLst>
                                    <p:cond delay="1000"/>
                                  </p:stCondLst>
                                  <p:childTnLst>
                                    <p:set>
                                      <p:cBhvr>
                                        <p:cTn id="68" dur="1" fill="hold">
                                          <p:stCondLst>
                                            <p:cond delay="0"/>
                                          </p:stCondLst>
                                        </p:cTn>
                                        <p:tgtEl>
                                          <p:spTgt spid="67594"/>
                                        </p:tgtEl>
                                        <p:attrNameLst>
                                          <p:attrName>style.visibility</p:attrName>
                                        </p:attrNameLst>
                                      </p:cBhvr>
                                      <p:to>
                                        <p:strVal val="visible"/>
                                      </p:to>
                                    </p:set>
                                  </p:childTnLst>
                                  <p:subTnLst>
                                    <p:audio>
                                      <p:cMediaNode vol="100000">
                                        <p:cTn display="0" masterRel="sameClick">
                                          <p:stCondLst>
                                            <p:cond evt="begin" delay="0">
                                              <p:tn val="67"/>
                                            </p:cond>
                                          </p:stCondLst>
                                          <p:endCondLst>
                                            <p:cond evt="onStopAudio" delay="0">
                                              <p:tgtEl>
                                                <p:sldTgt/>
                                              </p:tgtEl>
                                            </p:cond>
                                          </p:endCondLst>
                                        </p:cTn>
                                        <p:tgtEl>
                                          <p:sndTgt r:embed="rId5" name="cashreg.wav"/>
                                        </p:tgtEl>
                                      </p:cMediaNode>
                                    </p:audio>
                                  </p:subTnLst>
                                </p:cTn>
                              </p:par>
                            </p:childTnLst>
                          </p:cTn>
                        </p:par>
                        <p:par>
                          <p:cTn id="69" fill="hold" nodeType="afterGroup">
                            <p:stCondLst>
                              <p:cond delay="1000"/>
                            </p:stCondLst>
                            <p:childTnLst>
                              <p:par>
                                <p:cTn id="70" presetID="1" presetClass="entr" presetSubtype="0" fill="hold" nodeType="afterEffect">
                                  <p:stCondLst>
                                    <p:cond delay="1000"/>
                                  </p:stCondLst>
                                  <p:childTnLst>
                                    <p:set>
                                      <p:cBhvr>
                                        <p:cTn id="71" dur="1" fill="hold">
                                          <p:stCondLst>
                                            <p:cond delay="0"/>
                                          </p:stCondLst>
                                        </p:cTn>
                                        <p:tgtEl>
                                          <p:spTgt spid="67595"/>
                                        </p:tgtEl>
                                        <p:attrNameLst>
                                          <p:attrName>style.visibility</p:attrName>
                                        </p:attrNameLst>
                                      </p:cBhvr>
                                      <p:to>
                                        <p:strVal val="visible"/>
                                      </p:to>
                                    </p:set>
                                  </p:childTnLst>
                                  <p:subTnLst>
                                    <p:audio>
                                      <p:cMediaNode vol="100000">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par>
                          <p:cTn id="72" fill="hold" nodeType="afterGroup">
                            <p:stCondLst>
                              <p:cond delay="2000"/>
                            </p:stCondLst>
                            <p:childTnLst>
                              <p:par>
                                <p:cTn id="73" presetID="1" presetClass="entr" presetSubtype="0" fill="hold" nodeType="afterEffect">
                                  <p:stCondLst>
                                    <p:cond delay="1000"/>
                                  </p:stCondLst>
                                  <p:childTnLst>
                                    <p:set>
                                      <p:cBhvr>
                                        <p:cTn id="74" dur="1" fill="hold">
                                          <p:stCondLst>
                                            <p:cond delay="0"/>
                                          </p:stCondLst>
                                        </p:cTn>
                                        <p:tgtEl>
                                          <p:spTgt spid="67596"/>
                                        </p:tgtEl>
                                        <p:attrNameLst>
                                          <p:attrName>style.visibility</p:attrName>
                                        </p:attrNameLst>
                                      </p:cBhvr>
                                      <p:to>
                                        <p:strVal val="visible"/>
                                      </p:to>
                                    </p:set>
                                  </p:childTnLst>
                                  <p:subTnLst>
                                    <p:audio>
                                      <p:cMediaNode vol="100000">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par>
                          <p:cTn id="75" fill="hold" nodeType="afterGroup">
                            <p:stCondLst>
                              <p:cond delay="3000"/>
                            </p:stCondLst>
                            <p:childTnLst>
                              <p:par>
                                <p:cTn id="76" presetID="1" presetClass="entr" presetSubtype="0" fill="hold" nodeType="afterEffect">
                                  <p:stCondLst>
                                    <p:cond delay="1000"/>
                                  </p:stCondLst>
                                  <p:childTnLst>
                                    <p:set>
                                      <p:cBhvr>
                                        <p:cTn id="77" dur="1" fill="hold">
                                          <p:stCondLst>
                                            <p:cond delay="0"/>
                                          </p:stCondLst>
                                        </p:cTn>
                                        <p:tgtEl>
                                          <p:spTgt spid="67597"/>
                                        </p:tgtEl>
                                        <p:attrNameLst>
                                          <p:attrName>style.visibility</p:attrName>
                                        </p:attrNameLst>
                                      </p:cBhvr>
                                      <p:to>
                                        <p:strVal val="visible"/>
                                      </p:to>
                                    </p:set>
                                  </p:childTnLst>
                                  <p:subTnLst>
                                    <p:audio>
                                      <p:cMediaNode vol="100000">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par>
                          <p:cTn id="78" fill="hold" nodeType="afterGroup">
                            <p:stCondLst>
                              <p:cond delay="4000"/>
                            </p:stCondLst>
                            <p:childTnLst>
                              <p:par>
                                <p:cTn id="79" presetID="1" presetClass="entr" presetSubtype="0" fill="hold" nodeType="afterEffect">
                                  <p:stCondLst>
                                    <p:cond delay="1000"/>
                                  </p:stCondLst>
                                  <p:childTnLst>
                                    <p:set>
                                      <p:cBhvr>
                                        <p:cTn id="80" dur="1" fill="hold">
                                          <p:stCondLst>
                                            <p:cond delay="0"/>
                                          </p:stCondLst>
                                        </p:cTn>
                                        <p:tgtEl>
                                          <p:spTgt spid="67598"/>
                                        </p:tgtEl>
                                        <p:attrNameLst>
                                          <p:attrName>style.visibility</p:attrName>
                                        </p:attrNameLst>
                                      </p:cBhvr>
                                      <p:to>
                                        <p:strVal val="visible"/>
                                      </p:to>
                                    </p:set>
                                  </p:childTnLst>
                                  <p:subTnLst>
                                    <p:audio>
                                      <p:cMediaNode vol="100000">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par>
                          <p:cTn id="81" fill="hold" nodeType="afterGroup">
                            <p:stCondLst>
                              <p:cond delay="5000"/>
                            </p:stCondLst>
                            <p:childTnLst>
                              <p:par>
                                <p:cTn id="82" presetID="1" presetClass="entr" presetSubtype="0" fill="hold" nodeType="afterEffect">
                                  <p:stCondLst>
                                    <p:cond delay="1000"/>
                                  </p:stCondLst>
                                  <p:childTnLst>
                                    <p:set>
                                      <p:cBhvr>
                                        <p:cTn id="83" dur="1" fill="hold">
                                          <p:stCondLst>
                                            <p:cond delay="0"/>
                                          </p:stCondLst>
                                        </p:cTn>
                                        <p:tgtEl>
                                          <p:spTgt spid="67599"/>
                                        </p:tgtEl>
                                        <p:attrNameLst>
                                          <p:attrName>style.visibility</p:attrName>
                                        </p:attrNameLst>
                                      </p:cBhvr>
                                      <p:to>
                                        <p:strVal val="visible"/>
                                      </p:to>
                                    </p:set>
                                  </p:childTnLst>
                                  <p:subTnLst>
                                    <p:audio>
                                      <p:cMediaNode vol="100000">
                                        <p:cTn display="0" masterRel="sameClick">
                                          <p:stCondLst>
                                            <p:cond evt="begin" delay="0">
                                              <p:tn val="82"/>
                                            </p:cond>
                                          </p:stCondLst>
                                          <p:endCondLst>
                                            <p:cond evt="onStopAudio" delay="0">
                                              <p:tgtEl>
                                                <p:sldTgt/>
                                              </p:tgtEl>
                                            </p:cond>
                                          </p:endCondLst>
                                        </p:cTn>
                                        <p:tgtEl>
                                          <p:sndTgt r:embed="rId5" name="cashreg.wav"/>
                                        </p:tgtEl>
                                      </p:cMediaNode>
                                    </p:audio>
                                  </p:subTnLst>
                                </p:cTn>
                              </p:par>
                            </p:childTnLst>
                          </p:cTn>
                        </p:par>
                        <p:par>
                          <p:cTn id="84" fill="hold" nodeType="afterGroup">
                            <p:stCondLst>
                              <p:cond delay="6000"/>
                            </p:stCondLst>
                            <p:childTnLst>
                              <p:par>
                                <p:cTn id="85" presetID="1" presetClass="entr" presetSubtype="0" fill="hold" nodeType="afterEffect">
                                  <p:stCondLst>
                                    <p:cond delay="1000"/>
                                  </p:stCondLst>
                                  <p:childTnLst>
                                    <p:set>
                                      <p:cBhvr>
                                        <p:cTn id="86" dur="1" fill="hold">
                                          <p:stCondLst>
                                            <p:cond delay="0"/>
                                          </p:stCondLst>
                                        </p:cTn>
                                        <p:tgtEl>
                                          <p:spTgt spid="6760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par>
                          <p:cTn id="87" fill="hold" nodeType="afterGroup">
                            <p:stCondLst>
                              <p:cond delay="7000"/>
                            </p:stCondLst>
                            <p:childTnLst>
                              <p:par>
                                <p:cTn id="88" presetID="1" presetClass="entr" presetSubtype="0" fill="hold" nodeType="afterEffect">
                                  <p:stCondLst>
                                    <p:cond delay="1000"/>
                                  </p:stCondLst>
                                  <p:childTnLst>
                                    <p:set>
                                      <p:cBhvr>
                                        <p:cTn id="89" dur="1" fill="hold">
                                          <p:stCondLst>
                                            <p:cond delay="0"/>
                                          </p:stCondLst>
                                        </p:cTn>
                                        <p:tgtEl>
                                          <p:spTgt spid="67601"/>
                                        </p:tgtEl>
                                        <p:attrNameLst>
                                          <p:attrName>style.visibility</p:attrName>
                                        </p:attrNameLst>
                                      </p:cBhvr>
                                      <p:to>
                                        <p:strVal val="visible"/>
                                      </p:to>
                                    </p:set>
                                  </p:childTnLst>
                                  <p:subTnLst>
                                    <p:audio>
                                      <p:cMediaNode vol="100000">
                                        <p:cTn display="0" masterRel="sameClick">
                                          <p:stCondLst>
                                            <p:cond evt="begin" delay="0">
                                              <p:tn val="88"/>
                                            </p:cond>
                                          </p:stCondLst>
                                          <p:endCondLst>
                                            <p:cond evt="onStopAudio" delay="0">
                                              <p:tgtEl>
                                                <p:sldTgt/>
                                              </p:tgtEl>
                                            </p:cond>
                                          </p:endCondLst>
                                        </p:cTn>
                                        <p:tgtEl>
                                          <p:sndTgt r:embed="rId5" name="cashreg.wav"/>
                                        </p:tgtEl>
                                      </p:cMediaNode>
                                    </p:audio>
                                  </p:subTnLst>
                                </p:cTn>
                              </p:par>
                            </p:childTnLst>
                          </p:cTn>
                        </p:par>
                        <p:par>
                          <p:cTn id="90" fill="hold" nodeType="afterGroup">
                            <p:stCondLst>
                              <p:cond delay="8000"/>
                            </p:stCondLst>
                            <p:childTnLst>
                              <p:par>
                                <p:cTn id="91" presetID="1" presetClass="entr" presetSubtype="0" fill="hold" nodeType="afterEffect">
                                  <p:stCondLst>
                                    <p:cond delay="1000"/>
                                  </p:stCondLst>
                                  <p:childTnLst>
                                    <p:set>
                                      <p:cBhvr>
                                        <p:cTn id="92" dur="1" fill="hold">
                                          <p:stCondLst>
                                            <p:cond delay="0"/>
                                          </p:stCondLst>
                                        </p:cTn>
                                        <p:tgtEl>
                                          <p:spTgt spid="67602"/>
                                        </p:tgtEl>
                                        <p:attrNameLst>
                                          <p:attrName>style.visibility</p:attrName>
                                        </p:attrNameLst>
                                      </p:cBhvr>
                                      <p:to>
                                        <p:strVal val="visible"/>
                                      </p:to>
                                    </p:set>
                                  </p:childTnLst>
                                  <p:subTnLst>
                                    <p:audio>
                                      <p:cMediaNode vol="100000">
                                        <p:cTn display="0" masterRel="sameClick">
                                          <p:stCondLst>
                                            <p:cond evt="begin" delay="0">
                                              <p:tn val="91"/>
                                            </p:cond>
                                          </p:stCondLst>
                                          <p:endCondLst>
                                            <p:cond evt="onStopAudio" delay="0">
                                              <p:tgtEl>
                                                <p:sldTgt/>
                                              </p:tgtEl>
                                            </p:cond>
                                          </p:endCondLst>
                                        </p:cTn>
                                        <p:tgtEl>
                                          <p:sndTgt r:embed="rId5" name="cashreg.wav"/>
                                        </p:tgtEl>
                                      </p:cMediaNode>
                                    </p:audio>
                                  </p:subTnLst>
                                </p:cTn>
                              </p:par>
                            </p:childTnLst>
                          </p:cTn>
                        </p:par>
                        <p:par>
                          <p:cTn id="93" fill="hold" nodeType="afterGroup">
                            <p:stCondLst>
                              <p:cond delay="9000"/>
                            </p:stCondLst>
                            <p:childTnLst>
                              <p:par>
                                <p:cTn id="94" presetID="1" presetClass="entr" presetSubtype="0" fill="hold" nodeType="afterEffect">
                                  <p:stCondLst>
                                    <p:cond delay="1000"/>
                                  </p:stCondLst>
                                  <p:childTnLst>
                                    <p:set>
                                      <p:cBhvr>
                                        <p:cTn id="95" dur="1" fill="hold">
                                          <p:stCondLst>
                                            <p:cond delay="0"/>
                                          </p:stCondLst>
                                        </p:cTn>
                                        <p:tgtEl>
                                          <p:spTgt spid="67603"/>
                                        </p:tgtEl>
                                        <p:attrNameLst>
                                          <p:attrName>style.visibility</p:attrName>
                                        </p:attrNameLst>
                                      </p:cBhvr>
                                      <p:to>
                                        <p:strVal val="visible"/>
                                      </p:to>
                                    </p:set>
                                  </p:childTnLst>
                                  <p:subTnLst>
                                    <p:audio>
                                      <p:cMediaNode vol="100000">
                                        <p:cTn display="0" masterRel="sameClick">
                                          <p:stCondLst>
                                            <p:cond evt="begin" delay="0">
                                              <p:tn val="94"/>
                                            </p:cond>
                                          </p:stCondLst>
                                          <p:endCondLst>
                                            <p:cond evt="onStopAudio" delay="0">
                                              <p:tgtEl>
                                                <p:sldTgt/>
                                              </p:tgtEl>
                                            </p:cond>
                                          </p:endCondLst>
                                        </p:cTn>
                                        <p:tgtEl>
                                          <p:sndTgt r:embed="rId5" name="cashreg.wav"/>
                                        </p:tgtEl>
                                      </p:cMediaNode>
                                    </p:audio>
                                  </p:subTnLst>
                                </p:cTn>
                              </p:par>
                            </p:childTnLst>
                          </p:cTn>
                        </p:par>
                        <p:par>
                          <p:cTn id="96" fill="hold" nodeType="afterGroup">
                            <p:stCondLst>
                              <p:cond delay="10000"/>
                            </p:stCondLst>
                            <p:childTnLst>
                              <p:par>
                                <p:cTn id="97" presetID="1" presetClass="entr" presetSubtype="0" fill="hold" nodeType="afterEffect">
                                  <p:stCondLst>
                                    <p:cond delay="1000"/>
                                  </p:stCondLst>
                                  <p:childTnLst>
                                    <p:set>
                                      <p:cBhvr>
                                        <p:cTn id="98" dur="1" fill="hold">
                                          <p:stCondLst>
                                            <p:cond delay="0"/>
                                          </p:stCondLst>
                                        </p:cTn>
                                        <p:tgtEl>
                                          <p:spTgt spid="67604"/>
                                        </p:tgtEl>
                                        <p:attrNameLst>
                                          <p:attrName>style.visibility</p:attrName>
                                        </p:attrNameLst>
                                      </p:cBhvr>
                                      <p:to>
                                        <p:strVal val="visible"/>
                                      </p:to>
                                    </p:set>
                                  </p:childTnLst>
                                  <p:subTnLst>
                                    <p:audio>
                                      <p:cMediaNode vol="100000">
                                        <p:cTn display="0" masterRel="sameClick">
                                          <p:stCondLst>
                                            <p:cond evt="begin" delay="0">
                                              <p:tn val="97"/>
                                            </p:cond>
                                          </p:stCondLst>
                                          <p:endCondLst>
                                            <p:cond evt="onStopAudio" delay="0">
                                              <p:tgtEl>
                                                <p:sldTgt/>
                                              </p:tgtEl>
                                            </p:cond>
                                          </p:endCondLst>
                                        </p:cTn>
                                        <p:tgtEl>
                                          <p:sndTgt r:embed="rId5" name="cashreg.wav"/>
                                        </p:tgtEl>
                                      </p:cMediaNode>
                                    </p:audio>
                                  </p:subTnLst>
                                </p:cTn>
                              </p:par>
                            </p:childTnLst>
                          </p:cTn>
                        </p:par>
                        <p:par>
                          <p:cTn id="99" fill="hold" nodeType="afterGroup">
                            <p:stCondLst>
                              <p:cond delay="11000"/>
                            </p:stCondLst>
                            <p:childTnLst>
                              <p:par>
                                <p:cTn id="100" presetID="1" presetClass="entr" presetSubtype="0" fill="hold" nodeType="afterEffect">
                                  <p:stCondLst>
                                    <p:cond delay="1000"/>
                                  </p:stCondLst>
                                  <p:childTnLst>
                                    <p:set>
                                      <p:cBhvr>
                                        <p:cTn id="101" dur="1" fill="hold">
                                          <p:stCondLst>
                                            <p:cond delay="0"/>
                                          </p:stCondLst>
                                        </p:cTn>
                                        <p:tgtEl>
                                          <p:spTgt spid="67605"/>
                                        </p:tgtEl>
                                        <p:attrNameLst>
                                          <p:attrName>style.visibility</p:attrName>
                                        </p:attrNameLst>
                                      </p:cBhvr>
                                      <p:to>
                                        <p:strVal val="visible"/>
                                      </p:to>
                                    </p:set>
                                  </p:childTnLst>
                                  <p:subTnLst>
                                    <p:audio>
                                      <p:cMediaNode vol="100000">
                                        <p:cTn display="0" masterRel="sameClick">
                                          <p:stCondLst>
                                            <p:cond evt="begin" delay="0">
                                              <p:tn val="100"/>
                                            </p:cond>
                                          </p:stCondLst>
                                          <p:endCondLst>
                                            <p:cond evt="onStopAudio" delay="0">
                                              <p:tgtEl>
                                                <p:sldTgt/>
                                              </p:tgtEl>
                                            </p:cond>
                                          </p:endCondLst>
                                        </p:cTn>
                                        <p:tgtEl>
                                          <p:sndTgt r:embed="rId5" name="cashreg.wav"/>
                                        </p:tgtEl>
                                      </p:cMediaNode>
                                    </p:audio>
                                  </p:subTnLst>
                                </p:cTn>
                              </p:par>
                            </p:childTnLst>
                          </p:cTn>
                        </p:par>
                        <p:par>
                          <p:cTn id="102" fill="hold" nodeType="afterGroup">
                            <p:stCondLst>
                              <p:cond delay="12000"/>
                            </p:stCondLst>
                            <p:childTnLst>
                              <p:par>
                                <p:cTn id="103" presetID="1" presetClass="entr" presetSubtype="0" fill="hold" nodeType="afterEffect">
                                  <p:stCondLst>
                                    <p:cond delay="1000"/>
                                  </p:stCondLst>
                                  <p:childTnLst>
                                    <p:set>
                                      <p:cBhvr>
                                        <p:cTn id="104" dur="1" fill="hold">
                                          <p:stCondLst>
                                            <p:cond delay="0"/>
                                          </p:stCondLst>
                                        </p:cTn>
                                        <p:tgtEl>
                                          <p:spTgt spid="67606"/>
                                        </p:tgtEl>
                                        <p:attrNameLst>
                                          <p:attrName>style.visibility</p:attrName>
                                        </p:attrNameLst>
                                      </p:cBhvr>
                                      <p:to>
                                        <p:strVal val="visible"/>
                                      </p:to>
                                    </p:set>
                                  </p:childTnLst>
                                  <p:subTnLst>
                                    <p:audio>
                                      <p:cMediaNode vol="100000">
                                        <p:cTn display="0" masterRel="sameClick">
                                          <p:stCondLst>
                                            <p:cond evt="begin" delay="0">
                                              <p:tn val="103"/>
                                            </p:cond>
                                          </p:stCondLst>
                                          <p:endCondLst>
                                            <p:cond evt="onStopAudio" delay="0">
                                              <p:tgtEl>
                                                <p:sldTgt/>
                                              </p:tgtEl>
                                            </p:cond>
                                          </p:endCondLst>
                                        </p:cTn>
                                        <p:tgtEl>
                                          <p:sndTgt r:embed="rId5" name="cashreg.wav"/>
                                        </p:tgtEl>
                                      </p:cMediaNode>
                                    </p:audio>
                                  </p:subTnLst>
                                </p:cTn>
                              </p:par>
                            </p:childTnLst>
                          </p:cTn>
                        </p:par>
                        <p:par>
                          <p:cTn id="105" fill="hold" nodeType="afterGroup">
                            <p:stCondLst>
                              <p:cond delay="13000"/>
                            </p:stCondLst>
                            <p:childTnLst>
                              <p:par>
                                <p:cTn id="106" presetID="1" presetClass="entr" presetSubtype="0" fill="hold" nodeType="afterEffect">
                                  <p:stCondLst>
                                    <p:cond delay="500"/>
                                  </p:stCondLst>
                                  <p:childTnLst>
                                    <p:set>
                                      <p:cBhvr>
                                        <p:cTn id="107" dur="1" fill="hold">
                                          <p:stCondLst>
                                            <p:cond delay="0"/>
                                          </p:stCondLst>
                                        </p:cTn>
                                        <p:tgtEl>
                                          <p:spTgt spid="67607"/>
                                        </p:tgtEl>
                                        <p:attrNameLst>
                                          <p:attrName>style.visibility</p:attrName>
                                        </p:attrNameLst>
                                      </p:cBhvr>
                                      <p:to>
                                        <p:strVal val="visible"/>
                                      </p:to>
                                    </p:set>
                                  </p:childTnLst>
                                  <p:subTnLst>
                                    <p:audio>
                                      <p:cMediaNode vol="100000">
                                        <p:cTn display="0" masterRel="sameClick">
                                          <p:stCondLst>
                                            <p:cond evt="begin" delay="0">
                                              <p:tn val="106"/>
                                            </p:cond>
                                          </p:stCondLst>
                                          <p:endCondLst>
                                            <p:cond evt="onStopAudio" delay="0">
                                              <p:tgtEl>
                                                <p:sldTgt/>
                                              </p:tgtEl>
                                            </p:cond>
                                          </p:endCondLst>
                                        </p:cTn>
                                        <p:tgtEl>
                                          <p:sndTgt r:embed="rId6" name="drumroll.wav"/>
                                        </p:tgtEl>
                                      </p:cMediaNode>
                                    </p:audio>
                                  </p:subTnLst>
                                </p:cTn>
                              </p:par>
                              <p:par>
                                <p:cTn id="108" presetID="3" presetClass="entr" presetSubtype="0" fill="hold" grpId="0" nodeType="withEffect">
                                  <p:stCondLst>
                                    <p:cond delay="500"/>
                                  </p:stCondLst>
                                  <p:childTnLst>
                                    <p:set>
                                      <p:cBhvr>
                                        <p:cTn id="109" dur="1" fill="hold">
                                          <p:stCondLst>
                                            <p:cond delay="0"/>
                                          </p:stCondLst>
                                        </p:cTn>
                                        <p:tgtEl>
                                          <p:spTgt spid="67608"/>
                                        </p:tgtEl>
                                        <p:attrNameLst>
                                          <p:attrName>style.visibility</p:attrName>
                                        </p:attrNameLst>
                                      </p:cBhvr>
                                      <p:to>
                                        <p:strVal val="visible"/>
                                      </p:to>
                                    </p:set>
                                  </p:childTnLst>
                                </p:cTn>
                              </p:par>
                            </p:childTnLst>
                          </p:cTn>
                        </p:par>
                        <p:par>
                          <p:cTn id="110" fill="hold" nodeType="afterGroup">
                            <p:stCondLst>
                              <p:cond delay="13500"/>
                            </p:stCondLst>
                            <p:childTnLst>
                              <p:par>
                                <p:cTn id="111" presetID="23" presetClass="emph" presetSubtype="0" repeatCount="5000" fill="hold" grpId="1" nodeType="afterEffect">
                                  <p:stCondLst>
                                    <p:cond delay="0"/>
                                  </p:stCondLst>
                                  <p:childTnLst>
                                    <p:animClr clrSpc="hsl" dir="cw">
                                      <p:cBhvr override="childStyle">
                                        <p:cTn id="112" dur="500" fill="hold"/>
                                        <p:tgtEl>
                                          <p:spTgt spid="67608"/>
                                        </p:tgtEl>
                                        <p:attrNameLst>
                                          <p:attrName>style.color</p:attrName>
                                        </p:attrNameLst>
                                      </p:cBhvr>
                                      <p:by>
                                        <p:hsl h="10842353" s="0" l="0"/>
                                      </p:by>
                                    </p:animClr>
                                    <p:animClr clrSpc="hsl" dir="cw">
                                      <p:cBhvr>
                                        <p:cTn id="113" dur="500" fill="hold"/>
                                        <p:tgtEl>
                                          <p:spTgt spid="67608"/>
                                        </p:tgtEl>
                                        <p:attrNameLst>
                                          <p:attrName>fillcolor</p:attrName>
                                        </p:attrNameLst>
                                      </p:cBhvr>
                                      <p:by>
                                        <p:hsl h="10842353" s="0" l="0"/>
                                      </p:by>
                                    </p:animClr>
                                    <p:animClr clrSpc="hsl" dir="cw">
                                      <p:cBhvr>
                                        <p:cTn id="114" dur="500" fill="hold"/>
                                        <p:tgtEl>
                                          <p:spTgt spid="67608"/>
                                        </p:tgtEl>
                                        <p:attrNameLst>
                                          <p:attrName>stroke.color</p:attrName>
                                        </p:attrNameLst>
                                      </p:cBhvr>
                                      <p:by>
                                        <p:hsl h="10842353" s="0" l="0"/>
                                      </p:by>
                                    </p:animClr>
                                    <p:set>
                                      <p:cBhvr>
                                        <p:cTn id="115" dur="500" fill="hold"/>
                                        <p:tgtEl>
                                          <p:spTgt spid="67608"/>
                                        </p:tgtEl>
                                        <p:attrNameLst>
                                          <p:attrName>fill.type</p:attrName>
                                        </p:attrNameLst>
                                      </p:cBhvr>
                                      <p:to>
                                        <p:strVal val="solid"/>
                                      </p:to>
                                    </p:set>
                                  </p:childTnLst>
                                </p:cTn>
                              </p:par>
                              <p:par>
                                <p:cTn id="116" presetID="1" presetClass="mediacall" presetSubtype="0" fill="hold" nodeType="withEffect">
                                  <p:stCondLst>
                                    <p:cond delay="0"/>
                                  </p:stCondLst>
                                  <p:childTnLst>
                                    <p:cmd type="call" cmd="playFrom(0.0)">
                                      <p:cBhvr>
                                        <p:cTn id="117" dur="2520" fill="hold"/>
                                        <p:tgtEl>
                                          <p:spTgt spid="67590"/>
                                        </p:tgtEl>
                                      </p:cBhvr>
                                    </p:cmd>
                                  </p:childTnLst>
                                </p:cTn>
                              </p:par>
                            </p:childTnLst>
                          </p:cTn>
                        </p:par>
                        <p:par>
                          <p:cTn id="118" fill="hold" nodeType="afterGroup">
                            <p:stCondLst>
                              <p:cond delay="16020"/>
                            </p:stCondLst>
                            <p:childTnLst>
                              <p:par>
                                <p:cTn id="119" presetID="1" presetClass="mediacall" presetSubtype="0" fill="hold" nodeType="afterEffect">
                                  <p:stCondLst>
                                    <p:cond delay="0"/>
                                  </p:stCondLst>
                                  <p:childTnLst>
                                    <p:cmd type="call" cmd="playFrom(0.0)">
                                      <p:cBhvr>
                                        <p:cTn id="120" dur="8064" fill="hold"/>
                                        <p:tgtEl>
                                          <p:spTgt spid="67591"/>
                                        </p:tgtEl>
                                      </p:cBhvr>
                                    </p:cmd>
                                  </p:childTnLst>
                                </p:cTn>
                              </p:par>
                              <p:par>
                                <p:cTn id="121" presetID="2" presetClass="entr" presetSubtype="4" fill="hold" nodeType="withEffect">
                                  <p:stCondLst>
                                    <p:cond delay="0"/>
                                  </p:stCondLst>
                                  <p:childTnLst>
                                    <p:set>
                                      <p:cBhvr>
                                        <p:cTn id="122" dur="1" fill="hold">
                                          <p:stCondLst>
                                            <p:cond delay="0"/>
                                          </p:stCondLst>
                                        </p:cTn>
                                        <p:tgtEl>
                                          <p:spTgt spid="67621"/>
                                        </p:tgtEl>
                                        <p:attrNameLst>
                                          <p:attrName>style.visibility</p:attrName>
                                        </p:attrNameLst>
                                      </p:cBhvr>
                                      <p:to>
                                        <p:strVal val="visible"/>
                                      </p:to>
                                    </p:set>
                                    <p:anim calcmode="lin" valueType="num">
                                      <p:cBhvr additive="base">
                                        <p:cTn id="123" dur="500" fill="hold"/>
                                        <p:tgtEl>
                                          <p:spTgt spid="67621"/>
                                        </p:tgtEl>
                                        <p:attrNameLst>
                                          <p:attrName>ppt_x</p:attrName>
                                        </p:attrNameLst>
                                      </p:cBhvr>
                                      <p:tavLst>
                                        <p:tav tm="0">
                                          <p:val>
                                            <p:strVal val="#ppt_x"/>
                                          </p:val>
                                        </p:tav>
                                        <p:tav tm="100000">
                                          <p:val>
                                            <p:strVal val="#ppt_x"/>
                                          </p:val>
                                        </p:tav>
                                      </p:tavLst>
                                    </p:anim>
                                    <p:anim calcmode="lin" valueType="num">
                                      <p:cBhvr additive="base">
                                        <p:cTn id="124" dur="500" fill="hold"/>
                                        <p:tgtEl>
                                          <p:spTgt spid="67621"/>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67614"/>
                                        </p:tgtEl>
                                        <p:attrNameLst>
                                          <p:attrName>style.visibility</p:attrName>
                                        </p:attrNameLst>
                                      </p:cBhvr>
                                      <p:to>
                                        <p:strVal val="visible"/>
                                      </p:to>
                                    </p:set>
                                    <p:anim calcmode="lin" valueType="num">
                                      <p:cBhvr additive="base">
                                        <p:cTn id="127" dur="500" fill="hold"/>
                                        <p:tgtEl>
                                          <p:spTgt spid="67614"/>
                                        </p:tgtEl>
                                        <p:attrNameLst>
                                          <p:attrName>ppt_x</p:attrName>
                                        </p:attrNameLst>
                                      </p:cBhvr>
                                      <p:tavLst>
                                        <p:tav tm="0">
                                          <p:val>
                                            <p:strVal val="#ppt_x"/>
                                          </p:val>
                                        </p:tav>
                                        <p:tav tm="100000">
                                          <p:val>
                                            <p:strVal val="#ppt_x"/>
                                          </p:val>
                                        </p:tav>
                                      </p:tavLst>
                                    </p:anim>
                                    <p:anim calcmode="lin" valueType="num">
                                      <p:cBhvr additive="base">
                                        <p:cTn id="128" dur="500" fill="hold"/>
                                        <p:tgtEl>
                                          <p:spTgt spid="67614"/>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67613"/>
                                        </p:tgtEl>
                                        <p:attrNameLst>
                                          <p:attrName>style.visibility</p:attrName>
                                        </p:attrNameLst>
                                      </p:cBhvr>
                                      <p:to>
                                        <p:strVal val="visible"/>
                                      </p:to>
                                    </p:set>
                                    <p:anim calcmode="lin" valueType="num">
                                      <p:cBhvr additive="base">
                                        <p:cTn id="131" dur="500" fill="hold"/>
                                        <p:tgtEl>
                                          <p:spTgt spid="67613"/>
                                        </p:tgtEl>
                                        <p:attrNameLst>
                                          <p:attrName>ppt_x</p:attrName>
                                        </p:attrNameLst>
                                      </p:cBhvr>
                                      <p:tavLst>
                                        <p:tav tm="0">
                                          <p:val>
                                            <p:strVal val="#ppt_x"/>
                                          </p:val>
                                        </p:tav>
                                        <p:tav tm="100000">
                                          <p:val>
                                            <p:strVal val="#ppt_x"/>
                                          </p:val>
                                        </p:tav>
                                      </p:tavLst>
                                    </p:anim>
                                    <p:anim calcmode="lin" valueType="num">
                                      <p:cBhvr additive="base">
                                        <p:cTn id="132" dur="500" fill="hold"/>
                                        <p:tgtEl>
                                          <p:spTgt spid="67613"/>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67616"/>
                                        </p:tgtEl>
                                        <p:attrNameLst>
                                          <p:attrName>style.visibility</p:attrName>
                                        </p:attrNameLst>
                                      </p:cBhvr>
                                      <p:to>
                                        <p:strVal val="visible"/>
                                      </p:to>
                                    </p:set>
                                    <p:anim calcmode="lin" valueType="num">
                                      <p:cBhvr additive="base">
                                        <p:cTn id="135" dur="500" fill="hold"/>
                                        <p:tgtEl>
                                          <p:spTgt spid="67616"/>
                                        </p:tgtEl>
                                        <p:attrNameLst>
                                          <p:attrName>ppt_x</p:attrName>
                                        </p:attrNameLst>
                                      </p:cBhvr>
                                      <p:tavLst>
                                        <p:tav tm="0">
                                          <p:val>
                                            <p:strVal val="#ppt_x"/>
                                          </p:val>
                                        </p:tav>
                                        <p:tav tm="100000">
                                          <p:val>
                                            <p:strVal val="#ppt_x"/>
                                          </p:val>
                                        </p:tav>
                                      </p:tavLst>
                                    </p:anim>
                                    <p:anim calcmode="lin" valueType="num">
                                      <p:cBhvr additive="base">
                                        <p:cTn id="136" dur="500" fill="hold"/>
                                        <p:tgtEl>
                                          <p:spTgt spid="67616"/>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67618"/>
                                        </p:tgtEl>
                                        <p:attrNameLst>
                                          <p:attrName>style.visibility</p:attrName>
                                        </p:attrNameLst>
                                      </p:cBhvr>
                                      <p:to>
                                        <p:strVal val="visible"/>
                                      </p:to>
                                    </p:set>
                                    <p:anim calcmode="lin" valueType="num">
                                      <p:cBhvr additive="base">
                                        <p:cTn id="139" dur="500" fill="hold"/>
                                        <p:tgtEl>
                                          <p:spTgt spid="67618"/>
                                        </p:tgtEl>
                                        <p:attrNameLst>
                                          <p:attrName>ppt_x</p:attrName>
                                        </p:attrNameLst>
                                      </p:cBhvr>
                                      <p:tavLst>
                                        <p:tav tm="0">
                                          <p:val>
                                            <p:strVal val="#ppt_x"/>
                                          </p:val>
                                        </p:tav>
                                        <p:tav tm="100000">
                                          <p:val>
                                            <p:strVal val="#ppt_x"/>
                                          </p:val>
                                        </p:tav>
                                      </p:tavLst>
                                    </p:anim>
                                    <p:anim calcmode="lin" valueType="num">
                                      <p:cBhvr additive="base">
                                        <p:cTn id="140" dur="500" fill="hold"/>
                                        <p:tgtEl>
                                          <p:spTgt spid="67618"/>
                                        </p:tgtEl>
                                        <p:attrNameLst>
                                          <p:attrName>ppt_y</p:attrName>
                                        </p:attrNameLst>
                                      </p:cBhvr>
                                      <p:tavLst>
                                        <p:tav tm="0">
                                          <p:val>
                                            <p:strVal val="1+#ppt_h/2"/>
                                          </p:val>
                                        </p:tav>
                                        <p:tav tm="100000">
                                          <p:val>
                                            <p:strVal val="#ppt_y"/>
                                          </p:val>
                                        </p:tav>
                                      </p:tavLst>
                                    </p:anim>
                                  </p:childTnLst>
                                </p:cTn>
                              </p:par>
                              <p:par>
                                <p:cTn id="141" presetID="2" presetClass="entr" presetSubtype="4" fill="hold" grpId="1" nodeType="withEffect">
                                  <p:stCondLst>
                                    <p:cond delay="0"/>
                                  </p:stCondLst>
                                  <p:childTnLst>
                                    <p:set>
                                      <p:cBhvr>
                                        <p:cTn id="142" dur="1" fill="hold">
                                          <p:stCondLst>
                                            <p:cond delay="0"/>
                                          </p:stCondLst>
                                        </p:cTn>
                                        <p:tgtEl>
                                          <p:spTgt spid="67611"/>
                                        </p:tgtEl>
                                        <p:attrNameLst>
                                          <p:attrName>style.visibility</p:attrName>
                                        </p:attrNameLst>
                                      </p:cBhvr>
                                      <p:to>
                                        <p:strVal val="visible"/>
                                      </p:to>
                                    </p:set>
                                    <p:anim calcmode="lin" valueType="num">
                                      <p:cBhvr additive="base">
                                        <p:cTn id="143" dur="500" fill="hold"/>
                                        <p:tgtEl>
                                          <p:spTgt spid="67611"/>
                                        </p:tgtEl>
                                        <p:attrNameLst>
                                          <p:attrName>ppt_x</p:attrName>
                                        </p:attrNameLst>
                                      </p:cBhvr>
                                      <p:tavLst>
                                        <p:tav tm="0">
                                          <p:val>
                                            <p:strVal val="#ppt_x"/>
                                          </p:val>
                                        </p:tav>
                                        <p:tav tm="100000">
                                          <p:val>
                                            <p:strVal val="#ppt_x"/>
                                          </p:val>
                                        </p:tav>
                                      </p:tavLst>
                                    </p:anim>
                                    <p:anim calcmode="lin" valueType="num">
                                      <p:cBhvr additive="base">
                                        <p:cTn id="144" dur="500" fill="hold"/>
                                        <p:tgtEl>
                                          <p:spTgt spid="67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45" fill="hold" display="0">
                  <p:stCondLst>
                    <p:cond delay="indefinite"/>
                  </p:stCondLst>
                  <p:endCondLst>
                    <p:cond evt="onNext" delay="0">
                      <p:tgtEl>
                        <p:sldTgt/>
                      </p:tgtEl>
                    </p:cond>
                    <p:cond evt="onPrev" delay="0">
                      <p:tgtEl>
                        <p:sldTgt/>
                      </p:tgtEl>
                    </p:cond>
                    <p:cond evt="onStopAudio" delay="0">
                      <p:tgtEl>
                        <p:sldTgt/>
                      </p:tgtEl>
                    </p:cond>
                  </p:endCondLst>
                </p:cTn>
                <p:tgtEl>
                  <p:spTgt spid="67590"/>
                </p:tgtEl>
              </p:cMediaNode>
            </p:audio>
            <p:audio>
              <p:cMediaNode vol="100000" showWhenStopped="0">
                <p:cTn id="146" fill="hold" display="0">
                  <p:stCondLst>
                    <p:cond delay="indefinite"/>
                  </p:stCondLst>
                  <p:endCondLst>
                    <p:cond evt="onNext" delay="0">
                      <p:tgtEl>
                        <p:sldTgt/>
                      </p:tgtEl>
                    </p:cond>
                    <p:cond evt="onPrev" delay="0">
                      <p:tgtEl>
                        <p:sldTgt/>
                      </p:tgtEl>
                    </p:cond>
                    <p:cond evt="onStopAudio" delay="0">
                      <p:tgtEl>
                        <p:sldTgt/>
                      </p:tgtEl>
                    </p:cond>
                  </p:endCondLst>
                </p:cTn>
                <p:tgtEl>
                  <p:spTgt spid="67591"/>
                </p:tgtEl>
              </p:cMediaNode>
            </p:audio>
            <p:audio>
              <p:cMediaNode vol="100000" showWhenStopped="0">
                <p:cTn id="147" fill="hold" display="0">
                  <p:stCondLst>
                    <p:cond delay="indefinite"/>
                  </p:stCondLst>
                  <p:endCondLst>
                    <p:cond evt="onNext" delay="0">
                      <p:tgtEl>
                        <p:sldTgt/>
                      </p:tgtEl>
                    </p:cond>
                    <p:cond evt="onPrev" delay="0">
                      <p:tgtEl>
                        <p:sldTgt/>
                      </p:tgtEl>
                    </p:cond>
                    <p:cond evt="onStopAudio" delay="0">
                      <p:tgtEl>
                        <p:sldTgt/>
                      </p:tgtEl>
                    </p:cond>
                  </p:endCondLst>
                </p:cTn>
                <p:tgtEl>
                  <p:spTgt spid="67609"/>
                </p:tgtEl>
              </p:cMediaNode>
            </p:audio>
          </p:childTnLst>
        </p:cTn>
      </p:par>
    </p:tnLst>
    <p:bldLst>
      <p:bldP spid="67592" grpId="0" animBg="1"/>
      <p:bldP spid="67608" grpId="0" animBg="1"/>
      <p:bldP spid="67608" grpId="1" animBg="1"/>
      <p:bldP spid="67611" grpId="0" animBg="1"/>
      <p:bldP spid="676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0668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2" name="Loai 2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8" name="Text Box 35"/>
          <p:cNvSpPr txBox="1">
            <a:spLocks noChangeArrowheads="1"/>
          </p:cNvSpPr>
          <p:nvPr/>
        </p:nvSpPr>
        <p:spPr bwMode="auto">
          <a:xfrm>
            <a:off x="1447800" y="2881313"/>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50000"/>
              </a:spcBef>
            </a:pPr>
            <a:endParaRPr lang="vi-VN" altLang="vi-VN" sz="2800" b="1">
              <a:solidFill>
                <a:srgbClr val="FF0000"/>
              </a:solidFill>
            </a:endParaRPr>
          </a:p>
        </p:txBody>
      </p:sp>
      <p:sp>
        <p:nvSpPr>
          <p:cNvPr id="53288" name="Oval 40"/>
          <p:cNvSpPr>
            <a:spLocks noChangeArrowheads="1"/>
          </p:cNvSpPr>
          <p:nvPr/>
        </p:nvSpPr>
        <p:spPr bwMode="auto">
          <a:xfrm>
            <a:off x="1219200" y="457200"/>
            <a:ext cx="6172200" cy="5791200"/>
          </a:xfrm>
          <a:prstGeom prst="ellipse">
            <a:avLst/>
          </a:prstGeom>
          <a:solidFill>
            <a:schemeClr val="bg2">
              <a:lumMod val="60000"/>
              <a:lumOff val="40000"/>
            </a:schemeClr>
          </a:solidFill>
          <a:ln w="9525">
            <a:solidFill>
              <a:schemeClr val="tx1"/>
            </a:solidFill>
            <a:round/>
            <a:headEnd/>
            <a:tailEnd/>
          </a:ln>
          <a:effectLst/>
        </p:spPr>
        <p:txBody>
          <a:bodyPr wrap="none"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vi-VN" altLang="vi-VN">
              <a:latin typeface="VNI-Times" pitchFamily="2" charset="0"/>
            </a:endParaRPr>
          </a:p>
        </p:txBody>
      </p:sp>
      <p:pic>
        <p:nvPicPr>
          <p:cNvPr id="53290" name="Picture 42"/>
          <p:cNvPicPr>
            <a:picLocks noChangeAspect="1" noChangeArrowheads="1"/>
          </p:cNvPicPr>
          <p:nvPr/>
        </p:nvPicPr>
        <p:blipFill>
          <a:blip r:embed="rId5">
            <a:extLst>
              <a:ext uri="{28A0092B-C50C-407E-A947-70E740481C1C}">
                <a14:useLocalDpi xmlns:a14="http://schemas.microsoft.com/office/drawing/2010/main" val="0"/>
              </a:ext>
            </a:extLst>
          </a:blip>
          <a:srcRect l="44530" r="34634"/>
          <a:stretch>
            <a:fillRect/>
          </a:stretch>
        </p:blipFill>
        <p:spPr bwMode="auto">
          <a:xfrm>
            <a:off x="4572000" y="3200400"/>
            <a:ext cx="441325" cy="246697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1"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971800"/>
            <a:ext cx="2085975" cy="2190750"/>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5"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524000"/>
            <a:ext cx="9620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8"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143000"/>
            <a:ext cx="15525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93"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505200"/>
            <a:ext cx="1524000" cy="1330325"/>
          </a:xfrm>
          <a:prstGeom prst="rect">
            <a:avLst/>
          </a:prstGeom>
          <a:solidFill>
            <a:schemeClr val="accent1"/>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98"/>
                                        </p:tgtEl>
                                        <p:attrNameLst>
                                          <p:attrName>style.visibility</p:attrName>
                                        </p:attrNameLst>
                                      </p:cBhvr>
                                      <p:to>
                                        <p:strVal val="visible"/>
                                      </p:to>
                                    </p:set>
                                    <p:animEffect transition="in" filter="blinds(horizontal)">
                                      <p:cBhvr>
                                        <p:cTn id="7" dur="500"/>
                                        <p:tgtEl>
                                          <p:spTgt spid="5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3295"/>
                                        </p:tgtEl>
                                        <p:attrNameLst>
                                          <p:attrName>style.visibility</p:attrName>
                                        </p:attrNameLst>
                                      </p:cBhvr>
                                      <p:to>
                                        <p:strVal val="visible"/>
                                      </p:to>
                                    </p:set>
                                    <p:animEffect transition="in" filter="box(in)">
                                      <p:cBhvr>
                                        <p:cTn id="12" dur="500"/>
                                        <p:tgtEl>
                                          <p:spTgt spid="532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53291"/>
                                        </p:tgtEl>
                                        <p:attrNameLst>
                                          <p:attrName>style.visibility</p:attrName>
                                        </p:attrNameLst>
                                      </p:cBhvr>
                                      <p:to>
                                        <p:strVal val="visible"/>
                                      </p:to>
                                    </p:set>
                                    <p:anim calcmode="lin" valueType="num">
                                      <p:cBhvr additive="base">
                                        <p:cTn id="17" dur="5000" fill="hold"/>
                                        <p:tgtEl>
                                          <p:spTgt spid="53291"/>
                                        </p:tgtEl>
                                        <p:attrNameLst>
                                          <p:attrName>ppt_x</p:attrName>
                                        </p:attrNameLst>
                                      </p:cBhvr>
                                      <p:tavLst>
                                        <p:tav tm="0">
                                          <p:val>
                                            <p:strVal val="#ppt_x"/>
                                          </p:val>
                                        </p:tav>
                                        <p:tav tm="100000">
                                          <p:val>
                                            <p:strVal val="#ppt_x"/>
                                          </p:val>
                                        </p:tav>
                                      </p:tavLst>
                                    </p:anim>
                                    <p:anim calcmode="lin" valueType="num">
                                      <p:cBhvr additive="base">
                                        <p:cTn id="18" dur="5000" fill="hold"/>
                                        <p:tgtEl>
                                          <p:spTgt spid="5329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53290"/>
                                        </p:tgtEl>
                                        <p:attrNameLst>
                                          <p:attrName>style.visibility</p:attrName>
                                        </p:attrNameLst>
                                      </p:cBhvr>
                                      <p:to>
                                        <p:strVal val="visible"/>
                                      </p:to>
                                    </p:set>
                                    <p:animEffect transition="in" filter="strips(downLeft)">
                                      <p:cBhvr>
                                        <p:cTn id="23" dur="500"/>
                                        <p:tgtEl>
                                          <p:spTgt spid="532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53293"/>
                                        </p:tgtEl>
                                        <p:attrNameLst>
                                          <p:attrName>style.visibility</p:attrName>
                                        </p:attrNameLst>
                                      </p:cBhvr>
                                      <p:to>
                                        <p:strVal val="visible"/>
                                      </p:to>
                                    </p:set>
                                    <p:animEffect transition="in" filter="strips(downLeft)">
                                      <p:cBhvr>
                                        <p:cTn id="28" dur="500"/>
                                        <p:tgtEl>
                                          <p:spTgt spid="5329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9" fill="hold" display="0">
                  <p:stCondLst>
                    <p:cond delay="indefinite"/>
                  </p:stCondLst>
                  <p:endCondLst>
                    <p:cond evt="onNext" delay="0">
                      <p:tgtEl>
                        <p:sldTgt/>
                      </p:tgtEl>
                    </p:cond>
                    <p:cond evt="onPrev" delay="0">
                      <p:tgtEl>
                        <p:sldTgt/>
                      </p:tgtEl>
                    </p:cond>
                    <p:cond evt="onStopAudio" delay="0">
                      <p:tgtEl>
                        <p:sldTgt/>
                      </p:tgtEl>
                    </p:cond>
                  </p:endCondLst>
                </p:cTn>
                <p:tgtEl>
                  <p:spTgt spid="5328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58200" cy="4953000"/>
          </a:xfrm>
          <a:prstGeom prst="rect">
            <a:avLst/>
          </a:prstGeom>
          <a:noFill/>
          <a:extLst>
            <a:ext uri="{909E8E84-426E-40DD-AFC4-6F175D3DCCD1}">
              <a14:hiddenFill xmlns:a14="http://schemas.microsoft.com/office/drawing/2010/main">
                <a:solidFill>
                  <a:srgbClr val="FFFFFF"/>
                </a:solidFill>
              </a14:hiddenFill>
            </a:ext>
          </a:extLst>
        </p:spPr>
      </p:pic>
      <p:sp>
        <p:nvSpPr>
          <p:cNvPr id="19462" name="AutoShape 6">
            <a:hlinkClick r:id="rId3" action="ppaction://hlinksldjump" highlightClick="1"/>
          </p:cNvPr>
          <p:cNvSpPr>
            <a:spLocks noChangeArrowheads="1"/>
          </p:cNvSpPr>
          <p:nvPr/>
        </p:nvSpPr>
        <p:spPr bwMode="auto">
          <a:xfrm>
            <a:off x="8458200" y="6248400"/>
            <a:ext cx="533400" cy="4572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9465" name="Rectangle 9"/>
          <p:cNvSpPr>
            <a:spLocks noChangeArrowheads="1"/>
          </p:cNvSpPr>
          <p:nvPr/>
        </p:nvSpPr>
        <p:spPr bwMode="auto">
          <a:xfrm>
            <a:off x="457200" y="5105400"/>
            <a:ext cx="8229600" cy="1249363"/>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fontAlgn="base">
              <a:spcBef>
                <a:spcPct val="20000"/>
              </a:spcBef>
              <a:spcAft>
                <a:spcPct val="0"/>
              </a:spcAft>
              <a:buChar char="»"/>
              <a:defRPr sz="2000">
                <a:solidFill>
                  <a:schemeClr val="tx1"/>
                </a:solidFill>
                <a:latin typeface="Arial" pitchFamily="34" charset="0"/>
                <a:cs typeface="Arial" pitchFamily="34" charset="0"/>
              </a:defRPr>
            </a:lvl6pPr>
            <a:lvl7pPr marL="2971800" indent="-228600" fontAlgn="base">
              <a:spcBef>
                <a:spcPct val="20000"/>
              </a:spcBef>
              <a:spcAft>
                <a:spcPct val="0"/>
              </a:spcAft>
              <a:buChar char="»"/>
              <a:defRPr sz="2000">
                <a:solidFill>
                  <a:schemeClr val="tx1"/>
                </a:solidFill>
                <a:latin typeface="Arial" pitchFamily="34" charset="0"/>
                <a:cs typeface="Arial" pitchFamily="34" charset="0"/>
              </a:defRPr>
            </a:lvl7pPr>
            <a:lvl8pPr marL="3429000" indent="-228600" fontAlgn="base">
              <a:spcBef>
                <a:spcPct val="20000"/>
              </a:spcBef>
              <a:spcAft>
                <a:spcPct val="0"/>
              </a:spcAft>
              <a:buChar char="»"/>
              <a:defRPr sz="2000">
                <a:solidFill>
                  <a:schemeClr val="tx1"/>
                </a:solidFill>
                <a:latin typeface="Arial" pitchFamily="34" charset="0"/>
                <a:cs typeface="Arial" pitchFamily="34" charset="0"/>
              </a:defRPr>
            </a:lvl8pPr>
            <a:lvl9pPr marL="3886200" indent="-228600" fontAlgn="base">
              <a:spcBef>
                <a:spcPct val="20000"/>
              </a:spcBef>
              <a:spcAft>
                <a:spcPct val="0"/>
              </a:spcAft>
              <a:buChar char="»"/>
              <a:defRPr sz="2000">
                <a:solidFill>
                  <a:schemeClr val="tx1"/>
                </a:solidFill>
                <a:latin typeface="Arial" pitchFamily="34" charset="0"/>
                <a:cs typeface="Arial" pitchFamily="34" charset="0"/>
              </a:defRPr>
            </a:lvl9pPr>
          </a:lstStyle>
          <a:p>
            <a:r>
              <a:rPr lang="en-US" altLang="vi-VN" sz="3600" b="1">
                <a:solidFill>
                  <a:srgbClr val="FF0000"/>
                </a:solidFill>
                <a:latin typeface="VNI-Times" pitchFamily="2" charset="0"/>
              </a:rPr>
              <a:t>Caùi gì giuùp cô theå hoaït ñoäng nhòp nhaøng, khoûe maïnh?</a:t>
            </a:r>
          </a:p>
        </p:txBody>
      </p:sp>
      <p:sp>
        <p:nvSpPr>
          <p:cNvPr id="19466" name="Rectangle 10"/>
          <p:cNvSpPr>
            <a:spLocks noChangeArrowheads="1"/>
          </p:cNvSpPr>
          <p:nvPr/>
        </p:nvSpPr>
        <p:spPr bwMode="auto">
          <a:xfrm>
            <a:off x="304800" y="228600"/>
            <a:ext cx="8534400" cy="63246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00FF"/>
              </a:solidFill>
            </a:endParaRPr>
          </a:p>
        </p:txBody>
      </p:sp>
      <p:sp>
        <p:nvSpPr>
          <p:cNvPr id="19468" name="Rectangle 12"/>
          <p:cNvSpPr>
            <a:spLocks noChangeArrowheads="1"/>
          </p:cNvSpPr>
          <p:nvPr/>
        </p:nvSpPr>
        <p:spPr bwMode="auto">
          <a:xfrm>
            <a:off x="0" y="457200"/>
            <a:ext cx="3352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600" b="1">
                <a:solidFill>
                  <a:srgbClr val="FF0000"/>
                </a:solidFill>
                <a:latin typeface="Times New Roman" pitchFamily="18" charset="0"/>
              </a:rPr>
              <a:t>* </a:t>
            </a:r>
            <a:r>
              <a:rPr lang="en-US" altLang="vi-VN" sz="3600" b="1" u="sng">
                <a:solidFill>
                  <a:srgbClr val="FF0000"/>
                </a:solidFill>
                <a:latin typeface="Times New Roman" pitchFamily="18" charset="0"/>
              </a:rPr>
              <a:t>Củng cố</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9466"/>
                                        </p:tgtEl>
                                        <p:attrNameLst>
                                          <p:attrName>style.visibility</p:attrName>
                                        </p:attrNameLst>
                                      </p:cBhvr>
                                      <p:to>
                                        <p:strVal val="visible"/>
                                      </p:to>
                                    </p:set>
                                    <p:animEffect transition="in" filter="wedge">
                                      <p:cBhvr>
                                        <p:cTn id="7" dur="2000"/>
                                        <p:tgtEl>
                                          <p:spTgt spid="1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1" nodeType="clickEffect">
                                  <p:stCondLst>
                                    <p:cond delay="0"/>
                                  </p:stCondLst>
                                  <p:childTnLst>
                                    <p:set>
                                      <p:cBhvr>
                                        <p:cTn id="11" dur="1" fill="hold">
                                          <p:stCondLst>
                                            <p:cond delay="0"/>
                                          </p:stCondLst>
                                        </p:cTn>
                                        <p:tgtEl>
                                          <p:spTgt spid="19465">
                                            <p:bg/>
                                          </p:spTgt>
                                        </p:tgtEl>
                                        <p:attrNameLst>
                                          <p:attrName>style.visibility</p:attrName>
                                        </p:attrNameLst>
                                      </p:cBhvr>
                                      <p:to>
                                        <p:strVal val="visible"/>
                                      </p:to>
                                    </p:set>
                                    <p:anim calcmode="lin" valueType="num">
                                      <p:cBhvr>
                                        <p:cTn id="12" dur="500" decel="50000" fill="hold">
                                          <p:stCondLst>
                                            <p:cond delay="0"/>
                                          </p:stCondLst>
                                        </p:cTn>
                                        <p:tgtEl>
                                          <p:spTgt spid="19465">
                                            <p:bg/>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9465">
                                            <p:bg/>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9465">
                                            <p:bg/>
                                          </p:spTgt>
                                        </p:tgtEl>
                                        <p:attrNameLst>
                                          <p:attrName>ppt_w</p:attrName>
                                        </p:attrNameLst>
                                      </p:cBhvr>
                                      <p:tavLst>
                                        <p:tav tm="0">
                                          <p:val>
                                            <p:strVal val="#ppt_w*.05"/>
                                          </p:val>
                                        </p:tav>
                                        <p:tav tm="100000">
                                          <p:val>
                                            <p:strVal val="#ppt_w"/>
                                          </p:val>
                                        </p:tav>
                                      </p:tavLst>
                                    </p:anim>
                                    <p:anim calcmode="lin" valueType="num">
                                      <p:cBhvr>
                                        <p:cTn id="15" dur="1000" fill="hold"/>
                                        <p:tgtEl>
                                          <p:spTgt spid="19465">
                                            <p:bg/>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9465">
                                            <p:bg/>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9465">
                                            <p:bg/>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9465">
                                            <p:bg/>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9465">
                                            <p:bg/>
                                          </p:spTgt>
                                        </p:tgtEl>
                                      </p:cBhvr>
                                    </p:animEffect>
                                  </p:childTnLst>
                                </p:cTn>
                              </p:par>
                              <p:par>
                                <p:cTn id="20" presetID="25" presetClass="entr" presetSubtype="0" fill="hold" grpId="1" nodeType="withEffect">
                                  <p:stCondLst>
                                    <p:cond delay="0"/>
                                  </p:stCondLst>
                                  <p:childTnLst>
                                    <p:set>
                                      <p:cBhvr>
                                        <p:cTn id="21" dur="1" fill="hold">
                                          <p:stCondLst>
                                            <p:cond delay="0"/>
                                          </p:stCondLst>
                                        </p:cTn>
                                        <p:tgtEl>
                                          <p:spTgt spid="19465">
                                            <p:txEl>
                                              <p:pRg st="0" end="0"/>
                                            </p:txEl>
                                          </p:spTgt>
                                        </p:tgtEl>
                                        <p:attrNameLst>
                                          <p:attrName>style.visibility</p:attrName>
                                        </p:attrNameLst>
                                      </p:cBhvr>
                                      <p:to>
                                        <p:strVal val="visible"/>
                                      </p:to>
                                    </p:set>
                                    <p:anim calcmode="lin" valueType="num">
                                      <p:cBhvr>
                                        <p:cTn id="22" dur="500" decel="50000" fill="hold">
                                          <p:stCondLst>
                                            <p:cond delay="0"/>
                                          </p:stCondLst>
                                        </p:cTn>
                                        <p:tgtEl>
                                          <p:spTgt spid="19465">
                                            <p:txEl>
                                              <p:pRg st="0" end="0"/>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9465">
                                            <p:txEl>
                                              <p:pRg st="0" end="0"/>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9465">
                                            <p:txEl>
                                              <p:pRg st="0" end="0"/>
                                            </p:txEl>
                                          </p:spTgt>
                                        </p:tgtEl>
                                        <p:attrNameLst>
                                          <p:attrName>ppt_w</p:attrName>
                                        </p:attrNameLst>
                                      </p:cBhvr>
                                      <p:tavLst>
                                        <p:tav tm="0">
                                          <p:val>
                                            <p:strVal val="#ppt_w*.05"/>
                                          </p:val>
                                        </p:tav>
                                        <p:tav tm="100000">
                                          <p:val>
                                            <p:strVal val="#ppt_w"/>
                                          </p:val>
                                        </p:tav>
                                      </p:tavLst>
                                    </p:anim>
                                    <p:anim calcmode="lin" valueType="num">
                                      <p:cBhvr>
                                        <p:cTn id="25" dur="1000" fill="hold"/>
                                        <p:tgtEl>
                                          <p:spTgt spid="19465">
                                            <p:txEl>
                                              <p:pRg st="0" end="0"/>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9465">
                                            <p:txEl>
                                              <p:pRg st="0" end="0"/>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9465">
                                            <p:txEl>
                                              <p:pRg st="0" end="0"/>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9465">
                                            <p:txEl>
                                              <p:pRg st="0" end="0"/>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9465">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ntr" presetSubtype="0" fill="hold" nodeType="clickEffect">
                                  <p:stCondLst>
                                    <p:cond delay="0"/>
                                  </p:stCondLst>
                                  <p:childTnLst>
                                    <p:set>
                                      <p:cBhvr>
                                        <p:cTn id="33" dur="1" fill="hold">
                                          <p:stCondLst>
                                            <p:cond delay="0"/>
                                          </p:stCondLst>
                                        </p:cTn>
                                        <p:tgtEl>
                                          <p:spTgt spid="19461"/>
                                        </p:tgtEl>
                                        <p:attrNameLst>
                                          <p:attrName>style.visibility</p:attrName>
                                        </p:attrNameLst>
                                      </p:cBhvr>
                                      <p:to>
                                        <p:strVal val="visible"/>
                                      </p:to>
                                    </p:set>
                                    <p:animEffect transition="in" filter="fade">
                                      <p:cBhvr>
                                        <p:cTn id="34" dur="2000"/>
                                        <p:tgtEl>
                                          <p:spTgt spid="19461"/>
                                        </p:tgtEl>
                                      </p:cBhvr>
                                    </p:animEffect>
                                    <p:anim calcmode="lin" valueType="num">
                                      <p:cBhvr>
                                        <p:cTn id="35" dur="2000" fill="hold"/>
                                        <p:tgtEl>
                                          <p:spTgt spid="19461"/>
                                        </p:tgtEl>
                                        <p:attrNameLst>
                                          <p:attrName>style.rotation</p:attrName>
                                        </p:attrNameLst>
                                      </p:cBhvr>
                                      <p:tavLst>
                                        <p:tav tm="0">
                                          <p:val>
                                            <p:fltVal val="720"/>
                                          </p:val>
                                        </p:tav>
                                        <p:tav tm="100000">
                                          <p:val>
                                            <p:fltVal val="0"/>
                                          </p:val>
                                        </p:tav>
                                      </p:tavLst>
                                    </p:anim>
                                    <p:anim calcmode="lin" valueType="num">
                                      <p:cBhvr>
                                        <p:cTn id="36" dur="2000" fill="hold"/>
                                        <p:tgtEl>
                                          <p:spTgt spid="19461"/>
                                        </p:tgtEl>
                                        <p:attrNameLst>
                                          <p:attrName>ppt_h</p:attrName>
                                        </p:attrNameLst>
                                      </p:cBhvr>
                                      <p:tavLst>
                                        <p:tav tm="0">
                                          <p:val>
                                            <p:fltVal val="0"/>
                                          </p:val>
                                        </p:tav>
                                        <p:tav tm="100000">
                                          <p:val>
                                            <p:strVal val="#ppt_h"/>
                                          </p:val>
                                        </p:tav>
                                      </p:tavLst>
                                    </p:anim>
                                    <p:anim calcmode="lin" valueType="num">
                                      <p:cBhvr>
                                        <p:cTn id="37" dur="2000" fill="hold"/>
                                        <p:tgtEl>
                                          <p:spTgt spid="1946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1" build="allAtOnce" animBg="1"/>
      <p:bldP spid="194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r>
              <a:rPr lang="en-US" altLang="vi-VN" sz="4800" u="sng">
                <a:solidFill>
                  <a:srgbClr val="0000FF"/>
                </a:solidFill>
                <a:latin typeface="VNI-Times" pitchFamily="2" charset="0"/>
              </a:rPr>
              <a:t>Daën doø</a:t>
            </a:r>
            <a:r>
              <a:rPr lang="en-US" altLang="vi-VN" sz="4800">
                <a:solidFill>
                  <a:srgbClr val="FF0066"/>
                </a:solidFill>
                <a:latin typeface="VNI-Times" pitchFamily="2" charset="0"/>
              </a:rPr>
              <a:t> : veà xem laïi baøi </a:t>
            </a:r>
          </a:p>
          <a:p>
            <a:r>
              <a:rPr lang="en-US" altLang="vi-VN" sz="4800">
                <a:solidFill>
                  <a:srgbClr val="FF0066"/>
                </a:solidFill>
                <a:latin typeface="VNI-Times" pitchFamily="2" charset="0"/>
              </a:rPr>
              <a:t>- Chuaån bò baøi hoïc sau.</a:t>
            </a:r>
          </a:p>
          <a:p>
            <a:pPr>
              <a:buFontTx/>
              <a:buNone/>
            </a:pPr>
            <a:r>
              <a:rPr lang="en-US" altLang="vi-VN" sz="4800">
                <a:solidFill>
                  <a:srgbClr val="0000FF"/>
                </a:solidFill>
                <a:latin typeface="VNI-Times" pitchFamily="2" charset="0"/>
              </a:rPr>
              <a:t>         ( Veä sinh thaàn kinh)</a:t>
            </a:r>
          </a:p>
        </p:txBody>
      </p:sp>
      <p:sp>
        <p:nvSpPr>
          <p:cNvPr id="24580" name="Rectangle 4"/>
          <p:cNvSpPr>
            <a:spLocks noChangeArrowheads="1"/>
          </p:cNvSpPr>
          <p:nvPr/>
        </p:nvSpPr>
        <p:spPr bwMode="auto">
          <a:xfrm>
            <a:off x="457200" y="533400"/>
            <a:ext cx="8229600" cy="55626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2000"/>
                                        <p:tgtEl>
                                          <p:spTgt spid="24580"/>
                                        </p:tgtEl>
                                      </p:cBhvr>
                                    </p:animEffect>
                                  </p:childTnLst>
                                </p:cTn>
                              </p:par>
                            </p:childTnLst>
                          </p:cTn>
                        </p:par>
                        <p:par>
                          <p:cTn id="8" fill="hold" nodeType="afterGroup">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circle(in)">
                                      <p:cBhvr>
                                        <p:cTn id="11" dur="2000"/>
                                        <p:tgtEl>
                                          <p:spTgt spid="24579">
                                            <p:txEl>
                                              <p:pRg st="0" end="0"/>
                                            </p:txEl>
                                          </p:spTgt>
                                        </p:tgtEl>
                                      </p:cBhvr>
                                    </p:animEffect>
                                  </p:childTnLst>
                                </p:cTn>
                              </p:par>
                            </p:childTnLst>
                          </p:cTn>
                        </p:par>
                        <p:par>
                          <p:cTn id="12" fill="hold" nodeType="afterGroup">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circle(in)">
                                      <p:cBhvr>
                                        <p:cTn id="15" dur="2000"/>
                                        <p:tgtEl>
                                          <p:spTgt spid="24579">
                                            <p:txEl>
                                              <p:pRg st="1" end="1"/>
                                            </p:txEl>
                                          </p:spTgt>
                                        </p:tgtEl>
                                      </p:cBhvr>
                                    </p:animEffect>
                                  </p:childTnLst>
                                </p:cTn>
                              </p:par>
                            </p:childTnLst>
                          </p:cTn>
                        </p:par>
                        <p:par>
                          <p:cTn id="16" fill="hold" nodeType="afterGroup">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circle(in)">
                                      <p:cBhvr>
                                        <p:cTn id="19"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P spid="245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ph type="title"/>
          </p:nvPr>
        </p:nvSpPr>
        <p:spPr>
          <a:xfrm>
            <a:off x="609600" y="0"/>
            <a:ext cx="8229600" cy="1143000"/>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vi-VN" sz="2800" b="1">
                <a:solidFill>
                  <a:srgbClr val="FF0000"/>
                </a:solidFill>
                <a:latin typeface="Times New Roman" pitchFamily="18" charset="0"/>
              </a:rPr>
              <a:t>* </a:t>
            </a:r>
            <a:r>
              <a:rPr lang="en-US" altLang="vi-VN" sz="2800" b="1" u="sng">
                <a:solidFill>
                  <a:srgbClr val="FF0000"/>
                </a:solidFill>
                <a:latin typeface="Times New Roman" pitchFamily="18" charset="0"/>
              </a:rPr>
              <a:t>Hoạt động 1</a:t>
            </a:r>
            <a:r>
              <a:rPr lang="en-US" altLang="vi-VN" sz="2800" b="1">
                <a:solidFill>
                  <a:srgbClr val="FF0000"/>
                </a:solidFill>
                <a:latin typeface="Times New Roman" pitchFamily="18" charset="0"/>
              </a:rPr>
              <a:t>:</a:t>
            </a:r>
            <a:r>
              <a:rPr lang="en-US" altLang="vi-VN" sz="2800" b="1">
                <a:latin typeface="Times New Roman" pitchFamily="18" charset="0"/>
              </a:rPr>
              <a:t> Vai trò của não trong việc điều khiển mọi hoạt động có suy nghĩ của con người.</a:t>
            </a:r>
          </a:p>
        </p:txBody>
      </p:sp>
      <p:sp>
        <p:nvSpPr>
          <p:cNvPr id="55301" name="Rectangle 5"/>
          <p:cNvSpPr>
            <a:spLocks noGrp="1" noChangeArrowheads="1"/>
          </p:cNvSpPr>
          <p:nvPr>
            <p:ph type="body" idx="1"/>
          </p:nvPr>
        </p:nvSpPr>
        <p:spPr>
          <a:xfrm>
            <a:off x="457200" y="1066800"/>
            <a:ext cx="8229600" cy="1219200"/>
          </a:xfrm>
          <a:noFill/>
          <a:ln/>
        </p:spPr>
        <p:txBody>
          <a:bodyPr/>
          <a:lstStyle/>
          <a:p>
            <a:pPr>
              <a:buFontTx/>
              <a:buNone/>
            </a:pPr>
            <a:r>
              <a:rPr lang="en-US" altLang="vi-VN" sz="2800" b="1">
                <a:solidFill>
                  <a:srgbClr val="FF0000"/>
                </a:solidFill>
                <a:latin typeface="Times New Roman" pitchFamily="18" charset="0"/>
              </a:rPr>
              <a:t> * </a:t>
            </a:r>
            <a:r>
              <a:rPr lang="en-US" altLang="vi-VN" sz="2800" b="1" u="sng">
                <a:solidFill>
                  <a:srgbClr val="FF0000"/>
                </a:solidFill>
                <a:latin typeface="Times New Roman" pitchFamily="18" charset="0"/>
              </a:rPr>
              <a:t>Hoạt động 2</a:t>
            </a:r>
            <a:r>
              <a:rPr lang="en-US" altLang="vi-VN" sz="2800" b="1">
                <a:solidFill>
                  <a:srgbClr val="FF0000"/>
                </a:solidFill>
                <a:latin typeface="Times New Roman" pitchFamily="18" charset="0"/>
              </a:rPr>
              <a:t>:</a:t>
            </a:r>
            <a:r>
              <a:rPr lang="en-US" altLang="vi-VN" sz="2800" b="1">
                <a:latin typeface="Times New Roman" pitchFamily="18" charset="0"/>
              </a:rPr>
              <a:t> Ví dụ cho thấy não điều khiển, phối hợp mọi hoạt động của cơ thể.</a:t>
            </a:r>
          </a:p>
        </p:txBody>
      </p:sp>
      <p:sp>
        <p:nvSpPr>
          <p:cNvPr id="4" name="Text Box 7"/>
          <p:cNvSpPr txBox="1">
            <a:spLocks noChangeArrowheads="1"/>
          </p:cNvSpPr>
          <p:nvPr/>
        </p:nvSpPr>
        <p:spPr bwMode="auto">
          <a:xfrm>
            <a:off x="533400" y="2133600"/>
            <a:ext cx="8382000" cy="2441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a:solidFill>
                  <a:srgbClr val="FF0000"/>
                </a:solidFill>
                <a:latin typeface="Times New Roman" pitchFamily="18" charset="0"/>
              </a:rPr>
              <a:t>* </a:t>
            </a:r>
            <a:r>
              <a:rPr lang="en-US" altLang="vi-VN" sz="2800" b="1" u="sng">
                <a:solidFill>
                  <a:srgbClr val="FF0000"/>
                </a:solidFill>
                <a:latin typeface="Times New Roman" pitchFamily="18" charset="0"/>
              </a:rPr>
              <a:t>Bài học:</a:t>
            </a:r>
          </a:p>
          <a:p>
            <a:pPr>
              <a:spcBef>
                <a:spcPct val="50000"/>
              </a:spcBef>
            </a:pPr>
            <a:r>
              <a:rPr lang="en-US" altLang="vi-VN" sz="2800" b="1">
                <a:solidFill>
                  <a:srgbClr val="FF0000"/>
                </a:solidFill>
                <a:latin typeface="Times New Roman" pitchFamily="18" charset="0"/>
              </a:rPr>
              <a:t>   </a:t>
            </a:r>
            <a:r>
              <a:rPr lang="en-US" altLang="vi-VN" sz="2800" b="1">
                <a:latin typeface="Times New Roman" pitchFamily="18" charset="0"/>
              </a:rPr>
              <a:t>Não kiểm soát mọi suy nghĩ và hoạt động của cơ thể. Nó tiếp nhận các thông tin từ các giác quan (da, tai, mũi, mắt và lưỡi). Nó cũng gửi các thông tin và chỉ dẫn cho các bộ phận của cơ thể làm việc.</a:t>
            </a:r>
          </a:p>
        </p:txBody>
      </p:sp>
      <p:sp>
        <p:nvSpPr>
          <p:cNvPr id="2" name="Title 1"/>
          <p:cNvSpPr>
            <a:spLocks/>
          </p:cNvSpPr>
          <p:nvPr/>
        </p:nvSpPr>
        <p:spPr bwMode="auto">
          <a:xfrm>
            <a:off x="381000" y="4114800"/>
            <a:ext cx="8763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a:r>
              <a:rPr lang="en-US" altLang="vi-VN" sz="3600" b="1">
                <a:solidFill>
                  <a:srgbClr val="FF0000"/>
                </a:solidFill>
                <a:latin typeface="Times New Roman" pitchFamily="18" charset="0"/>
              </a:rPr>
              <a:t>   </a:t>
            </a:r>
            <a:r>
              <a:rPr lang="en-US" altLang="vi-VN" sz="2800" b="1">
                <a:solidFill>
                  <a:schemeClr val="tx1"/>
                </a:solidFill>
                <a:latin typeface="Times New Roman" pitchFamily="18" charset="0"/>
              </a:rPr>
              <a:t>Tủy sống nối liền với não, thông tin được truyền từ não đi qua tủy sống đến các cơ quan và ngược lại.</a:t>
            </a:r>
          </a:p>
        </p:txBody>
      </p:sp>
      <p:pic>
        <p:nvPicPr>
          <p:cNvPr id="55304" name="Picture 8" descr="hoa hong"/>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0100" y="0"/>
            <a:ext cx="723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5305" name="Picture 9" descr="hoa hong"/>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0100" y="6096000"/>
            <a:ext cx="723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descr="hoa hong"/>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96000"/>
            <a:ext cx="7239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5307" name="Picture 11" descr="hoa hong"/>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23900" cy="762000"/>
          </a:xfrm>
          <a:prstGeom prst="rect">
            <a:avLst/>
          </a:prstGeom>
          <a:noFill/>
          <a:extLst>
            <a:ext uri="{909E8E84-426E-40DD-AFC4-6F175D3DCCD1}">
              <a14:hiddenFill xmlns:a14="http://schemas.microsoft.com/office/drawing/2010/main">
                <a:solidFill>
                  <a:srgbClr val="FFFFFF"/>
                </a:solidFill>
              </a14:hiddenFill>
            </a:ext>
          </a:extLst>
        </p:spPr>
      </p:pic>
      <p:sp>
        <p:nvSpPr>
          <p:cNvPr id="55308" name="Line 12"/>
          <p:cNvSpPr>
            <a:spLocks noChangeShapeType="1"/>
          </p:cNvSpPr>
          <p:nvPr/>
        </p:nvSpPr>
        <p:spPr bwMode="auto">
          <a:xfrm>
            <a:off x="381000" y="2743200"/>
            <a:ext cx="0" cy="34290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309" name="Line 13"/>
          <p:cNvSpPr>
            <a:spLocks noChangeShapeType="1"/>
          </p:cNvSpPr>
          <p:nvPr/>
        </p:nvSpPr>
        <p:spPr bwMode="auto">
          <a:xfrm>
            <a:off x="8991600" y="2819400"/>
            <a:ext cx="0" cy="34290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310" name="Line 14"/>
          <p:cNvSpPr>
            <a:spLocks noChangeShapeType="1"/>
          </p:cNvSpPr>
          <p:nvPr/>
        </p:nvSpPr>
        <p:spPr bwMode="auto">
          <a:xfrm>
            <a:off x="381000" y="2743200"/>
            <a:ext cx="8610600" cy="762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5311" name="Line 15"/>
          <p:cNvSpPr>
            <a:spLocks noChangeShapeType="1"/>
          </p:cNvSpPr>
          <p:nvPr/>
        </p:nvSpPr>
        <p:spPr bwMode="auto">
          <a:xfrm>
            <a:off x="381000" y="6172200"/>
            <a:ext cx="8534400" cy="76200"/>
          </a:xfrm>
          <a:prstGeom prst="line">
            <a:avLst/>
          </a:prstGeom>
          <a:noFill/>
          <a:ln w="762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2514600"/>
            <a:ext cx="8229600" cy="3611563"/>
          </a:xfrm>
        </p:spPr>
        <p:txBody>
          <a:bodyPr/>
          <a:lstStyle/>
          <a:p>
            <a:pPr>
              <a:buFontTx/>
              <a:buNone/>
            </a:pPr>
            <a:r>
              <a:rPr lang="en-US" altLang="vi-VN" sz="3600"/>
              <a:t> </a:t>
            </a:r>
            <a:r>
              <a:rPr lang="en-US" altLang="vi-VN" sz="3600">
                <a:latin typeface="VNI-Times" pitchFamily="2" charset="0"/>
              </a:rPr>
              <a:t>Boä phaän naøo cuûa cô quan thaàn kinh ñieàu khieån moïi hoaït ñoäng cuûa phaûn xaï?</a:t>
            </a:r>
          </a:p>
        </p:txBody>
      </p:sp>
      <p:sp>
        <p:nvSpPr>
          <p:cNvPr id="43013" name="Text Box 5"/>
          <p:cNvSpPr txBox="1">
            <a:spLocks noChangeArrowheads="1"/>
          </p:cNvSpPr>
          <p:nvPr/>
        </p:nvSpPr>
        <p:spPr bwMode="auto">
          <a:xfrm>
            <a:off x="914400" y="4114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3200"/>
              <a:t>Ñoù laø tuûy soáng .</a:t>
            </a:r>
          </a:p>
        </p:txBody>
      </p:sp>
      <p:pic>
        <p:nvPicPr>
          <p:cNvPr id="43015" name="Picture 7"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3017" name="Picture 9"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594360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8683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blinds(horizontal)">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52400"/>
            <a:ext cx="2514600" cy="533400"/>
          </a:xfrm>
        </p:spPr>
        <p:txBody>
          <a:bodyPr/>
          <a:lstStyle/>
          <a:p>
            <a:r>
              <a:rPr lang="en-US" altLang="vi-VN" sz="2400" u="sng">
                <a:solidFill>
                  <a:srgbClr val="0000FF"/>
                </a:solidFill>
                <a:latin typeface="VNI-Times" pitchFamily="2" charset="0"/>
              </a:rPr>
              <a:t>Baøi cuõ:</a:t>
            </a:r>
          </a:p>
        </p:txBody>
      </p:sp>
      <p:sp>
        <p:nvSpPr>
          <p:cNvPr id="2052" name="Text Box 4"/>
          <p:cNvSpPr txBox="1">
            <a:spLocks noChangeArrowheads="1"/>
          </p:cNvSpPr>
          <p:nvPr/>
        </p:nvSpPr>
        <p:spPr bwMode="auto">
          <a:xfrm>
            <a:off x="2209800" y="1524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800" b="1">
                <a:solidFill>
                  <a:srgbClr val="FF0066"/>
                </a:solidFill>
              </a:rPr>
              <a:t>Hoaït ñoäng thaàn kinh</a:t>
            </a:r>
          </a:p>
        </p:txBody>
      </p:sp>
      <p:sp>
        <p:nvSpPr>
          <p:cNvPr id="2053" name="Text Box 5"/>
          <p:cNvSpPr txBox="1">
            <a:spLocks noChangeArrowheads="1"/>
          </p:cNvSpPr>
          <p:nvPr/>
        </p:nvSpPr>
        <p:spPr bwMode="auto">
          <a:xfrm>
            <a:off x="304800" y="6858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1/.Khi tay em  chaïm vaøo vaät noùng em coù phaûn öùng gì?  </a:t>
            </a:r>
          </a:p>
        </p:txBody>
      </p:sp>
      <p:sp>
        <p:nvSpPr>
          <p:cNvPr id="2054" name="Text Box 6"/>
          <p:cNvSpPr txBox="1">
            <a:spLocks noChangeArrowheads="1"/>
          </p:cNvSpPr>
          <p:nvPr/>
        </p:nvSpPr>
        <p:spPr bwMode="auto">
          <a:xfrm>
            <a:off x="228600" y="19050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FF0066"/>
                </a:solidFill>
              </a:rPr>
              <a:t>+ Khi tay em chaïm vaøo vaät  noùng laäp töùc tay em co laïi.</a:t>
            </a:r>
          </a:p>
        </p:txBody>
      </p:sp>
      <p:sp>
        <p:nvSpPr>
          <p:cNvPr id="2055" name="Text Box 7"/>
          <p:cNvSpPr txBox="1">
            <a:spLocks noChangeArrowheads="1"/>
          </p:cNvSpPr>
          <p:nvPr/>
        </p:nvSpPr>
        <p:spPr bwMode="auto">
          <a:xfrm>
            <a:off x="381000" y="3200400"/>
            <a:ext cx="8458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0000FF"/>
                </a:solidFill>
              </a:rPr>
              <a:t>2/. Em voâ tình ngoài phaûi vaät nhoïn em coù phaûn öùng gì?</a:t>
            </a:r>
          </a:p>
        </p:txBody>
      </p:sp>
      <p:sp>
        <p:nvSpPr>
          <p:cNvPr id="2057" name="Text Box 9"/>
          <p:cNvSpPr txBox="1">
            <a:spLocks noChangeArrowheads="1"/>
          </p:cNvSpPr>
          <p:nvPr/>
        </p:nvSpPr>
        <p:spPr bwMode="auto">
          <a:xfrm>
            <a:off x="381000" y="46482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solidFill>
                  <a:srgbClr val="FF0066"/>
                </a:solidFill>
              </a:rPr>
              <a:t>+ Em voâ tình ngoài phaûi vaät nhoïn em seõ ñöùng baät daäy ngay.</a:t>
            </a:r>
          </a:p>
        </p:txBody>
      </p:sp>
      <p:sp>
        <p:nvSpPr>
          <p:cNvPr id="2058" name="Rectangle 10"/>
          <p:cNvSpPr>
            <a:spLocks noChangeArrowheads="1"/>
          </p:cNvSpPr>
          <p:nvPr/>
        </p:nvSpPr>
        <p:spPr bwMode="auto">
          <a:xfrm>
            <a:off x="228600" y="228600"/>
            <a:ext cx="8610600" cy="60960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59" name="AutoShape 11">
            <a:hlinkClick r:id="" action="ppaction://noaction" highlightClick="1">
              <a:snd r:embed="rId2" name="applause.wav"/>
            </a:hlinkClick>
          </p:cNvPr>
          <p:cNvSpPr>
            <a:spLocks noChangeArrowheads="1"/>
          </p:cNvSpPr>
          <p:nvPr/>
        </p:nvSpPr>
        <p:spPr bwMode="auto">
          <a:xfrm>
            <a:off x="8305800" y="6400800"/>
            <a:ext cx="381000" cy="3048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edge">
                                      <p:cBhvr>
                                        <p:cTn id="7" dur="2000"/>
                                        <p:tgtEl>
                                          <p:spTgt spid="2058"/>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strVal val="#ppt_w*0.70"/>
                                          </p:val>
                                        </p:tav>
                                        <p:tav tm="100000">
                                          <p:val>
                                            <p:strVal val="#ppt_w"/>
                                          </p:val>
                                        </p:tav>
                                      </p:tavLst>
                                    </p:anim>
                                    <p:anim calcmode="lin" valueType="num">
                                      <p:cBhvr>
                                        <p:cTn id="12" dur="500" fill="hold"/>
                                        <p:tgtEl>
                                          <p:spTgt spid="2050"/>
                                        </p:tgtEl>
                                        <p:attrNameLst>
                                          <p:attrName>ppt_h</p:attrName>
                                        </p:attrNameLst>
                                      </p:cBhvr>
                                      <p:tavLst>
                                        <p:tav tm="0">
                                          <p:val>
                                            <p:strVal val="#ppt_h"/>
                                          </p:val>
                                        </p:tav>
                                        <p:tav tm="100000">
                                          <p:val>
                                            <p:strVal val="#ppt_h"/>
                                          </p:val>
                                        </p:tav>
                                      </p:tavLst>
                                    </p:anim>
                                    <p:animEffect transition="in" filter="fade">
                                      <p:cBhvr>
                                        <p:cTn id="13" dur="500"/>
                                        <p:tgtEl>
                                          <p:spTgt spid="20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052"/>
                                        </p:tgtEl>
                                        <p:attrNameLst>
                                          <p:attrName>style.visibility</p:attrName>
                                        </p:attrNameLst>
                                      </p:cBhvr>
                                      <p:to>
                                        <p:strVal val="visible"/>
                                      </p:to>
                                    </p:set>
                                    <p:anim to="" calcmode="lin" valueType="num">
                                      <p:cBhvr>
                                        <p:cTn id="18" dur="1" fill="hold"/>
                                        <p:tgtEl>
                                          <p:spTgt spid="2052"/>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wheel(4)">
                                      <p:cBhvr>
                                        <p:cTn id="23" dur="500"/>
                                        <p:tgtEl>
                                          <p:spTgt spid="20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wheel(4)">
                                      <p:cBhvr>
                                        <p:cTn id="28" dur="500"/>
                                        <p:tgtEl>
                                          <p:spTgt spid="20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wheel(4)">
                                      <p:cBhvr>
                                        <p:cTn id="33" dur="500"/>
                                        <p:tgtEl>
                                          <p:spTgt spid="205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wheel(4)">
                                      <p:cBhvr>
                                        <p:cTn id="38"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p:bldP spid="2053" grpId="0"/>
      <p:bldP spid="2054" grpId="0"/>
      <p:bldP spid="2055" grpId="0"/>
      <p:bldP spid="2057" grpId="0"/>
      <p:bldP spid="20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685800"/>
            <a:ext cx="2438400" cy="639763"/>
          </a:xfrm>
        </p:spPr>
        <p:txBody>
          <a:bodyPr/>
          <a:lstStyle/>
          <a:p>
            <a:r>
              <a:rPr lang="en-US" altLang="vi-VN" sz="4000" u="sng">
                <a:solidFill>
                  <a:srgbClr val="0000FF"/>
                </a:solidFill>
                <a:latin typeface="Times New Roman" pitchFamily="18" charset="0"/>
              </a:rPr>
              <a:t>Bài 14</a:t>
            </a:r>
          </a:p>
        </p:txBody>
      </p:sp>
      <p:sp>
        <p:nvSpPr>
          <p:cNvPr id="4100" name="Text Box 4"/>
          <p:cNvSpPr txBox="1">
            <a:spLocks noChangeArrowheads="1"/>
          </p:cNvSpPr>
          <p:nvPr/>
        </p:nvSpPr>
        <p:spPr bwMode="auto">
          <a:xfrm>
            <a:off x="2590800" y="3810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pic>
        <p:nvPicPr>
          <p:cNvPr id="4102" name="Picture 6" descr="4-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0"/>
            <a:ext cx="2859088" cy="464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7" descr="5-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447800"/>
            <a:ext cx="2701925" cy="464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8" descr="6-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47800"/>
            <a:ext cx="2970213" cy="4648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105" name="Rectangle 9"/>
          <p:cNvSpPr>
            <a:spLocks noChangeArrowheads="1"/>
          </p:cNvSpPr>
          <p:nvPr/>
        </p:nvSpPr>
        <p:spPr bwMode="auto">
          <a:xfrm>
            <a:off x="0" y="0"/>
            <a:ext cx="9144000" cy="6858000"/>
          </a:xfrm>
          <a:prstGeom prst="rect">
            <a:avLst/>
          </a:prstGeom>
          <a:noFill/>
          <a:ln w="2857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06" name="Oval 10"/>
          <p:cNvSpPr>
            <a:spLocks noChangeArrowheads="1"/>
          </p:cNvSpPr>
          <p:nvPr/>
        </p:nvSpPr>
        <p:spPr bwMode="auto">
          <a:xfrm>
            <a:off x="914400" y="5562600"/>
            <a:ext cx="6858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a:t>a</a:t>
            </a:r>
          </a:p>
        </p:txBody>
      </p:sp>
      <p:sp>
        <p:nvSpPr>
          <p:cNvPr id="4107" name="Oval 11"/>
          <p:cNvSpPr>
            <a:spLocks noChangeArrowheads="1"/>
          </p:cNvSpPr>
          <p:nvPr/>
        </p:nvSpPr>
        <p:spPr bwMode="auto">
          <a:xfrm>
            <a:off x="4800600" y="5562600"/>
            <a:ext cx="6858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a:t>b</a:t>
            </a:r>
          </a:p>
        </p:txBody>
      </p:sp>
      <p:sp>
        <p:nvSpPr>
          <p:cNvPr id="4108" name="Oval 12"/>
          <p:cNvSpPr>
            <a:spLocks noChangeArrowheads="1"/>
          </p:cNvSpPr>
          <p:nvPr/>
        </p:nvSpPr>
        <p:spPr bwMode="auto">
          <a:xfrm>
            <a:off x="8001000" y="5638800"/>
            <a:ext cx="6858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a:t>c</a:t>
            </a:r>
          </a:p>
        </p:txBody>
      </p:sp>
      <p:sp>
        <p:nvSpPr>
          <p:cNvPr id="4109" name="Text Box 13"/>
          <p:cNvSpPr txBox="1">
            <a:spLocks noChangeArrowheads="1"/>
          </p:cNvSpPr>
          <p:nvPr/>
        </p:nvSpPr>
        <p:spPr bwMode="auto">
          <a:xfrm>
            <a:off x="1524000" y="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latin typeface="Times New Roman" pitchFamily="18" charset="0"/>
              </a:rPr>
              <a:t>Thứ năm ngày 3 tháng 10 năm 2013</a:t>
            </a:r>
          </a:p>
        </p:txBody>
      </p:sp>
      <p:sp>
        <p:nvSpPr>
          <p:cNvPr id="4110" name="Text Box 14"/>
          <p:cNvSpPr txBox="1">
            <a:spLocks noChangeArrowheads="1"/>
          </p:cNvSpPr>
          <p:nvPr/>
        </p:nvSpPr>
        <p:spPr bwMode="auto">
          <a:xfrm>
            <a:off x="1524000" y="457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2400" b="1">
                <a:latin typeface="Times New Roman" pitchFamily="18" charset="0"/>
              </a:rPr>
              <a:t>Tự nhiên và xã hội</a:t>
            </a:r>
          </a:p>
        </p:txBody>
      </p:sp>
      <p:sp>
        <p:nvSpPr>
          <p:cNvPr id="4112" name="Rectangle 16"/>
          <p:cNvSpPr>
            <a:spLocks noChangeArrowheads="1"/>
          </p:cNvSpPr>
          <p:nvPr/>
        </p:nvSpPr>
        <p:spPr bwMode="auto">
          <a:xfrm>
            <a:off x="2286000" y="914400"/>
            <a:ext cx="48895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vi-VN" sz="2600" b="1">
                <a:solidFill>
                  <a:srgbClr val="FF0000"/>
                </a:solidFill>
                <a:latin typeface="Times New Roman" pitchFamily="18" charset="0"/>
              </a:rPr>
              <a:t>HOẠT ĐỘNG THẦN KINH (tt)</a:t>
            </a:r>
            <a:endParaRPr lang="en-US" altLang="vi-VN" sz="2400">
              <a:latin typeface=".VnTime" pitchFamily="34" charset="0"/>
            </a:endParaRPr>
          </a:p>
        </p:txBody>
      </p:sp>
      <p:pic>
        <p:nvPicPr>
          <p:cNvPr id="4113" name="Picture 17"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125" y="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3125" y="617220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72200"/>
            <a:ext cx="6508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oa hong"/>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50875"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Scale>
                                      <p:cBhvr>
                                        <p:cTn id="7" dur="1000" decel="50000" fill="hold">
                                          <p:stCondLst>
                                            <p:cond delay="0"/>
                                          </p:stCondLst>
                                        </p:cTn>
                                        <p:tgtEl>
                                          <p:spTgt spid="4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09"/>
                                        </p:tgtEl>
                                        <p:attrNameLst>
                                          <p:attrName>ppt_x</p:attrName>
                                          <p:attrName>ppt_y</p:attrName>
                                        </p:attrNameLst>
                                      </p:cBhvr>
                                    </p:animMotion>
                                    <p:animEffect transition="in" filter="fade">
                                      <p:cBhvr>
                                        <p:cTn id="9" dur="1000"/>
                                        <p:tgtEl>
                                          <p:spTgt spid="41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110"/>
                                        </p:tgtEl>
                                        <p:attrNameLst>
                                          <p:attrName>style.visibility</p:attrName>
                                        </p:attrNameLst>
                                      </p:cBhvr>
                                      <p:to>
                                        <p:strVal val="visible"/>
                                      </p:to>
                                    </p:set>
                                    <p:animScale>
                                      <p:cBhvr>
                                        <p:cTn id="14" dur="1000" decel="50000" fill="hold">
                                          <p:stCondLst>
                                            <p:cond delay="0"/>
                                          </p:stCondLst>
                                        </p:cTn>
                                        <p:tgtEl>
                                          <p:spTgt spid="4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110"/>
                                        </p:tgtEl>
                                        <p:attrNameLst>
                                          <p:attrName>ppt_x</p:attrName>
                                          <p:attrName>ppt_y</p:attrName>
                                        </p:attrNameLst>
                                      </p:cBhvr>
                                    </p:animMotion>
                                    <p:animEffect transition="in" filter="fade">
                                      <p:cBhvr>
                                        <p:cTn id="16" dur="1000"/>
                                        <p:tgtEl>
                                          <p:spTgt spid="4110"/>
                                        </p:tgtEl>
                                      </p:cBhvr>
                                    </p:animEffect>
                                  </p:childTnLst>
                                </p:cTn>
                              </p:par>
                            </p:childTnLst>
                          </p:cTn>
                        </p:par>
                        <p:par>
                          <p:cTn id="17" fill="hold" nodeType="afterGroup">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4105"/>
                                        </p:tgtEl>
                                        <p:attrNameLst>
                                          <p:attrName>style.visibility</p:attrName>
                                        </p:attrNameLst>
                                      </p:cBhvr>
                                      <p:to>
                                        <p:strVal val="visible"/>
                                      </p:to>
                                    </p:set>
                                    <p:animEffect transition="in" filter="wedge">
                                      <p:cBhvr>
                                        <p:cTn id="20" dur="2000"/>
                                        <p:tgtEl>
                                          <p:spTgt spid="4105"/>
                                        </p:tgtEl>
                                      </p:cBhvr>
                                    </p:animEffect>
                                  </p:childTnLst>
                                </p:cTn>
                              </p:par>
                            </p:childTnLst>
                          </p:cTn>
                        </p:par>
                        <p:par>
                          <p:cTn id="21" fill="hold" nodeType="afterGroup">
                            <p:stCondLst>
                              <p:cond delay="3000"/>
                            </p:stCondLst>
                            <p:childTnLst>
                              <p:par>
                                <p:cTn id="22" presetID="52" presetClass="entr" presetSubtype="0" fill="hold" grpId="0" nodeType="afterEffect">
                                  <p:stCondLst>
                                    <p:cond delay="0"/>
                                  </p:stCondLst>
                                  <p:childTnLst>
                                    <p:set>
                                      <p:cBhvr>
                                        <p:cTn id="23" dur="1" fill="hold">
                                          <p:stCondLst>
                                            <p:cond delay="0"/>
                                          </p:stCondLst>
                                        </p:cTn>
                                        <p:tgtEl>
                                          <p:spTgt spid="4098"/>
                                        </p:tgtEl>
                                        <p:attrNameLst>
                                          <p:attrName>style.visibility</p:attrName>
                                        </p:attrNameLst>
                                      </p:cBhvr>
                                      <p:to>
                                        <p:strVal val="visible"/>
                                      </p:to>
                                    </p:set>
                                    <p:animScale>
                                      <p:cBhvr>
                                        <p:cTn id="24"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098"/>
                                        </p:tgtEl>
                                        <p:attrNameLst>
                                          <p:attrName>ppt_x</p:attrName>
                                          <p:attrName>ppt_y</p:attrName>
                                        </p:attrNameLst>
                                      </p:cBhvr>
                                    </p:animMotion>
                                    <p:animEffect transition="in" filter="fade">
                                      <p:cBhvr>
                                        <p:cTn id="26" dur="1000"/>
                                        <p:tgtEl>
                                          <p:spTgt spid="4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4112">
                                            <p:txEl>
                                              <p:pRg st="0" end="0"/>
                                            </p:txEl>
                                          </p:spTgt>
                                        </p:tgtEl>
                                        <p:attrNameLst>
                                          <p:attrName>style.visibility</p:attrName>
                                        </p:attrNameLst>
                                      </p:cBhvr>
                                      <p:to>
                                        <p:strVal val="visible"/>
                                      </p:to>
                                    </p:set>
                                    <p:animEffect transition="in" filter="strips(downLeft)">
                                      <p:cBhvr>
                                        <p:cTn id="31" dur="500"/>
                                        <p:tgtEl>
                                          <p:spTgt spid="411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0" presetClass="entr" presetSubtype="0" fill="hold" nodeType="clickEffect">
                                  <p:stCondLst>
                                    <p:cond delay="0"/>
                                  </p:stCondLst>
                                  <p:childTnLst>
                                    <p:set>
                                      <p:cBhvr>
                                        <p:cTn id="35" dur="1" fill="hold">
                                          <p:stCondLst>
                                            <p:cond delay="0"/>
                                          </p:stCondLst>
                                        </p:cTn>
                                        <p:tgtEl>
                                          <p:spTgt spid="4103"/>
                                        </p:tgtEl>
                                        <p:attrNameLst>
                                          <p:attrName>style.visibility</p:attrName>
                                        </p:attrNameLst>
                                      </p:cBhvr>
                                      <p:to>
                                        <p:strVal val="visible"/>
                                      </p:to>
                                    </p:set>
                                    <p:animEffect transition="in" filter="wedge">
                                      <p:cBhvr>
                                        <p:cTn id="36" dur="500"/>
                                        <p:tgtEl>
                                          <p:spTgt spid="4103"/>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4106"/>
                                        </p:tgtEl>
                                        <p:attrNameLst>
                                          <p:attrName>style.visibility</p:attrName>
                                        </p:attrNameLst>
                                      </p:cBhvr>
                                      <p:to>
                                        <p:strVal val="visible"/>
                                      </p:to>
                                    </p:set>
                                    <p:animEffect transition="in" filter="wedge">
                                      <p:cBhvr>
                                        <p:cTn id="39" dur="1000"/>
                                        <p:tgtEl>
                                          <p:spTgt spid="41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4104"/>
                                        </p:tgtEl>
                                        <p:attrNameLst>
                                          <p:attrName>style.visibility</p:attrName>
                                        </p:attrNameLst>
                                      </p:cBhvr>
                                      <p:to>
                                        <p:strVal val="visible"/>
                                      </p:to>
                                    </p:set>
                                    <p:animEffect transition="in" filter="wedge">
                                      <p:cBhvr>
                                        <p:cTn id="44" dur="500"/>
                                        <p:tgtEl>
                                          <p:spTgt spid="4104"/>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4107"/>
                                        </p:tgtEl>
                                        <p:attrNameLst>
                                          <p:attrName>style.visibility</p:attrName>
                                        </p:attrNameLst>
                                      </p:cBhvr>
                                      <p:to>
                                        <p:strVal val="visible"/>
                                      </p:to>
                                    </p:set>
                                    <p:animEffect transition="in" filter="wedge">
                                      <p:cBhvr>
                                        <p:cTn id="47" dur="1000"/>
                                        <p:tgtEl>
                                          <p:spTgt spid="410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nodeType="clickEffect">
                                  <p:stCondLst>
                                    <p:cond delay="0"/>
                                  </p:stCondLst>
                                  <p:childTnLst>
                                    <p:set>
                                      <p:cBhvr>
                                        <p:cTn id="51" dur="1" fill="hold">
                                          <p:stCondLst>
                                            <p:cond delay="0"/>
                                          </p:stCondLst>
                                        </p:cTn>
                                        <p:tgtEl>
                                          <p:spTgt spid="4102"/>
                                        </p:tgtEl>
                                        <p:attrNameLst>
                                          <p:attrName>style.visibility</p:attrName>
                                        </p:attrNameLst>
                                      </p:cBhvr>
                                      <p:to>
                                        <p:strVal val="visible"/>
                                      </p:to>
                                    </p:set>
                                    <p:animEffect transition="in" filter="wedge">
                                      <p:cBhvr>
                                        <p:cTn id="52" dur="500"/>
                                        <p:tgtEl>
                                          <p:spTgt spid="4102"/>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4108"/>
                                        </p:tgtEl>
                                        <p:attrNameLst>
                                          <p:attrName>style.visibility</p:attrName>
                                        </p:attrNameLst>
                                      </p:cBhvr>
                                      <p:to>
                                        <p:strVal val="visible"/>
                                      </p:to>
                                    </p:set>
                                    <p:animEffect transition="in" filter="wedge">
                                      <p:cBhvr>
                                        <p:cTn id="55" dur="1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5" grpId="0" animBg="1"/>
      <p:bldP spid="4106" grpId="0" animBg="1"/>
      <p:bldP spid="4107" grpId="0" animBg="1"/>
      <p:bldP spid="4108" grpId="0" animBg="1"/>
      <p:bldP spid="4109" grpId="0"/>
      <p:bldP spid="4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ChangeArrowheads="1"/>
          </p:cNvSpPr>
          <p:nvPr>
            <p:ph type="title"/>
          </p:nvPr>
        </p:nvSpPr>
        <p:spPr>
          <a:xfrm>
            <a:off x="457200" y="685800"/>
            <a:ext cx="8229600" cy="4297363"/>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vi-VN" b="1">
                <a:solidFill>
                  <a:srgbClr val="FF0000"/>
                </a:solidFill>
                <a:latin typeface="Times New Roman" pitchFamily="18" charset="0"/>
              </a:rPr>
              <a:t>* </a:t>
            </a:r>
            <a:r>
              <a:rPr lang="en-US" altLang="vi-VN" b="1" u="sng">
                <a:solidFill>
                  <a:srgbClr val="FF0000"/>
                </a:solidFill>
                <a:latin typeface="Times New Roman" pitchFamily="18" charset="0"/>
              </a:rPr>
              <a:t>Hoạt động 1</a:t>
            </a:r>
            <a:r>
              <a:rPr lang="en-US" altLang="vi-VN" b="1">
                <a:solidFill>
                  <a:srgbClr val="FF0000"/>
                </a:solidFill>
                <a:latin typeface="Times New Roman" pitchFamily="18" charset="0"/>
              </a:rPr>
              <a:t>: Vai trò của não trong việc điều khiển mọi hoạt động có suy nghĩ của con người.</a:t>
            </a:r>
          </a:p>
        </p:txBody>
      </p:sp>
      <p:pic>
        <p:nvPicPr>
          <p:cNvPr id="49159" name="Picture 7"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8363"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161" name="Picture 9"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638" y="5943600"/>
            <a:ext cx="8683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162" name="Picture 10" descr="hoa h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86836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vi-VN" altLang="vi-VN"/>
          </a:p>
        </p:txBody>
      </p:sp>
      <p:pic>
        <p:nvPicPr>
          <p:cNvPr id="9220" name="Picture 4" descr="DSC0282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685800" y="0"/>
            <a:ext cx="6858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5400">
                <a:solidFill>
                  <a:schemeClr val="bg1"/>
                </a:solidFill>
              </a:rPr>
              <a:t>Quan saùt vaø cho bieát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wheel(4)">
                                      <p:cBhvr>
                                        <p:cTn id="1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914400" y="457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26629" name="Rectangle 5"/>
          <p:cNvSpPr>
            <a:spLocks noGrp="1" noChangeArrowheads="1"/>
          </p:cNvSpPr>
          <p:nvPr>
            <p:ph type="title"/>
          </p:nvPr>
        </p:nvSpPr>
        <p:spPr>
          <a:xfrm>
            <a:off x="457200" y="228600"/>
            <a:ext cx="3733800" cy="457200"/>
          </a:xfrm>
          <a:noFill/>
          <a:ln/>
        </p:spPr>
        <p:txBody>
          <a:bodyPr/>
          <a:lstStyle/>
          <a:p>
            <a:r>
              <a:rPr lang="en-US" altLang="vi-VN" sz="3500" b="1" u="sng">
                <a:solidFill>
                  <a:srgbClr val="FF0000"/>
                </a:solidFill>
                <a:latin typeface="VNI-Times" pitchFamily="2" charset="0"/>
              </a:rPr>
              <a:t>Thaûo luaän: 5 phuùt</a:t>
            </a:r>
            <a:endParaRPr lang="en-US" altLang="vi-VN" sz="3500" b="1" u="sng">
              <a:solidFill>
                <a:srgbClr val="FF0000"/>
              </a:solidFill>
              <a:latin typeface="VNI-Times" pitchFamily="2" charset="0"/>
              <a:hlinkClick r:id="rId2" action="ppaction://hlinksldjump"/>
            </a:endParaRPr>
          </a:p>
        </p:txBody>
      </p:sp>
      <p:sp>
        <p:nvSpPr>
          <p:cNvPr id="26630" name="Text Box 6"/>
          <p:cNvSpPr txBox="1">
            <a:spLocks noChangeArrowheads="1"/>
          </p:cNvSpPr>
          <p:nvPr/>
        </p:nvSpPr>
        <p:spPr bwMode="auto">
          <a:xfrm>
            <a:off x="1066800" y="9906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26631" name="Rectangle 7"/>
          <p:cNvSpPr>
            <a:spLocks noChangeArrowheads="1"/>
          </p:cNvSpPr>
          <p:nvPr/>
        </p:nvSpPr>
        <p:spPr bwMode="auto">
          <a:xfrm>
            <a:off x="304800" y="8382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vi-VN" sz="4000"/>
              <a:t>Caâu 1: Khi baát ngôø ñaïp phaûi ñinh, Nam ñaõ coù phaûn öùng nhö theá naøo? </a:t>
            </a:r>
          </a:p>
        </p:txBody>
      </p:sp>
      <p:sp>
        <p:nvSpPr>
          <p:cNvPr id="26632" name="Text Box 8"/>
          <p:cNvSpPr txBox="1">
            <a:spLocks noChangeArrowheads="1"/>
          </p:cNvSpPr>
          <p:nvPr/>
        </p:nvSpPr>
        <p:spPr bwMode="auto">
          <a:xfrm>
            <a:off x="838200" y="25146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vi-VN"/>
          </a:p>
        </p:txBody>
      </p:sp>
      <p:sp>
        <p:nvSpPr>
          <p:cNvPr id="26633" name="Text Box 9"/>
          <p:cNvSpPr txBox="1">
            <a:spLocks noChangeArrowheads="1"/>
          </p:cNvSpPr>
          <p:nvPr/>
        </p:nvSpPr>
        <p:spPr bwMode="auto">
          <a:xfrm>
            <a:off x="304800" y="2209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t>Caâu 2: Cô quan naøo ñieàu khieån phaûn öùng co chaân leân?</a:t>
            </a:r>
          </a:p>
        </p:txBody>
      </p:sp>
      <p:sp>
        <p:nvSpPr>
          <p:cNvPr id="26634" name="Rectangle 10"/>
          <p:cNvSpPr>
            <a:spLocks noChangeArrowheads="1"/>
          </p:cNvSpPr>
          <p:nvPr/>
        </p:nvSpPr>
        <p:spPr bwMode="auto">
          <a:xfrm>
            <a:off x="304800" y="152400"/>
            <a:ext cx="8534400" cy="6477000"/>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35" name="Text Box 11"/>
          <p:cNvSpPr txBox="1">
            <a:spLocks noChangeArrowheads="1"/>
          </p:cNvSpPr>
          <p:nvPr/>
        </p:nvSpPr>
        <p:spPr bwMode="auto">
          <a:xfrm>
            <a:off x="304800" y="35814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t>Caâu 3: Sau ñoù Nam laøm gì?</a:t>
            </a:r>
          </a:p>
        </p:txBody>
      </p:sp>
      <p:sp>
        <p:nvSpPr>
          <p:cNvPr id="26637" name="Text Box 13"/>
          <p:cNvSpPr txBox="1">
            <a:spLocks noChangeArrowheads="1"/>
          </p:cNvSpPr>
          <p:nvPr/>
        </p:nvSpPr>
        <p:spPr bwMode="auto">
          <a:xfrm>
            <a:off x="304800" y="4419600"/>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a:t>Caâu 4: Cô quan naøo ñieàâu khieån haønh ñoäng Nam ruùt ñinh ra vaø vöùt vaøo thuøng raùc?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ircle(in)">
                                      <p:cBhvr>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circle(in)">
                                      <p:cBhvr>
                                        <p:cTn id="12" dur="500"/>
                                        <p:tgtEl>
                                          <p:spTgt spid="26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633">
                                            <p:txEl>
                                              <p:pRg st="0" end="0"/>
                                            </p:txEl>
                                          </p:spTgt>
                                        </p:tgtEl>
                                        <p:attrNameLst>
                                          <p:attrName>style.visibility</p:attrName>
                                        </p:attrNameLst>
                                      </p:cBhvr>
                                      <p:to>
                                        <p:strVal val="visible"/>
                                      </p:to>
                                    </p:set>
                                    <p:animEffect transition="in" filter="circle(in)">
                                      <p:cBhvr>
                                        <p:cTn id="17" dur="500"/>
                                        <p:tgtEl>
                                          <p:spTgt spid="2663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iterate type="lt">
                                    <p:tmPct val="0"/>
                                  </p:iterate>
                                  <p:childTnLst>
                                    <p:set>
                                      <p:cBhvr>
                                        <p:cTn id="21" dur="1" fill="hold">
                                          <p:stCondLst>
                                            <p:cond delay="0"/>
                                          </p:stCondLst>
                                        </p:cTn>
                                        <p:tgtEl>
                                          <p:spTgt spid="26635"/>
                                        </p:tgtEl>
                                        <p:attrNameLst>
                                          <p:attrName>style.visibility</p:attrName>
                                        </p:attrNameLst>
                                      </p:cBhvr>
                                      <p:to>
                                        <p:strVal val="visible"/>
                                      </p:to>
                                    </p:set>
                                    <p:animEffect transition="in" filter="wheel(4)">
                                      <p:cBhvr>
                                        <p:cTn id="22" dur="500"/>
                                        <p:tgtEl>
                                          <p:spTgt spid="266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6637"/>
                                        </p:tgtEl>
                                        <p:attrNameLst>
                                          <p:attrName>style.visibility</p:attrName>
                                        </p:attrNameLst>
                                      </p:cBhvr>
                                      <p:to>
                                        <p:strVal val="visible"/>
                                      </p:to>
                                    </p:set>
                                    <p:animEffect transition="in" filter="wheel(4)">
                                      <p:cBhvr>
                                        <p:cTn id="27"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p:bldP spid="26633" grpId="0" uiExpand="1" build="allAtOnce"/>
      <p:bldP spid="26635" grpId="0"/>
      <p:bldP spid="266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ChangeArrowheads="1"/>
          </p:cNvSpPr>
          <p:nvPr>
            <p:ph type="title"/>
          </p:nvPr>
        </p:nvSpPr>
        <p:spPr>
          <a:xfrm>
            <a:off x="457200" y="304800"/>
            <a:ext cx="8229600" cy="1935163"/>
          </a:xfrm>
          <a:noFill/>
          <a:ln/>
        </p:spPr>
        <p:txBody>
          <a:bodyPr/>
          <a:lstStyle/>
          <a:p>
            <a:pPr algn="l">
              <a:lnSpc>
                <a:spcPct val="90000"/>
              </a:lnSpc>
              <a:spcBef>
                <a:spcPct val="50000"/>
              </a:spcBef>
            </a:pPr>
            <a:r>
              <a:rPr lang="en-US" altLang="vi-VN">
                <a:solidFill>
                  <a:srgbClr val="FF0000"/>
                </a:solidFill>
                <a:latin typeface="VNI-Times" pitchFamily="2" charset="0"/>
              </a:rPr>
              <a:t>Caâu 1:</a:t>
            </a:r>
            <a:r>
              <a:rPr lang="en-US" altLang="vi-VN">
                <a:latin typeface="VNI-Times" pitchFamily="2" charset="0"/>
              </a:rPr>
              <a:t> Khi baát ngôø ñaïp phaûi ñinh, Nam ñaõ coù phaûn öùng nhö theá naøo?</a:t>
            </a:r>
            <a:r>
              <a:rPr lang="en-US" altLang="vi-VN"/>
              <a:t> </a:t>
            </a:r>
          </a:p>
        </p:txBody>
      </p:sp>
      <p:pic>
        <p:nvPicPr>
          <p:cNvPr id="59398" name="Picture 6" descr="DSC0282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13043" t="23189" r="8696"/>
          <a:stretch>
            <a:fillRect/>
          </a:stretch>
        </p:blipFill>
        <p:spPr>
          <a:xfrm>
            <a:off x="304800" y="1981200"/>
            <a:ext cx="5257800" cy="4144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9" name="Text Box 7"/>
          <p:cNvSpPr txBox="1">
            <a:spLocks noChangeArrowheads="1"/>
          </p:cNvSpPr>
          <p:nvPr/>
        </p:nvSpPr>
        <p:spPr bwMode="auto">
          <a:xfrm>
            <a:off x="5715000" y="2438400"/>
            <a:ext cx="3429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4000" b="1">
                <a:solidFill>
                  <a:srgbClr val="FF0000"/>
                </a:solidFill>
              </a:rPr>
              <a:t>(Baát ngôø ñaïp phaûi ñinh, Nam co ngay chaân leân)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circle(in)">
                                      <p:cBhvr>
                                        <p:cTn id="7" dur="500"/>
                                        <p:tgtEl>
                                          <p:spTgt spid="59397"/>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59398"/>
                                        </p:tgtEl>
                                        <p:attrNameLst>
                                          <p:attrName>style.visibility</p:attrName>
                                        </p:attrNameLst>
                                      </p:cBhvr>
                                      <p:to>
                                        <p:strVal val="visible"/>
                                      </p:to>
                                    </p:set>
                                    <p:animEffect transition="in" filter="wheel(4)">
                                      <p:cBhvr>
                                        <p:cTn id="11" dur="500"/>
                                        <p:tgtEl>
                                          <p:spTgt spid="593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ntr" presetSubtype="0" fill="hold" nodeType="clickEffect">
                                  <p:stCondLst>
                                    <p:cond delay="0"/>
                                  </p:stCondLst>
                                  <p:childTnLst>
                                    <p:set>
                                      <p:cBhvr>
                                        <p:cTn id="15" dur="1" fill="hold">
                                          <p:stCondLst>
                                            <p:cond delay="0"/>
                                          </p:stCondLst>
                                        </p:cTn>
                                        <p:tgtEl>
                                          <p:spTgt spid="59399">
                                            <p:txEl>
                                              <p:pRg st="0" end="0"/>
                                            </p:txEl>
                                          </p:spTgt>
                                        </p:tgtEl>
                                        <p:attrNameLst>
                                          <p:attrName>style.visibility</p:attrName>
                                        </p:attrNameLst>
                                      </p:cBhvr>
                                      <p:to>
                                        <p:strVal val="visible"/>
                                      </p:to>
                                    </p:set>
                                    <p:anim calcmode="lin" valueType="num">
                                      <p:cBhvr>
                                        <p:cTn id="16" dur="500" decel="50000" fill="hold">
                                          <p:stCondLst>
                                            <p:cond delay="0"/>
                                          </p:stCondLst>
                                        </p:cTn>
                                        <p:tgtEl>
                                          <p:spTgt spid="59399">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9399">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9399">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59399">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9399">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9399">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9399">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93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25"/>
  <p:tag name="VIOLETTITLE" val="Bài 14. Hoạt động thần kinh (tiếp theo)"/>
  <p:tag name="VIOLETLESSON" val="14"/>
  <p:tag name="VIOLETCATID" val="8049775"/>
  <p:tag name="VIOLETSUBJECT" val="Tự nhiên và xã hội 3"/>
  <p:tag name="VIOLETAUTHORID" val="6316799"/>
  <p:tag name="VIOLETAUTHORNAME" val="Trần Hồng Loan"/>
  <p:tag name="VIOLETAUTHORAVATAR" val="no_avatar.jpg"/>
  <p:tag name="VIOLETAUTHORADDRESS" val="Trường TH Vàm Đầm - Cà mau"/>
  <p:tag name="VIOLETDATE" val="2015-09-10 03:28:37"/>
  <p:tag name="VIOLETHIT" val="614"/>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1391</TotalTime>
  <Words>769</Words>
  <Application>Microsoft Office PowerPoint</Application>
  <PresentationFormat>On-screen Show (4:3)</PresentationFormat>
  <Paragraphs>90</Paragraphs>
  <Slides>28</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VNI-Juni</vt:lpstr>
      <vt:lpstr>VNI-Times</vt:lpstr>
      <vt:lpstr>Times New Roman</vt:lpstr>
      <vt:lpstr>.VnTime</vt:lpstr>
      <vt:lpstr>Trebuchet MS</vt:lpstr>
      <vt:lpstr>Default Design</vt:lpstr>
      <vt:lpstr>PowerPoint Presentation</vt:lpstr>
      <vt:lpstr>KHÔÛI ÑOÄNG</vt:lpstr>
      <vt:lpstr>PowerPoint Presentation</vt:lpstr>
      <vt:lpstr>Baøi cuõ:</vt:lpstr>
      <vt:lpstr>Bài 14</vt:lpstr>
      <vt:lpstr>* Hoạt động 1: Vai trò của não trong việc điều khiển mọi hoạt động có suy nghĩ của con người.</vt:lpstr>
      <vt:lpstr>PowerPoint Presentation</vt:lpstr>
      <vt:lpstr>Thaûo luaän: 5 phuùt</vt:lpstr>
      <vt:lpstr>Caâu 1: Khi baát ngôø ñaïp phaûi ñinh, Nam ñaõ coù phaûn öùng nhö theá naøo? </vt:lpstr>
      <vt:lpstr>Caâu 2: Cô quan naøo ñieàu khieån  phaûn öùng co chaân leân?</vt:lpstr>
      <vt:lpstr>Câu 3. Sau ñoù Nam laøm gì?</vt:lpstr>
      <vt:lpstr>Caâu 4: Cô quan naøo ñieàâu khieån haønh ñoäng Nam ruùt ñinh ra vaø vöùt vaøo thuøng raùc?</vt:lpstr>
      <vt:lpstr>PowerPoint Presentation</vt:lpstr>
      <vt:lpstr>KEÁT LUAÄN</vt:lpstr>
      <vt:lpstr>PowerPoint Presentation</vt:lpstr>
      <vt:lpstr>PowerPoint Presentation</vt:lpstr>
      <vt:lpstr>Khi vieát chính taû nhöõng boä phaän naøo cuûa cô theå phaûi laøm vieäc?</vt:lpstr>
      <vt:lpstr>PowerPoint Presentation</vt:lpstr>
      <vt:lpstr>PowerPoint Presentation</vt:lpstr>
      <vt:lpstr>LÀM VIỆC CẢ LỚP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Hoạt động 1: Vai trò của não trong việc điều khiển mọi hoạt động có suy nghĩ của con người.</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cuõ:</dc:title>
  <dc:creator>User</dc:creator>
  <cp:lastModifiedBy>MyPC</cp:lastModifiedBy>
  <cp:revision>197</cp:revision>
  <dcterms:created xsi:type="dcterms:W3CDTF">2010-10-05T09:45:58Z</dcterms:created>
  <dcterms:modified xsi:type="dcterms:W3CDTF">2017-10-16T14:19:01Z</dcterms:modified>
</cp:coreProperties>
</file>