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sldIdLst>
    <p:sldId id="304" r:id="rId2"/>
    <p:sldId id="317" r:id="rId3"/>
    <p:sldId id="299" r:id="rId4"/>
    <p:sldId id="318" r:id="rId5"/>
    <p:sldId id="301" r:id="rId6"/>
    <p:sldId id="302" r:id="rId7"/>
    <p:sldId id="303" r:id="rId8"/>
    <p:sldId id="314" r:id="rId9"/>
    <p:sldId id="308" r:id="rId10"/>
    <p:sldId id="313" r:id="rId11"/>
    <p:sldId id="319" r:id="rId12"/>
    <p:sldId id="320" r:id="rId13"/>
    <p:sldId id="321" r:id="rId14"/>
    <p:sldId id="316" r:id="rId15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FF00FF"/>
    <a:srgbClr val="FF0066"/>
    <a:srgbClr val="FF3300"/>
    <a:srgbClr val="CC0099"/>
    <a:srgbClr val="FF9900"/>
    <a:srgbClr val="FFFFCC"/>
    <a:srgbClr val="FDA1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111" d="100"/>
          <a:sy n="111" d="100"/>
        </p:scale>
        <p:origin x="-534" y="-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37F4A-3310-4FD6-8092-69CA4B8D8A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3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436E-2C26-4A14-B1CA-BE24CE7292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400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1C91-714B-410F-A01E-35F2384C9E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20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443DC-725B-4898-9B3B-E40B1E2218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50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9901-8477-448F-BD41-E780E4CB67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6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FB5A6-9F89-498C-A877-FDD2C2D9A4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25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DF93-A2C3-428A-9499-13CC0755B7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77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0DE9-11F9-46B8-BCA1-94CEC6261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46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726C-10A6-47A5-8DBB-F439A1E69C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3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60945-D6D9-4539-9625-C0C9ECD5F6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34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353B-CCBB-41CC-AC78-08E4814217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95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E5F6B-3E0B-4B96-877A-592351F80F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62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emf"/><Relationship Id="rId5" Type="http://schemas.openxmlformats.org/officeDocument/2006/relationships/image" Target="../media/image3.gif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2" name="Picture 24" descr="Soft yellow wa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11576" y="0"/>
            <a:ext cx="1220357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8" name="Picture 10" descr="Hình ảnh nền Cờ Việt Nam, Cờ Việt Nam vector nền và tập tin tải về miễn phí  | pngtree PSDComment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92" b="1942"/>
          <a:stretch/>
        </p:blipFill>
        <p:spPr bwMode="auto">
          <a:xfrm flipV="1">
            <a:off x="-101756" y="-152400"/>
            <a:ext cx="12446156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362200" y="246996"/>
            <a:ext cx="78295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TẠO </a:t>
            </a:r>
            <a:r>
              <a:rPr lang="en-US" altLang="zh-CN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4714" y="1828004"/>
            <a:ext cx="8692062" cy="22621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smtClean="0">
                <a:ln w="9525">
                  <a:solidFill>
                    <a:srgbClr val="FF0066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QUỐC CA VIỆT </a:t>
            </a:r>
            <a:r>
              <a:rPr lang="en-US" sz="6600" b="1" dirty="0">
                <a:ln w="9525">
                  <a:solidFill>
                    <a:srgbClr val="FF0066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3200" b="1" dirty="0">
              <a:ln w="9525">
                <a:solidFill>
                  <a:srgbClr val="FF0066"/>
                </a:solidFill>
                <a:prstDash val="solid"/>
              </a:ln>
              <a:solidFill>
                <a:srgbClr val="FF33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Cao</a:t>
            </a:r>
          </a:p>
        </p:txBody>
      </p:sp>
      <p:pic>
        <p:nvPicPr>
          <p:cNvPr id="7" name="Picture 8" descr="DSTARS-P">
            <a:extLst>
              <a:ext uri="{FF2B5EF4-FFF2-40B4-BE49-F238E27FC236}">
                <a16:creationId xmlns:a16="http://schemas.microsoft.com/office/drawing/2014/main" xmlns="" id="{1D6907A8-6D72-44F4-961C-66DE5C183A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060" y="453647"/>
            <a:ext cx="1261184" cy="92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89299" y="756243"/>
            <a:ext cx="84842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LỚP 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>
              <a:lnSpc>
                <a:spcPct val="150000"/>
              </a:lnSpc>
            </a:pP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4" descr="Top 100 Hình Hoa Sen Đẹp Ngất Ngây Lòng Người - Hình Ảnh Đẹp H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8" descr="DSTARS-P">
            <a:extLst>
              <a:ext uri="{FF2B5EF4-FFF2-40B4-BE49-F238E27FC236}">
                <a16:creationId xmlns:a16="http://schemas.microsoft.com/office/drawing/2014/main" xmlns="" id="{1D6907A8-6D72-44F4-961C-66DE5C183A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669" y="327966"/>
            <a:ext cx="698916" cy="51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DSTARS-P">
            <a:extLst>
              <a:ext uri="{FF2B5EF4-FFF2-40B4-BE49-F238E27FC236}">
                <a16:creationId xmlns:a16="http://schemas.microsoft.com/office/drawing/2014/main" xmlns="" id="{1D6907A8-6D72-44F4-961C-66DE5C183A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179992"/>
            <a:ext cx="1066800" cy="77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914400" y="1554539"/>
            <a:ext cx="3429000" cy="12618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ln w="11430">
                <a:solidFill>
                  <a:srgbClr val="0000FF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8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780">
        <p:split orient="vert"/>
      </p:transition>
    </mc:Choice>
    <mc:Fallback xmlns="">
      <p:transition spd="slow" advTm="2478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 mod="1"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Teacher And Backboard | Teacher cartoon, Teacher images, Teacher classroom  decora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72" y="0"/>
            <a:ext cx="121735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F9C1A44-C327-4785-93F9-4D667DA6B259}"/>
              </a:ext>
            </a:extLst>
          </p:cNvPr>
          <p:cNvSpPr txBox="1"/>
          <p:nvPr/>
        </p:nvSpPr>
        <p:spPr>
          <a:xfrm>
            <a:off x="4648200" y="1290205"/>
            <a:ext cx="6400800" cy="2126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ct val="20000"/>
              </a:spcBef>
            </a:pPr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ta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 descr="200463042511690xy">
            <a:extLst>
              <a:ext uri="{FF2B5EF4-FFF2-40B4-BE49-F238E27FC236}">
                <a16:creationId xmlns:a16="http://schemas.microsoft.com/office/drawing/2014/main" xmlns="" id="{57169D5D-AA13-4D39-84B2-EA1A5D3DA1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15" y="487363"/>
            <a:ext cx="13716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00463042511690xy">
            <a:extLst>
              <a:ext uri="{FF2B5EF4-FFF2-40B4-BE49-F238E27FC236}">
                <a16:creationId xmlns:a16="http://schemas.microsoft.com/office/drawing/2014/main" xmlns="" id="{59034941-D7BA-4DAF-9A2A-38D929040F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999" y="914400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200463042511690xy">
            <a:extLst>
              <a:ext uri="{FF2B5EF4-FFF2-40B4-BE49-F238E27FC236}">
                <a16:creationId xmlns:a16="http://schemas.microsoft.com/office/drawing/2014/main" xmlns="" id="{F9006992-6E20-4943-A1D1-7BA2554AE6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060" y="5676900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200463042511690xy">
            <a:extLst>
              <a:ext uri="{FF2B5EF4-FFF2-40B4-BE49-F238E27FC236}">
                <a16:creationId xmlns:a16="http://schemas.microsoft.com/office/drawing/2014/main" xmlns="" id="{517A3187-32A8-46B1-9822-DF1742A724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414" y="4966483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0 HAT CAU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44400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2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2285">
        <p:split orient="vert"/>
      </p:transition>
    </mc:Choice>
    <mc:Fallback xmlns="">
      <p:transition spd="slow" advTm="6228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62218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121745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43400" y="1752600"/>
            <a:ext cx="7620000" cy="250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 bao lâu ta nuốt căm hờn,</a:t>
            </a:r>
          </a:p>
          <a:p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Quyết hi sinh đời ta tươi thắm hơn.</a:t>
            </a:r>
          </a:p>
          <a:p>
            <a:pPr lvl="0" algn="just">
              <a:spcBef>
                <a:spcPct val="2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 nhân dân chiến đấu không ngừng.</a:t>
            </a:r>
          </a:p>
          <a:p>
            <a:pPr lvl="0" algn="just">
              <a:spcBef>
                <a:spcPct val="2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 mau ra sa trường. Tiến lên, cùng tiến lên.</a:t>
            </a:r>
          </a:p>
          <a:p>
            <a:pPr lvl="0" algn="just">
              <a:spcBef>
                <a:spcPct val="2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Nước non Việt Nam ta vững bền.</a:t>
            </a:r>
            <a:endParaRPr lang="vi-VN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600" y="914400"/>
            <a:ext cx="2306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FF00"/>
                </a:solidFill>
              </a:rPr>
              <a:t>Ghép câu 3+4+5:</a:t>
            </a:r>
            <a:endParaRPr lang="en-US" sz="24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37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588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A18BE0E-AF50-4EBC-A8C7-3171744C730B}"/>
              </a:ext>
            </a:extLst>
          </p:cNvPr>
          <p:cNvSpPr txBox="1"/>
          <p:nvPr/>
        </p:nvSpPr>
        <p:spPr>
          <a:xfrm>
            <a:off x="1295400" y="751582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QUỐC CA VIỆT NAM 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1981200"/>
            <a:ext cx="7280968" cy="4782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Đoàn quân Việt Nam đi, sao vàng phấp phới.</a:t>
            </a:r>
          </a:p>
          <a:p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Dắt giống nòi quê hương qua nơi lầm than.</a:t>
            </a:r>
          </a:p>
          <a:p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 chung sức phấn đấu xây đời mới,</a:t>
            </a:r>
          </a:p>
          <a:p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Đứng đều lên gông xích ta đập tan.</a:t>
            </a:r>
          </a:p>
          <a:p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 bao lâu ta nuốt căm hờn,</a:t>
            </a:r>
          </a:p>
          <a:p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 hi sinh đời ta tươi thắm hơn.</a:t>
            </a:r>
          </a:p>
          <a:p>
            <a:pPr lvl="0" algn="just">
              <a:spcBef>
                <a:spcPct val="2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nhân dân chiến đấu không ngừng.</a:t>
            </a:r>
          </a:p>
          <a:p>
            <a:pPr lvl="0" algn="just">
              <a:spcBef>
                <a:spcPct val="2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mau ra sa trường. Tiến lên, cùng tiến lên.</a:t>
            </a:r>
          </a:p>
          <a:p>
            <a:pPr lvl="0" algn="just">
              <a:spcBef>
                <a:spcPct val="2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Nước non Việt Nam ta vững bền.</a:t>
            </a:r>
            <a:endParaRPr lang="vi-VN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mtClean="0">
              <a:solidFill>
                <a:srgbClr val="0000FF"/>
              </a:solidFill>
            </a:endParaRPr>
          </a:p>
          <a:p>
            <a:endParaRPr lang="en-US"/>
          </a:p>
        </p:txBody>
      </p:sp>
      <p:pic>
        <p:nvPicPr>
          <p:cNvPr id="2" name="QUOC CA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141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8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 - Quốc Ca Việt Nam - Âm Nhạc Lớp 3 -- Tập Hát Theo Lời - CD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2862"/>
            <a:ext cx="12268200" cy="69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Y Tá Ngày Phim Hoạt Hình Thiết Kế Nền Màu Hồng, Hoạt Hình, Vẽ Tay, Nền Màu  H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2" y="0"/>
            <a:ext cx="1219199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" name="Picture 5" descr="200463042511690xy">
            <a:extLst>
              <a:ext uri="{FF2B5EF4-FFF2-40B4-BE49-F238E27FC236}">
                <a16:creationId xmlns:a16="http://schemas.microsoft.com/office/drawing/2014/main" xmlns="" id="{57169D5D-AA13-4D39-84B2-EA1A5D3DA1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802"/>
            <a:ext cx="13716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00463042511690xy">
            <a:extLst>
              <a:ext uri="{FF2B5EF4-FFF2-40B4-BE49-F238E27FC236}">
                <a16:creationId xmlns:a16="http://schemas.microsoft.com/office/drawing/2014/main" xmlns="" id="{59034941-D7BA-4DAF-9A2A-38D929040F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0" y="665804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200463042511690xy">
            <a:extLst>
              <a:ext uri="{FF2B5EF4-FFF2-40B4-BE49-F238E27FC236}">
                <a16:creationId xmlns:a16="http://schemas.microsoft.com/office/drawing/2014/main" xmlns="" id="{F9006992-6E20-4943-A1D1-7BA2554AE6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599833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200463042511690xy">
            <a:extLst>
              <a:ext uri="{FF2B5EF4-FFF2-40B4-BE49-F238E27FC236}">
                <a16:creationId xmlns:a16="http://schemas.microsoft.com/office/drawing/2014/main" xmlns="" id="{517A3187-32A8-46B1-9822-DF1742A724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833" y="4789183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AD9B928-1759-415C-ADFF-1820DE489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229" y="1358546"/>
            <a:ext cx="914648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Chúc</a:t>
            </a:r>
            <a:r>
              <a:rPr lang="en-US" alt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các</a:t>
            </a:r>
            <a:r>
              <a:rPr lang="en-US" alt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em</a:t>
            </a:r>
            <a:r>
              <a:rPr lang="en-US" alt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endParaRPr lang="en-US" altLang="en-US" sz="72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chăm</a:t>
            </a:r>
            <a:r>
              <a:rPr lang="en-US" alt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ngoan</a:t>
            </a:r>
            <a:r>
              <a:rPr lang="en-US" alt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học</a:t>
            </a:r>
            <a:r>
              <a:rPr lang="en-US" alt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giỏi</a:t>
            </a:r>
            <a:r>
              <a:rPr lang="en-US" alt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!</a:t>
            </a:r>
          </a:p>
        </p:txBody>
      </p:sp>
      <p:pic>
        <p:nvPicPr>
          <p:cNvPr id="16" name="Picture 8" descr="DSTARS-P">
            <a:extLst>
              <a:ext uri="{FF2B5EF4-FFF2-40B4-BE49-F238E27FC236}">
                <a16:creationId xmlns:a16="http://schemas.microsoft.com/office/drawing/2014/main" xmlns="" id="{5BE26F6E-4491-43ED-B798-C1ABD344D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833" y="659020"/>
            <a:ext cx="2667000" cy="140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89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384">
        <p:split orient="vert"/>
      </p:transition>
    </mc:Choice>
    <mc:Fallback xmlns="">
      <p:transition spd="slow" advTm="638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" y="0"/>
            <a:ext cx="121745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778" y="1066800"/>
            <a:ext cx="6438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hát “ Quốc ca Việt Nam” được hát khi nào?</a:t>
            </a:r>
            <a:endParaRPr lang="en-US"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84323" y="1701225"/>
            <a:ext cx="4679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hát được hát khi chào cờ.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0" y="2586335"/>
            <a:ext cx="7749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 hát “ Quốc ca” chúng ta phải có thái độ như thế nào?</a:t>
            </a:r>
            <a:endParaRPr lang="en-US"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0" y="3494782"/>
            <a:ext cx="906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Khi hát “ Quốc ca” chúng ta phải đứng nghiêm, mắt </a:t>
            </a:r>
          </a:p>
          <a:p>
            <a:r>
              <a:rPr lang="en-US" sz="28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nhìn về lá Quốc kì, thái độ nghiêm túc.</a:t>
            </a:r>
            <a:endParaRPr lang="en-US" sz="28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033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Tổng hợp 100+ hình nền powerpoint , background đẹp 202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t="3725" r="2338" b="324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A18BE0E-AF50-4EBC-A8C7-3171744C730B}"/>
              </a:ext>
            </a:extLst>
          </p:cNvPr>
          <p:cNvSpPr txBox="1"/>
          <p:nvPr/>
        </p:nvSpPr>
        <p:spPr>
          <a:xfrm>
            <a:off x="1447800" y="490091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QUỐC CA VIỆT NAM 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Nhạc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6600" y="1828800"/>
            <a:ext cx="7200900" cy="400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spcBef>
                <a:spcPct val="2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ghềnh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spcBef>
                <a:spcPct val="2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2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</a:t>
            </a:r>
          </a:p>
          <a:p>
            <a:pPr lvl="0" algn="just">
              <a:spcBef>
                <a:spcPct val="2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2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2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spcBef>
                <a:spcPct val="2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spcBef>
                <a:spcPct val="2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ta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8" descr="DSTARS-P">
            <a:extLst>
              <a:ext uri="{FF2B5EF4-FFF2-40B4-BE49-F238E27FC236}">
                <a16:creationId xmlns:a16="http://schemas.microsoft.com/office/drawing/2014/main" xmlns="" id="{CCCA8C4C-1D49-44D3-927B-779B7765BA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1" y="3810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6" descr="Lua chon1">
            <a:extLst>
              <a:ext uri="{FF2B5EF4-FFF2-40B4-BE49-F238E27FC236}">
                <a16:creationId xmlns:a16="http://schemas.microsoft.com/office/drawing/2014/main" xmlns="" id="{3C9F6AD4-8813-4EAA-9CE7-A2B9C663F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4" y="430448"/>
            <a:ext cx="1069976" cy="118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QUOC CA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96600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9905">
        <p:split orient="vert"/>
      </p:transition>
    </mc:Choice>
    <mc:Fallback xmlns="">
      <p:transition spd="slow" advTm="6990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84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66771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588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1981200"/>
            <a:ext cx="7280968" cy="4782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Đoàn quân Việt Nam đi, sao vàng phấp phới.</a:t>
            </a:r>
          </a:p>
          <a:p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Dắt giống nòi quê hương qua nơi lầm than.</a:t>
            </a:r>
          </a:p>
          <a:p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 chung sức phấn đấu xây đời mới,</a:t>
            </a:r>
          </a:p>
          <a:p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Đứng đều lên gông xích ta đập tan.</a:t>
            </a:r>
          </a:p>
          <a:p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 bao lâu ta nuốt căm hờn,</a:t>
            </a:r>
          </a:p>
          <a:p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 hi sinh đời ta tươi thắm hơn.</a:t>
            </a:r>
          </a:p>
          <a:p>
            <a:pPr lvl="0" algn="just">
              <a:spcBef>
                <a:spcPct val="2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nhân dân chiến đấu không ngừng.</a:t>
            </a:r>
          </a:p>
          <a:p>
            <a:pPr lvl="0" algn="just">
              <a:spcBef>
                <a:spcPct val="2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mau ra sa trường. Tiến lên, cùng tiến lên.</a:t>
            </a:r>
          </a:p>
          <a:p>
            <a:pPr lvl="0" algn="just">
              <a:spcBef>
                <a:spcPct val="2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Nước non Việt Nam ta vững bền.</a:t>
            </a:r>
            <a:endParaRPr lang="vi-VN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mtClean="0">
              <a:solidFill>
                <a:srgbClr val="0000FF"/>
              </a:solidFill>
            </a:endParaRP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A18BE0E-AF50-4EBC-A8C7-3171744C730B}"/>
              </a:ext>
            </a:extLst>
          </p:cNvPr>
          <p:cNvSpPr txBox="1"/>
          <p:nvPr/>
        </p:nvSpPr>
        <p:spPr>
          <a:xfrm>
            <a:off x="1295400" y="751582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QUỐC CA VIỆT NAM 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4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acher And Backboard | Teacher cartoon, Teacher images, Teacher classroom  decor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72" y="0"/>
            <a:ext cx="121735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E37B4E4-8C4A-476D-82B4-C5419644FD1C}"/>
              </a:ext>
            </a:extLst>
          </p:cNvPr>
          <p:cNvSpPr txBox="1"/>
          <p:nvPr/>
        </p:nvSpPr>
        <p:spPr>
          <a:xfrm>
            <a:off x="3962400" y="999278"/>
            <a:ext cx="78990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spcBef>
                <a:spcPct val="2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</a:t>
            </a: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quân Việt Nam đi, sao vàng phấp phới.</a:t>
            </a:r>
          </a:p>
          <a:p>
            <a:r>
              <a:rPr lang="en-US" sz="2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Dắt </a:t>
            </a: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giống nòi quê hương qua nơi lầm than.</a:t>
            </a:r>
          </a:p>
        </p:txBody>
      </p:sp>
      <p:pic>
        <p:nvPicPr>
          <p:cNvPr id="10" name="Picture 8" descr="200463042511690xy">
            <a:extLst>
              <a:ext uri="{FF2B5EF4-FFF2-40B4-BE49-F238E27FC236}">
                <a16:creationId xmlns:a16="http://schemas.microsoft.com/office/drawing/2014/main" xmlns="" id="{8AC34521-9645-48CC-8793-27E88E0F0C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726503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200463042511690xy">
            <a:extLst>
              <a:ext uri="{FF2B5EF4-FFF2-40B4-BE49-F238E27FC236}">
                <a16:creationId xmlns:a16="http://schemas.microsoft.com/office/drawing/2014/main" xmlns="" id="{DC461CA7-1CFC-4F5D-88B3-552EB4A3D8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331" y="734968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200463042511690xy">
            <a:extLst>
              <a:ext uri="{FF2B5EF4-FFF2-40B4-BE49-F238E27FC236}">
                <a16:creationId xmlns:a16="http://schemas.microsoft.com/office/drawing/2014/main" xmlns="" id="{50AE2CDD-3609-4970-8E2E-14B3DF7A2D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85" y="4950397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200463042511690xy">
            <a:extLst>
              <a:ext uri="{FF2B5EF4-FFF2-40B4-BE49-F238E27FC236}">
                <a16:creationId xmlns:a16="http://schemas.microsoft.com/office/drawing/2014/main" xmlns="" id="{65DD7DA9-64B5-42F7-B928-E2C2C4906F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174" y="4826740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8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681">
        <p:split orient="vert"/>
      </p:transition>
    </mc:Choice>
    <mc:Fallback xmlns="">
      <p:transition spd="slow" advTm="5368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Teacher And Backboard | Teacher cartoon, Teacher images, Teacher classroom  decor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72" y="0"/>
            <a:ext cx="121735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E37B4E4-8C4A-476D-82B4-C5419644FD1C}"/>
              </a:ext>
            </a:extLst>
          </p:cNvPr>
          <p:cNvSpPr txBox="1"/>
          <p:nvPr/>
        </p:nvSpPr>
        <p:spPr>
          <a:xfrm>
            <a:off x="4191000" y="1164422"/>
            <a:ext cx="6883791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endParaRPr lang="en-US" sz="2800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 chung sức phấn đấu xây đời mới,</a:t>
            </a:r>
          </a:p>
          <a:p>
            <a:r>
              <a:rPr lang="en-US" sz="2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Đứng </a:t>
            </a: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đều lên gông xích ta đập tan.</a:t>
            </a:r>
          </a:p>
          <a:p>
            <a:pPr algn="just"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 descr="200463042511690xy">
            <a:extLst>
              <a:ext uri="{FF2B5EF4-FFF2-40B4-BE49-F238E27FC236}">
                <a16:creationId xmlns:a16="http://schemas.microsoft.com/office/drawing/2014/main" xmlns="" id="{DD760989-DFAF-4E7B-9B44-2F6C687A10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59" y="573872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200463042511690xy">
            <a:extLst>
              <a:ext uri="{FF2B5EF4-FFF2-40B4-BE49-F238E27FC236}">
                <a16:creationId xmlns:a16="http://schemas.microsoft.com/office/drawing/2014/main" xmlns="" id="{EFEA1CA3-0BF3-4326-8B05-53721CE554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46" y="4439306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200463042511690xy">
            <a:extLst>
              <a:ext uri="{FF2B5EF4-FFF2-40B4-BE49-F238E27FC236}">
                <a16:creationId xmlns:a16="http://schemas.microsoft.com/office/drawing/2014/main" xmlns="" id="{1964902B-469F-4144-895F-2F8D4B20D2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313" y="4647223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8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2466">
        <p:split orient="vert"/>
      </p:transition>
    </mc:Choice>
    <mc:Fallback xmlns="">
      <p:transition spd="slow" advTm="52466">
        <p:split orient="vert"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51623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Teacher And Backboard | Teacher cartoon, Teacher images, Teacher classroom  decor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72" y="0"/>
            <a:ext cx="121735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1" descr="200463042511690xy">
            <a:extLst>
              <a:ext uri="{FF2B5EF4-FFF2-40B4-BE49-F238E27FC236}">
                <a16:creationId xmlns:a16="http://schemas.microsoft.com/office/drawing/2014/main" xmlns="" id="{9205CD72-C3CA-47EE-93E5-A9AC343ADC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49" y="682389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1" descr="200463042511690xy">
            <a:extLst>
              <a:ext uri="{FF2B5EF4-FFF2-40B4-BE49-F238E27FC236}">
                <a16:creationId xmlns:a16="http://schemas.microsoft.com/office/drawing/2014/main" xmlns="" id="{10224FCC-7E2F-421E-BA45-A222357918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110" y="4826938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1" descr="200463042511690xy">
            <a:extLst>
              <a:ext uri="{FF2B5EF4-FFF2-40B4-BE49-F238E27FC236}">
                <a16:creationId xmlns:a16="http://schemas.microsoft.com/office/drawing/2014/main" xmlns="" id="{A3CDE097-CB89-4E50-B85E-9938D07467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49" y="4826938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0" y="1600200"/>
            <a:ext cx="8001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Đoàn quân Việt Nam đi, sao vàng phấp phới.</a:t>
            </a:r>
          </a:p>
          <a:p>
            <a:pPr lvl="0"/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Dắt giống nòi quê hương qua nơi lầm than.</a:t>
            </a:r>
          </a:p>
          <a:p>
            <a:pPr lvl="0"/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 chung sức phấn đấu xây đời mới,</a:t>
            </a:r>
          </a:p>
          <a:p>
            <a:pPr lvl="0"/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Đứng đều lên gông xích ta đập tan.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67200" y="990600"/>
            <a:ext cx="1997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FF00"/>
                </a:solidFill>
              </a:rPr>
              <a:t>Ghép câu 1+2:</a:t>
            </a:r>
            <a:endParaRPr lang="en-US" sz="24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172">
        <p:split orient="vert"/>
      </p:transition>
    </mc:Choice>
    <mc:Fallback xmlns="">
      <p:transition spd="slow" advTm="26172">
        <p:split orient="vert"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25526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Teacher And Backboard | Teacher cartoon, Teacher images, Teacher classroom  decor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72" y="0"/>
            <a:ext cx="121735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37B4E4-8C4A-476D-82B4-C5419644FD1C}"/>
              </a:ext>
            </a:extLst>
          </p:cNvPr>
          <p:cNvSpPr txBox="1"/>
          <p:nvPr/>
        </p:nvSpPr>
        <p:spPr>
          <a:xfrm>
            <a:off x="3366237" y="1200743"/>
            <a:ext cx="79646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en-US" sz="2800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Từ </a:t>
            </a: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bao lâu ta nuốt căm hờn,</a:t>
            </a:r>
          </a:p>
          <a:p>
            <a:r>
              <a:rPr lang="en-US" sz="2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Quyết </a:t>
            </a: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 sinh đời ta tươi thắm hơn.</a:t>
            </a:r>
          </a:p>
        </p:txBody>
      </p:sp>
      <p:pic>
        <p:nvPicPr>
          <p:cNvPr id="11" name="Picture 8" descr="200463042511690xy">
            <a:extLst>
              <a:ext uri="{FF2B5EF4-FFF2-40B4-BE49-F238E27FC236}">
                <a16:creationId xmlns:a16="http://schemas.microsoft.com/office/drawing/2014/main" xmlns="" id="{A1AB7483-B083-4F1D-9351-6955382AD6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7623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83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859">
        <p:split orient="vert"/>
      </p:transition>
    </mc:Choice>
    <mc:Fallback xmlns="">
      <p:transition spd="slow" advTm="54859">
        <p:split orient="vert"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54102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Teacher And Backboard | Teacher cartoon, Teacher images, Teacher classroom  decora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72" y="0"/>
            <a:ext cx="121735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E37B4E4-8C4A-476D-82B4-C5419644FD1C}"/>
              </a:ext>
            </a:extLst>
          </p:cNvPr>
          <p:cNvSpPr txBox="1"/>
          <p:nvPr/>
        </p:nvSpPr>
        <p:spPr>
          <a:xfrm>
            <a:off x="4343400" y="917460"/>
            <a:ext cx="7592889" cy="220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spcBef>
                <a:spcPct val="2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</a:p>
          <a:p>
            <a:pPr lvl="0" algn="just">
              <a:lnSpc>
                <a:spcPct val="150000"/>
              </a:lnSpc>
              <a:spcBef>
                <a:spcPct val="2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ct val="20000"/>
              </a:spcBef>
            </a:pP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7" name="Picture 41" descr="200463042511690xy">
            <a:extLst>
              <a:ext uri="{FF2B5EF4-FFF2-40B4-BE49-F238E27FC236}">
                <a16:creationId xmlns:a16="http://schemas.microsoft.com/office/drawing/2014/main" xmlns="" id="{5EC2B396-2171-4747-A8EB-90EE28BD7A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44" y="605790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1" descr="200463042511690xy">
            <a:extLst>
              <a:ext uri="{FF2B5EF4-FFF2-40B4-BE49-F238E27FC236}">
                <a16:creationId xmlns:a16="http://schemas.microsoft.com/office/drawing/2014/main" xmlns="" id="{C799D743-732B-48B5-B440-5464960587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844" y="838200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1" descr="200463042511690xy">
            <a:extLst>
              <a:ext uri="{FF2B5EF4-FFF2-40B4-BE49-F238E27FC236}">
                <a16:creationId xmlns:a16="http://schemas.microsoft.com/office/drawing/2014/main" xmlns="" id="{5813ACC8-3B5A-4FA7-88E2-EE31FE2B58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4759685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1" descr="200463042511690xy">
            <a:extLst>
              <a:ext uri="{FF2B5EF4-FFF2-40B4-BE49-F238E27FC236}">
                <a16:creationId xmlns:a16="http://schemas.microsoft.com/office/drawing/2014/main" xmlns="" id="{68652E94-C0D4-4601-9580-2535ABCA48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77" y="4748888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8 HAT CAU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44400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4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467">
        <p:split orient="vert"/>
      </p:transition>
    </mc:Choice>
    <mc:Fallback xmlns="">
      <p:transition spd="slow" advTm="4246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41627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property id=&quot;20226&quot; value=&quot;C:\Users\VAIO\AppData\Local\Temp\Rar$DI00.555\Tuần 1 lớp 3 .ppt&quot;/&gt;&lt;object type=&quot;8&quot; unique_id=&quot;10002&quot;&gt;&lt;/object&gt;&lt;object type=&quot;2&quot; unique_id=&quot;10003&quot;&gt;&lt;object type=&quot;3&quot; unique_id=&quot;10028&quot;&gt;&lt;property id=&quot;20148&quot; value=&quot;5&quot;/&gt;&lt;property id=&quot;20300&quot; value=&quot;Slide 1&quot;/&gt;&lt;property id=&quot;20307&quot; value=&quot;276&quot;/&gt;&lt;/object&gt;&lt;object type=&quot;3&quot; unique_id=&quot;10094&quot;&gt;&lt;property id=&quot;20148&quot; value=&quot;5&quot;/&gt;&lt;property id=&quot;20300&quot; value=&quot;Slide 2&quot;/&gt;&lt;property id=&quot;20307&quot; value=&quot;277&quot;/&gt;&lt;/object&gt;&lt;object type=&quot;3&quot; unique_id=&quot;10095&quot;&gt;&lt;property id=&quot;20148&quot; value=&quot;5&quot;/&gt;&lt;property id=&quot;20300&quot; value=&quot;Slide 3&quot;/&gt;&lt;property id=&quot;20307&quot; value=&quot;278&quot;/&gt;&lt;/object&gt;&lt;object type=&quot;3&quot; unique_id=&quot;10096&quot;&gt;&lt;property id=&quot;20148&quot; value=&quot;5&quot;/&gt;&lt;property id=&quot;20300&quot; value=&quot;Slide 4&quot;/&gt;&lt;property id=&quot;20307&quot; value=&quot;279&quot;/&gt;&lt;/object&gt;&lt;object type=&quot;3&quot; unique_id=&quot;10097&quot;&gt;&lt;property id=&quot;20148&quot; value=&quot;5&quot;/&gt;&lt;property id=&quot;20300&quot; value=&quot;Slide 5&quot;/&gt;&lt;property id=&quot;20307&quot; value=&quot;280&quot;/&gt;&lt;/object&gt;&lt;object type=&quot;3&quot; unique_id=&quot;10098&quot;&gt;&lt;property id=&quot;20148&quot; value=&quot;5&quot;/&gt;&lt;property id=&quot;20300&quot; value=&quot;Slide 6&quot;/&gt;&lt;property id=&quot;20307&quot; value=&quot;281&quot;/&gt;&lt;/object&gt;&lt;object type=&quot;3&quot; unique_id=&quot;10107&quot;&gt;&lt;property id=&quot;20148&quot; value=&quot;5&quot;/&gt;&lt;property id=&quot;20300&quot; value=&quot;Slide 7&quot;/&gt;&lt;property id=&quot;20307&quot; value=&quot;28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1647</TotalTime>
  <Words>588</Words>
  <Application>Microsoft Office PowerPoint</Application>
  <PresentationFormat>Custom</PresentationFormat>
  <Paragraphs>74</Paragraphs>
  <Slides>14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saocodon</cp:lastModifiedBy>
  <cp:revision>170</cp:revision>
  <dcterms:created xsi:type="dcterms:W3CDTF">2009-07-30T01:25:26Z</dcterms:created>
  <dcterms:modified xsi:type="dcterms:W3CDTF">2021-09-15T14:42:16Z</dcterms:modified>
</cp:coreProperties>
</file>