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  <p:sldMasterId id="2147483753" r:id="rId2"/>
  </p:sldMasterIdLst>
  <p:notesMasterIdLst>
    <p:notesMasterId r:id="rId9"/>
  </p:notesMasterIdLst>
  <p:sldIdLst>
    <p:sldId id="298" r:id="rId3"/>
    <p:sldId id="289" r:id="rId4"/>
    <p:sldId id="299" r:id="rId5"/>
    <p:sldId id="300" r:id="rId6"/>
    <p:sldId id="301" r:id="rId7"/>
    <p:sldId id="303" r:id="rId8"/>
  </p:sldIdLst>
  <p:sldSz cx="12192000" cy="6858000"/>
  <p:notesSz cx="6858000" cy="9144000"/>
  <p:custDataLst>
    <p:tags r:id="rId1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33CC"/>
    <a:srgbClr val="00863D"/>
    <a:srgbClr val="FFCCFF"/>
    <a:srgbClr val="CC3399"/>
    <a:srgbClr val="FFFF00"/>
    <a:srgbClr val="000000"/>
    <a:srgbClr val="FF9933"/>
    <a:srgbClr val="00FF00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34" autoAdjust="0"/>
    <p:restoredTop sz="94660"/>
  </p:normalViewPr>
  <p:slideViewPr>
    <p:cSldViewPr>
      <p:cViewPr>
        <p:scale>
          <a:sx n="60" d="100"/>
          <a:sy n="60" d="100"/>
        </p:scale>
        <p:origin x="-906" y="-19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D560E3-C18E-4B72-940D-BC84E8531A3C}" type="datetimeFigureOut">
              <a:rPr lang="vi-VN" smtClean="0"/>
              <a:t>18/02/2022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0E736-DDC4-4F73-8468-88DF1D8F121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60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0E736-DDC4-4F73-8468-88DF1D8F1216}" type="slidenum">
              <a:rPr lang="vi-VN" smtClean="0"/>
              <a:t>3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59128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7DD94-DEE1-4E37-9449-F392BBACDCFD}" type="datetimeFigureOut">
              <a:rPr lang="en-US"/>
              <a:pPr>
                <a:defRPr/>
              </a:pPr>
              <a:t>2/18/2022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E93D7F-192A-40B2-ABE1-95860D2C9F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627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4C019-53B8-47DC-BF47-E048B2018CFD}" type="datetimeFigureOut">
              <a:rPr lang="en-US"/>
              <a:pPr>
                <a:defRPr/>
              </a:pPr>
              <a:t>2/18/2022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10749-85A9-4457-969B-9A933FF5FB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07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87E6F9-7688-4990-953A-1C95BA2584A5}" type="datetimeFigureOut">
              <a:rPr lang="en-US"/>
              <a:pPr>
                <a:defRPr/>
              </a:pPr>
              <a:t>2/18/2022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3850D4-CF69-41FD-A9D1-3D476E4FD7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6515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16AB-62F0-4A1C-89D2-D5F3738E77F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295-EB62-49EE-8642-CBAD1DE125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5697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16AB-62F0-4A1C-89D2-D5F3738E77F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295-EB62-49EE-8642-CBAD1DE125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0960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16AB-62F0-4A1C-89D2-D5F3738E77F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295-EB62-49EE-8642-CBAD1DE125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5755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16AB-62F0-4A1C-89D2-D5F3738E77F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295-EB62-49EE-8642-CBAD1DE125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7911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16AB-62F0-4A1C-89D2-D5F3738E77F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295-EB62-49EE-8642-CBAD1DE125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4745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16AB-62F0-4A1C-89D2-D5F3738E77F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295-EB62-49EE-8642-CBAD1DE125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5614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16AB-62F0-4A1C-89D2-D5F3738E77F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295-EB62-49EE-8642-CBAD1DE125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8942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16AB-62F0-4A1C-89D2-D5F3738E77F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295-EB62-49EE-8642-CBAD1DE125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872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8E63CF-1E9F-4FE2-9BDE-5C3BD388FEFB}" type="datetimeFigureOut">
              <a:rPr lang="en-US"/>
              <a:pPr>
                <a:defRPr/>
              </a:pPr>
              <a:t>2/18/2022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292DC6-D836-456C-9D6F-A9A08A0FE6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8258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16AB-62F0-4A1C-89D2-D5F3738E77F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295-EB62-49EE-8642-CBAD1DE125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5305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16AB-62F0-4A1C-89D2-D5F3738E77F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295-EB62-49EE-8642-CBAD1DE125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392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16AB-62F0-4A1C-89D2-D5F3738E77F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295-EB62-49EE-8642-CBAD1DE125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156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0EFE4-4563-4194-B693-F8DDB8F0F666}" type="datetimeFigureOut">
              <a:rPr lang="en-US"/>
              <a:pPr>
                <a:defRPr/>
              </a:pPr>
              <a:t>2/18/2022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D4F72-930E-4234-9CCD-35AEAF52A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406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EC453-B6F4-47FA-B484-0279643CE0DB}" type="datetimeFigureOut">
              <a:rPr lang="en-US"/>
              <a:pPr>
                <a:defRPr/>
              </a:pPr>
              <a:t>2/18/2022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CFBCE-659C-410E-847D-1C0FA6C31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075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F969F-CE9A-4D69-ABD0-DB8C0BBBD442}" type="datetimeFigureOut">
              <a:rPr lang="en-US"/>
              <a:pPr>
                <a:defRPr/>
              </a:pPr>
              <a:t>2/18/2022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6BCB29-E22F-473B-BC3A-B30EC770E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373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00B342-1B26-406A-AD8B-65AEC2300596}" type="datetimeFigureOut">
              <a:rPr lang="en-US"/>
              <a:pPr>
                <a:defRPr/>
              </a:pPr>
              <a:t>2/18/2022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F6EC1-A6E4-4057-A562-A6C583DE1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645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6B6F6-F3EB-4318-8526-CCF416E53D68}" type="datetimeFigureOut">
              <a:rPr lang="en-US"/>
              <a:pPr>
                <a:defRPr/>
              </a:pPr>
              <a:t>2/18/2022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C24AF-744D-4512-BAE1-383A544962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909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15B3C6-0E1F-4479-A62F-4B3C853950BE}" type="datetimeFigureOut">
              <a:rPr lang="en-US"/>
              <a:pPr>
                <a:defRPr/>
              </a:pPr>
              <a:t>2/18/2022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3BBBE-575D-44A3-BC00-50EC125CF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280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05E0D-7F01-424F-B5CD-38357413E7DB}" type="datetimeFigureOut">
              <a:rPr lang="en-US"/>
              <a:pPr>
                <a:defRPr/>
              </a:pPr>
              <a:t>2/18/2022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94B48-A55C-4332-B211-2F24CF461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112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fld id="{194B5596-1D20-4CB7-9035-A50D6B1D34F1}" type="datetimeFigureOut">
              <a:rPr lang="en-US"/>
              <a:pPr>
                <a:defRPr/>
              </a:pPr>
              <a:t>2/18/2022</a:t>
            </a:fld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45C5EE0-B1FF-48E6-93D4-A9B96DCA04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94B5596-1D20-4CB7-9035-A50D6B1D34F1}" type="datetimeFigureOut">
              <a:rPr lang="en-US" smtClean="0"/>
              <a:pPr>
                <a:defRPr/>
              </a:pPr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5C5EE0-B1FF-48E6-93D4-A9B96DCA048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67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41995" descr="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-63644"/>
            <a:ext cx="5103814" cy="376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图片 41996" descr="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277600" cy="611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图片 41997" descr="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48325"/>
            <a:ext cx="12192000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1132490" y="3276600"/>
            <a:ext cx="937260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defRPr/>
            </a:pPr>
            <a:r>
              <a:rPr lang="en-US" altLang="en-US" sz="4400" dirty="0" err="1" smtClean="0">
                <a:solidFill>
                  <a:srgbClr val="002060"/>
                </a:solidFill>
                <a:latin typeface="HP001 4H" panose="020B0603050302020204" pitchFamily="34" charset="0"/>
                <a:cs typeface="Times New Roman" panose="02020603050405020304" pitchFamily="18" charset="0"/>
              </a:rPr>
              <a:t>Thứ</a:t>
            </a:r>
            <a:r>
              <a:rPr lang="en-US" altLang="en-US" sz="4400" dirty="0" smtClean="0">
                <a:solidFill>
                  <a:srgbClr val="002060"/>
                </a:solidFill>
                <a:latin typeface="HP001 4H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4400" dirty="0" err="1" smtClean="0">
                <a:solidFill>
                  <a:srgbClr val="002060"/>
                </a:solidFill>
                <a:latin typeface="HP001 4H" panose="020B0603050302020204" pitchFamily="34" charset="0"/>
                <a:cs typeface="Times New Roman" panose="02020603050405020304" pitchFamily="18" charset="0"/>
              </a:rPr>
              <a:t>ba</a:t>
            </a:r>
            <a:r>
              <a:rPr lang="en-US" altLang="en-US" sz="4400" dirty="0" smtClean="0">
                <a:solidFill>
                  <a:srgbClr val="002060"/>
                </a:solidFill>
                <a:latin typeface="HP001 4H" panose="020B060305030202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4400" dirty="0" err="1" smtClean="0">
                <a:solidFill>
                  <a:srgbClr val="002060"/>
                </a:solidFill>
                <a:latin typeface="HP001 4H" panose="020B0603050302020204" pitchFamily="34" charset="0"/>
                <a:cs typeface="Times New Roman" panose="02020603050405020304" pitchFamily="18" charset="0"/>
              </a:rPr>
              <a:t>ngày</a:t>
            </a:r>
            <a:r>
              <a:rPr lang="en-US" altLang="en-US" sz="4400" dirty="0" smtClean="0">
                <a:solidFill>
                  <a:srgbClr val="002060"/>
                </a:solidFill>
                <a:latin typeface="HP001 4H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4400" dirty="0" smtClean="0">
                <a:solidFill>
                  <a:srgbClr val="002060"/>
                </a:solidFill>
                <a:latin typeface="HP001 4H" panose="020B0603050302020204" pitchFamily="34" charset="0"/>
                <a:cs typeface="Times New Roman" panose="02020603050405020304" pitchFamily="18" charset="0"/>
              </a:rPr>
              <a:t>22 </a:t>
            </a:r>
            <a:r>
              <a:rPr lang="en-US" altLang="en-US" sz="4400" dirty="0" err="1" smtClean="0">
                <a:solidFill>
                  <a:srgbClr val="002060"/>
                </a:solidFill>
                <a:latin typeface="HP001 4H" panose="020B0603050302020204" pitchFamily="34" charset="0"/>
                <a:cs typeface="Times New Roman" panose="02020603050405020304" pitchFamily="18" charset="0"/>
              </a:rPr>
              <a:t>tháng</a:t>
            </a:r>
            <a:r>
              <a:rPr lang="en-US" altLang="en-US" sz="4400" dirty="0" smtClean="0">
                <a:solidFill>
                  <a:srgbClr val="002060"/>
                </a:solidFill>
                <a:latin typeface="HP001 4H" panose="020B0603050302020204" pitchFamily="34" charset="0"/>
                <a:cs typeface="Times New Roman" panose="02020603050405020304" pitchFamily="18" charset="0"/>
              </a:rPr>
              <a:t> 2 </a:t>
            </a:r>
            <a:r>
              <a:rPr lang="en-US" altLang="en-US" sz="4400" dirty="0" err="1" smtClean="0">
                <a:solidFill>
                  <a:srgbClr val="002060"/>
                </a:solidFill>
                <a:latin typeface="HP001 4H" panose="020B0603050302020204" pitchFamily="34" charset="0"/>
                <a:cs typeface="Times New Roman" panose="02020603050405020304" pitchFamily="18" charset="0"/>
              </a:rPr>
              <a:t>năm</a:t>
            </a:r>
            <a:r>
              <a:rPr lang="en-US" altLang="en-US" sz="4400" smtClean="0">
                <a:solidFill>
                  <a:srgbClr val="002060"/>
                </a:solidFill>
                <a:latin typeface="HP001 4H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4400" smtClean="0">
                <a:solidFill>
                  <a:srgbClr val="002060"/>
                </a:solidFill>
                <a:latin typeface="HP001 4H" panose="020B0603050302020204" pitchFamily="34" charset="0"/>
                <a:cs typeface="Times New Roman" panose="02020603050405020304" pitchFamily="18" charset="0"/>
              </a:rPr>
              <a:t>2022</a:t>
            </a:r>
            <a:endParaRPr lang="en-US" altLang="en-US" sz="4400" dirty="0" smtClean="0">
              <a:solidFill>
                <a:srgbClr val="002060"/>
              </a:solidFill>
              <a:latin typeface="HP001 4H" panose="020B0603050302020204" pitchFamily="34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altLang="en-US" sz="4400" dirty="0" err="1" smtClean="0">
                <a:solidFill>
                  <a:srgbClr val="002060"/>
                </a:solidFill>
                <a:latin typeface="HP001 4H" panose="020B0603050302020204" pitchFamily="34" charset="0"/>
                <a:cs typeface="Times New Roman" panose="02020603050405020304" pitchFamily="18" charset="0"/>
              </a:rPr>
              <a:t>Toán</a:t>
            </a:r>
            <a:endParaRPr lang="en-US" altLang="en-US" sz="4400" dirty="0" smtClean="0">
              <a:solidFill>
                <a:srgbClr val="002060"/>
              </a:solidFill>
              <a:latin typeface="HP001 4H" panose="020B0603050302020204" pitchFamily="34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altLang="en-US" sz="4400" dirty="0" err="1" smtClean="0">
                <a:solidFill>
                  <a:srgbClr val="FF0000"/>
                </a:solidFill>
                <a:latin typeface="HP001 4H" panose="020B0603050302020204" pitchFamily="34" charset="0"/>
                <a:cs typeface="Times New Roman" panose="02020603050405020304" pitchFamily="18" charset="0"/>
              </a:rPr>
              <a:t>Luyện</a:t>
            </a:r>
            <a:r>
              <a:rPr lang="en-US" altLang="en-US" sz="4400" dirty="0" smtClean="0">
                <a:solidFill>
                  <a:srgbClr val="FF0000"/>
                </a:solidFill>
                <a:latin typeface="HP001 4H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4400" dirty="0" err="1" smtClean="0">
                <a:solidFill>
                  <a:srgbClr val="FF0000"/>
                </a:solidFill>
                <a:latin typeface="HP001 4H" panose="020B0603050302020204" pitchFamily="34" charset="0"/>
                <a:cs typeface="Times New Roman" panose="02020603050405020304" pitchFamily="18" charset="0"/>
              </a:rPr>
              <a:t>tập</a:t>
            </a:r>
            <a:endParaRPr lang="en-US" altLang="en-US" sz="4400" dirty="0" smtClean="0">
              <a:solidFill>
                <a:srgbClr val="FF0000"/>
              </a:solidFill>
              <a:latin typeface="HP001 4H" panose="020B06030503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38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ounded Rectangle 35"/>
          <p:cNvSpPr/>
          <p:nvPr/>
        </p:nvSpPr>
        <p:spPr>
          <a:xfrm>
            <a:off x="228600" y="457200"/>
            <a:ext cx="11811000" cy="6248400"/>
          </a:xfrm>
          <a:prstGeom prst="roundRect">
            <a:avLst>
              <a:gd name="adj" fmla="val 8334"/>
            </a:avLst>
          </a:prstGeom>
          <a:solidFill>
            <a:schemeClr val="bg1"/>
          </a:solidFill>
          <a:ln w="28575">
            <a:solidFill>
              <a:srgbClr val="0070C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066800" y="2856489"/>
            <a:ext cx="1619250" cy="1721464"/>
            <a:chOff x="1291821" y="2475489"/>
            <a:chExt cx="1619250" cy="1721464"/>
          </a:xfrm>
        </p:grpSpPr>
        <p:sp>
          <p:nvSpPr>
            <p:cNvPr id="8" name="Text Box 291"/>
            <p:cNvSpPr txBox="1">
              <a:spLocks noChangeArrowheads="1"/>
            </p:cNvSpPr>
            <p:nvPr/>
          </p:nvSpPr>
          <p:spPr bwMode="auto">
            <a:xfrm>
              <a:off x="1463271" y="2475489"/>
              <a:ext cx="1447800" cy="6155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50000"/>
                </a:spcBef>
                <a:spcAft>
                  <a:spcPts val="0"/>
                </a:spcAft>
              </a:pPr>
              <a:r>
                <a:rPr lang="en-US" sz="3400" kern="0" dirty="0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1324</a:t>
              </a:r>
            </a:p>
          </p:txBody>
        </p:sp>
        <p:sp>
          <p:nvSpPr>
            <p:cNvPr id="9" name="Text Box 292"/>
            <p:cNvSpPr txBox="1">
              <a:spLocks noChangeArrowheads="1"/>
            </p:cNvSpPr>
            <p:nvPr/>
          </p:nvSpPr>
          <p:spPr bwMode="auto">
            <a:xfrm>
              <a:off x="2187171" y="3042047"/>
              <a:ext cx="685800" cy="6155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50000"/>
                </a:spcBef>
                <a:spcAft>
                  <a:spcPts val="0"/>
                </a:spcAft>
              </a:pPr>
              <a:r>
                <a:rPr lang="en-US" sz="3400" kern="0" dirty="0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6" name="Text Box 299"/>
            <p:cNvSpPr txBox="1">
              <a:spLocks noChangeArrowheads="1"/>
            </p:cNvSpPr>
            <p:nvPr/>
          </p:nvSpPr>
          <p:spPr bwMode="auto">
            <a:xfrm>
              <a:off x="1291821" y="2870777"/>
              <a:ext cx="685800" cy="6155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50000"/>
                </a:spcBef>
                <a:spcAft>
                  <a:spcPts val="0"/>
                </a:spcAft>
              </a:pPr>
              <a:r>
                <a:rPr lang="en-US" sz="3400" dirty="0">
                  <a:solidFill>
                    <a:srgbClr val="002060"/>
                  </a:solidFill>
                  <a:cs typeface="Times New Roman" pitchFamily="18" charset="0"/>
                </a:rPr>
                <a:t>×</a:t>
              </a:r>
              <a:endParaRPr lang="en-US" sz="3400" kern="0" dirty="0">
                <a:solidFill>
                  <a:srgbClr val="002060"/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20" name="Line 303"/>
            <p:cNvSpPr>
              <a:spLocks noChangeShapeType="1"/>
            </p:cNvSpPr>
            <p:nvPr/>
          </p:nvSpPr>
          <p:spPr bwMode="auto">
            <a:xfrm>
              <a:off x="1447800" y="3581400"/>
              <a:ext cx="1143000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3400" kern="0" smtClean="0">
                <a:solidFill>
                  <a:srgbClr val="002060"/>
                </a:solidFill>
                <a:latin typeface="+mj-lt"/>
              </a:endParaRPr>
            </a:p>
          </p:txBody>
        </p:sp>
        <p:sp>
          <p:nvSpPr>
            <p:cNvPr id="24" name="Text Box 307"/>
            <p:cNvSpPr txBox="1">
              <a:spLocks noChangeArrowheads="1"/>
            </p:cNvSpPr>
            <p:nvPr/>
          </p:nvSpPr>
          <p:spPr bwMode="auto">
            <a:xfrm>
              <a:off x="1447800" y="3581400"/>
              <a:ext cx="1447800" cy="6155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50000"/>
                </a:spcBef>
                <a:spcAft>
                  <a:spcPts val="0"/>
                </a:spcAft>
              </a:pPr>
              <a:r>
                <a:rPr lang="en-US" sz="3400" kern="0" dirty="0">
                  <a:solidFill>
                    <a:srgbClr val="FF0000"/>
                  </a:solidFill>
                  <a:latin typeface="+mj-lt"/>
                  <a:cs typeface="Times New Roman" pitchFamily="18" charset="0"/>
                </a:rPr>
                <a:t>2648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505200" y="2872815"/>
            <a:ext cx="1682750" cy="1705138"/>
            <a:chOff x="3803650" y="2491815"/>
            <a:chExt cx="1682750" cy="1705138"/>
          </a:xfrm>
        </p:grpSpPr>
        <p:sp>
          <p:nvSpPr>
            <p:cNvPr id="10" name="Text Box 293"/>
            <p:cNvSpPr txBox="1">
              <a:spLocks noChangeArrowheads="1"/>
            </p:cNvSpPr>
            <p:nvPr/>
          </p:nvSpPr>
          <p:spPr bwMode="auto">
            <a:xfrm>
              <a:off x="4038600" y="2491815"/>
              <a:ext cx="1447800" cy="6155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50000"/>
                </a:spcBef>
                <a:spcAft>
                  <a:spcPts val="0"/>
                </a:spcAft>
              </a:pPr>
              <a:r>
                <a:rPr lang="en-US" sz="3400" kern="0" dirty="0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1719</a:t>
              </a:r>
            </a:p>
          </p:txBody>
        </p:sp>
        <p:sp>
          <p:nvSpPr>
            <p:cNvPr id="13" name="Text Box 296"/>
            <p:cNvSpPr txBox="1">
              <a:spLocks noChangeArrowheads="1"/>
            </p:cNvSpPr>
            <p:nvPr/>
          </p:nvSpPr>
          <p:spPr bwMode="auto">
            <a:xfrm>
              <a:off x="4762499" y="2980255"/>
              <a:ext cx="685800" cy="6155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50000"/>
                </a:spcBef>
                <a:spcAft>
                  <a:spcPts val="0"/>
                </a:spcAft>
              </a:pPr>
              <a:r>
                <a:rPr lang="en-US" sz="3400" kern="0" dirty="0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7" name="Text Box 300"/>
            <p:cNvSpPr txBox="1">
              <a:spLocks noChangeArrowheads="1"/>
            </p:cNvSpPr>
            <p:nvPr/>
          </p:nvSpPr>
          <p:spPr bwMode="auto">
            <a:xfrm>
              <a:off x="3803650" y="2869640"/>
              <a:ext cx="685800" cy="6155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50000"/>
                </a:spcBef>
                <a:spcAft>
                  <a:spcPts val="0"/>
                </a:spcAft>
              </a:pPr>
              <a:r>
                <a:rPr lang="en-US" sz="3400" dirty="0">
                  <a:solidFill>
                    <a:srgbClr val="002060"/>
                  </a:solidFill>
                  <a:cs typeface="Times New Roman" pitchFamily="18" charset="0"/>
                </a:rPr>
                <a:t>×</a:t>
              </a:r>
              <a:endParaRPr lang="en-US" sz="3400" kern="0" dirty="0">
                <a:solidFill>
                  <a:srgbClr val="002060"/>
                </a:solidFill>
                <a:cs typeface="Times New Roman" pitchFamily="18" charset="0"/>
              </a:endParaRPr>
            </a:p>
          </p:txBody>
        </p:sp>
        <p:sp>
          <p:nvSpPr>
            <p:cNvPr id="21" name="Line 304"/>
            <p:cNvSpPr>
              <a:spLocks noChangeShapeType="1"/>
            </p:cNvSpPr>
            <p:nvPr/>
          </p:nvSpPr>
          <p:spPr bwMode="auto">
            <a:xfrm>
              <a:off x="4038600" y="3581400"/>
              <a:ext cx="1143000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3400" kern="0" smtClean="0">
                <a:solidFill>
                  <a:srgbClr val="002060"/>
                </a:solidFill>
                <a:latin typeface="+mj-lt"/>
              </a:endParaRPr>
            </a:p>
          </p:txBody>
        </p:sp>
        <p:sp>
          <p:nvSpPr>
            <p:cNvPr id="25" name="Text Box 309"/>
            <p:cNvSpPr txBox="1">
              <a:spLocks noChangeArrowheads="1"/>
            </p:cNvSpPr>
            <p:nvPr/>
          </p:nvSpPr>
          <p:spPr bwMode="auto">
            <a:xfrm>
              <a:off x="4038599" y="3581400"/>
              <a:ext cx="1211842" cy="6155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1" fontAlgn="auto" hangingPunct="1">
                <a:spcBef>
                  <a:spcPct val="50000"/>
                </a:spcBef>
                <a:spcAft>
                  <a:spcPts val="0"/>
                </a:spcAft>
              </a:pPr>
              <a:r>
                <a:rPr lang="en-US" sz="3400" kern="0" dirty="0">
                  <a:solidFill>
                    <a:srgbClr val="FF0000"/>
                  </a:solidFill>
                  <a:latin typeface="+mj-lt"/>
                  <a:cs typeface="Times New Roman" pitchFamily="18" charset="0"/>
                </a:rPr>
                <a:t>6876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6629400" y="2865664"/>
            <a:ext cx="1746250" cy="1706336"/>
            <a:chOff x="7016750" y="2484664"/>
            <a:chExt cx="1746250" cy="1706336"/>
          </a:xfrm>
        </p:grpSpPr>
        <p:sp>
          <p:nvSpPr>
            <p:cNvPr id="11" name="Text Box 294"/>
            <p:cNvSpPr txBox="1">
              <a:spLocks noChangeArrowheads="1"/>
            </p:cNvSpPr>
            <p:nvPr/>
          </p:nvSpPr>
          <p:spPr bwMode="auto">
            <a:xfrm>
              <a:off x="7315200" y="2484664"/>
              <a:ext cx="1447800" cy="6155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50000"/>
                </a:spcBef>
                <a:spcAft>
                  <a:spcPts val="0"/>
                </a:spcAft>
              </a:pPr>
              <a:r>
                <a:rPr lang="en-US" sz="3400" kern="0" dirty="0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2308</a:t>
              </a:r>
            </a:p>
          </p:txBody>
        </p:sp>
        <p:sp>
          <p:nvSpPr>
            <p:cNvPr id="14" name="Text Box 297"/>
            <p:cNvSpPr txBox="1">
              <a:spLocks noChangeArrowheads="1"/>
            </p:cNvSpPr>
            <p:nvPr/>
          </p:nvSpPr>
          <p:spPr bwMode="auto">
            <a:xfrm>
              <a:off x="8034770" y="2965847"/>
              <a:ext cx="685800" cy="6155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50000"/>
                </a:spcBef>
                <a:spcAft>
                  <a:spcPts val="0"/>
                </a:spcAft>
              </a:pPr>
              <a:r>
                <a:rPr lang="en-US" sz="3400" kern="0" dirty="0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8" name="Text Box 301"/>
            <p:cNvSpPr txBox="1">
              <a:spLocks noChangeArrowheads="1"/>
            </p:cNvSpPr>
            <p:nvPr/>
          </p:nvSpPr>
          <p:spPr bwMode="auto">
            <a:xfrm>
              <a:off x="7016750" y="2856139"/>
              <a:ext cx="685800" cy="6155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50000"/>
                </a:spcBef>
                <a:spcAft>
                  <a:spcPts val="0"/>
                </a:spcAft>
              </a:pPr>
              <a:r>
                <a:rPr lang="en-US" sz="3400" dirty="0">
                  <a:solidFill>
                    <a:srgbClr val="002060"/>
                  </a:solidFill>
                  <a:cs typeface="Times New Roman" pitchFamily="18" charset="0"/>
                </a:rPr>
                <a:t>×</a:t>
              </a:r>
              <a:endParaRPr lang="en-US" sz="3400" kern="0" dirty="0">
                <a:solidFill>
                  <a:srgbClr val="002060"/>
                </a:solidFill>
                <a:cs typeface="Times New Roman" pitchFamily="18" charset="0"/>
              </a:endParaRPr>
            </a:p>
          </p:txBody>
        </p:sp>
        <p:sp>
          <p:nvSpPr>
            <p:cNvPr id="22" name="Line 305"/>
            <p:cNvSpPr>
              <a:spLocks noChangeShapeType="1"/>
            </p:cNvSpPr>
            <p:nvPr/>
          </p:nvSpPr>
          <p:spPr bwMode="auto">
            <a:xfrm>
              <a:off x="7315200" y="3581627"/>
              <a:ext cx="1143000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3400" kern="0" smtClean="0">
                <a:solidFill>
                  <a:srgbClr val="002060"/>
                </a:solidFill>
                <a:latin typeface="+mj-lt"/>
              </a:endParaRPr>
            </a:p>
          </p:txBody>
        </p:sp>
        <p:sp>
          <p:nvSpPr>
            <p:cNvPr id="26" name="Text Box 308"/>
            <p:cNvSpPr txBox="1">
              <a:spLocks noChangeArrowheads="1"/>
            </p:cNvSpPr>
            <p:nvPr/>
          </p:nvSpPr>
          <p:spPr bwMode="auto">
            <a:xfrm>
              <a:off x="7310870" y="3575447"/>
              <a:ext cx="1447800" cy="6155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50000"/>
                </a:spcBef>
                <a:spcAft>
                  <a:spcPts val="0"/>
                </a:spcAft>
              </a:pPr>
              <a:r>
                <a:rPr lang="en-US" sz="3400" kern="0" dirty="0">
                  <a:solidFill>
                    <a:srgbClr val="FF0000"/>
                  </a:solidFill>
                  <a:latin typeface="+mj-lt"/>
                  <a:cs typeface="Times New Roman" pitchFamily="18" charset="0"/>
                </a:rPr>
                <a:t>6924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9372600" y="2877669"/>
            <a:ext cx="1656771" cy="1700284"/>
            <a:chOff x="10001829" y="2496669"/>
            <a:chExt cx="1656771" cy="1700284"/>
          </a:xfrm>
        </p:grpSpPr>
        <p:sp>
          <p:nvSpPr>
            <p:cNvPr id="12" name="Text Box 295"/>
            <p:cNvSpPr txBox="1">
              <a:spLocks noChangeArrowheads="1"/>
            </p:cNvSpPr>
            <p:nvPr/>
          </p:nvSpPr>
          <p:spPr bwMode="auto">
            <a:xfrm>
              <a:off x="10160579" y="2496669"/>
              <a:ext cx="1447800" cy="6155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50000"/>
                </a:spcBef>
                <a:spcAft>
                  <a:spcPts val="0"/>
                </a:spcAft>
              </a:pPr>
              <a:r>
                <a:rPr lang="en-US" sz="3400" kern="0" dirty="0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1206</a:t>
              </a:r>
            </a:p>
          </p:txBody>
        </p:sp>
        <p:sp>
          <p:nvSpPr>
            <p:cNvPr id="15" name="Text Box 298"/>
            <p:cNvSpPr txBox="1">
              <a:spLocks noChangeArrowheads="1"/>
            </p:cNvSpPr>
            <p:nvPr/>
          </p:nvSpPr>
          <p:spPr bwMode="auto">
            <a:xfrm>
              <a:off x="10884479" y="2971800"/>
              <a:ext cx="685800" cy="6155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50000"/>
                </a:spcBef>
                <a:spcAft>
                  <a:spcPts val="0"/>
                </a:spcAft>
              </a:pPr>
              <a:r>
                <a:rPr lang="en-US" sz="3400" kern="0" dirty="0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9" name="Text Box 302"/>
            <p:cNvSpPr txBox="1">
              <a:spLocks noChangeArrowheads="1"/>
            </p:cNvSpPr>
            <p:nvPr/>
          </p:nvSpPr>
          <p:spPr bwMode="auto">
            <a:xfrm>
              <a:off x="10001829" y="2909419"/>
              <a:ext cx="685800" cy="6155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50000"/>
                </a:spcBef>
                <a:spcAft>
                  <a:spcPts val="0"/>
                </a:spcAft>
              </a:pPr>
              <a:r>
                <a:rPr lang="en-US" sz="3400" dirty="0">
                  <a:solidFill>
                    <a:srgbClr val="002060"/>
                  </a:solidFill>
                  <a:cs typeface="Times New Roman" pitchFamily="18" charset="0"/>
                </a:rPr>
                <a:t>×</a:t>
              </a:r>
              <a:endParaRPr lang="en-US" sz="3400" kern="0" dirty="0">
                <a:solidFill>
                  <a:srgbClr val="002060"/>
                </a:solidFill>
                <a:cs typeface="Times New Roman" pitchFamily="18" charset="0"/>
              </a:endParaRPr>
            </a:p>
          </p:txBody>
        </p:sp>
        <p:sp>
          <p:nvSpPr>
            <p:cNvPr id="23" name="Line 306"/>
            <p:cNvSpPr>
              <a:spLocks noChangeShapeType="1"/>
            </p:cNvSpPr>
            <p:nvPr/>
          </p:nvSpPr>
          <p:spPr bwMode="auto">
            <a:xfrm>
              <a:off x="10210800" y="3585561"/>
              <a:ext cx="1143000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3400" kern="0" smtClean="0">
                <a:solidFill>
                  <a:srgbClr val="002060"/>
                </a:solidFill>
                <a:latin typeface="+mj-lt"/>
              </a:endParaRPr>
            </a:p>
          </p:txBody>
        </p:sp>
        <p:sp>
          <p:nvSpPr>
            <p:cNvPr id="27" name="Text Box 310"/>
            <p:cNvSpPr txBox="1">
              <a:spLocks noChangeArrowheads="1"/>
            </p:cNvSpPr>
            <p:nvPr/>
          </p:nvSpPr>
          <p:spPr bwMode="auto">
            <a:xfrm>
              <a:off x="10210800" y="3581400"/>
              <a:ext cx="1447800" cy="6155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50000"/>
                </a:spcBef>
                <a:spcAft>
                  <a:spcPts val="0"/>
                </a:spcAft>
              </a:pPr>
              <a:r>
                <a:rPr lang="en-US" sz="3400" kern="0" dirty="0">
                  <a:solidFill>
                    <a:srgbClr val="FF0000"/>
                  </a:solidFill>
                  <a:latin typeface="+mj-lt"/>
                  <a:cs typeface="Times New Roman" pitchFamily="18" charset="0"/>
                </a:rPr>
                <a:t>6030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381000" y="2286000"/>
            <a:ext cx="116586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a) 1324 × </a:t>
            </a:r>
            <a:r>
              <a:rPr lang="en-US" sz="3400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2    </a:t>
            </a:r>
            <a:r>
              <a:rPr lang="en-US" sz="34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  1719 </a:t>
            </a:r>
            <a:r>
              <a:rPr lang="en-US" sz="3400" dirty="0">
                <a:solidFill>
                  <a:srgbClr val="002060"/>
                </a:solidFill>
                <a:cs typeface="Times New Roman" pitchFamily="18" charset="0"/>
              </a:rPr>
              <a:t>×</a:t>
            </a:r>
            <a:r>
              <a:rPr lang="en-US" sz="34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3400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4       </a:t>
            </a:r>
            <a:r>
              <a:rPr lang="en-US" sz="34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 b)  </a:t>
            </a:r>
            <a:r>
              <a:rPr lang="en-US" sz="3400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2308 </a:t>
            </a:r>
            <a:r>
              <a:rPr lang="en-US" sz="3400" dirty="0">
                <a:solidFill>
                  <a:srgbClr val="002060"/>
                </a:solidFill>
                <a:cs typeface="Times New Roman" pitchFamily="18" charset="0"/>
              </a:rPr>
              <a:t>×</a:t>
            </a:r>
            <a:r>
              <a:rPr lang="en-US" sz="34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3400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3      </a:t>
            </a:r>
            <a:r>
              <a:rPr lang="en-US" sz="34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 1206 </a:t>
            </a:r>
            <a:r>
              <a:rPr lang="en-US" sz="3400" dirty="0">
                <a:solidFill>
                  <a:srgbClr val="002060"/>
                </a:solidFill>
                <a:cs typeface="Times New Roman" pitchFamily="18" charset="0"/>
              </a:rPr>
              <a:t>×</a:t>
            </a:r>
            <a:r>
              <a:rPr lang="en-US" sz="34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3400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5</a:t>
            </a:r>
            <a:endParaRPr lang="vi-VN" sz="3400" dirty="0">
              <a:solidFill>
                <a:srgbClr val="002060"/>
              </a:solidFill>
              <a:latin typeface="+mj-lt"/>
              <a:cs typeface="Times New Roman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730467" y="1220209"/>
            <a:ext cx="5213133" cy="760991"/>
            <a:chOff x="730467" y="789650"/>
            <a:chExt cx="5213133" cy="760991"/>
          </a:xfrm>
        </p:grpSpPr>
        <p:sp>
          <p:nvSpPr>
            <p:cNvPr id="3" name="Oval 2"/>
            <p:cNvSpPr/>
            <p:nvPr/>
          </p:nvSpPr>
          <p:spPr>
            <a:xfrm>
              <a:off x="730467" y="789650"/>
              <a:ext cx="760991" cy="76099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>
                  <a:solidFill>
                    <a:srgbClr val="FF0000"/>
                  </a:solidFill>
                  <a:latin typeface="+mj-lt"/>
                </a:rPr>
                <a:t>1</a:t>
              </a:r>
              <a:endParaRPr lang="en-US" sz="3600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491458" y="859305"/>
              <a:ext cx="445214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err="1">
                  <a:solidFill>
                    <a:srgbClr val="FF0000"/>
                  </a:solidFill>
                  <a:cs typeface="Times New Roman" pitchFamily="18" charset="0"/>
                </a:rPr>
                <a:t>Đặt</a:t>
              </a:r>
              <a:r>
                <a:rPr lang="en-US" sz="3600" dirty="0">
                  <a:solidFill>
                    <a:srgbClr val="FF0000"/>
                  </a:solidFill>
                  <a:cs typeface="Times New Roman" pitchFamily="18" charset="0"/>
                </a:rPr>
                <a:t> </a:t>
              </a:r>
              <a:r>
                <a:rPr lang="en-US" sz="3600" dirty="0" err="1">
                  <a:solidFill>
                    <a:srgbClr val="FF0000"/>
                  </a:solidFill>
                  <a:cs typeface="Times New Roman" pitchFamily="18" charset="0"/>
                </a:rPr>
                <a:t>tính</a:t>
              </a:r>
              <a:r>
                <a:rPr lang="en-US" sz="3600" dirty="0">
                  <a:solidFill>
                    <a:srgbClr val="FF0000"/>
                  </a:solidFill>
                  <a:cs typeface="Times New Roman" pitchFamily="18" charset="0"/>
                </a:rPr>
                <a:t> </a:t>
              </a:r>
              <a:r>
                <a:rPr lang="en-US" sz="3600" dirty="0" err="1">
                  <a:solidFill>
                    <a:srgbClr val="FF0000"/>
                  </a:solidFill>
                  <a:cs typeface="Times New Roman" pitchFamily="18" charset="0"/>
                </a:rPr>
                <a:t>rồi</a:t>
              </a:r>
              <a:r>
                <a:rPr lang="en-US" sz="3600" dirty="0">
                  <a:solidFill>
                    <a:srgbClr val="FF0000"/>
                  </a:solidFill>
                  <a:cs typeface="Times New Roman" pitchFamily="18" charset="0"/>
                </a:rPr>
                <a:t> </a:t>
              </a:r>
              <a:r>
                <a:rPr lang="en-US" sz="3600" dirty="0" err="1">
                  <a:solidFill>
                    <a:srgbClr val="FF0000"/>
                  </a:solidFill>
                  <a:cs typeface="Times New Roman" pitchFamily="18" charset="0"/>
                </a:rPr>
                <a:t>tính</a:t>
              </a:r>
              <a:r>
                <a:rPr lang="en-US" sz="3600" dirty="0">
                  <a:solidFill>
                    <a:srgbClr val="002060"/>
                  </a:solidFill>
                  <a:cs typeface="Times New Roman" pitchFamily="18" charset="0"/>
                </a:rPr>
                <a:t>:</a:t>
              </a:r>
              <a:endParaRPr lang="en-US" sz="3600" dirty="0"/>
            </a:p>
          </p:txBody>
        </p:sp>
      </p:grpSp>
      <p:cxnSp>
        <p:nvCxnSpPr>
          <p:cNvPr id="32" name="Straight Connector 31"/>
          <p:cNvCxnSpPr/>
          <p:nvPr/>
        </p:nvCxnSpPr>
        <p:spPr>
          <a:xfrm>
            <a:off x="1600200" y="1828800"/>
            <a:ext cx="1524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3983463" y="1828800"/>
            <a:ext cx="664737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7171" y="78041"/>
            <a:ext cx="3481171" cy="1995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280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07" y="6705600"/>
            <a:ext cx="4158996" cy="1515466"/>
          </a:xfrm>
          <a:prstGeom prst="rect">
            <a:avLst/>
          </a:prstGeom>
        </p:spPr>
      </p:pic>
      <p:sp>
        <p:nvSpPr>
          <p:cNvPr id="21" name="Rounded Rectangle 20"/>
          <p:cNvSpPr/>
          <p:nvPr/>
        </p:nvSpPr>
        <p:spPr>
          <a:xfrm>
            <a:off x="172458" y="298419"/>
            <a:ext cx="9809742" cy="1920765"/>
          </a:xfrm>
          <a:prstGeom prst="roundRect">
            <a:avLst>
              <a:gd name="adj" fmla="val 8334"/>
            </a:avLst>
          </a:prstGeom>
          <a:solidFill>
            <a:schemeClr val="bg1"/>
          </a:solidFill>
          <a:ln w="28575">
            <a:solidFill>
              <a:srgbClr val="0070C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23193" y="298419"/>
            <a:ext cx="9506607" cy="1477328"/>
            <a:chOff x="730467" y="642866"/>
            <a:chExt cx="11247538" cy="1477328"/>
          </a:xfrm>
        </p:grpSpPr>
        <p:sp>
          <p:nvSpPr>
            <p:cNvPr id="4" name="Oval 3"/>
            <p:cNvSpPr/>
            <p:nvPr/>
          </p:nvSpPr>
          <p:spPr>
            <a:xfrm>
              <a:off x="730467" y="789650"/>
              <a:ext cx="760991" cy="76099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rgbClr val="FF0000"/>
                  </a:solidFill>
                  <a:latin typeface="+mj-lt"/>
                </a:rPr>
                <a:t>2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516115" y="642866"/>
              <a:ext cx="10461890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000" dirty="0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An </a:t>
              </a:r>
              <a:r>
                <a:rPr lang="en-US" sz="3000" dirty="0" err="1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mua</a:t>
              </a:r>
              <a:r>
                <a:rPr lang="en-US" sz="3000" dirty="0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 3 </a:t>
              </a:r>
              <a:r>
                <a:rPr lang="en-US" sz="3000" dirty="0" err="1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cái</a:t>
              </a:r>
              <a:r>
                <a:rPr lang="en-US" sz="3000" dirty="0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 </a:t>
              </a:r>
              <a:r>
                <a:rPr lang="en-US" sz="3000" dirty="0" err="1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bút</a:t>
              </a:r>
              <a:r>
                <a:rPr lang="en-US" sz="3000" dirty="0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, </a:t>
              </a:r>
              <a:r>
                <a:rPr lang="en-US" sz="3000" dirty="0" err="1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mỗi</a:t>
              </a:r>
              <a:r>
                <a:rPr lang="en-US" sz="3000" dirty="0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 </a:t>
              </a:r>
              <a:r>
                <a:rPr lang="en-US" sz="3000" dirty="0" err="1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cái</a:t>
              </a:r>
              <a:r>
                <a:rPr lang="en-US" sz="3000" dirty="0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 </a:t>
              </a:r>
              <a:r>
                <a:rPr lang="en-US" sz="3000" dirty="0" err="1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bút</a:t>
              </a:r>
              <a:r>
                <a:rPr lang="en-US" sz="3000" dirty="0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 </a:t>
              </a:r>
              <a:r>
                <a:rPr lang="en-US" sz="3000" dirty="0" err="1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giá</a:t>
              </a:r>
              <a:r>
                <a:rPr lang="en-US" sz="3000" dirty="0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 2500 </a:t>
              </a:r>
              <a:r>
                <a:rPr lang="en-US" sz="3000" dirty="0" err="1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đồng</a:t>
              </a:r>
              <a:r>
                <a:rPr lang="en-US" sz="3000" dirty="0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.</a:t>
              </a:r>
            </a:p>
            <a:p>
              <a:pPr algn="just"/>
              <a:r>
                <a:rPr lang="en-US" sz="3000" dirty="0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An </a:t>
              </a:r>
              <a:r>
                <a:rPr lang="en-US" sz="3000" dirty="0" err="1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đưa</a:t>
              </a:r>
              <a:r>
                <a:rPr lang="en-US" sz="3000" dirty="0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 </a:t>
              </a:r>
              <a:r>
                <a:rPr lang="en-US" sz="3000" dirty="0" err="1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cho</a:t>
              </a:r>
              <a:r>
                <a:rPr lang="en-US" sz="3000" dirty="0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 </a:t>
              </a:r>
              <a:r>
                <a:rPr lang="en-US" sz="3000" dirty="0" err="1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cô</a:t>
              </a:r>
              <a:r>
                <a:rPr lang="en-US" sz="3000" dirty="0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 </a:t>
              </a:r>
              <a:r>
                <a:rPr lang="en-US" sz="3000" dirty="0" err="1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bán</a:t>
              </a:r>
              <a:r>
                <a:rPr lang="en-US" sz="3000" dirty="0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 </a:t>
              </a:r>
              <a:r>
                <a:rPr lang="en-US" sz="3000" dirty="0" err="1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hàng</a:t>
              </a:r>
              <a:r>
                <a:rPr lang="en-US" sz="3000" dirty="0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 8000 </a:t>
              </a:r>
              <a:r>
                <a:rPr lang="en-US" sz="3000" dirty="0" err="1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đồng</a:t>
              </a:r>
              <a:r>
                <a:rPr lang="en-US" sz="3000" dirty="0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.</a:t>
              </a:r>
            </a:p>
            <a:p>
              <a:pPr algn="just"/>
              <a:r>
                <a:rPr lang="en-US" sz="3000" dirty="0" err="1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Hỏi</a:t>
              </a:r>
              <a:r>
                <a:rPr lang="en-US" sz="3000" dirty="0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 </a:t>
              </a:r>
              <a:r>
                <a:rPr lang="en-US" sz="3000" dirty="0" err="1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cô</a:t>
              </a:r>
              <a:r>
                <a:rPr lang="en-US" sz="3000" dirty="0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 </a:t>
              </a:r>
              <a:r>
                <a:rPr lang="en-US" sz="3000" dirty="0" err="1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bán</a:t>
              </a:r>
              <a:r>
                <a:rPr lang="en-US" sz="3000" dirty="0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 </a:t>
              </a:r>
              <a:r>
                <a:rPr lang="en-US" sz="3000" dirty="0" err="1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hàng</a:t>
              </a:r>
              <a:r>
                <a:rPr lang="en-US" sz="3000" dirty="0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 </a:t>
              </a:r>
              <a:r>
                <a:rPr lang="en-US" sz="3000" dirty="0" err="1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phải</a:t>
              </a:r>
              <a:r>
                <a:rPr lang="en-US" sz="3000" dirty="0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 </a:t>
              </a:r>
              <a:r>
                <a:rPr lang="en-US" sz="3000" dirty="0" err="1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trả</a:t>
              </a:r>
              <a:r>
                <a:rPr lang="en-US" sz="3000" dirty="0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 </a:t>
              </a:r>
              <a:r>
                <a:rPr lang="en-US" sz="3000" dirty="0" err="1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lại</a:t>
              </a:r>
              <a:r>
                <a:rPr lang="en-US" sz="3000" dirty="0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 </a:t>
              </a:r>
              <a:r>
                <a:rPr lang="en-US" sz="3000" dirty="0" err="1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cho</a:t>
              </a:r>
              <a:r>
                <a:rPr lang="en-US" sz="3000" dirty="0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 An </a:t>
              </a:r>
              <a:r>
                <a:rPr lang="en-US" sz="3000" dirty="0" err="1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bao</a:t>
              </a:r>
              <a:r>
                <a:rPr lang="en-US" sz="3000" dirty="0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 </a:t>
              </a:r>
              <a:r>
                <a:rPr lang="en-US" sz="3000" dirty="0" err="1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nhiêu</a:t>
              </a:r>
              <a:r>
                <a:rPr lang="en-US" sz="3000" dirty="0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 </a:t>
              </a:r>
              <a:r>
                <a:rPr lang="en-US" sz="3000" dirty="0" err="1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tiền</a:t>
              </a:r>
              <a:r>
                <a:rPr lang="en-US" sz="3000" dirty="0">
                  <a:solidFill>
                    <a:srgbClr val="002060"/>
                  </a:solidFill>
                  <a:latin typeface="+mj-lt"/>
                  <a:cs typeface="Times New Roman" pitchFamily="18" charset="0"/>
                </a:rPr>
                <a:t>?</a:t>
              </a:r>
              <a:endParaRPr lang="vi-VN" sz="3000" dirty="0">
                <a:solidFill>
                  <a:srgbClr val="002060"/>
                </a:solidFill>
                <a:latin typeface="+mj-lt"/>
                <a:cs typeface="Times New Roman" pitchFamily="18" charset="0"/>
              </a:endParaRPr>
            </a:p>
          </p:txBody>
        </p:sp>
      </p:grp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l="68155" t="33334" r="18375" b="42708"/>
          <a:stretch/>
        </p:blipFill>
        <p:spPr>
          <a:xfrm>
            <a:off x="10100306" y="1231205"/>
            <a:ext cx="1785228" cy="21991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7" name="Straight Connector 6"/>
          <p:cNvCxnSpPr/>
          <p:nvPr/>
        </p:nvCxnSpPr>
        <p:spPr>
          <a:xfrm>
            <a:off x="2644902" y="825698"/>
            <a:ext cx="1546098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828800" y="1251912"/>
            <a:ext cx="541020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343400" y="825698"/>
            <a:ext cx="4267200" cy="23779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019772" y="1757354"/>
            <a:ext cx="750522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197296" y="2590801"/>
            <a:ext cx="4880033" cy="2458014"/>
            <a:chOff x="152400" y="3124200"/>
            <a:chExt cx="5099303" cy="3581400"/>
          </a:xfrm>
        </p:grpSpPr>
        <p:sp>
          <p:nvSpPr>
            <p:cNvPr id="22" name="Rounded Rectangle 21"/>
            <p:cNvSpPr/>
            <p:nvPr/>
          </p:nvSpPr>
          <p:spPr>
            <a:xfrm>
              <a:off x="152400" y="3124200"/>
              <a:ext cx="5099303" cy="3581400"/>
            </a:xfrm>
            <a:prstGeom prst="roundRect">
              <a:avLst/>
            </a:prstGeom>
            <a:noFill/>
            <a:ln w="38100">
              <a:solidFill>
                <a:srgbClr val="0070C0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189067" y="3265827"/>
              <a:ext cx="5025968" cy="2884916"/>
              <a:chOff x="235645" y="2170658"/>
              <a:chExt cx="5025968" cy="2884916"/>
            </a:xfrm>
          </p:grpSpPr>
          <p:sp>
            <p:nvSpPr>
              <p:cNvPr id="15" name="TextBox 14"/>
              <p:cNvSpPr txBox="1"/>
              <p:nvPr/>
            </p:nvSpPr>
            <p:spPr>
              <a:xfrm>
                <a:off x="384232" y="2170658"/>
                <a:ext cx="4787935" cy="76234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i="1" dirty="0" err="1">
                    <a:solidFill>
                      <a:srgbClr val="FF0000"/>
                    </a:solidFill>
                    <a:latin typeface="+mj-lt"/>
                    <a:cs typeface="Times New Roman" pitchFamily="18" charset="0"/>
                  </a:rPr>
                  <a:t>Tóm</a:t>
                </a:r>
                <a:r>
                  <a:rPr lang="en-US" sz="2800" i="1" dirty="0">
                    <a:solidFill>
                      <a:srgbClr val="FF0000"/>
                    </a:solidFill>
                    <a:latin typeface="+mj-lt"/>
                    <a:cs typeface="Times New Roman" pitchFamily="18" charset="0"/>
                  </a:rPr>
                  <a:t> </a:t>
                </a:r>
                <a:r>
                  <a:rPr lang="en-US" sz="2800" i="1" dirty="0" err="1">
                    <a:solidFill>
                      <a:srgbClr val="FF0000"/>
                    </a:solidFill>
                    <a:latin typeface="+mj-lt"/>
                    <a:cs typeface="Times New Roman" pitchFamily="18" charset="0"/>
                  </a:rPr>
                  <a:t>tắt</a:t>
                </a:r>
                <a:r>
                  <a:rPr lang="en-US" sz="2800" i="1" dirty="0">
                    <a:solidFill>
                      <a:srgbClr val="FF0000"/>
                    </a:solidFill>
                    <a:latin typeface="+mj-lt"/>
                    <a:cs typeface="Times New Roman" pitchFamily="18" charset="0"/>
                  </a:rPr>
                  <a:t>:</a:t>
                </a:r>
                <a:endParaRPr lang="vi-VN" sz="2800" i="1" dirty="0">
                  <a:solidFill>
                    <a:srgbClr val="FF0000"/>
                  </a:solidFill>
                  <a:latin typeface="+mj-lt"/>
                  <a:cs typeface="Times New Roman" pitchFamily="18" charset="0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235645" y="3037595"/>
                <a:ext cx="5025968" cy="201797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800" i="1" dirty="0" err="1">
                    <a:solidFill>
                      <a:srgbClr val="00863D"/>
                    </a:solidFill>
                    <a:latin typeface="+mj-lt"/>
                    <a:cs typeface="Times New Roman" pitchFamily="18" charset="0"/>
                  </a:rPr>
                  <a:t>Mua</a:t>
                </a:r>
                <a:r>
                  <a:rPr lang="en-US" sz="2800" i="1" dirty="0">
                    <a:solidFill>
                      <a:srgbClr val="00863D"/>
                    </a:solidFill>
                    <a:latin typeface="+mj-lt"/>
                    <a:cs typeface="Times New Roman" pitchFamily="18" charset="0"/>
                  </a:rPr>
                  <a:t> 3 </a:t>
                </a:r>
                <a:r>
                  <a:rPr lang="en-US" sz="2800" i="1" dirty="0" err="1">
                    <a:solidFill>
                      <a:srgbClr val="00863D"/>
                    </a:solidFill>
                    <a:latin typeface="+mj-lt"/>
                    <a:cs typeface="Times New Roman" pitchFamily="18" charset="0"/>
                  </a:rPr>
                  <a:t>bút</a:t>
                </a:r>
                <a:r>
                  <a:rPr lang="en-US" sz="2800" i="1" dirty="0">
                    <a:solidFill>
                      <a:srgbClr val="00863D"/>
                    </a:solidFill>
                    <a:latin typeface="+mj-lt"/>
                    <a:cs typeface="Times New Roman" pitchFamily="18" charset="0"/>
                  </a:rPr>
                  <a:t>, 1 </a:t>
                </a:r>
                <a:r>
                  <a:rPr lang="en-US" sz="2800" i="1" dirty="0" err="1">
                    <a:solidFill>
                      <a:srgbClr val="00863D"/>
                    </a:solidFill>
                    <a:latin typeface="+mj-lt"/>
                    <a:cs typeface="Times New Roman" pitchFamily="18" charset="0"/>
                  </a:rPr>
                  <a:t>bút</a:t>
                </a:r>
                <a:r>
                  <a:rPr lang="en-US" sz="2800" i="1" dirty="0">
                    <a:solidFill>
                      <a:srgbClr val="00863D"/>
                    </a:solidFill>
                    <a:latin typeface="+mj-lt"/>
                    <a:cs typeface="Times New Roman" pitchFamily="18" charset="0"/>
                  </a:rPr>
                  <a:t>: 2500 </a:t>
                </a:r>
                <a:r>
                  <a:rPr lang="en-US" sz="2800" i="1" dirty="0" err="1">
                    <a:solidFill>
                      <a:srgbClr val="00863D"/>
                    </a:solidFill>
                    <a:latin typeface="+mj-lt"/>
                    <a:cs typeface="Times New Roman" pitchFamily="18" charset="0"/>
                  </a:rPr>
                  <a:t>đồng</a:t>
                </a:r>
                <a:endParaRPr lang="en-US" sz="2800" i="1" dirty="0">
                  <a:solidFill>
                    <a:srgbClr val="00863D"/>
                  </a:solidFill>
                  <a:latin typeface="+mj-lt"/>
                  <a:cs typeface="Times New Roman" pitchFamily="18" charset="0"/>
                </a:endParaRPr>
              </a:p>
              <a:p>
                <a:r>
                  <a:rPr lang="en-US" sz="2800" i="1" dirty="0">
                    <a:solidFill>
                      <a:srgbClr val="00863D"/>
                    </a:solidFill>
                    <a:latin typeface="+mj-lt"/>
                    <a:cs typeface="Times New Roman" pitchFamily="18" charset="0"/>
                  </a:rPr>
                  <a:t>An </a:t>
                </a:r>
                <a:r>
                  <a:rPr lang="en-US" sz="2800" i="1" dirty="0" err="1">
                    <a:solidFill>
                      <a:srgbClr val="00863D"/>
                    </a:solidFill>
                    <a:latin typeface="+mj-lt"/>
                    <a:cs typeface="Times New Roman" pitchFamily="18" charset="0"/>
                  </a:rPr>
                  <a:t>đưa</a:t>
                </a:r>
                <a:r>
                  <a:rPr lang="en-US" sz="2800" i="1" dirty="0">
                    <a:solidFill>
                      <a:srgbClr val="00863D"/>
                    </a:solidFill>
                    <a:latin typeface="+mj-lt"/>
                    <a:cs typeface="Times New Roman" pitchFamily="18" charset="0"/>
                  </a:rPr>
                  <a:t>:  8000 </a:t>
                </a:r>
                <a:r>
                  <a:rPr lang="en-US" sz="2800" i="1" dirty="0" err="1">
                    <a:solidFill>
                      <a:srgbClr val="00863D"/>
                    </a:solidFill>
                    <a:latin typeface="+mj-lt"/>
                    <a:cs typeface="Times New Roman" pitchFamily="18" charset="0"/>
                  </a:rPr>
                  <a:t>đồng</a:t>
                </a:r>
                <a:endParaRPr lang="en-US" sz="2800" i="1" dirty="0">
                  <a:solidFill>
                    <a:srgbClr val="00863D"/>
                  </a:solidFill>
                  <a:latin typeface="+mj-lt"/>
                  <a:cs typeface="Times New Roman" pitchFamily="18" charset="0"/>
                </a:endParaRPr>
              </a:p>
              <a:p>
                <a:r>
                  <a:rPr lang="en-US" sz="2800" i="1" dirty="0" err="1" smtClean="0">
                    <a:solidFill>
                      <a:srgbClr val="00863D"/>
                    </a:solidFill>
                    <a:latin typeface="+mj-lt"/>
                    <a:cs typeface="Times New Roman" pitchFamily="18" charset="0"/>
                  </a:rPr>
                  <a:t>Phải</a:t>
                </a:r>
                <a:r>
                  <a:rPr lang="en-US" sz="2800" i="1" dirty="0" smtClean="0">
                    <a:solidFill>
                      <a:srgbClr val="00863D"/>
                    </a:solidFill>
                    <a:latin typeface="+mj-lt"/>
                    <a:cs typeface="Times New Roman" pitchFamily="18" charset="0"/>
                  </a:rPr>
                  <a:t> </a:t>
                </a:r>
                <a:r>
                  <a:rPr lang="en-US" sz="2800" i="1" dirty="0" err="1">
                    <a:solidFill>
                      <a:srgbClr val="00863D"/>
                    </a:solidFill>
                    <a:latin typeface="+mj-lt"/>
                    <a:cs typeface="Times New Roman" pitchFamily="18" charset="0"/>
                  </a:rPr>
                  <a:t>trả</a:t>
                </a:r>
                <a:r>
                  <a:rPr lang="en-US" sz="2800" i="1" dirty="0">
                    <a:solidFill>
                      <a:srgbClr val="00863D"/>
                    </a:solidFill>
                    <a:latin typeface="+mj-lt"/>
                    <a:cs typeface="Times New Roman" pitchFamily="18" charset="0"/>
                  </a:rPr>
                  <a:t>: </a:t>
                </a:r>
                <a:r>
                  <a:rPr lang="en-US" sz="2800" i="1" dirty="0" smtClean="0">
                    <a:solidFill>
                      <a:srgbClr val="00863D"/>
                    </a:solidFill>
                    <a:latin typeface="+mj-lt"/>
                    <a:cs typeface="Times New Roman" pitchFamily="18" charset="0"/>
                  </a:rPr>
                  <a:t>……..</a:t>
                </a:r>
                <a:r>
                  <a:rPr lang="en-US" sz="2800" i="1" dirty="0" err="1" smtClean="0">
                    <a:solidFill>
                      <a:srgbClr val="00863D"/>
                    </a:solidFill>
                    <a:latin typeface="+mj-lt"/>
                    <a:cs typeface="Times New Roman" pitchFamily="18" charset="0"/>
                  </a:rPr>
                  <a:t>đồng</a:t>
                </a:r>
                <a:r>
                  <a:rPr lang="en-US" sz="2800" i="1" dirty="0" smtClean="0">
                    <a:solidFill>
                      <a:srgbClr val="00863D"/>
                    </a:solidFill>
                    <a:latin typeface="+mj-lt"/>
                    <a:cs typeface="Times New Roman" pitchFamily="18" charset="0"/>
                  </a:rPr>
                  <a:t>?</a:t>
                </a:r>
                <a:endParaRPr lang="vi-VN" sz="2800" i="1" dirty="0">
                  <a:solidFill>
                    <a:srgbClr val="00863D"/>
                  </a:solidFill>
                  <a:latin typeface="+mj-lt"/>
                  <a:cs typeface="Times New Roman" pitchFamily="18" charset="0"/>
                </a:endParaRPr>
              </a:p>
            </p:txBody>
          </p:sp>
        </p:grpSp>
      </p:grpSp>
      <p:grpSp>
        <p:nvGrpSpPr>
          <p:cNvPr id="25" name="Group 24"/>
          <p:cNvGrpSpPr/>
          <p:nvPr/>
        </p:nvGrpSpPr>
        <p:grpSpPr>
          <a:xfrm>
            <a:off x="5257800" y="3713894"/>
            <a:ext cx="6781801" cy="2991705"/>
            <a:chOff x="5715001" y="3124200"/>
            <a:chExt cx="6324600" cy="3581400"/>
          </a:xfrm>
        </p:grpSpPr>
        <p:sp>
          <p:nvSpPr>
            <p:cNvPr id="24" name="Rounded Rectangle 23"/>
            <p:cNvSpPr/>
            <p:nvPr/>
          </p:nvSpPr>
          <p:spPr>
            <a:xfrm>
              <a:off x="5715001" y="3124200"/>
              <a:ext cx="6324600" cy="3581400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00B050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5778899" y="3209773"/>
              <a:ext cx="6117022" cy="3397071"/>
              <a:chOff x="5778899" y="2653212"/>
              <a:chExt cx="6117022" cy="3397071"/>
            </a:xfrm>
          </p:grpSpPr>
          <p:sp>
            <p:nvSpPr>
              <p:cNvPr id="17" name="Rectangle 17"/>
              <p:cNvSpPr>
                <a:spLocks noChangeArrowheads="1"/>
              </p:cNvSpPr>
              <p:nvPr/>
            </p:nvSpPr>
            <p:spPr bwMode="auto">
              <a:xfrm>
                <a:off x="6939454" y="2653212"/>
                <a:ext cx="3429001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2800" i="1" dirty="0" err="1">
                    <a:solidFill>
                      <a:srgbClr val="FF0000"/>
                    </a:solidFill>
                    <a:latin typeface="+mj-lt"/>
                  </a:rPr>
                  <a:t>Bài</a:t>
                </a:r>
                <a:r>
                  <a:rPr lang="en-US" sz="2800" i="1" dirty="0">
                    <a:solidFill>
                      <a:srgbClr val="FF0000"/>
                    </a:solidFill>
                    <a:latin typeface="+mj-lt"/>
                  </a:rPr>
                  <a:t> </a:t>
                </a:r>
                <a:r>
                  <a:rPr lang="en-US" sz="2800" i="1" dirty="0" err="1" smtClean="0">
                    <a:solidFill>
                      <a:srgbClr val="FF0000"/>
                    </a:solidFill>
                    <a:latin typeface="+mj-lt"/>
                  </a:rPr>
                  <a:t>giải</a:t>
                </a:r>
                <a:endParaRPr lang="en-US" sz="2800" i="1" dirty="0">
                  <a:solidFill>
                    <a:srgbClr val="FF0000"/>
                  </a:solidFill>
                  <a:latin typeface="+mj-lt"/>
                </a:endParaRPr>
              </a:p>
            </p:txBody>
          </p:sp>
          <p:sp>
            <p:nvSpPr>
              <p:cNvPr id="18" name="Rectangle 17"/>
              <p:cNvSpPr>
                <a:spLocks noChangeArrowheads="1"/>
              </p:cNvSpPr>
              <p:nvPr/>
            </p:nvSpPr>
            <p:spPr bwMode="auto">
              <a:xfrm>
                <a:off x="5778899" y="3176432"/>
                <a:ext cx="6117022" cy="28738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eaLnBrk="1" hangingPunct="1"/>
                <a:r>
                  <a:rPr lang="en-US" sz="3000" dirty="0" smtClean="0">
                    <a:solidFill>
                      <a:srgbClr val="0033CC"/>
                    </a:solidFill>
                    <a:latin typeface="+mj-lt"/>
                  </a:rPr>
                  <a:t>An </a:t>
                </a:r>
                <a:r>
                  <a:rPr lang="en-US" sz="3000" dirty="0" err="1">
                    <a:solidFill>
                      <a:srgbClr val="0033CC"/>
                    </a:solidFill>
                    <a:latin typeface="+mj-lt"/>
                  </a:rPr>
                  <a:t>mua</a:t>
                </a:r>
                <a:r>
                  <a:rPr lang="en-US" sz="3000" dirty="0">
                    <a:solidFill>
                      <a:srgbClr val="0033CC"/>
                    </a:solidFill>
                    <a:latin typeface="+mj-lt"/>
                  </a:rPr>
                  <a:t> 3 </a:t>
                </a:r>
                <a:r>
                  <a:rPr lang="en-US" sz="3000" dirty="0" err="1">
                    <a:solidFill>
                      <a:srgbClr val="0033CC"/>
                    </a:solidFill>
                    <a:latin typeface="+mj-lt"/>
                  </a:rPr>
                  <a:t>cái</a:t>
                </a:r>
                <a:r>
                  <a:rPr lang="en-US" sz="3000" dirty="0">
                    <a:solidFill>
                      <a:srgbClr val="0033CC"/>
                    </a:solidFill>
                    <a:latin typeface="+mj-lt"/>
                  </a:rPr>
                  <a:t> </a:t>
                </a:r>
                <a:r>
                  <a:rPr lang="en-US" sz="3000" dirty="0" err="1" smtClean="0">
                    <a:solidFill>
                      <a:srgbClr val="0033CC"/>
                    </a:solidFill>
                    <a:latin typeface="+mj-lt"/>
                  </a:rPr>
                  <a:t>bút</a:t>
                </a:r>
                <a:r>
                  <a:rPr lang="en-US" sz="3000" dirty="0" smtClean="0">
                    <a:solidFill>
                      <a:srgbClr val="0033CC"/>
                    </a:solidFill>
                    <a:latin typeface="+mj-lt"/>
                  </a:rPr>
                  <a:t> </a:t>
                </a:r>
                <a:r>
                  <a:rPr lang="en-US" sz="3000" dirty="0" err="1">
                    <a:solidFill>
                      <a:srgbClr val="0033CC"/>
                    </a:solidFill>
                    <a:latin typeface="+mj-lt"/>
                  </a:rPr>
                  <a:t>hết</a:t>
                </a:r>
                <a:r>
                  <a:rPr lang="en-US" sz="3000" dirty="0">
                    <a:solidFill>
                      <a:srgbClr val="0033CC"/>
                    </a:solidFill>
                    <a:latin typeface="+mj-lt"/>
                  </a:rPr>
                  <a:t> </a:t>
                </a:r>
                <a:r>
                  <a:rPr lang="en-US" sz="3000" dirty="0" err="1">
                    <a:solidFill>
                      <a:srgbClr val="0033CC"/>
                    </a:solidFill>
                    <a:latin typeface="+mj-lt"/>
                  </a:rPr>
                  <a:t>số</a:t>
                </a:r>
                <a:r>
                  <a:rPr lang="en-US" sz="3000" dirty="0">
                    <a:solidFill>
                      <a:srgbClr val="0033CC"/>
                    </a:solidFill>
                    <a:latin typeface="+mj-lt"/>
                  </a:rPr>
                  <a:t> </a:t>
                </a:r>
                <a:r>
                  <a:rPr lang="en-US" sz="3000" dirty="0" err="1">
                    <a:solidFill>
                      <a:srgbClr val="0033CC"/>
                    </a:solidFill>
                    <a:latin typeface="+mj-lt"/>
                  </a:rPr>
                  <a:t>tiền</a:t>
                </a:r>
                <a:r>
                  <a:rPr lang="en-US" sz="3000" dirty="0">
                    <a:solidFill>
                      <a:srgbClr val="0033CC"/>
                    </a:solidFill>
                    <a:latin typeface="+mj-lt"/>
                  </a:rPr>
                  <a:t> </a:t>
                </a:r>
                <a:r>
                  <a:rPr lang="en-US" sz="3000" dirty="0" err="1" smtClean="0">
                    <a:solidFill>
                      <a:srgbClr val="0033CC"/>
                    </a:solidFill>
                    <a:latin typeface="+mj-lt"/>
                  </a:rPr>
                  <a:t>là</a:t>
                </a:r>
                <a:r>
                  <a:rPr lang="en-US" sz="3000" dirty="0" smtClean="0">
                    <a:solidFill>
                      <a:srgbClr val="0033CC"/>
                    </a:solidFill>
                    <a:latin typeface="+mj-lt"/>
                  </a:rPr>
                  <a:t>:</a:t>
                </a:r>
              </a:p>
              <a:p>
                <a:pPr eaLnBrk="1" hangingPunct="1"/>
                <a:r>
                  <a:rPr lang="en-US" sz="3000" dirty="0">
                    <a:solidFill>
                      <a:srgbClr val="0033CC"/>
                    </a:solidFill>
                    <a:latin typeface="+mj-lt"/>
                  </a:rPr>
                  <a:t> </a:t>
                </a:r>
                <a:r>
                  <a:rPr lang="en-US" sz="3000" dirty="0" smtClean="0">
                    <a:solidFill>
                      <a:srgbClr val="0033CC"/>
                    </a:solidFill>
                    <a:latin typeface="+mj-lt"/>
                  </a:rPr>
                  <a:t>      </a:t>
                </a:r>
                <a:r>
                  <a:rPr lang="en-US" sz="3000" dirty="0" smtClean="0">
                    <a:solidFill>
                      <a:srgbClr val="0033CC"/>
                    </a:solidFill>
                    <a:latin typeface="+mj-lt"/>
                  </a:rPr>
                  <a:t>2500 </a:t>
                </a:r>
                <a:r>
                  <a:rPr lang="en-US" sz="3000" dirty="0">
                    <a:solidFill>
                      <a:srgbClr val="0033CC"/>
                    </a:solidFill>
                    <a:latin typeface="+mj-lt"/>
                  </a:rPr>
                  <a:t>x 3 = 7500 (</a:t>
                </a:r>
                <a:r>
                  <a:rPr lang="en-US" sz="3000" dirty="0" err="1" smtClean="0">
                    <a:solidFill>
                      <a:srgbClr val="0033CC"/>
                    </a:solidFill>
                    <a:latin typeface="+mj-lt"/>
                  </a:rPr>
                  <a:t>đồng</a:t>
                </a:r>
                <a:r>
                  <a:rPr lang="en-US" sz="3000" dirty="0" smtClean="0">
                    <a:solidFill>
                      <a:srgbClr val="0033CC"/>
                    </a:solidFill>
                    <a:latin typeface="+mj-lt"/>
                  </a:rPr>
                  <a:t>)</a:t>
                </a:r>
              </a:p>
              <a:p>
                <a:pPr eaLnBrk="1" hangingPunct="1"/>
                <a:r>
                  <a:rPr lang="en-US" sz="3000" dirty="0" err="1" smtClean="0">
                    <a:solidFill>
                      <a:srgbClr val="0033CC"/>
                    </a:solidFill>
                    <a:latin typeface="+mj-lt"/>
                  </a:rPr>
                  <a:t>Cô</a:t>
                </a:r>
                <a:r>
                  <a:rPr lang="en-US" sz="3000" dirty="0" smtClean="0">
                    <a:solidFill>
                      <a:srgbClr val="0033CC"/>
                    </a:solidFill>
                    <a:latin typeface="+mj-lt"/>
                  </a:rPr>
                  <a:t> </a:t>
                </a:r>
                <a:r>
                  <a:rPr lang="en-US" sz="3000" dirty="0" err="1">
                    <a:solidFill>
                      <a:srgbClr val="0033CC"/>
                    </a:solidFill>
                    <a:latin typeface="+mj-lt"/>
                  </a:rPr>
                  <a:t>bán</a:t>
                </a:r>
                <a:r>
                  <a:rPr lang="en-US" sz="3000" dirty="0">
                    <a:solidFill>
                      <a:srgbClr val="0033CC"/>
                    </a:solidFill>
                    <a:latin typeface="+mj-lt"/>
                  </a:rPr>
                  <a:t> </a:t>
                </a:r>
                <a:r>
                  <a:rPr lang="en-US" sz="3000" dirty="0" err="1">
                    <a:solidFill>
                      <a:srgbClr val="0033CC"/>
                    </a:solidFill>
                    <a:latin typeface="+mj-lt"/>
                  </a:rPr>
                  <a:t>hàng</a:t>
                </a:r>
                <a:r>
                  <a:rPr lang="en-US" sz="3000" dirty="0">
                    <a:solidFill>
                      <a:srgbClr val="0033CC"/>
                    </a:solidFill>
                    <a:latin typeface="+mj-lt"/>
                  </a:rPr>
                  <a:t> </a:t>
                </a:r>
                <a:r>
                  <a:rPr lang="en-US" sz="3000" dirty="0" err="1">
                    <a:solidFill>
                      <a:srgbClr val="0033CC"/>
                    </a:solidFill>
                    <a:latin typeface="+mj-lt"/>
                  </a:rPr>
                  <a:t>phải</a:t>
                </a:r>
                <a:r>
                  <a:rPr lang="en-US" sz="3000" dirty="0">
                    <a:solidFill>
                      <a:srgbClr val="0033CC"/>
                    </a:solidFill>
                    <a:latin typeface="+mj-lt"/>
                  </a:rPr>
                  <a:t> </a:t>
                </a:r>
                <a:r>
                  <a:rPr lang="en-US" sz="3000" dirty="0" err="1">
                    <a:solidFill>
                      <a:srgbClr val="0033CC"/>
                    </a:solidFill>
                    <a:latin typeface="+mj-lt"/>
                  </a:rPr>
                  <a:t>trả</a:t>
                </a:r>
                <a:r>
                  <a:rPr lang="en-US" sz="3000" dirty="0">
                    <a:solidFill>
                      <a:srgbClr val="0033CC"/>
                    </a:solidFill>
                    <a:latin typeface="+mj-lt"/>
                  </a:rPr>
                  <a:t> </a:t>
                </a:r>
                <a:r>
                  <a:rPr lang="en-US" sz="3000" dirty="0" err="1">
                    <a:solidFill>
                      <a:srgbClr val="0033CC"/>
                    </a:solidFill>
                    <a:latin typeface="+mj-lt"/>
                  </a:rPr>
                  <a:t>lại</a:t>
                </a:r>
                <a:r>
                  <a:rPr lang="en-US" sz="3000" dirty="0">
                    <a:solidFill>
                      <a:srgbClr val="0033CC"/>
                    </a:solidFill>
                    <a:latin typeface="+mj-lt"/>
                  </a:rPr>
                  <a:t> An </a:t>
                </a:r>
                <a:r>
                  <a:rPr lang="en-US" sz="3000" dirty="0" err="1">
                    <a:solidFill>
                      <a:srgbClr val="0033CC"/>
                    </a:solidFill>
                    <a:latin typeface="+mj-lt"/>
                  </a:rPr>
                  <a:t>số</a:t>
                </a:r>
                <a:r>
                  <a:rPr lang="en-US" sz="3000" dirty="0">
                    <a:solidFill>
                      <a:srgbClr val="0033CC"/>
                    </a:solidFill>
                    <a:latin typeface="+mj-lt"/>
                  </a:rPr>
                  <a:t> </a:t>
                </a:r>
                <a:r>
                  <a:rPr lang="en-US" sz="3000" dirty="0" err="1">
                    <a:solidFill>
                      <a:srgbClr val="0033CC"/>
                    </a:solidFill>
                    <a:latin typeface="+mj-lt"/>
                  </a:rPr>
                  <a:t>tiền</a:t>
                </a:r>
                <a:r>
                  <a:rPr lang="en-US" sz="3000" dirty="0">
                    <a:solidFill>
                      <a:srgbClr val="0033CC"/>
                    </a:solidFill>
                    <a:latin typeface="+mj-lt"/>
                  </a:rPr>
                  <a:t> </a:t>
                </a:r>
                <a:r>
                  <a:rPr lang="en-US" sz="3000" dirty="0" err="1">
                    <a:solidFill>
                      <a:srgbClr val="0033CC"/>
                    </a:solidFill>
                    <a:latin typeface="+mj-lt"/>
                  </a:rPr>
                  <a:t>là</a:t>
                </a:r>
                <a:r>
                  <a:rPr lang="en-US" sz="3000" dirty="0">
                    <a:solidFill>
                      <a:srgbClr val="0033CC"/>
                    </a:solidFill>
                    <a:latin typeface="+mj-lt"/>
                  </a:rPr>
                  <a:t>:</a:t>
                </a:r>
              </a:p>
              <a:p>
                <a:pPr eaLnBrk="1" hangingPunct="1"/>
                <a:r>
                  <a:rPr lang="en-US" sz="3000" dirty="0" smtClean="0">
                    <a:solidFill>
                      <a:srgbClr val="0033CC"/>
                    </a:solidFill>
                    <a:latin typeface="+mj-lt"/>
                  </a:rPr>
                  <a:t>        8000 </a:t>
                </a:r>
                <a:r>
                  <a:rPr lang="en-US" sz="3000" dirty="0">
                    <a:solidFill>
                      <a:srgbClr val="0033CC"/>
                    </a:solidFill>
                    <a:latin typeface="+mj-lt"/>
                  </a:rPr>
                  <a:t>- 7500 = 500 (</a:t>
                </a:r>
                <a:r>
                  <a:rPr lang="en-US" sz="3000" dirty="0" err="1">
                    <a:solidFill>
                      <a:srgbClr val="0033CC"/>
                    </a:solidFill>
                    <a:latin typeface="+mj-lt"/>
                  </a:rPr>
                  <a:t>đồng</a:t>
                </a:r>
                <a:r>
                  <a:rPr lang="en-US" sz="3000" dirty="0">
                    <a:solidFill>
                      <a:srgbClr val="0033CC"/>
                    </a:solidFill>
                    <a:latin typeface="+mj-lt"/>
                  </a:rPr>
                  <a:t>)</a:t>
                </a:r>
              </a:p>
              <a:p>
                <a:pPr algn="ctr" eaLnBrk="1" hangingPunct="1"/>
                <a:r>
                  <a:rPr lang="en-US" sz="3000" dirty="0">
                    <a:solidFill>
                      <a:srgbClr val="0033CC"/>
                    </a:solidFill>
                    <a:latin typeface="+mj-lt"/>
                  </a:rPr>
                  <a:t>                </a:t>
                </a:r>
                <a:r>
                  <a:rPr lang="en-US" sz="3000" dirty="0" err="1">
                    <a:solidFill>
                      <a:srgbClr val="0033CC"/>
                    </a:solidFill>
                    <a:latin typeface="+mj-lt"/>
                  </a:rPr>
                  <a:t>Đáp</a:t>
                </a:r>
                <a:r>
                  <a:rPr lang="en-US" sz="3000" dirty="0">
                    <a:solidFill>
                      <a:srgbClr val="0033CC"/>
                    </a:solidFill>
                    <a:latin typeface="+mj-lt"/>
                  </a:rPr>
                  <a:t> </a:t>
                </a:r>
                <a:r>
                  <a:rPr lang="en-US" sz="3000" dirty="0" err="1">
                    <a:solidFill>
                      <a:srgbClr val="0033CC"/>
                    </a:solidFill>
                    <a:latin typeface="+mj-lt"/>
                  </a:rPr>
                  <a:t>số</a:t>
                </a:r>
                <a:r>
                  <a:rPr lang="en-US" sz="3000" dirty="0">
                    <a:solidFill>
                      <a:srgbClr val="0033CC"/>
                    </a:solidFill>
                    <a:latin typeface="+mj-lt"/>
                  </a:rPr>
                  <a:t>: </a:t>
                </a:r>
                <a:r>
                  <a:rPr lang="en-US" sz="3000" dirty="0">
                    <a:solidFill>
                      <a:srgbClr val="0033CC"/>
                    </a:solidFill>
                    <a:latin typeface="+mj-lt"/>
                    <a:cs typeface="Times New Roman" pitchFamily="18" charset="0"/>
                  </a:rPr>
                  <a:t>500 </a:t>
                </a:r>
                <a:r>
                  <a:rPr lang="en-US" sz="3000" dirty="0" err="1">
                    <a:solidFill>
                      <a:srgbClr val="0033CC"/>
                    </a:solidFill>
                    <a:latin typeface="+mj-lt"/>
                    <a:cs typeface="Times New Roman" pitchFamily="18" charset="0"/>
                  </a:rPr>
                  <a:t>đồng</a:t>
                </a:r>
                <a:endParaRPr lang="en-US" sz="3000" dirty="0">
                  <a:solidFill>
                    <a:srgbClr val="0033CC"/>
                  </a:solidFill>
                  <a:latin typeface="+mj-lt"/>
                  <a:cs typeface="Times New Roman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36387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28600" y="457200"/>
            <a:ext cx="11811000" cy="6248400"/>
          </a:xfrm>
          <a:prstGeom prst="roundRect">
            <a:avLst>
              <a:gd name="adj" fmla="val 8334"/>
            </a:avLst>
          </a:prstGeom>
          <a:solidFill>
            <a:schemeClr val="bg1"/>
          </a:solidFill>
          <a:ln w="28575">
            <a:solidFill>
              <a:srgbClr val="0070C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333375" y="622680"/>
            <a:ext cx="760991" cy="7609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latin typeface="+mj-lt"/>
              </a:rPr>
              <a:t>3</a:t>
            </a:r>
            <a:endParaRPr lang="en-US" sz="36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94366" y="737340"/>
            <a:ext cx="44521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  <a:cs typeface="Times New Roman" pitchFamily="18" charset="0"/>
              </a:rPr>
              <a:t>Tìm</a:t>
            </a:r>
            <a:r>
              <a:rPr lang="en-US" sz="360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3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17"/>
          <p:cNvSpPr>
            <a:spLocks noChangeArrowheads="1"/>
          </p:cNvSpPr>
          <p:nvPr/>
        </p:nvSpPr>
        <p:spPr bwMode="auto">
          <a:xfrm>
            <a:off x="898308" y="1575197"/>
            <a:ext cx="4648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4000" dirty="0">
                <a:solidFill>
                  <a:srgbClr val="002060"/>
                </a:solidFill>
                <a:latin typeface="+mj-lt"/>
              </a:rPr>
              <a:t>a</a:t>
            </a:r>
            <a:r>
              <a:rPr lang="en-US" sz="3600" dirty="0">
                <a:solidFill>
                  <a:srgbClr val="002060"/>
                </a:solidFill>
                <a:latin typeface="+mj-lt"/>
              </a:rPr>
              <a:t>) </a:t>
            </a:r>
            <a:r>
              <a:rPr lang="en-US" sz="3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600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3600" dirty="0">
                <a:solidFill>
                  <a:srgbClr val="002060"/>
                </a:solidFill>
                <a:latin typeface="+mj-lt"/>
              </a:rPr>
              <a:t>: 3 = 1527</a:t>
            </a:r>
          </a:p>
        </p:txBody>
      </p:sp>
      <p:sp>
        <p:nvSpPr>
          <p:cNvPr id="7" name="Rectangle 17"/>
          <p:cNvSpPr>
            <a:spLocks noChangeArrowheads="1"/>
          </p:cNvSpPr>
          <p:nvPr/>
        </p:nvSpPr>
        <p:spPr bwMode="auto">
          <a:xfrm>
            <a:off x="2041308" y="2275180"/>
            <a:ext cx="48006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3600" i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600" dirty="0" smtClean="0">
                <a:solidFill>
                  <a:srgbClr val="0033CC"/>
                </a:solidFill>
                <a:latin typeface="+mj-lt"/>
              </a:rPr>
              <a:t> </a:t>
            </a:r>
            <a:r>
              <a:rPr lang="en-US" sz="3600" dirty="0">
                <a:solidFill>
                  <a:srgbClr val="0033CC"/>
                </a:solidFill>
                <a:latin typeface="+mj-lt"/>
              </a:rPr>
              <a:t>= 1527 </a:t>
            </a:r>
            <a:r>
              <a:rPr lang="en-US" sz="3600" dirty="0" smtClean="0">
                <a:solidFill>
                  <a:srgbClr val="0033CC"/>
                </a:solidFill>
                <a:latin typeface="+mj-lt"/>
              </a:rPr>
              <a:t>× </a:t>
            </a:r>
            <a:r>
              <a:rPr lang="en-US" sz="3600" dirty="0">
                <a:solidFill>
                  <a:srgbClr val="0033CC"/>
                </a:solidFill>
                <a:latin typeface="+mj-lt"/>
              </a:rPr>
              <a:t>3</a:t>
            </a:r>
          </a:p>
          <a:p>
            <a:pPr eaLnBrk="1" hangingPunct="1"/>
            <a:r>
              <a:rPr lang="en-US" sz="3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6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600" dirty="0">
                <a:solidFill>
                  <a:srgbClr val="FF0000"/>
                </a:solidFill>
                <a:latin typeface="+mj-lt"/>
              </a:rPr>
              <a:t>= 4581</a:t>
            </a:r>
          </a:p>
        </p:txBody>
      </p:sp>
      <p:sp>
        <p:nvSpPr>
          <p:cNvPr id="8" name="Rectangle 17"/>
          <p:cNvSpPr>
            <a:spLocks noChangeArrowheads="1"/>
          </p:cNvSpPr>
          <p:nvPr/>
        </p:nvSpPr>
        <p:spPr bwMode="auto">
          <a:xfrm>
            <a:off x="6251863" y="1628849"/>
            <a:ext cx="4648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3600" dirty="0">
                <a:solidFill>
                  <a:srgbClr val="002060"/>
                </a:solidFill>
                <a:latin typeface="+mj-lt"/>
              </a:rPr>
              <a:t>b) </a:t>
            </a:r>
            <a:r>
              <a:rPr lang="en-US" sz="3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600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3600" dirty="0">
                <a:solidFill>
                  <a:srgbClr val="002060"/>
                </a:solidFill>
                <a:latin typeface="+mj-lt"/>
              </a:rPr>
              <a:t>: 4 = 1823</a:t>
            </a:r>
          </a:p>
        </p:txBody>
      </p:sp>
      <p:sp>
        <p:nvSpPr>
          <p:cNvPr id="9" name="Rectangle 17"/>
          <p:cNvSpPr>
            <a:spLocks noChangeArrowheads="1"/>
          </p:cNvSpPr>
          <p:nvPr/>
        </p:nvSpPr>
        <p:spPr bwMode="auto">
          <a:xfrm>
            <a:off x="7391400" y="2283084"/>
            <a:ext cx="48006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3600" i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600" dirty="0" smtClean="0">
                <a:solidFill>
                  <a:srgbClr val="0033CC"/>
                </a:solidFill>
                <a:latin typeface="+mj-lt"/>
              </a:rPr>
              <a:t>  = </a:t>
            </a:r>
            <a:r>
              <a:rPr lang="en-US" sz="3600" dirty="0">
                <a:solidFill>
                  <a:srgbClr val="0033CC"/>
                </a:solidFill>
                <a:latin typeface="+mj-lt"/>
              </a:rPr>
              <a:t>1823 </a:t>
            </a:r>
            <a:r>
              <a:rPr lang="en-US" sz="3600" dirty="0">
                <a:solidFill>
                  <a:srgbClr val="0033CC"/>
                </a:solidFill>
              </a:rPr>
              <a:t>×</a:t>
            </a:r>
            <a:r>
              <a:rPr lang="en-US" sz="3600" dirty="0" smtClean="0">
                <a:solidFill>
                  <a:srgbClr val="0033CC"/>
                </a:solidFill>
                <a:latin typeface="+mj-lt"/>
              </a:rPr>
              <a:t> </a:t>
            </a:r>
            <a:r>
              <a:rPr lang="en-US" sz="3600" dirty="0">
                <a:solidFill>
                  <a:srgbClr val="0033CC"/>
                </a:solidFill>
                <a:latin typeface="+mj-lt"/>
              </a:rPr>
              <a:t>4</a:t>
            </a:r>
          </a:p>
          <a:p>
            <a:pPr eaLnBrk="1" hangingPunct="1"/>
            <a:r>
              <a:rPr lang="en-US" sz="3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600" dirty="0" smtClean="0">
                <a:solidFill>
                  <a:srgbClr val="FF0000"/>
                </a:solidFill>
                <a:latin typeface="+mj-lt"/>
              </a:rPr>
              <a:t>  </a:t>
            </a:r>
            <a:r>
              <a:rPr lang="en-US" sz="3600" dirty="0">
                <a:solidFill>
                  <a:srgbClr val="FF0000"/>
                </a:solidFill>
                <a:latin typeface="+mj-lt"/>
              </a:rPr>
              <a:t>= 7292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0" y="3581399"/>
            <a:ext cx="4495800" cy="3196753"/>
          </a:xfrm>
          <a:prstGeom prst="rect">
            <a:avLst/>
          </a:prstGeom>
        </p:spPr>
      </p:pic>
      <p:sp>
        <p:nvSpPr>
          <p:cNvPr id="11" name="Cloud Callout 10"/>
          <p:cNvSpPr/>
          <p:nvPr/>
        </p:nvSpPr>
        <p:spPr>
          <a:xfrm>
            <a:off x="3222408" y="3548062"/>
            <a:ext cx="5692992" cy="2471738"/>
          </a:xfrm>
          <a:prstGeom prst="cloudCallout">
            <a:avLst>
              <a:gd name="adj1" fmla="val -59937"/>
              <a:gd name="adj2" fmla="val -23129"/>
            </a:avLst>
          </a:prstGeom>
          <a:noFill/>
          <a:ln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C00000"/>
                </a:solidFill>
                <a:latin typeface="+mj-lt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+mj-lt"/>
                <a:cs typeface="Times New Roman" pitchFamily="18" charset="0"/>
              </a:rPr>
              <a:t>bài</a:t>
            </a:r>
            <a:r>
              <a:rPr lang="en-US" sz="2800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+mj-lt"/>
                <a:cs typeface="Times New Roman" pitchFamily="18" charset="0"/>
              </a:rPr>
              <a:t>tập</a:t>
            </a:r>
            <a:r>
              <a:rPr lang="en-US" sz="2800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, </a:t>
            </a:r>
            <a:endParaRPr lang="en-US" sz="2800" dirty="0" smtClean="0">
              <a:solidFill>
                <a:srgbClr val="C00000"/>
              </a:solidFill>
              <a:latin typeface="+mj-lt"/>
              <a:cs typeface="Times New Roman" pitchFamily="18" charset="0"/>
            </a:endParaRPr>
          </a:p>
          <a:p>
            <a:pPr algn="ctr"/>
            <a:r>
              <a:rPr lang="en-US" sz="28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+mj-lt"/>
                <a:cs typeface="Times New Roman" pitchFamily="18" charset="0"/>
              </a:rPr>
              <a:t>được</a:t>
            </a:r>
            <a:r>
              <a:rPr lang="en-US" sz="2800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+mj-lt"/>
                <a:cs typeface="Times New Roman" pitchFamily="18" charset="0"/>
              </a:rPr>
              <a:t>gọi</a:t>
            </a:r>
            <a:r>
              <a:rPr lang="en-US" sz="2800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+mj-lt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+mj-lt"/>
                <a:cs typeface="Times New Roman" pitchFamily="18" charset="0"/>
              </a:rPr>
              <a:t>gì</a:t>
            </a:r>
            <a:r>
              <a:rPr lang="en-US" sz="2800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?</a:t>
            </a:r>
            <a:endParaRPr lang="vi-VN" sz="2800" dirty="0">
              <a:solidFill>
                <a:srgbClr val="C00000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12" name="Cloud Callout 11"/>
          <p:cNvSpPr/>
          <p:nvPr/>
        </p:nvSpPr>
        <p:spPr>
          <a:xfrm>
            <a:off x="3222408" y="3540158"/>
            <a:ext cx="5692992" cy="2471738"/>
          </a:xfrm>
          <a:prstGeom prst="cloudCallout">
            <a:avLst>
              <a:gd name="adj1" fmla="val -59937"/>
              <a:gd name="adj2" fmla="val -23129"/>
            </a:avLst>
          </a:prstGeom>
          <a:noFill/>
          <a:ln>
            <a:solidFill>
              <a:srgbClr val="00863D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dirty="0" err="1">
                <a:solidFill>
                  <a:srgbClr val="00863D"/>
                </a:solidFill>
                <a:latin typeface="+mj-lt"/>
                <a:cs typeface="Times New Roman" pitchFamily="18" charset="0"/>
              </a:rPr>
              <a:t>Muốn</a:t>
            </a:r>
            <a:r>
              <a:rPr lang="en-US" sz="2800" dirty="0">
                <a:solidFill>
                  <a:srgbClr val="00863D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863D"/>
                </a:solidFill>
                <a:latin typeface="+mj-lt"/>
                <a:cs typeface="Times New Roman" pitchFamily="18" charset="0"/>
              </a:rPr>
              <a:t>tìm</a:t>
            </a:r>
            <a:r>
              <a:rPr lang="en-US" sz="2800" dirty="0">
                <a:solidFill>
                  <a:srgbClr val="00863D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863D"/>
                </a:solidFill>
                <a:latin typeface="+mj-lt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00863D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863D"/>
                </a:solidFill>
                <a:latin typeface="+mj-lt"/>
                <a:cs typeface="Times New Roman" pitchFamily="18" charset="0"/>
              </a:rPr>
              <a:t>bị</a:t>
            </a:r>
            <a:r>
              <a:rPr lang="en-US" sz="2800" dirty="0">
                <a:solidFill>
                  <a:srgbClr val="00863D"/>
                </a:solidFill>
                <a:latin typeface="+mj-lt"/>
                <a:cs typeface="Times New Roman" pitchFamily="18" charset="0"/>
              </a:rPr>
              <a:t> chia ta </a:t>
            </a:r>
            <a:r>
              <a:rPr lang="en-US" sz="2800" dirty="0" err="1">
                <a:solidFill>
                  <a:srgbClr val="00863D"/>
                </a:solidFill>
                <a:latin typeface="+mj-lt"/>
                <a:cs typeface="Times New Roman" pitchFamily="18" charset="0"/>
              </a:rPr>
              <a:t>làm</a:t>
            </a:r>
            <a:r>
              <a:rPr lang="en-US" sz="2800" dirty="0">
                <a:solidFill>
                  <a:srgbClr val="00863D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863D"/>
                </a:solidFill>
                <a:latin typeface="+mj-lt"/>
                <a:cs typeface="Times New Roman" pitchFamily="18" charset="0"/>
              </a:rPr>
              <a:t>như</a:t>
            </a:r>
            <a:r>
              <a:rPr lang="en-US" sz="2800" dirty="0">
                <a:solidFill>
                  <a:srgbClr val="00863D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863D"/>
                </a:solidFill>
                <a:latin typeface="+mj-lt"/>
                <a:cs typeface="Times New Roman" pitchFamily="18" charset="0"/>
              </a:rPr>
              <a:t>thế</a:t>
            </a:r>
            <a:r>
              <a:rPr lang="en-US" sz="2800" dirty="0">
                <a:solidFill>
                  <a:srgbClr val="00863D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863D"/>
                </a:solidFill>
                <a:latin typeface="+mj-lt"/>
                <a:cs typeface="Times New Roman" pitchFamily="18" charset="0"/>
              </a:rPr>
              <a:t>nào</a:t>
            </a:r>
            <a:r>
              <a:rPr lang="en-US" sz="2800" dirty="0">
                <a:solidFill>
                  <a:srgbClr val="00863D"/>
                </a:solidFill>
                <a:latin typeface="+mj-lt"/>
                <a:cs typeface="Times New Roman" pitchFamily="18" charset="0"/>
              </a:rPr>
              <a:t>?</a:t>
            </a:r>
            <a:endParaRPr lang="vi-VN" sz="2800" dirty="0">
              <a:solidFill>
                <a:srgbClr val="00863D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13" name="Cloud Callout 12"/>
          <p:cNvSpPr/>
          <p:nvPr/>
        </p:nvSpPr>
        <p:spPr>
          <a:xfrm>
            <a:off x="3222408" y="3532254"/>
            <a:ext cx="5692992" cy="2471738"/>
          </a:xfrm>
          <a:prstGeom prst="cloudCallout">
            <a:avLst>
              <a:gd name="adj1" fmla="val -59937"/>
              <a:gd name="adj2" fmla="val -23129"/>
            </a:avLst>
          </a:prstGeom>
          <a:noFill/>
          <a:ln>
            <a:solidFill>
              <a:srgbClr val="00206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dirty="0" err="1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Muốn</a:t>
            </a:r>
            <a:r>
              <a:rPr lang="en-US" sz="28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tìm</a:t>
            </a:r>
            <a:r>
              <a:rPr lang="en-US" sz="28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bị</a:t>
            </a:r>
            <a:r>
              <a:rPr lang="en-US" sz="28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 chia ta </a:t>
            </a:r>
            <a:r>
              <a:rPr lang="en-US" sz="2800" dirty="0" err="1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lấy</a:t>
            </a:r>
            <a:r>
              <a:rPr lang="en-US" sz="28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thương</a:t>
            </a:r>
            <a:r>
              <a:rPr lang="en-US" sz="28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nhân</a:t>
            </a:r>
            <a:r>
              <a:rPr lang="en-US" sz="28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 chia.</a:t>
            </a:r>
            <a:endParaRPr lang="vi-VN" sz="2800" dirty="0">
              <a:solidFill>
                <a:srgbClr val="002060"/>
              </a:solidFill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395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1" grpId="0" animBg="1"/>
      <p:bldP spid="11" grpId="1" animBg="1"/>
      <p:bldP spid="12" grpId="0" animBg="1"/>
      <p:bldP spid="12" grpId="1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28600" y="457200"/>
            <a:ext cx="11811000" cy="6248400"/>
          </a:xfrm>
          <a:prstGeom prst="roundRect">
            <a:avLst>
              <a:gd name="adj" fmla="val 8334"/>
            </a:avLst>
          </a:prstGeom>
          <a:solidFill>
            <a:schemeClr val="bg1"/>
          </a:solidFill>
          <a:ln w="28575">
            <a:solidFill>
              <a:srgbClr val="0070C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304800" y="838200"/>
            <a:ext cx="760991" cy="7609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latin typeface="+mj-lt"/>
              </a:rPr>
              <a:t>4</a:t>
            </a:r>
            <a:endParaRPr lang="en-US" sz="36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94366" y="895529"/>
            <a:ext cx="95736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sz="3600" dirty="0" err="1">
                <a:solidFill>
                  <a:srgbClr val="FF0000"/>
                </a:solidFill>
                <a:latin typeface="+mj-lt"/>
              </a:rPr>
              <a:t>Viết</a:t>
            </a:r>
            <a:r>
              <a:rPr lang="en-US" sz="3600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+mj-lt"/>
              </a:rPr>
              <a:t>số</a:t>
            </a:r>
            <a:r>
              <a:rPr lang="en-US" sz="3600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+mj-lt"/>
              </a:rPr>
              <a:t>thích</a:t>
            </a:r>
            <a:r>
              <a:rPr lang="en-US" sz="3600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+mj-lt"/>
              </a:rPr>
              <a:t>hợp</a:t>
            </a:r>
            <a:r>
              <a:rPr lang="en-US" sz="3600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+mj-lt"/>
              </a:rPr>
              <a:t>vào</a:t>
            </a:r>
            <a:r>
              <a:rPr lang="en-US" sz="3600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+mj-lt"/>
              </a:rPr>
              <a:t>mỗi</a:t>
            </a:r>
            <a:r>
              <a:rPr lang="en-US" sz="3600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+mj-lt"/>
              </a:rPr>
              <a:t>chỗ</a:t>
            </a:r>
            <a:r>
              <a:rPr lang="en-US" sz="3600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+mj-lt"/>
              </a:rPr>
              <a:t>chấm</a:t>
            </a:r>
            <a:r>
              <a:rPr lang="en-US" sz="3600" dirty="0">
                <a:solidFill>
                  <a:srgbClr val="FF0000"/>
                </a:solidFill>
                <a:latin typeface="+mj-lt"/>
              </a:rPr>
              <a:t>:</a:t>
            </a:r>
          </a:p>
        </p:txBody>
      </p:sp>
      <p:sp>
        <p:nvSpPr>
          <p:cNvPr id="6" name="Rectangle 17"/>
          <p:cNvSpPr>
            <a:spLocks noChangeArrowheads="1"/>
          </p:cNvSpPr>
          <p:nvPr/>
        </p:nvSpPr>
        <p:spPr bwMode="auto">
          <a:xfrm>
            <a:off x="838200" y="1438250"/>
            <a:ext cx="464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3200" dirty="0">
                <a:solidFill>
                  <a:srgbClr val="002060"/>
                </a:solidFill>
                <a:latin typeface="+mn-lt"/>
              </a:rPr>
              <a:t>a)</a:t>
            </a:r>
          </a:p>
        </p:txBody>
      </p:sp>
      <p:sp>
        <p:nvSpPr>
          <p:cNvPr id="7" name="Rectangle 18"/>
          <p:cNvSpPr>
            <a:spLocks noChangeArrowheads="1"/>
          </p:cNvSpPr>
          <p:nvPr/>
        </p:nvSpPr>
        <p:spPr bwMode="auto">
          <a:xfrm>
            <a:off x="2438400" y="1854464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2060"/>
              </a:solidFill>
            </a:endParaRPr>
          </a:p>
        </p:txBody>
      </p:sp>
      <p:sp>
        <p:nvSpPr>
          <p:cNvPr id="8" name="Rectangle 19"/>
          <p:cNvSpPr>
            <a:spLocks noChangeArrowheads="1"/>
          </p:cNvSpPr>
          <p:nvPr/>
        </p:nvSpPr>
        <p:spPr bwMode="auto">
          <a:xfrm>
            <a:off x="2971800" y="1854464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2060"/>
              </a:solidFill>
            </a:endParaRPr>
          </a:p>
        </p:txBody>
      </p:sp>
      <p:sp>
        <p:nvSpPr>
          <p:cNvPr id="9" name="Rectangle 20"/>
          <p:cNvSpPr>
            <a:spLocks noChangeArrowheads="1"/>
          </p:cNvSpPr>
          <p:nvPr/>
        </p:nvSpPr>
        <p:spPr bwMode="auto">
          <a:xfrm>
            <a:off x="3505200" y="1854464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2060"/>
              </a:solidFill>
            </a:endParaRPr>
          </a:p>
        </p:txBody>
      </p:sp>
      <p:sp>
        <p:nvSpPr>
          <p:cNvPr id="10" name="Rectangle 21"/>
          <p:cNvSpPr>
            <a:spLocks noChangeArrowheads="1"/>
          </p:cNvSpPr>
          <p:nvPr/>
        </p:nvSpPr>
        <p:spPr bwMode="auto">
          <a:xfrm>
            <a:off x="1898650" y="1854464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2060"/>
              </a:solidFill>
            </a:endParaRPr>
          </a:p>
        </p:txBody>
      </p:sp>
      <p:sp>
        <p:nvSpPr>
          <p:cNvPr id="11" name="Rectangle 22"/>
          <p:cNvSpPr>
            <a:spLocks noChangeArrowheads="1"/>
          </p:cNvSpPr>
          <p:nvPr/>
        </p:nvSpPr>
        <p:spPr bwMode="auto">
          <a:xfrm>
            <a:off x="2438400" y="2387864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2060"/>
              </a:solidFill>
            </a:endParaRPr>
          </a:p>
        </p:txBody>
      </p:sp>
      <p:sp>
        <p:nvSpPr>
          <p:cNvPr id="12" name="Rectangle 23"/>
          <p:cNvSpPr>
            <a:spLocks noChangeArrowheads="1"/>
          </p:cNvSpPr>
          <p:nvPr/>
        </p:nvSpPr>
        <p:spPr bwMode="auto">
          <a:xfrm>
            <a:off x="2971800" y="2387864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2060"/>
              </a:solidFill>
            </a:endParaRPr>
          </a:p>
        </p:txBody>
      </p:sp>
      <p:sp>
        <p:nvSpPr>
          <p:cNvPr id="13" name="Rectangle 24"/>
          <p:cNvSpPr>
            <a:spLocks noChangeArrowheads="1"/>
          </p:cNvSpPr>
          <p:nvPr/>
        </p:nvSpPr>
        <p:spPr bwMode="auto">
          <a:xfrm>
            <a:off x="3505200" y="2387864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2060"/>
              </a:solidFill>
            </a:endParaRPr>
          </a:p>
        </p:txBody>
      </p:sp>
      <p:sp>
        <p:nvSpPr>
          <p:cNvPr id="14" name="Rectangle 25"/>
          <p:cNvSpPr>
            <a:spLocks noChangeArrowheads="1"/>
          </p:cNvSpPr>
          <p:nvPr/>
        </p:nvSpPr>
        <p:spPr bwMode="auto">
          <a:xfrm>
            <a:off x="1898650" y="2387864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2060"/>
              </a:solidFill>
            </a:endParaRPr>
          </a:p>
        </p:txBody>
      </p:sp>
      <p:sp>
        <p:nvSpPr>
          <p:cNvPr id="15" name="Rectangle 26"/>
          <p:cNvSpPr>
            <a:spLocks noChangeArrowheads="1"/>
          </p:cNvSpPr>
          <p:nvPr/>
        </p:nvSpPr>
        <p:spPr bwMode="auto">
          <a:xfrm>
            <a:off x="2438400" y="2921264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2060"/>
              </a:solidFill>
            </a:endParaRPr>
          </a:p>
        </p:txBody>
      </p:sp>
      <p:sp>
        <p:nvSpPr>
          <p:cNvPr id="16" name="Rectangle 27"/>
          <p:cNvSpPr>
            <a:spLocks noChangeArrowheads="1"/>
          </p:cNvSpPr>
          <p:nvPr/>
        </p:nvSpPr>
        <p:spPr bwMode="auto">
          <a:xfrm>
            <a:off x="2971800" y="2921264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2060"/>
              </a:solidFill>
            </a:endParaRPr>
          </a:p>
        </p:txBody>
      </p:sp>
      <p:sp>
        <p:nvSpPr>
          <p:cNvPr id="17" name="Rectangle 28"/>
          <p:cNvSpPr>
            <a:spLocks noChangeArrowheads="1"/>
          </p:cNvSpPr>
          <p:nvPr/>
        </p:nvSpPr>
        <p:spPr bwMode="auto">
          <a:xfrm>
            <a:off x="3505200" y="2921264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2060"/>
              </a:solidFill>
            </a:endParaRPr>
          </a:p>
        </p:txBody>
      </p:sp>
      <p:sp>
        <p:nvSpPr>
          <p:cNvPr id="18" name="Rectangle 29"/>
          <p:cNvSpPr>
            <a:spLocks noChangeArrowheads="1"/>
          </p:cNvSpPr>
          <p:nvPr/>
        </p:nvSpPr>
        <p:spPr bwMode="auto">
          <a:xfrm>
            <a:off x="1898650" y="2921264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2060"/>
              </a:solidFill>
            </a:endParaRPr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533400" y="3726116"/>
            <a:ext cx="54864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 eaLnBrk="1" hangingPunct="1">
              <a:buFontTx/>
              <a:buChar char="-"/>
            </a:pPr>
            <a:r>
              <a:rPr lang="en-US" sz="2800" dirty="0" err="1">
                <a:solidFill>
                  <a:srgbClr val="002060"/>
                </a:solidFill>
                <a:latin typeface="+mj-lt"/>
              </a:rPr>
              <a:t>Có</a:t>
            </a:r>
            <a:r>
              <a:rPr lang="en-US" sz="2800" dirty="0">
                <a:solidFill>
                  <a:srgbClr val="002060"/>
                </a:solidFill>
                <a:latin typeface="+mj-lt"/>
              </a:rPr>
              <a:t> … ô </a:t>
            </a:r>
            <a:r>
              <a:rPr lang="en-US" sz="2800" dirty="0" err="1">
                <a:solidFill>
                  <a:srgbClr val="002060"/>
                </a:solidFill>
                <a:latin typeface="+mj-lt"/>
              </a:rPr>
              <a:t>vuông</a:t>
            </a:r>
            <a:r>
              <a:rPr lang="en-US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</a:rPr>
              <a:t>đã</a:t>
            </a:r>
            <a:r>
              <a:rPr lang="en-US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</a:rPr>
              <a:t>tô</a:t>
            </a:r>
            <a:r>
              <a:rPr lang="en-US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</a:rPr>
              <a:t>màu</a:t>
            </a:r>
            <a:r>
              <a:rPr lang="en-US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</a:rPr>
              <a:t>trong</a:t>
            </a:r>
            <a:r>
              <a:rPr lang="en-US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</a:rPr>
              <a:t>hình</a:t>
            </a:r>
            <a:r>
              <a:rPr lang="en-US" sz="2800" dirty="0">
                <a:solidFill>
                  <a:srgbClr val="002060"/>
                </a:solidFill>
                <a:latin typeface="+mj-lt"/>
              </a:rPr>
              <a:t>.</a:t>
            </a:r>
          </a:p>
          <a:p>
            <a:pPr algn="just" eaLnBrk="1" hangingPunct="1">
              <a:buFontTx/>
              <a:buChar char="-"/>
            </a:pPr>
            <a:r>
              <a:rPr lang="en-US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</a:rPr>
              <a:t>Tô</a:t>
            </a:r>
            <a:r>
              <a:rPr lang="en-US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</a:rPr>
              <a:t>màu</a:t>
            </a:r>
            <a:r>
              <a:rPr lang="en-US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</a:rPr>
              <a:t>thêm</a:t>
            </a:r>
            <a:r>
              <a:rPr lang="en-US" sz="2800" dirty="0">
                <a:solidFill>
                  <a:srgbClr val="002060"/>
                </a:solidFill>
                <a:latin typeface="+mj-lt"/>
              </a:rPr>
              <a:t> ….. ô </a:t>
            </a:r>
            <a:r>
              <a:rPr lang="en-US" sz="2800" dirty="0" err="1">
                <a:solidFill>
                  <a:srgbClr val="002060"/>
                </a:solidFill>
                <a:latin typeface="+mj-lt"/>
              </a:rPr>
              <a:t>vuông</a:t>
            </a:r>
            <a:r>
              <a:rPr lang="en-US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</a:rPr>
              <a:t>để</a:t>
            </a:r>
            <a:r>
              <a:rPr lang="en-US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</a:rPr>
              <a:t>thành</a:t>
            </a:r>
            <a:r>
              <a:rPr lang="en-US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</a:rPr>
              <a:t>một</a:t>
            </a:r>
            <a:r>
              <a:rPr lang="en-US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</a:rPr>
              <a:t>hình</a:t>
            </a:r>
            <a:r>
              <a:rPr lang="en-US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</a:rPr>
              <a:t>vuông</a:t>
            </a:r>
            <a:r>
              <a:rPr lang="en-US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</a:rPr>
              <a:t>có</a:t>
            </a:r>
            <a:r>
              <a:rPr lang="en-US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</a:rPr>
              <a:t>tất</a:t>
            </a:r>
            <a:r>
              <a:rPr lang="en-US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</a:rPr>
              <a:t>cả</a:t>
            </a:r>
            <a:r>
              <a:rPr lang="en-US" sz="2800" dirty="0">
                <a:solidFill>
                  <a:srgbClr val="002060"/>
                </a:solidFill>
                <a:latin typeface="+mj-lt"/>
              </a:rPr>
              <a:t> 9 ô </a:t>
            </a:r>
            <a:r>
              <a:rPr lang="en-US" sz="2800" dirty="0" err="1">
                <a:solidFill>
                  <a:srgbClr val="002060"/>
                </a:solidFill>
                <a:latin typeface="+mj-lt"/>
              </a:rPr>
              <a:t>vuông</a:t>
            </a:r>
            <a:endParaRPr lang="en-US" sz="28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1479550" y="3651939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3200" dirty="0">
                <a:solidFill>
                  <a:srgbClr val="FF0000"/>
                </a:solidFill>
                <a:latin typeface="+mj-lt"/>
              </a:rPr>
              <a:t>7</a:t>
            </a:r>
          </a:p>
        </p:txBody>
      </p:sp>
      <p:sp>
        <p:nvSpPr>
          <p:cNvPr id="21" name="Rectangle 17"/>
          <p:cNvSpPr>
            <a:spLocks noChangeArrowheads="1"/>
          </p:cNvSpPr>
          <p:nvPr/>
        </p:nvSpPr>
        <p:spPr bwMode="auto">
          <a:xfrm>
            <a:off x="3352800" y="4520625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3200" dirty="0">
                <a:solidFill>
                  <a:srgbClr val="FF0000"/>
                </a:solidFill>
                <a:latin typeface="+mj-lt"/>
              </a:rPr>
              <a:t>2</a:t>
            </a:r>
          </a:p>
        </p:txBody>
      </p:sp>
      <p:sp>
        <p:nvSpPr>
          <p:cNvPr id="22" name="Rectangle 17"/>
          <p:cNvSpPr>
            <a:spLocks noChangeArrowheads="1"/>
          </p:cNvSpPr>
          <p:nvPr/>
        </p:nvSpPr>
        <p:spPr bwMode="auto">
          <a:xfrm>
            <a:off x="6172200" y="1429324"/>
            <a:ext cx="464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3200" dirty="0">
                <a:solidFill>
                  <a:srgbClr val="002060"/>
                </a:solidFill>
                <a:latin typeface="+mn-lt"/>
              </a:rPr>
              <a:t>b)</a:t>
            </a:r>
          </a:p>
        </p:txBody>
      </p:sp>
      <p:sp>
        <p:nvSpPr>
          <p:cNvPr id="23" name="Rectangle 34"/>
          <p:cNvSpPr>
            <a:spLocks noChangeArrowheads="1"/>
          </p:cNvSpPr>
          <p:nvPr/>
        </p:nvSpPr>
        <p:spPr bwMode="auto">
          <a:xfrm>
            <a:off x="7758546" y="1905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2060"/>
              </a:solidFill>
            </a:endParaRPr>
          </a:p>
        </p:txBody>
      </p:sp>
      <p:sp>
        <p:nvSpPr>
          <p:cNvPr id="24" name="Rectangle 35"/>
          <p:cNvSpPr>
            <a:spLocks noChangeArrowheads="1"/>
          </p:cNvSpPr>
          <p:nvPr/>
        </p:nvSpPr>
        <p:spPr bwMode="auto">
          <a:xfrm>
            <a:off x="8291946" y="1905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2060"/>
              </a:solidFill>
            </a:endParaRPr>
          </a:p>
        </p:txBody>
      </p:sp>
      <p:sp>
        <p:nvSpPr>
          <p:cNvPr id="25" name="Rectangle 36"/>
          <p:cNvSpPr>
            <a:spLocks noChangeArrowheads="1"/>
          </p:cNvSpPr>
          <p:nvPr/>
        </p:nvSpPr>
        <p:spPr bwMode="auto">
          <a:xfrm>
            <a:off x="8825346" y="1905000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2060"/>
              </a:solidFill>
            </a:endParaRPr>
          </a:p>
        </p:txBody>
      </p:sp>
      <p:sp>
        <p:nvSpPr>
          <p:cNvPr id="26" name="Rectangle 37"/>
          <p:cNvSpPr>
            <a:spLocks noChangeArrowheads="1"/>
          </p:cNvSpPr>
          <p:nvPr/>
        </p:nvSpPr>
        <p:spPr bwMode="auto">
          <a:xfrm>
            <a:off x="7239000" y="1905000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2060"/>
              </a:solidFill>
            </a:endParaRPr>
          </a:p>
        </p:txBody>
      </p:sp>
      <p:sp>
        <p:nvSpPr>
          <p:cNvPr id="27" name="Rectangle 38"/>
          <p:cNvSpPr>
            <a:spLocks noChangeArrowheads="1"/>
          </p:cNvSpPr>
          <p:nvPr/>
        </p:nvSpPr>
        <p:spPr bwMode="auto">
          <a:xfrm>
            <a:off x="7758546" y="2438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2060"/>
              </a:solidFill>
            </a:endParaRPr>
          </a:p>
        </p:txBody>
      </p:sp>
      <p:sp>
        <p:nvSpPr>
          <p:cNvPr id="28" name="Rectangle 39"/>
          <p:cNvSpPr>
            <a:spLocks noChangeArrowheads="1"/>
          </p:cNvSpPr>
          <p:nvPr/>
        </p:nvSpPr>
        <p:spPr bwMode="auto">
          <a:xfrm>
            <a:off x="8291946" y="2438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2060"/>
              </a:solidFill>
            </a:endParaRPr>
          </a:p>
        </p:txBody>
      </p:sp>
      <p:sp>
        <p:nvSpPr>
          <p:cNvPr id="29" name="Rectangle 40"/>
          <p:cNvSpPr>
            <a:spLocks noChangeArrowheads="1"/>
          </p:cNvSpPr>
          <p:nvPr/>
        </p:nvSpPr>
        <p:spPr bwMode="auto">
          <a:xfrm>
            <a:off x="8825346" y="2438400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2060"/>
              </a:solidFill>
            </a:endParaRPr>
          </a:p>
        </p:txBody>
      </p:sp>
      <p:sp>
        <p:nvSpPr>
          <p:cNvPr id="30" name="Rectangle 41"/>
          <p:cNvSpPr>
            <a:spLocks noChangeArrowheads="1"/>
          </p:cNvSpPr>
          <p:nvPr/>
        </p:nvSpPr>
        <p:spPr bwMode="auto">
          <a:xfrm>
            <a:off x="7239000" y="2438400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2060"/>
              </a:solidFill>
            </a:endParaRPr>
          </a:p>
        </p:txBody>
      </p:sp>
      <p:sp>
        <p:nvSpPr>
          <p:cNvPr id="31" name="Rectangle 42"/>
          <p:cNvSpPr>
            <a:spLocks noChangeArrowheads="1"/>
          </p:cNvSpPr>
          <p:nvPr/>
        </p:nvSpPr>
        <p:spPr bwMode="auto">
          <a:xfrm>
            <a:off x="7758546" y="2971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2060"/>
              </a:solidFill>
            </a:endParaRPr>
          </a:p>
        </p:txBody>
      </p:sp>
      <p:sp>
        <p:nvSpPr>
          <p:cNvPr id="32" name="Rectangle 43"/>
          <p:cNvSpPr>
            <a:spLocks noChangeArrowheads="1"/>
          </p:cNvSpPr>
          <p:nvPr/>
        </p:nvSpPr>
        <p:spPr bwMode="auto">
          <a:xfrm>
            <a:off x="8291946" y="2971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2060"/>
              </a:solidFill>
            </a:endParaRPr>
          </a:p>
        </p:txBody>
      </p:sp>
      <p:sp>
        <p:nvSpPr>
          <p:cNvPr id="33" name="Rectangle 44"/>
          <p:cNvSpPr>
            <a:spLocks noChangeArrowheads="1"/>
          </p:cNvSpPr>
          <p:nvPr/>
        </p:nvSpPr>
        <p:spPr bwMode="auto">
          <a:xfrm>
            <a:off x="8825346" y="2971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2060"/>
              </a:solidFill>
            </a:endParaRPr>
          </a:p>
        </p:txBody>
      </p:sp>
      <p:sp>
        <p:nvSpPr>
          <p:cNvPr id="34" name="Rectangle 45"/>
          <p:cNvSpPr>
            <a:spLocks noChangeArrowheads="1"/>
          </p:cNvSpPr>
          <p:nvPr/>
        </p:nvSpPr>
        <p:spPr bwMode="auto">
          <a:xfrm>
            <a:off x="7239000" y="2971800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2060"/>
              </a:solidFill>
            </a:endParaRPr>
          </a:p>
        </p:txBody>
      </p:sp>
      <p:sp>
        <p:nvSpPr>
          <p:cNvPr id="35" name="Rectangle 17"/>
          <p:cNvSpPr>
            <a:spLocks noChangeArrowheads="1"/>
          </p:cNvSpPr>
          <p:nvPr/>
        </p:nvSpPr>
        <p:spPr bwMode="auto">
          <a:xfrm>
            <a:off x="6324600" y="3683265"/>
            <a:ext cx="54102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 eaLnBrk="1" hangingPunct="1">
              <a:buFontTx/>
              <a:buChar char="-"/>
            </a:pPr>
            <a:r>
              <a:rPr lang="en-US" sz="2800" dirty="0" err="1">
                <a:solidFill>
                  <a:srgbClr val="002060"/>
                </a:solidFill>
                <a:latin typeface="+mj-lt"/>
              </a:rPr>
              <a:t>Có</a:t>
            </a:r>
            <a:r>
              <a:rPr lang="en-US" sz="2800" dirty="0">
                <a:solidFill>
                  <a:srgbClr val="002060"/>
                </a:solidFill>
                <a:latin typeface="+mj-lt"/>
              </a:rPr>
              <a:t> … ô </a:t>
            </a:r>
            <a:r>
              <a:rPr lang="en-US" sz="2800" dirty="0" err="1">
                <a:solidFill>
                  <a:srgbClr val="002060"/>
                </a:solidFill>
                <a:latin typeface="+mj-lt"/>
              </a:rPr>
              <a:t>vuông</a:t>
            </a:r>
            <a:r>
              <a:rPr lang="en-US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</a:rPr>
              <a:t>đã</a:t>
            </a:r>
            <a:r>
              <a:rPr lang="en-US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</a:rPr>
              <a:t>tô</a:t>
            </a:r>
            <a:r>
              <a:rPr lang="en-US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</a:rPr>
              <a:t>màu</a:t>
            </a:r>
            <a:r>
              <a:rPr lang="en-US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</a:rPr>
              <a:t>trong</a:t>
            </a:r>
            <a:r>
              <a:rPr lang="en-US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</a:rPr>
              <a:t>hình</a:t>
            </a:r>
            <a:r>
              <a:rPr lang="en-US" sz="2800" dirty="0">
                <a:solidFill>
                  <a:srgbClr val="002060"/>
                </a:solidFill>
                <a:latin typeface="+mj-lt"/>
              </a:rPr>
              <a:t>.</a:t>
            </a:r>
          </a:p>
          <a:p>
            <a:pPr algn="just" eaLnBrk="1" hangingPunct="1">
              <a:buFontTx/>
              <a:buChar char="-"/>
            </a:pPr>
            <a:r>
              <a:rPr lang="en-US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</a:rPr>
              <a:t>Tô</a:t>
            </a:r>
            <a:r>
              <a:rPr lang="en-US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</a:rPr>
              <a:t>màu</a:t>
            </a:r>
            <a:r>
              <a:rPr lang="en-US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</a:rPr>
              <a:t>thêm</a:t>
            </a:r>
            <a:r>
              <a:rPr lang="en-US" sz="2800" dirty="0">
                <a:solidFill>
                  <a:srgbClr val="002060"/>
                </a:solidFill>
                <a:latin typeface="+mj-lt"/>
              </a:rPr>
              <a:t> ….. ô </a:t>
            </a:r>
            <a:r>
              <a:rPr lang="en-US" sz="2800" dirty="0" err="1">
                <a:solidFill>
                  <a:srgbClr val="002060"/>
                </a:solidFill>
                <a:latin typeface="+mj-lt"/>
              </a:rPr>
              <a:t>vuông</a:t>
            </a:r>
            <a:r>
              <a:rPr lang="en-US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</a:rPr>
              <a:t>để</a:t>
            </a:r>
            <a:r>
              <a:rPr lang="en-US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</a:rPr>
              <a:t>thành</a:t>
            </a:r>
            <a:r>
              <a:rPr lang="en-US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</a:rPr>
              <a:t>một</a:t>
            </a:r>
            <a:r>
              <a:rPr lang="en-US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</a:rPr>
              <a:t>hình</a:t>
            </a:r>
            <a:r>
              <a:rPr lang="en-US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</a:rPr>
              <a:t>chữ</a:t>
            </a:r>
            <a:r>
              <a:rPr lang="en-US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</a:rPr>
              <a:t>nhật</a:t>
            </a:r>
            <a:r>
              <a:rPr lang="en-US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</a:rPr>
              <a:t>có</a:t>
            </a:r>
            <a:r>
              <a:rPr lang="en-US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</a:rPr>
              <a:t>tất</a:t>
            </a:r>
            <a:r>
              <a:rPr lang="en-US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+mj-lt"/>
              </a:rPr>
              <a:t>cả</a:t>
            </a:r>
            <a:r>
              <a:rPr lang="en-US" sz="2800" dirty="0">
                <a:solidFill>
                  <a:srgbClr val="002060"/>
                </a:solidFill>
                <a:latin typeface="+mj-lt"/>
              </a:rPr>
              <a:t> 12 ô </a:t>
            </a:r>
            <a:r>
              <a:rPr lang="en-US" sz="2800" dirty="0" err="1">
                <a:solidFill>
                  <a:srgbClr val="002060"/>
                </a:solidFill>
                <a:latin typeface="+mj-lt"/>
              </a:rPr>
              <a:t>vuông</a:t>
            </a:r>
            <a:endParaRPr lang="en-US" sz="28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36" name="Rectangle 17"/>
          <p:cNvSpPr>
            <a:spLocks noChangeArrowheads="1"/>
          </p:cNvSpPr>
          <p:nvPr/>
        </p:nvSpPr>
        <p:spPr bwMode="auto">
          <a:xfrm>
            <a:off x="7253990" y="3581400"/>
            <a:ext cx="97561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 eaLnBrk="1" hangingPunct="1"/>
            <a:r>
              <a:rPr lang="en-US" sz="3200" dirty="0">
                <a:solidFill>
                  <a:srgbClr val="FF0000"/>
                </a:solidFill>
                <a:latin typeface="+mj-lt"/>
              </a:rPr>
              <a:t>8</a:t>
            </a:r>
          </a:p>
        </p:txBody>
      </p:sp>
      <p:sp>
        <p:nvSpPr>
          <p:cNvPr id="37" name="Rectangle 17"/>
          <p:cNvSpPr>
            <a:spLocks noChangeArrowheads="1"/>
          </p:cNvSpPr>
          <p:nvPr/>
        </p:nvSpPr>
        <p:spPr bwMode="auto">
          <a:xfrm>
            <a:off x="9082790" y="4478794"/>
            <a:ext cx="97561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 eaLnBrk="1" hangingPunct="1"/>
            <a:r>
              <a:rPr lang="en-US" sz="3200" dirty="0">
                <a:solidFill>
                  <a:srgbClr val="FF0000"/>
                </a:solidFill>
                <a:latin typeface="+mj-lt"/>
              </a:rPr>
              <a:t>4</a:t>
            </a:r>
          </a:p>
        </p:txBody>
      </p:sp>
      <p:sp>
        <p:nvSpPr>
          <p:cNvPr id="38" name="Rectangle 49"/>
          <p:cNvSpPr>
            <a:spLocks noChangeArrowheads="1"/>
          </p:cNvSpPr>
          <p:nvPr/>
        </p:nvSpPr>
        <p:spPr bwMode="auto">
          <a:xfrm>
            <a:off x="9358746" y="1905000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2060"/>
              </a:solidFill>
            </a:endParaRPr>
          </a:p>
        </p:txBody>
      </p:sp>
      <p:sp>
        <p:nvSpPr>
          <p:cNvPr id="39" name="Rectangle 50"/>
          <p:cNvSpPr>
            <a:spLocks noChangeArrowheads="1"/>
          </p:cNvSpPr>
          <p:nvPr/>
        </p:nvSpPr>
        <p:spPr bwMode="auto">
          <a:xfrm>
            <a:off x="9358746" y="2438400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2060"/>
              </a:solidFill>
            </a:endParaRPr>
          </a:p>
        </p:txBody>
      </p:sp>
      <p:sp>
        <p:nvSpPr>
          <p:cNvPr id="40" name="Rectangle 51"/>
          <p:cNvSpPr>
            <a:spLocks noChangeArrowheads="1"/>
          </p:cNvSpPr>
          <p:nvPr/>
        </p:nvSpPr>
        <p:spPr bwMode="auto">
          <a:xfrm>
            <a:off x="9358746" y="2971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2060"/>
              </a:solidFill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3505200" y="1851601"/>
            <a:ext cx="533400" cy="1069663"/>
            <a:chOff x="3505200" y="1877265"/>
            <a:chExt cx="533400" cy="1043999"/>
          </a:xfrm>
          <a:solidFill>
            <a:srgbClr val="0070C0"/>
          </a:solidFill>
        </p:grpSpPr>
        <p:sp>
          <p:nvSpPr>
            <p:cNvPr id="41" name="Rectangle 20"/>
            <p:cNvSpPr>
              <a:spLocks noChangeArrowheads="1"/>
            </p:cNvSpPr>
            <p:nvPr/>
          </p:nvSpPr>
          <p:spPr bwMode="auto">
            <a:xfrm>
              <a:off x="3505200" y="1877265"/>
              <a:ext cx="533400" cy="546345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US">
                <a:solidFill>
                  <a:srgbClr val="002060"/>
                </a:solidFill>
              </a:endParaRPr>
            </a:p>
          </p:txBody>
        </p:sp>
        <p:sp>
          <p:nvSpPr>
            <p:cNvPr id="42" name="Rectangle 20"/>
            <p:cNvSpPr>
              <a:spLocks noChangeArrowheads="1"/>
            </p:cNvSpPr>
            <p:nvPr/>
          </p:nvSpPr>
          <p:spPr bwMode="auto">
            <a:xfrm>
              <a:off x="3505200" y="2400662"/>
              <a:ext cx="533400" cy="520602"/>
            </a:xfrm>
            <a:prstGeom prst="rect">
              <a:avLst/>
            </a:prstGeom>
            <a:grpFill/>
            <a:ln w="9525">
              <a:solidFill>
                <a:schemeClr val="accent4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US">
                <a:solidFill>
                  <a:srgbClr val="002060"/>
                </a:solidFill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8835390" y="1905000"/>
            <a:ext cx="1070610" cy="1069663"/>
            <a:chOff x="8835390" y="1905000"/>
            <a:chExt cx="1070610" cy="1069663"/>
          </a:xfrm>
        </p:grpSpPr>
        <p:grpSp>
          <p:nvGrpSpPr>
            <p:cNvPr id="48" name="Group 47"/>
            <p:cNvGrpSpPr/>
            <p:nvPr/>
          </p:nvGrpSpPr>
          <p:grpSpPr>
            <a:xfrm>
              <a:off x="8835390" y="1905000"/>
              <a:ext cx="533400" cy="1069663"/>
              <a:chOff x="3505200" y="1877265"/>
              <a:chExt cx="533400" cy="1043999"/>
            </a:xfrm>
            <a:solidFill>
              <a:srgbClr val="0070C0"/>
            </a:solidFill>
          </p:grpSpPr>
          <p:sp>
            <p:nvSpPr>
              <p:cNvPr id="49" name="Rectangle 20"/>
              <p:cNvSpPr>
                <a:spLocks noChangeArrowheads="1"/>
              </p:cNvSpPr>
              <p:nvPr/>
            </p:nvSpPr>
            <p:spPr bwMode="auto">
              <a:xfrm>
                <a:off x="3505200" y="1877265"/>
                <a:ext cx="533400" cy="546345"/>
              </a:xfrm>
              <a:prstGeom prst="rect">
                <a:avLst/>
              </a:prstGeom>
              <a:grpFill/>
              <a:ln w="9525">
                <a:solidFill>
                  <a:schemeClr val="accent4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endParaRPr lang="en-US">
                  <a:solidFill>
                    <a:srgbClr val="002060"/>
                  </a:solidFill>
                </a:endParaRPr>
              </a:p>
            </p:txBody>
          </p:sp>
          <p:sp>
            <p:nvSpPr>
              <p:cNvPr id="50" name="Rectangle 20"/>
              <p:cNvSpPr>
                <a:spLocks noChangeArrowheads="1"/>
              </p:cNvSpPr>
              <p:nvPr/>
            </p:nvSpPr>
            <p:spPr bwMode="auto">
              <a:xfrm>
                <a:off x="3505200" y="2400662"/>
                <a:ext cx="533400" cy="520602"/>
              </a:xfrm>
              <a:prstGeom prst="rect">
                <a:avLst/>
              </a:prstGeom>
              <a:grpFill/>
              <a:ln w="9525">
                <a:solidFill>
                  <a:schemeClr val="accent4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endParaRPr lang="en-US">
                  <a:solidFill>
                    <a:srgbClr val="002060"/>
                  </a:solidFill>
                </a:endParaRPr>
              </a:p>
            </p:txBody>
          </p:sp>
        </p:grpSp>
        <p:grpSp>
          <p:nvGrpSpPr>
            <p:cNvPr id="51" name="Group 50"/>
            <p:cNvGrpSpPr/>
            <p:nvPr/>
          </p:nvGrpSpPr>
          <p:grpSpPr>
            <a:xfrm>
              <a:off x="9372600" y="1905000"/>
              <a:ext cx="533400" cy="1069663"/>
              <a:chOff x="3505200" y="1877265"/>
              <a:chExt cx="533400" cy="1043999"/>
            </a:xfrm>
            <a:solidFill>
              <a:srgbClr val="0070C0"/>
            </a:solidFill>
          </p:grpSpPr>
          <p:sp>
            <p:nvSpPr>
              <p:cNvPr id="52" name="Rectangle 20"/>
              <p:cNvSpPr>
                <a:spLocks noChangeArrowheads="1"/>
              </p:cNvSpPr>
              <p:nvPr/>
            </p:nvSpPr>
            <p:spPr bwMode="auto">
              <a:xfrm>
                <a:off x="3505200" y="1877265"/>
                <a:ext cx="533400" cy="546345"/>
              </a:xfrm>
              <a:prstGeom prst="rect">
                <a:avLst/>
              </a:prstGeom>
              <a:grpFill/>
              <a:ln w="9525">
                <a:solidFill>
                  <a:schemeClr val="accent4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endParaRPr lang="en-US">
                  <a:solidFill>
                    <a:srgbClr val="002060"/>
                  </a:solidFill>
                </a:endParaRPr>
              </a:p>
            </p:txBody>
          </p:sp>
          <p:sp>
            <p:nvSpPr>
              <p:cNvPr id="53" name="Rectangle 20"/>
              <p:cNvSpPr>
                <a:spLocks noChangeArrowheads="1"/>
              </p:cNvSpPr>
              <p:nvPr/>
            </p:nvSpPr>
            <p:spPr bwMode="auto">
              <a:xfrm>
                <a:off x="3505200" y="2400662"/>
                <a:ext cx="533400" cy="520602"/>
              </a:xfrm>
              <a:prstGeom prst="rect">
                <a:avLst/>
              </a:prstGeom>
              <a:grpFill/>
              <a:ln w="9525">
                <a:solidFill>
                  <a:schemeClr val="accent4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endParaRPr lang="en-US">
                  <a:solidFill>
                    <a:srgbClr val="00206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92196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36" grpId="0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41995" descr="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3989" y="-228600"/>
            <a:ext cx="5334000" cy="4178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图片 41996" descr="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1000"/>
            <a:ext cx="9144000" cy="649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图片 41997" descr="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48325"/>
            <a:ext cx="12192000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990600" y="3225081"/>
            <a:ext cx="74676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ts val="0"/>
              </a:spcBef>
            </a:pPr>
            <a:r>
              <a:rPr lang="en-US" sz="3600" dirty="0" smtClean="0">
                <a:solidFill>
                  <a:srgbClr val="002060"/>
                </a:solidFill>
                <a:latin typeface="+mj-lt"/>
                <a:cs typeface="Arial" charset="0"/>
              </a:rPr>
              <a:t>- </a:t>
            </a:r>
            <a:r>
              <a:rPr lang="en-US" sz="3600" dirty="0" err="1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Xem</a:t>
            </a:r>
            <a:r>
              <a:rPr lang="en-US" sz="36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lại</a:t>
            </a:r>
            <a:r>
              <a:rPr lang="en-US" sz="36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+mj-lt"/>
                <a:cs typeface="Times New Roman" pitchFamily="18" charset="0"/>
              </a:rPr>
              <a:t>bài</a:t>
            </a:r>
            <a:r>
              <a:rPr lang="en-US" sz="3600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.</a:t>
            </a:r>
          </a:p>
          <a:p>
            <a:pPr algn="just" eaLnBrk="1" hangingPunct="1">
              <a:spcBef>
                <a:spcPts val="0"/>
              </a:spcBef>
            </a:pPr>
            <a:r>
              <a:rPr lang="en-US" sz="36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- </a:t>
            </a:r>
            <a:r>
              <a:rPr lang="en-US" sz="3600" dirty="0" err="1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Chuẩn</a:t>
            </a:r>
            <a:r>
              <a:rPr lang="en-US" sz="36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+mj-lt"/>
                <a:cs typeface="Times New Roman" pitchFamily="18" charset="0"/>
              </a:rPr>
              <a:t>bị</a:t>
            </a:r>
            <a:r>
              <a:rPr lang="en-US" sz="3600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+mj-lt"/>
                <a:cs typeface="Times New Roman" pitchFamily="18" charset="0"/>
              </a:rPr>
              <a:t>bài</a:t>
            </a:r>
            <a:r>
              <a:rPr lang="en-US" sz="3600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: Chia </a:t>
            </a:r>
            <a:r>
              <a:rPr lang="en-US" sz="3600" dirty="0" err="1">
                <a:solidFill>
                  <a:srgbClr val="002060"/>
                </a:solidFill>
                <a:latin typeface="+mj-lt"/>
                <a:cs typeface="Times New Roman" pitchFamily="18" charset="0"/>
              </a:rPr>
              <a:t>số</a:t>
            </a:r>
            <a:r>
              <a:rPr lang="en-US" sz="3600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+mj-lt"/>
                <a:cs typeface="Times New Roman" pitchFamily="18" charset="0"/>
              </a:rPr>
              <a:t>có</a:t>
            </a:r>
            <a:r>
              <a:rPr lang="en-US" sz="3600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bốn</a:t>
            </a:r>
            <a:r>
              <a:rPr lang="en-US" sz="3600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+mj-lt"/>
                <a:cs typeface="Times New Roman" pitchFamily="18" charset="0"/>
              </a:rPr>
              <a:t>số</a:t>
            </a:r>
            <a:r>
              <a:rPr lang="en-US" sz="3600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+mj-lt"/>
                <a:cs typeface="Times New Roman" pitchFamily="18" charset="0"/>
              </a:rPr>
              <a:t>cho</a:t>
            </a:r>
            <a:r>
              <a:rPr lang="en-US" sz="3600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+mj-lt"/>
                <a:cs typeface="Times New Roman" pitchFamily="18" charset="0"/>
              </a:rPr>
              <a:t>số</a:t>
            </a:r>
            <a:r>
              <a:rPr lang="en-US" sz="3600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+mj-lt"/>
                <a:cs typeface="Times New Roman" pitchFamily="18" charset="0"/>
              </a:rPr>
              <a:t>có</a:t>
            </a:r>
            <a:r>
              <a:rPr lang="en-US" sz="3600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+mj-lt"/>
                <a:cs typeface="Times New Roman" pitchFamily="18" charset="0"/>
              </a:rPr>
              <a:t>một</a:t>
            </a:r>
            <a:r>
              <a:rPr lang="en-US" sz="3600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+mj-lt"/>
                <a:cs typeface="Times New Roman" pitchFamily="18" charset="0"/>
              </a:rPr>
              <a:t>chữ</a:t>
            </a:r>
            <a:r>
              <a:rPr lang="en-US" sz="3600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+mj-lt"/>
                <a:cs typeface="Times New Roman" pitchFamily="18" charset="0"/>
              </a:rPr>
              <a:t>số</a:t>
            </a:r>
            <a:r>
              <a:rPr lang="en-US" sz="3600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.</a:t>
            </a:r>
            <a:endParaRPr lang="en-US" altLang="en-US" sz="36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43800" y="1475901"/>
            <a:ext cx="2514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DẶN DÒ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98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897&quot;&gt;&lt;property id=&quot;20148&quot; value=&quot;5&quot;/&gt;&lt;property id=&quot;20300&quot; value=&quot;Slide 2&quot;/&gt;&lt;property id=&quot;20307&quot; value=&quot;289&quot;/&gt;&lt;/object&gt;&lt;object type=&quot;3&quot; unique_id=&quot;11031&quot;&gt;&lt;property id=&quot;20148&quot; value=&quot;5&quot;/&gt;&lt;property id=&quot;20300&quot; value=&quot;Slide 1&quot;/&gt;&lt;property id=&quot;20307&quot; value=&quot;298&quot;/&gt;&lt;/object&gt;&lt;object type=&quot;3&quot; unique_id=&quot;11096&quot;&gt;&lt;property id=&quot;20148&quot; value=&quot;5&quot;/&gt;&lt;property id=&quot;20300&quot; value=&quot;Slide 3&quot;/&gt;&lt;property id=&quot;20307&quot; value=&quot;299&quot;/&gt;&lt;/object&gt;&lt;object type=&quot;3&quot; unique_id=&quot;11097&quot;&gt;&lt;property id=&quot;20148&quot; value=&quot;5&quot;/&gt;&lt;property id=&quot;20300&quot; value=&quot;Slide 4&quot;/&gt;&lt;property id=&quot;20307&quot; value=&quot;300&quot;/&gt;&lt;/object&gt;&lt;object type=&quot;3&quot; unique_id=&quot;11186&quot;&gt;&lt;property id=&quot;20148&quot; value=&quot;5&quot;/&gt;&lt;property id=&quot;20300&quot; value=&quot;Slide 5&quot;/&gt;&lt;property id=&quot;20307&quot; value=&quot;301&quot;/&gt;&lt;/object&gt;&lt;object type=&quot;3&quot; unique_id=&quot;11187&quot;&gt;&lt;property id=&quot;20148&quot; value=&quot;5&quot;/&gt;&lt;property id=&quot;20300&quot; value=&quot;Slide 6&quot;/&gt;&lt;property id=&quot;20307&quot; value=&quot;303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1373</TotalTime>
  <Words>326</Words>
  <Application>Microsoft Office PowerPoint</Application>
  <PresentationFormat>Custom</PresentationFormat>
  <Paragraphs>64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Default Design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Smart</dc:creator>
  <cp:lastModifiedBy>MyPC</cp:lastModifiedBy>
  <cp:revision>175</cp:revision>
  <dcterms:created xsi:type="dcterms:W3CDTF">2012-10-25T07:55:35Z</dcterms:created>
  <dcterms:modified xsi:type="dcterms:W3CDTF">2022-02-18T14:09:35Z</dcterms:modified>
</cp:coreProperties>
</file>