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34"/>
  </p:notesMasterIdLst>
  <p:sldIdLst>
    <p:sldId id="409" r:id="rId2"/>
    <p:sldId id="410" r:id="rId3"/>
    <p:sldId id="804" r:id="rId4"/>
    <p:sldId id="824" r:id="rId5"/>
    <p:sldId id="679" r:id="rId6"/>
    <p:sldId id="759" r:id="rId7"/>
    <p:sldId id="825" r:id="rId8"/>
    <p:sldId id="636" r:id="rId9"/>
    <p:sldId id="650" r:id="rId10"/>
    <p:sldId id="806" r:id="rId11"/>
    <p:sldId id="765" r:id="rId12"/>
    <p:sldId id="826" r:id="rId13"/>
    <p:sldId id="827" r:id="rId14"/>
    <p:sldId id="828" r:id="rId15"/>
    <p:sldId id="683" r:id="rId16"/>
    <p:sldId id="829" r:id="rId17"/>
    <p:sldId id="830" r:id="rId18"/>
    <p:sldId id="805" r:id="rId19"/>
    <p:sldId id="689" r:id="rId20"/>
    <p:sldId id="822" r:id="rId21"/>
    <p:sldId id="823" r:id="rId22"/>
    <p:sldId id="736" r:id="rId23"/>
    <p:sldId id="737" r:id="rId24"/>
    <p:sldId id="738" r:id="rId25"/>
    <p:sldId id="739" r:id="rId26"/>
    <p:sldId id="740" r:id="rId27"/>
    <p:sldId id="742" r:id="rId28"/>
    <p:sldId id="743" r:id="rId29"/>
    <p:sldId id="777" r:id="rId30"/>
    <p:sldId id="813" r:id="rId31"/>
    <p:sldId id="814" r:id="rId32"/>
    <p:sldId id="815" r:id="rId33"/>
  </p:sldIdLst>
  <p:sldSz cx="9144000" cy="6858000" type="screen4x3"/>
  <p:notesSz cx="6858000" cy="9144000"/>
  <p:embeddedFontLst>
    <p:embeddedFont>
      <p:font typeface="Jokerman" panose="04090605060D06020702" pitchFamily="82" charset="0"/>
      <p:regular r:id="rId35"/>
    </p:embeddedFont>
    <p:embeddedFont>
      <p:font typeface="Blackadder ITC" panose="020B0604020202020204" pitchFamily="82" charset="0"/>
      <p:regular r:id="rId36"/>
    </p:embeddedFont>
    <p:embeddedFont>
      <p:font typeface="Broadway" panose="04040905080B02020502" pitchFamily="82" charset="0"/>
      <p:regular r:id="rId37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04B"/>
    <a:srgbClr val="FF9900"/>
    <a:srgbClr val="99FF66"/>
    <a:srgbClr val="009900"/>
    <a:srgbClr val="F8F8F8"/>
    <a:srgbClr val="CC6600"/>
    <a:srgbClr val="0066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2718" autoAdjust="0"/>
  </p:normalViewPr>
  <p:slideViewPr>
    <p:cSldViewPr>
      <p:cViewPr varScale="1">
        <p:scale>
          <a:sx n="66" d="100"/>
          <a:sy n="66" d="100"/>
        </p:scale>
        <p:origin x="5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EDC13B23-DB3C-44C3-B4C0-9556D85149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1945C2A0-2E58-41A0-9018-409146AFC75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>
            <a:extLst>
              <a:ext uri="{FF2B5EF4-FFF2-40B4-BE49-F238E27FC236}">
                <a16:creationId xmlns:a16="http://schemas.microsoft.com/office/drawing/2014/main" id="{ADFD7C8B-AB91-4FD7-987A-EA02B96B84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191494" name="Rectangle 6">
            <a:extLst>
              <a:ext uri="{FF2B5EF4-FFF2-40B4-BE49-F238E27FC236}">
                <a16:creationId xmlns:a16="http://schemas.microsoft.com/office/drawing/2014/main" id="{76360502-3374-4398-A246-25F9E1DB21D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>
            <a:extLst>
              <a:ext uri="{FF2B5EF4-FFF2-40B4-BE49-F238E27FC236}">
                <a16:creationId xmlns:a16="http://schemas.microsoft.com/office/drawing/2014/main" id="{A5E4C3B8-F6F7-4A91-89F9-F8F372CBB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69A3558-C373-416F-8B2D-BDC59DD7762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140C4-7BF8-4FB0-A331-3AE021D426C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302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5177-87C4-4300-8A19-24E08EF6E08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7572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005AA-32E0-47FF-9816-01891300469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85511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91D60-5EBC-4D39-91DF-44C962AD560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3070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B89C4-8000-445E-817B-B38F8CA0F8F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3692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5F4CB-D8D2-41B6-A0CB-DC43604E02C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228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35E77-12D4-4256-952D-C4654F65C66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1820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9FA2-55AB-4269-AA8E-A9090E3AEAB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4210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309DF-0521-47B8-AF85-C55F0F46222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441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CB66-00B6-4D4B-84A5-DF3F6429AC9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1940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58515-2C37-48DB-A86A-95543E549DD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1042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F193B7-5A72-4621-98BA-92F863D596F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92775B3-1B45-4F48-825B-31FA3A7083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71E6AB7-E34C-4E11-9217-A4E20DFE66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3894C47-38FB-40BF-BED4-4F56CF230A1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15.wav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25.jpeg"/><Relationship Id="rId5" Type="http://schemas.openxmlformats.org/officeDocument/2006/relationships/audio" Target="../media/audio17.wav"/><Relationship Id="rId10" Type="http://schemas.openxmlformats.org/officeDocument/2006/relationships/image" Target="../media/image24.jpeg"/><Relationship Id="rId4" Type="http://schemas.openxmlformats.org/officeDocument/2006/relationships/audio" Target="../media/audio16.wav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Baby%20Shark%20Dance%20-%20Sing%20and%20Dance!%20-%20Animal%20Songs%20-%20PINKFONG%20Songs%20for%20Children.mp4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32.png"/><Relationship Id="rId5" Type="http://schemas.openxmlformats.org/officeDocument/2006/relationships/slide" Target="slide13.xml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image" Target="../media/image44.png"/><Relationship Id="rId18" Type="http://schemas.openxmlformats.org/officeDocument/2006/relationships/slide" Target="slide26.xml"/><Relationship Id="rId26" Type="http://schemas.openxmlformats.org/officeDocument/2006/relationships/slide" Target="slide28.xml"/><Relationship Id="rId3" Type="http://schemas.openxmlformats.org/officeDocument/2006/relationships/image" Target="../media/image37.pn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slide" Target="slide24.xml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image" Target="../media/image30.png"/><Relationship Id="rId16" Type="http://schemas.openxmlformats.org/officeDocument/2006/relationships/slide" Target="slide23.xml"/><Relationship Id="rId20" Type="http://schemas.openxmlformats.org/officeDocument/2006/relationships/slide" Target="slide22.xml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slide" Target="slide30.xml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23" Type="http://schemas.openxmlformats.org/officeDocument/2006/relationships/image" Target="../media/image49.png"/><Relationship Id="rId28" Type="http://schemas.openxmlformats.org/officeDocument/2006/relationships/slide" Target="slide31.xml"/><Relationship Id="rId10" Type="http://schemas.openxmlformats.org/officeDocument/2006/relationships/slide" Target="slide25.xml"/><Relationship Id="rId19" Type="http://schemas.openxmlformats.org/officeDocument/2006/relationships/image" Target="../media/image47.png"/><Relationship Id="rId31" Type="http://schemas.openxmlformats.org/officeDocument/2006/relationships/image" Target="../media/image54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slide" Target="slide10.xml"/><Relationship Id="rId22" Type="http://schemas.openxmlformats.org/officeDocument/2006/relationships/slide" Target="slide27.xml"/><Relationship Id="rId27" Type="http://schemas.openxmlformats.org/officeDocument/2006/relationships/image" Target="../media/image51.png"/><Relationship Id="rId30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5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7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9.wav"/><Relationship Id="rId7" Type="http://schemas.openxmlformats.org/officeDocument/2006/relationships/slide" Target="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58.jp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audio" Target="../media/audio20.wav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60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61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62.jpe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9.wav"/><Relationship Id="rId7" Type="http://schemas.openxmlformats.org/officeDocument/2006/relationships/slide" Target="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Celtic%20Music%20-%20Heart%20of%20the%20Forest%20%20Peter%20Gundry.mp3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30.png"/><Relationship Id="rId4" Type="http://schemas.openxmlformats.org/officeDocument/2006/relationships/audio" Target="../media/audio20.wav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20.jp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5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5" Type="http://schemas.openxmlformats.org/officeDocument/2006/relationships/image" Target="../media/image5.jpe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9.wav"/><Relationship Id="rId7" Type="http://schemas.openxmlformats.org/officeDocument/2006/relationships/slide" Target="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videoplayback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30.png"/><Relationship Id="rId4" Type="http://schemas.openxmlformats.org/officeDocument/2006/relationships/audio" Target="../media/audio20.wav"/><Relationship Id="rId9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0.wav"/><Relationship Id="rId7" Type="http://schemas.openxmlformats.org/officeDocument/2006/relationships/image" Target="../media/image1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1E1726-D188-480D-A3FB-E3491231C152}"/>
              </a:ext>
            </a:extLst>
          </p:cNvPr>
          <p:cNvSpPr/>
          <p:nvPr/>
        </p:nvSpPr>
        <p:spPr>
          <a:xfrm>
            <a:off x="1519287" y="718825"/>
            <a:ext cx="6325771" cy="304698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5. WHERE WILL YOU BE 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THIS WEEKEND?</a:t>
            </a:r>
          </a:p>
          <a:p>
            <a:pPr algn="ctr" eaLnBrk="1" hangingPunct="1">
              <a:lnSpc>
                <a:spcPct val="200000"/>
              </a:lnSpc>
              <a:defRPr/>
            </a:pPr>
            <a:r>
              <a:rPr lang="en-US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2</a:t>
            </a:r>
            <a:endParaRPr lang="en-US" sz="40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20C3C3C-FF43-4EEE-B911-1E09D4958AB0}"/>
              </a:ext>
            </a:extLst>
          </p:cNvPr>
          <p:cNvSpPr/>
          <p:nvPr/>
        </p:nvSpPr>
        <p:spPr>
          <a:xfrm>
            <a:off x="293688" y="352425"/>
            <a:ext cx="5102225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Where will you do at Ha Long Bay?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27952E2-ED85-49D3-B0C0-CC2EC11EC346}"/>
              </a:ext>
            </a:extLst>
          </p:cNvPr>
          <p:cNvSpPr/>
          <p:nvPr/>
        </p:nvSpPr>
        <p:spPr>
          <a:xfrm>
            <a:off x="293688" y="3643313"/>
            <a:ext cx="5862637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think I’ll</a:t>
            </a:r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0D1EA6DA-794C-4DDB-9D0E-55BA24A7A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979" y="1556792"/>
            <a:ext cx="2778083" cy="2087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43150" y="3927475"/>
            <a:ext cx="391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explore the caves.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4614D54-075D-456A-9D75-1DEFC50A862E}"/>
              </a:ext>
            </a:extLst>
          </p:cNvPr>
          <p:cNvSpPr/>
          <p:nvPr/>
        </p:nvSpPr>
        <p:spPr>
          <a:xfrm>
            <a:off x="341313" y="5157788"/>
            <a:ext cx="7959725" cy="115252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don’t know. I may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197350" y="5441950"/>
            <a:ext cx="3917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explore the caves.</a:t>
            </a:r>
          </a:p>
        </p:txBody>
      </p:sp>
      <p:pic>
        <p:nvPicPr>
          <p:cNvPr id="1229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938338"/>
            <a:ext cx="18573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AB42933-DD96-4FF0-8F8C-9FE77F5E3681}"/>
              </a:ext>
            </a:extLst>
          </p:cNvPr>
          <p:cNvSpPr/>
          <p:nvPr/>
        </p:nvSpPr>
        <p:spPr>
          <a:xfrm>
            <a:off x="293688" y="352425"/>
            <a:ext cx="5102225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Where will you do at Ha Long Bay?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46CD12DA-F779-4BA3-8113-59680FCC7CBC}"/>
              </a:ext>
            </a:extLst>
          </p:cNvPr>
          <p:cNvSpPr/>
          <p:nvPr/>
        </p:nvSpPr>
        <p:spPr>
          <a:xfrm>
            <a:off x="293688" y="3643313"/>
            <a:ext cx="5430837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think I’ll</a:t>
            </a:r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16ECC115-3045-4C2E-A1D5-B0D90C557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979" y="1648308"/>
            <a:ext cx="3639053" cy="190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43150" y="3927475"/>
            <a:ext cx="3381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take a boat trip.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2BF4DF6-79E5-446A-818F-70D1590C6EE1}"/>
              </a:ext>
            </a:extLst>
          </p:cNvPr>
          <p:cNvSpPr/>
          <p:nvPr/>
        </p:nvSpPr>
        <p:spPr>
          <a:xfrm>
            <a:off x="341313" y="5157788"/>
            <a:ext cx="6967537" cy="115252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don’t know. I may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29088" y="5441950"/>
            <a:ext cx="3381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take a boat trip.</a:t>
            </a:r>
          </a:p>
        </p:txBody>
      </p:sp>
      <p:pic>
        <p:nvPicPr>
          <p:cNvPr id="1332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938338"/>
            <a:ext cx="18573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7940A666-C75E-4A4C-A22A-EC8AF50D1A01}"/>
              </a:ext>
            </a:extLst>
          </p:cNvPr>
          <p:cNvSpPr/>
          <p:nvPr/>
        </p:nvSpPr>
        <p:spPr>
          <a:xfrm>
            <a:off x="293688" y="352425"/>
            <a:ext cx="5102225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Where will you do at Ha Long Bay?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1971C4DC-33D4-4C41-8C00-08BCDE4FB11E}"/>
              </a:ext>
            </a:extLst>
          </p:cNvPr>
          <p:cNvSpPr/>
          <p:nvPr/>
        </p:nvSpPr>
        <p:spPr>
          <a:xfrm>
            <a:off x="293688" y="3643313"/>
            <a:ext cx="8464550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think I’ll</a:t>
            </a:r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1BC35209-B410-41C1-83D2-57745C916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979" y="1604577"/>
            <a:ext cx="2778083" cy="1850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88913"/>
            <a:ext cx="15811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43150" y="3927475"/>
            <a:ext cx="65500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build sandcastles on the beach.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CA8667CE-2E01-4564-843E-2C558C0113D7}"/>
              </a:ext>
            </a:extLst>
          </p:cNvPr>
          <p:cNvSpPr/>
          <p:nvPr/>
        </p:nvSpPr>
        <p:spPr>
          <a:xfrm>
            <a:off x="341313" y="5157788"/>
            <a:ext cx="8551862" cy="115252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don’t know. I may</a:t>
            </a:r>
          </a:p>
          <a:p>
            <a:pPr eaLnBrk="1" hangingPunct="1">
              <a:defRPr/>
            </a:pPr>
            <a:endParaRPr lang="en-US" sz="3200" b="1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65600" y="5246688"/>
            <a:ext cx="42656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build sandcastles 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7838" y="5691188"/>
            <a:ext cx="42656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on the beach.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2CD7333-F686-48F9-9C12-E677A7E3AB84}"/>
              </a:ext>
            </a:extLst>
          </p:cNvPr>
          <p:cNvSpPr/>
          <p:nvPr/>
        </p:nvSpPr>
        <p:spPr>
          <a:xfrm>
            <a:off x="293688" y="352425"/>
            <a:ext cx="5102225" cy="1152525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Where will you do at Ha Long Bay?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FB73B25B-D1C7-4A36-A6FA-C83E302536D1}"/>
              </a:ext>
            </a:extLst>
          </p:cNvPr>
          <p:cNvSpPr/>
          <p:nvPr/>
        </p:nvSpPr>
        <p:spPr>
          <a:xfrm>
            <a:off x="293688" y="3643313"/>
            <a:ext cx="5357812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think I’ll</a:t>
            </a:r>
          </a:p>
        </p:txBody>
      </p:sp>
      <p:pic>
        <p:nvPicPr>
          <p:cNvPr id="12293" name="Picture 7">
            <a:extLst>
              <a:ext uri="{FF2B5EF4-FFF2-40B4-BE49-F238E27FC236}">
                <a16:creationId xmlns:a16="http://schemas.microsoft.com/office/drawing/2014/main" id="{4512713B-395F-4FCC-907C-DBD5647F6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9952" y="1622457"/>
            <a:ext cx="2778083" cy="195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938338"/>
            <a:ext cx="18573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43150" y="3927475"/>
            <a:ext cx="330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swim in the sea.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19F7A584-5191-49EC-A9F8-2CA9C981DA3B}"/>
              </a:ext>
            </a:extLst>
          </p:cNvPr>
          <p:cNvSpPr/>
          <p:nvPr/>
        </p:nvSpPr>
        <p:spPr>
          <a:xfrm>
            <a:off x="341313" y="5157788"/>
            <a:ext cx="7254875" cy="1152525"/>
          </a:xfrm>
          <a:prstGeom prst="flowChartAlternateProcess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b="1" dirty="0"/>
              <a:t>I don’t know. I may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168775" y="5441950"/>
            <a:ext cx="330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swim in the sea.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23850" y="333375"/>
            <a:ext cx="8424863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explore the caves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take a boat trip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build sandcastles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swim in the sea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- eat seafood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2. Model sentence</a:t>
            </a:r>
            <a:endParaRPr lang="en-US" altLang="en-US" sz="2800" b="1"/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ym typeface="Wingdings" panose="05000000000000000000" pitchFamily="2" charset="2"/>
              </a:rPr>
              <a:t>Where will you do at Ha Long Bay?</a:t>
            </a:r>
            <a:endParaRPr lang="en-US" altLang="en-US" sz="2800" b="1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>
                <a:sym typeface="Wingdings" panose="05000000000000000000" pitchFamily="2" charset="2"/>
              </a:rPr>
              <a:t>I think I’ll </a:t>
            </a:r>
            <a:r>
              <a:rPr lang="en-US" alt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swim in the sea</a:t>
            </a:r>
            <a:r>
              <a:rPr lang="en-US" altLang="en-US" sz="2800" b="1">
                <a:sym typeface="Wingdings" panose="05000000000000000000" pitchFamily="2" charset="2"/>
              </a:rPr>
              <a:t>.</a:t>
            </a:r>
            <a:endParaRPr lang="en-US" altLang="en-US" sz="2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/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703263"/>
            <a:ext cx="17653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100" y="703263"/>
            <a:ext cx="19351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276475"/>
            <a:ext cx="474027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581525"/>
            <a:ext cx="2481263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137093-BEE7-4B8A-B0B2-C9157799F4B3}"/>
              </a:ext>
            </a:extLst>
          </p:cNvPr>
          <p:cNvSpPr/>
          <p:nvPr/>
        </p:nvSpPr>
        <p:spPr>
          <a:xfrm>
            <a:off x="179512" y="332656"/>
            <a:ext cx="417415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NUMBER</a:t>
            </a:r>
          </a:p>
        </p:txBody>
      </p:sp>
      <p:pic>
        <p:nvPicPr>
          <p:cNvPr id="1741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184275"/>
            <a:ext cx="3238500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3238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860800"/>
            <a:ext cx="32385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2385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A2040B3-A359-4834-A123-ECA97419FC12}"/>
              </a:ext>
            </a:extLst>
          </p:cNvPr>
          <p:cNvSpPr/>
          <p:nvPr/>
        </p:nvSpPr>
        <p:spPr>
          <a:xfrm>
            <a:off x="2014538" y="3221038"/>
            <a:ext cx="450850" cy="406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20EA91E-0A44-45C4-BF93-A128F8162C9F}"/>
              </a:ext>
            </a:extLst>
          </p:cNvPr>
          <p:cNvSpPr/>
          <p:nvPr/>
        </p:nvSpPr>
        <p:spPr>
          <a:xfrm>
            <a:off x="6453188" y="3221038"/>
            <a:ext cx="450850" cy="406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7A316A-1AF0-42EA-96F9-455D11DC7D8F}"/>
              </a:ext>
            </a:extLst>
          </p:cNvPr>
          <p:cNvSpPr/>
          <p:nvPr/>
        </p:nvSpPr>
        <p:spPr>
          <a:xfrm>
            <a:off x="2011363" y="5876925"/>
            <a:ext cx="450850" cy="406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218AB59-1A71-4036-A709-4E16F68B555C}"/>
              </a:ext>
            </a:extLst>
          </p:cNvPr>
          <p:cNvSpPr/>
          <p:nvPr/>
        </p:nvSpPr>
        <p:spPr>
          <a:xfrm>
            <a:off x="6502400" y="5938838"/>
            <a:ext cx="450850" cy="406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/>
              <a:t>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F8DADF-0279-4846-9675-B9717E9F8205}"/>
              </a:ext>
            </a:extLst>
          </p:cNvPr>
          <p:cNvSpPr/>
          <p:nvPr/>
        </p:nvSpPr>
        <p:spPr>
          <a:xfrm>
            <a:off x="1336675" y="3241675"/>
            <a:ext cx="54927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1C1B01A-DC38-4FD6-B25F-520DEACDCAA2}"/>
              </a:ext>
            </a:extLst>
          </p:cNvPr>
          <p:cNvSpPr/>
          <p:nvPr/>
        </p:nvSpPr>
        <p:spPr>
          <a:xfrm>
            <a:off x="5842000" y="3241675"/>
            <a:ext cx="54927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CF4FC4B-40D3-4B25-A321-D337A09B5BDC}"/>
              </a:ext>
            </a:extLst>
          </p:cNvPr>
          <p:cNvSpPr/>
          <p:nvPr/>
        </p:nvSpPr>
        <p:spPr>
          <a:xfrm>
            <a:off x="1336675" y="5865813"/>
            <a:ext cx="54927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C303D7E-E694-4060-880C-D985E86A51A8}"/>
              </a:ext>
            </a:extLst>
          </p:cNvPr>
          <p:cNvSpPr/>
          <p:nvPr/>
        </p:nvSpPr>
        <p:spPr>
          <a:xfrm>
            <a:off x="5842000" y="5916613"/>
            <a:ext cx="549275" cy="4286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2" name="32-Point Star 21">
            <a:extLst>
              <a:ext uri="{FF2B5EF4-FFF2-40B4-BE49-F238E27FC236}">
                <a16:creationId xmlns:a16="http://schemas.microsoft.com/office/drawing/2014/main" id="{51D765B1-2097-4D7D-B23D-8EEB5B1CABEE}"/>
              </a:ext>
            </a:extLst>
          </p:cNvPr>
          <p:cNvSpPr/>
          <p:nvPr/>
        </p:nvSpPr>
        <p:spPr>
          <a:xfrm>
            <a:off x="4354513" y="196850"/>
            <a:ext cx="1011237" cy="9874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23" name="32-Point Star 22">
            <a:extLst>
              <a:ext uri="{FF2B5EF4-FFF2-40B4-BE49-F238E27FC236}">
                <a16:creationId xmlns:a16="http://schemas.microsoft.com/office/drawing/2014/main" id="{6229E02A-0850-4BCF-8317-FF5EBE90D965}"/>
              </a:ext>
            </a:extLst>
          </p:cNvPr>
          <p:cNvSpPr/>
          <p:nvPr/>
        </p:nvSpPr>
        <p:spPr>
          <a:xfrm>
            <a:off x="5467350" y="152400"/>
            <a:ext cx="1011238" cy="987425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24" name="32-Point Star 23">
            <a:extLst>
              <a:ext uri="{FF2B5EF4-FFF2-40B4-BE49-F238E27FC236}">
                <a16:creationId xmlns:a16="http://schemas.microsoft.com/office/drawing/2014/main" id="{757BD6F9-3C1D-48BA-B8C4-355BE0C5D98C}"/>
              </a:ext>
            </a:extLst>
          </p:cNvPr>
          <p:cNvSpPr/>
          <p:nvPr/>
        </p:nvSpPr>
        <p:spPr>
          <a:xfrm>
            <a:off x="6664325" y="195263"/>
            <a:ext cx="1011238" cy="989012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25" name="32-Point Star 24">
            <a:extLst>
              <a:ext uri="{FF2B5EF4-FFF2-40B4-BE49-F238E27FC236}">
                <a16:creationId xmlns:a16="http://schemas.microsoft.com/office/drawing/2014/main" id="{E71E85DC-5821-44E8-804E-5338FACBFBE9}"/>
              </a:ext>
            </a:extLst>
          </p:cNvPr>
          <p:cNvSpPr/>
          <p:nvPr/>
        </p:nvSpPr>
        <p:spPr>
          <a:xfrm>
            <a:off x="7885113" y="207963"/>
            <a:ext cx="1011237" cy="989012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/>
              <a:t>4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270827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C82FC9-2037-4E03-A3D8-AA5F287C522D}"/>
              </a:ext>
            </a:extLst>
          </p:cNvPr>
          <p:cNvSpPr/>
          <p:nvPr/>
        </p:nvSpPr>
        <p:spPr>
          <a:xfrm>
            <a:off x="1547664" y="877456"/>
            <a:ext cx="375487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WRITE ABOUT YOU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900113" y="1844675"/>
            <a:ext cx="73437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1. Where will you be tomorrow?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ym typeface="Wingdings" panose="05000000000000000000" pitchFamily="2" charset="2"/>
              </a:rPr>
              <a:t> </a:t>
            </a:r>
            <a:r>
              <a:rPr lang="en-US" altLang="en-US" sz="3600"/>
              <a:t>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/>
              <a:t>2. What will you do? 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>
                <a:sym typeface="Wingdings" panose="05000000000000000000" pitchFamily="2" charset="2"/>
              </a:rPr>
              <a:t> </a:t>
            </a:r>
            <a:endParaRPr lang="en-US" altLang="en-US" sz="3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/>
            </a:r>
            <a:br>
              <a:rPr lang="en-US" altLang="en-US" sz="3600"/>
            </a:br>
            <a:endParaRPr lang="en-US" altLang="en-US" sz="36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3350" y="2852738"/>
            <a:ext cx="7740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I think I’ll be in the school library.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47813" y="4437063"/>
            <a:ext cx="540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I think I’ll be at school.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D54E77-2F7D-408C-A7CE-C74F15707940}"/>
              </a:ext>
            </a:extLst>
          </p:cNvPr>
          <p:cNvSpPr/>
          <p:nvPr/>
        </p:nvSpPr>
        <p:spPr>
          <a:xfrm>
            <a:off x="395536" y="5003068"/>
            <a:ext cx="5904656" cy="18549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ct val="200000"/>
              </a:lnSpc>
              <a:defRPr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Jokerman" pitchFamily="82" charset="0"/>
                <a:cs typeface="+mn-cs"/>
              </a:rPr>
              <a:t>WARM UP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C3770462-85EE-4316-9AD5-DCF7E4BC60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26" y="35985"/>
            <a:ext cx="648072" cy="64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84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22375"/>
            <a:ext cx="220345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1676400"/>
            <a:ext cx="1019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352800"/>
            <a:ext cx="21685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12109D6-F2DE-4FE5-8736-70245D4BF1E9}"/>
              </a:ext>
            </a:extLst>
          </p:cNvPr>
          <p:cNvSpPr/>
          <p:nvPr/>
        </p:nvSpPr>
        <p:spPr>
          <a:xfrm>
            <a:off x="4953000" y="874713"/>
            <a:ext cx="3276600" cy="3011487"/>
          </a:xfrm>
          <a:prstGeom prst="ellipse">
            <a:avLst/>
          </a:prstGeom>
          <a:solidFill>
            <a:srgbClr val="FF0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Little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Blackadder ITC" pitchFamily="82" charset="0"/>
              </a:rPr>
              <a:t>Red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7942263" y="34925"/>
            <a:ext cx="1219200" cy="609600"/>
            <a:chOff x="7941469" y="35668"/>
            <a:chExt cx="1220365" cy="609600"/>
          </a:xfrm>
        </p:grpSpPr>
        <p:pic>
          <p:nvPicPr>
            <p:cNvPr id="19465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469" y="35668"/>
              <a:ext cx="1220365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3146B3C-7102-4C46-A8D7-B57226CF9380}"/>
                </a:ext>
              </a:extLst>
            </p:cNvPr>
            <p:cNvSpPr/>
            <p:nvPr/>
          </p:nvSpPr>
          <p:spPr>
            <a:xfrm>
              <a:off x="8152054" y="109635"/>
              <a:ext cx="799193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n-cs"/>
                </a:rPr>
                <a:t>PLAY</a:t>
              </a:r>
            </a:p>
          </p:txBody>
        </p:sp>
      </p:grpSp>
      <p:pic>
        <p:nvPicPr>
          <p:cNvPr id="3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48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98925"/>
            <a:ext cx="3352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3824288"/>
            <a:ext cx="728663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2932113"/>
            <a:ext cx="7302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2454275"/>
            <a:ext cx="72866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2466975"/>
            <a:ext cx="72866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25" y="3375025"/>
            <a:ext cx="7302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4156075"/>
            <a:ext cx="728663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2889250"/>
            <a:ext cx="730250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2608263"/>
            <a:ext cx="72866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225925"/>
            <a:ext cx="11398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268413"/>
            <a:ext cx="21526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064000"/>
            <a:ext cx="8064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3881438"/>
            <a:ext cx="533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2782888"/>
            <a:ext cx="568325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098925"/>
            <a:ext cx="841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3203575"/>
            <a:ext cx="5969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156075"/>
            <a:ext cx="20129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2984500"/>
            <a:ext cx="46513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8" y="2901950"/>
            <a:ext cx="4540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316288"/>
            <a:ext cx="466725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1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749550"/>
            <a:ext cx="45561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2787650"/>
            <a:ext cx="8556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4368800"/>
            <a:ext cx="10795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2703513"/>
            <a:ext cx="7302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963863"/>
            <a:ext cx="3476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0.05162 L 0.24132 0.01435 " pathEditMode="relative" rAng="0" ptsTypes="AA">
                                      <p:cBhvr>
                                        <p:cTn id="6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3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16024 -0.10394 " pathEditMode="relative" rAng="0" ptsTypes="AA">
                                      <p:cBhvr>
                                        <p:cTn id="77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-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157 L 0.17743 -0.0213 " pathEditMode="relative" rAng="0" ptsTypes="AA">
                                      <p:cBhvr>
                                        <p:cTn id="8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4421 L 0.17899 0.15463 " pathEditMode="relative" rAng="0" ptsTypes="AA">
                                      <p:cBhvr>
                                        <p:cTn id="99" dur="1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4074 L -0.04115 -0.1669 " pathEditMode="relative" rAng="0" ptsTypes="AA">
                                      <p:cBhvr>
                                        <p:cTn id="11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 nodeType="clickPar">
                      <p:stCondLst>
                        <p:cond delay="0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1782 L -0.12812 -0.02315 " pathEditMode="relative" rAng="0" ptsTypes="AA">
                                      <p:cBhvr>
                                        <p:cTn id="121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1783 L -0.13924 0.08449 " pathEditMode="relative" rAng="0" ptsTypes="AA">
                                      <p:cBhvr>
                                        <p:cTn id="13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 nodeType="clickPar">
                      <p:stCondLst>
                        <p:cond delay="0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3727 L 0.0552 -0.06945 " pathEditMode="relative" rAng="0" ptsTypes="AA">
                                      <p:cBhvr>
                                        <p:cTn id="143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 nodeType="clickPar">
                      <p:stCondLst>
                        <p:cond delay="0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162 L -0.10034 -0.01435 " pathEditMode="relative" rAng="0" ptsTypes="AA">
                                      <p:cBhvr>
                                        <p:cTn id="154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7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125 L -0.09218 0.00996 " pathEditMode="relative" rAng="0" ptsTypes="AA">
                                      <p:cBhvr>
                                        <p:cTn id="165" dur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2639 L -0.23142 0.00834 " pathEditMode="relative" rAng="0" ptsTypes="AA">
                                      <p:cBhvr>
                                        <p:cTn id="176" dur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83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1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2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4ADA8-7242-4B79-BA12-C82F8CE87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88" y="2547938"/>
            <a:ext cx="297180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2C38CD17-4C5B-474C-A3EB-16703B80661E}"/>
              </a:ext>
            </a:extLst>
          </p:cNvPr>
          <p:cNvSpPr/>
          <p:nvPr/>
        </p:nvSpPr>
        <p:spPr>
          <a:xfrm>
            <a:off x="3851275" y="1905000"/>
            <a:ext cx="4398963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the countryside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B5A4C89-684A-46D6-A9E4-31591ACD570B}"/>
              </a:ext>
            </a:extLst>
          </p:cNvPr>
          <p:cNvSpPr/>
          <p:nvPr/>
        </p:nvSpPr>
        <p:spPr>
          <a:xfrm>
            <a:off x="3851275" y="4953000"/>
            <a:ext cx="441325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On the beach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ABF855C-5554-42A9-AEB0-82F32A1442F6}"/>
              </a:ext>
            </a:extLst>
          </p:cNvPr>
          <p:cNvSpPr/>
          <p:nvPr/>
        </p:nvSpPr>
        <p:spPr>
          <a:xfrm>
            <a:off x="3851275" y="3352800"/>
            <a:ext cx="439102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the mountains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052983-6255-40B8-94A5-B107DAF37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1954213"/>
            <a:ext cx="3024188" cy="3455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0CE88FC-22E6-4851-9889-04EF951EC404}"/>
              </a:ext>
            </a:extLst>
          </p:cNvPr>
          <p:cNvSpPr/>
          <p:nvPr/>
        </p:nvSpPr>
        <p:spPr>
          <a:xfrm>
            <a:off x="3563938" y="1905000"/>
            <a:ext cx="4686300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In the cinema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6E32571-01A8-43DF-A323-B7E51C34933F}"/>
              </a:ext>
            </a:extLst>
          </p:cNvPr>
          <p:cNvSpPr/>
          <p:nvPr/>
        </p:nvSpPr>
        <p:spPr>
          <a:xfrm>
            <a:off x="3779838" y="4953000"/>
            <a:ext cx="44704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At school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69B9FEE-F7BD-46BC-A2C1-5FF32402BD0D}"/>
              </a:ext>
            </a:extLst>
          </p:cNvPr>
          <p:cNvSpPr/>
          <p:nvPr/>
        </p:nvSpPr>
        <p:spPr>
          <a:xfrm>
            <a:off x="3635375" y="3352800"/>
            <a:ext cx="4606925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At the zoo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281203-E253-4E80-8942-6F8A519442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3" y="2333490"/>
            <a:ext cx="3849384" cy="3111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5A38A38-C638-4B3B-B3CE-BBB57F0597D2}"/>
              </a:ext>
            </a:extLst>
          </p:cNvPr>
          <p:cNvSpPr/>
          <p:nvPr/>
        </p:nvSpPr>
        <p:spPr>
          <a:xfrm>
            <a:off x="4516438" y="1905000"/>
            <a:ext cx="3733800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the </a:t>
            </a:r>
            <a:r>
              <a:rPr lang="en-US" sz="3200" b="1" dirty="0" err="1">
                <a:solidFill>
                  <a:schemeClr val="bg1"/>
                </a:solidFill>
              </a:rPr>
              <a:t>moutains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8BBC902-E132-4BE4-A82F-711D8D2053AB}"/>
              </a:ext>
            </a:extLst>
          </p:cNvPr>
          <p:cNvSpPr/>
          <p:nvPr/>
        </p:nvSpPr>
        <p:spPr>
          <a:xfrm>
            <a:off x="4549775" y="3352800"/>
            <a:ext cx="37338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In the countryside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64F67A07-9B52-4A36-8E84-4B7A171EAA64}"/>
              </a:ext>
            </a:extLst>
          </p:cNvPr>
          <p:cNvSpPr/>
          <p:nvPr/>
        </p:nvSpPr>
        <p:spPr>
          <a:xfrm>
            <a:off x="4516438" y="4876800"/>
            <a:ext cx="37338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</a:rPr>
              <a:t>On the beach</a:t>
            </a: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246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48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973B8-BC0A-40A3-BD4D-73125723E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2276475"/>
            <a:ext cx="3335338" cy="2806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A1006C5-025B-4F74-8E58-132A21CF5E4B}"/>
              </a:ext>
            </a:extLst>
          </p:cNvPr>
          <p:cNvSpPr/>
          <p:nvPr/>
        </p:nvSpPr>
        <p:spPr>
          <a:xfrm>
            <a:off x="3924300" y="3352800"/>
            <a:ext cx="4338638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the city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B35379F2-24F7-4B9E-9FD3-736075000649}"/>
              </a:ext>
            </a:extLst>
          </p:cNvPr>
          <p:cNvSpPr/>
          <p:nvPr/>
        </p:nvSpPr>
        <p:spPr>
          <a:xfrm>
            <a:off x="3924300" y="1692275"/>
            <a:ext cx="430212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By the sea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0DA51C19-B49D-4207-A5D8-B9A3FD0203D6}"/>
              </a:ext>
            </a:extLst>
          </p:cNvPr>
          <p:cNvSpPr/>
          <p:nvPr/>
        </p:nvSpPr>
        <p:spPr>
          <a:xfrm>
            <a:off x="3995738" y="4876800"/>
            <a:ext cx="4254500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the mountains</a:t>
            </a: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EAC838-893D-491A-80C9-DC32D6E71D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64065"/>
            <a:ext cx="3156290" cy="2855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4AD02BB-5FA4-43E4-A2EB-2802BFCFA8A6}"/>
              </a:ext>
            </a:extLst>
          </p:cNvPr>
          <p:cNvSpPr/>
          <p:nvPr/>
        </p:nvSpPr>
        <p:spPr>
          <a:xfrm>
            <a:off x="3924300" y="3505200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At school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540BFC54-6749-43B4-9388-40BD73477FC3}"/>
              </a:ext>
            </a:extLst>
          </p:cNvPr>
          <p:cNvSpPr/>
          <p:nvPr/>
        </p:nvSpPr>
        <p:spPr>
          <a:xfrm>
            <a:off x="3924300" y="2079625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In the </a:t>
            </a:r>
            <a:r>
              <a:rPr lang="en-US" sz="3200" b="1" dirty="0" err="1">
                <a:solidFill>
                  <a:schemeClr val="bg1"/>
                </a:solidFill>
              </a:rPr>
              <a:t>moutains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E249F74C-6A27-4A54-8F02-526D7686BF96}"/>
              </a:ext>
            </a:extLst>
          </p:cNvPr>
          <p:cNvSpPr/>
          <p:nvPr/>
        </p:nvSpPr>
        <p:spPr>
          <a:xfrm>
            <a:off x="4037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On the beach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2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324A9A7-5B5D-482A-A41F-2A1C704DA287}"/>
              </a:ext>
            </a:extLst>
          </p:cNvPr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Swim in the sea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ACC82A7-7005-445A-991F-21AB10E077C0}"/>
              </a:ext>
            </a:extLst>
          </p:cNvPr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Explore the cave 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AF78AA31-669B-4B77-AD02-8CD763812884}"/>
              </a:ext>
            </a:extLst>
          </p:cNvPr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boat trip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EEB86D-AE9D-4424-9B80-124895047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963" y="2438400"/>
            <a:ext cx="3481387" cy="26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B4EB88-3E3D-4D40-94E3-C9263AA85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2365375"/>
            <a:ext cx="2901950" cy="261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BDF4CE6-45C8-4540-A97E-7F6D5337A242}"/>
              </a:ext>
            </a:extLst>
          </p:cNvPr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Swim in the sea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38D17416-FF52-453B-B637-A55776F4B068}"/>
              </a:ext>
            </a:extLst>
          </p:cNvPr>
          <p:cNvSpPr/>
          <p:nvPr/>
        </p:nvSpPr>
        <p:spPr>
          <a:xfrm>
            <a:off x="4516438" y="1831975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Take a boat trip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978AF5E0-DE28-4ABA-8F83-A2AE6AD4CFAC}"/>
              </a:ext>
            </a:extLst>
          </p:cNvPr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Build sandcastles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eltic Music - Heart of the Forest  Peter Gundr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4837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6D66A20-7C74-428D-9257-FFE142DE5B21}"/>
              </a:ext>
            </a:extLst>
          </p:cNvPr>
          <p:cNvSpPr/>
          <p:nvPr/>
        </p:nvSpPr>
        <p:spPr>
          <a:xfrm>
            <a:off x="4113213" y="503555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Explore the cave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FB5953E-D646-431E-86D9-8FB39A63C2C3}"/>
              </a:ext>
            </a:extLst>
          </p:cNvPr>
          <p:cNvSpPr/>
          <p:nvPr/>
        </p:nvSpPr>
        <p:spPr>
          <a:xfrm>
            <a:off x="3897313" y="2133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Build sandcastles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11D300C-A859-49C4-9D19-E7277E3D90AA}"/>
              </a:ext>
            </a:extLst>
          </p:cNvPr>
          <p:cNvSpPr/>
          <p:nvPr/>
        </p:nvSpPr>
        <p:spPr>
          <a:xfrm>
            <a:off x="4067175" y="36449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Swim in the sea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84315A-A1CD-4F7D-9123-661139130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8" y="2616200"/>
            <a:ext cx="308927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CB54CF-7B28-456F-BF73-059BAC94FE87}"/>
              </a:ext>
            </a:extLst>
          </p:cNvPr>
          <p:cNvSpPr/>
          <p:nvPr/>
        </p:nvSpPr>
        <p:spPr>
          <a:xfrm>
            <a:off x="520990" y="140307"/>
            <a:ext cx="388798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Swim in the sea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29B498B-B4BA-4597-B2BA-4F63CD46795B}"/>
              </a:ext>
            </a:extLst>
          </p:cNvPr>
          <p:cNvSpPr/>
          <p:nvPr/>
        </p:nvSpPr>
        <p:spPr>
          <a:xfrm>
            <a:off x="4067175" y="1905000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Explore the cave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0D699DB7-119D-41D2-9AFF-10D012883F66}"/>
              </a:ext>
            </a:extLst>
          </p:cNvPr>
          <p:cNvSpPr/>
          <p:nvPr/>
        </p:nvSpPr>
        <p:spPr>
          <a:xfrm>
            <a:off x="4067175" y="4800600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Swim in the sea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894041A3-D89F-46ED-955D-73DC784687C5}"/>
              </a:ext>
            </a:extLst>
          </p:cNvPr>
          <p:cNvSpPr/>
          <p:nvPr/>
        </p:nvSpPr>
        <p:spPr>
          <a:xfrm>
            <a:off x="4067175" y="3289300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boat trip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498FB-E612-4E15-BABB-6F2E9ACBC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88" y="2703513"/>
            <a:ext cx="2862262" cy="201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6D016-40A5-4D21-9620-673EED0C0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313" y="2279650"/>
            <a:ext cx="4027487" cy="304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9190BBD-70ED-445C-8094-3824056441B7}"/>
              </a:ext>
            </a:extLst>
          </p:cNvPr>
          <p:cNvSpPr/>
          <p:nvPr/>
        </p:nvSpPr>
        <p:spPr>
          <a:xfrm>
            <a:off x="4545013" y="3352800"/>
            <a:ext cx="4275137" cy="914400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Swim in the sea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3ABE5B7-DE48-46B0-B896-18ACFCFB24C7}"/>
              </a:ext>
            </a:extLst>
          </p:cNvPr>
          <p:cNvSpPr/>
          <p:nvPr/>
        </p:nvSpPr>
        <p:spPr>
          <a:xfrm>
            <a:off x="4516438" y="1831975"/>
            <a:ext cx="4294187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Eat seafood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F487801B-1E45-44EA-B3DD-61BEF8A4C8A4}"/>
              </a:ext>
            </a:extLst>
          </p:cNvPr>
          <p:cNvSpPr/>
          <p:nvPr/>
        </p:nvSpPr>
        <p:spPr>
          <a:xfrm>
            <a:off x="4516438" y="4876800"/>
            <a:ext cx="4303712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</a:rPr>
              <a:t>Take a boat trip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56848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videoplaybac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8785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C1F0C2-8AE1-46A7-B902-C747E56E77D0}"/>
              </a:ext>
            </a:extLst>
          </p:cNvPr>
          <p:cNvSpPr/>
          <p:nvPr/>
        </p:nvSpPr>
        <p:spPr>
          <a:xfrm>
            <a:off x="360885" y="140307"/>
            <a:ext cx="4208203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TAKE A BOAT TRIP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F3C99A-5571-4852-95F0-A0D42BFB7FE6}"/>
              </a:ext>
            </a:extLst>
          </p:cNvPr>
          <p:cNvSpPr/>
          <p:nvPr/>
        </p:nvSpPr>
        <p:spPr>
          <a:xfrm>
            <a:off x="512947" y="116632"/>
            <a:ext cx="500451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Explore the cave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B6691-E329-4823-983C-A2E31E85DDED}"/>
              </a:ext>
            </a:extLst>
          </p:cNvPr>
          <p:cNvSpPr/>
          <p:nvPr/>
        </p:nvSpPr>
        <p:spPr>
          <a:xfrm>
            <a:off x="251520" y="140612"/>
            <a:ext cx="52907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BUILD SANDCASTLES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B5161E-8BD8-4213-8135-B204B2255976}"/>
              </a:ext>
            </a:extLst>
          </p:cNvPr>
          <p:cNvSpPr/>
          <p:nvPr/>
        </p:nvSpPr>
        <p:spPr>
          <a:xfrm>
            <a:off x="1121376" y="140612"/>
            <a:ext cx="355103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EAT SEAFOOD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35115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9064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021388"/>
            <a:ext cx="604837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373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476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179638"/>
            <a:ext cx="619125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811213"/>
            <a:ext cx="6191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661025"/>
            <a:ext cx="59531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29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575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5004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3591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510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4335</TotalTime>
  <Words>337</Words>
  <Application>Microsoft Office PowerPoint</Application>
  <PresentationFormat>On-screen Show (4:3)</PresentationFormat>
  <Paragraphs>93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Jokerman</vt:lpstr>
      <vt:lpstr>Blackadder ITC</vt:lpstr>
      <vt:lpstr>Arial</vt:lpstr>
      <vt:lpstr>Broadway</vt:lpstr>
      <vt:lpstr>Wingdings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E5-U5-L2-JESS</dc:title>
  <dc:creator>JESSICA</dc:creator>
  <cp:lastModifiedBy>word2</cp:lastModifiedBy>
  <cp:revision>317</cp:revision>
  <dcterms:created xsi:type="dcterms:W3CDTF">2012-02-21T22:04:44Z</dcterms:created>
  <dcterms:modified xsi:type="dcterms:W3CDTF">2021-12-19T10:49:22Z</dcterms:modified>
</cp:coreProperties>
</file>