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9"/>
  </p:notesMasterIdLst>
  <p:sldIdLst>
    <p:sldId id="409" r:id="rId2"/>
    <p:sldId id="410" r:id="rId3"/>
    <p:sldId id="850" r:id="rId4"/>
    <p:sldId id="804" r:id="rId5"/>
    <p:sldId id="851" r:id="rId6"/>
    <p:sldId id="852" r:id="rId7"/>
    <p:sldId id="853" r:id="rId8"/>
    <p:sldId id="854" r:id="rId9"/>
    <p:sldId id="636" r:id="rId10"/>
    <p:sldId id="650" r:id="rId11"/>
    <p:sldId id="765" r:id="rId12"/>
    <p:sldId id="855" r:id="rId13"/>
    <p:sldId id="856" r:id="rId14"/>
    <p:sldId id="829" r:id="rId15"/>
    <p:sldId id="830" r:id="rId16"/>
    <p:sldId id="805" r:id="rId17"/>
    <p:sldId id="857" r:id="rId18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Broadway" panose="04040905080B02020502" pitchFamily="82" charset="0"/>
      <p:regular r:id="rId22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04B"/>
    <a:srgbClr val="FF9900"/>
    <a:srgbClr val="99FF66"/>
    <a:srgbClr val="009900"/>
    <a:srgbClr val="F8F8F8"/>
    <a:srgbClr val="CC6600"/>
    <a:srgbClr val="00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69" d="100"/>
          <a:sy n="69" d="100"/>
        </p:scale>
        <p:origin x="4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E370EE9-F4BD-450E-A23F-B061168F83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A4CA5C03-35A9-4C12-BF9D-5110694FB8C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9F74DC6B-1F1F-43E7-B786-C1913FA4852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B596645D-24DB-433A-A65C-A382A7DBBB8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7EDCB5C6-1B5D-44B1-93DA-66D01E5EF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8580046-0550-4F2A-BB85-3467E5C5381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D9E93-ED29-434B-8A24-31FDC5F127F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7481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9692A-2DCB-4110-B3BD-8C186095651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4388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CD89-BE66-4F1D-AE86-A6F60B5ECB0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771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10829-5D7A-4492-8F67-46CF733451D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5464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C467-EA52-4AD9-923E-04FAC7C8FF3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7287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F2B2-2AC6-4BA0-A1EC-26D237BEA2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466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AD23-4E05-484F-84D3-43D2420E197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8647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3956F-5F8A-4616-A100-4535C1EDE07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073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6D5A1-A29D-48BC-9A16-E5803153A56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714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47F97-24FA-434C-AB81-4AC410C62F5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7874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3264-9A26-40A4-B0BD-5EB19AA819D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6453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B62083-1FCA-41F4-8DBB-8045CE677B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A26461-801E-4F59-B89F-60628E57A1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258E74-C3AE-4BCF-B321-DD44CD1472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B216794-AB0B-4BF4-9F53-E0F13CF2CA1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12" Type="http://schemas.openxmlformats.org/officeDocument/2006/relationships/image" Target="../media/image25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24.jpeg"/><Relationship Id="rId5" Type="http://schemas.openxmlformats.org/officeDocument/2006/relationships/audio" Target="../media/audio17.wav"/><Relationship Id="rId10" Type="http://schemas.openxmlformats.org/officeDocument/2006/relationships/image" Target="../media/image23.jpeg"/><Relationship Id="rId4" Type="http://schemas.openxmlformats.org/officeDocument/2006/relationships/audio" Target="../media/audio16.wav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harades%20-%20Kids%20Play%20-%20HiHo%20Kids.mp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Aladdin%20And%20The%20Magic%20Lamp%20in%20English%20-%20English%20Story%20-%20Fairy%20Tales%20in%20English%20-%20English%20Fairy%20Tales.mp4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If%20You're%20Happy%20and%20You%20Know%20It%20-%20Song%20for%20Kids%20by%20Little%20Fox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1.jpe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49CA48-2FDA-4B7D-94FC-F2838E87B365}"/>
              </a:ext>
            </a:extLst>
          </p:cNvPr>
          <p:cNvSpPr/>
          <p:nvPr/>
        </p:nvSpPr>
        <p:spPr>
          <a:xfrm>
            <a:off x="490972" y="718825"/>
            <a:ext cx="8382424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7. HOW DO YOU LEARN ENGLISH?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5445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445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1969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62212D2-3B0A-46BA-B9F6-986A065676C4}"/>
              </a:ext>
            </a:extLst>
          </p:cNvPr>
          <p:cNvSpPr/>
          <p:nvPr/>
        </p:nvSpPr>
        <p:spPr>
          <a:xfrm>
            <a:off x="293688" y="352425"/>
            <a:ext cx="6294437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Why do you learn English?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503F44C-D468-4568-9638-A1A6687AB97C}"/>
              </a:ext>
            </a:extLst>
          </p:cNvPr>
          <p:cNvSpPr/>
          <p:nvPr/>
        </p:nvSpPr>
        <p:spPr>
          <a:xfrm>
            <a:off x="293688" y="4838700"/>
            <a:ext cx="6942137" cy="1455738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Because I want to</a:t>
            </a:r>
          </a:p>
          <a:p>
            <a:pPr eaLnBrk="1" hangingPunct="1">
              <a:defRPr/>
            </a:pPr>
            <a:endParaRPr lang="en-US" sz="3200" b="1" dirty="0"/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A1FE6407-06FE-4B8C-BC04-2876EA3B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03350" y="1844675"/>
            <a:ext cx="3960813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504950"/>
            <a:ext cx="18573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7175" y="5037138"/>
            <a:ext cx="316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Watch English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6713" y="5621338"/>
            <a:ext cx="6005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cartoons on TV.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1BD1892-8006-4D9E-A2AB-86B0C09D9962}"/>
              </a:ext>
            </a:extLst>
          </p:cNvPr>
          <p:cNvSpPr/>
          <p:nvPr/>
        </p:nvSpPr>
        <p:spPr>
          <a:xfrm>
            <a:off x="293688" y="352425"/>
            <a:ext cx="6294437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Why do you learn English?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49D8ADD-E0B6-4717-A8E1-4A26B4C9BE1F}"/>
              </a:ext>
            </a:extLst>
          </p:cNvPr>
          <p:cNvSpPr/>
          <p:nvPr/>
        </p:nvSpPr>
        <p:spPr>
          <a:xfrm>
            <a:off x="293688" y="4838700"/>
            <a:ext cx="6942137" cy="1455738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Because I want to</a:t>
            </a:r>
          </a:p>
          <a:p>
            <a:pPr eaLnBrk="1" hangingPunct="1">
              <a:defRPr/>
            </a:pPr>
            <a:endParaRPr lang="en-US" sz="3200" b="1" dirty="0"/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29A5D151-DCC4-4E8A-A3E6-20DB840D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11300" y="1844675"/>
            <a:ext cx="3744913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504950"/>
            <a:ext cx="18573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7175" y="5037138"/>
            <a:ext cx="316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read English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6713" y="5621338"/>
            <a:ext cx="6005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comic books.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69A290D-7BB8-496F-9022-11F28E4DE062}"/>
              </a:ext>
            </a:extLst>
          </p:cNvPr>
          <p:cNvSpPr/>
          <p:nvPr/>
        </p:nvSpPr>
        <p:spPr>
          <a:xfrm>
            <a:off x="293688" y="352425"/>
            <a:ext cx="6294437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Why do you learn English?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913F0BD-41B1-4427-8390-450E39AAF27D}"/>
              </a:ext>
            </a:extLst>
          </p:cNvPr>
          <p:cNvSpPr/>
          <p:nvPr/>
        </p:nvSpPr>
        <p:spPr>
          <a:xfrm>
            <a:off x="293688" y="4838700"/>
            <a:ext cx="6942137" cy="1455738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Because I want to</a:t>
            </a:r>
          </a:p>
          <a:p>
            <a:pPr eaLnBrk="1" hangingPunct="1">
              <a:defRPr/>
            </a:pPr>
            <a:endParaRPr lang="en-US" sz="3200" b="1" dirty="0"/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18DF8EBA-08BD-4C44-9A9E-EFB61429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17675" y="1844675"/>
            <a:ext cx="3332163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504950"/>
            <a:ext cx="18573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7175" y="5037138"/>
            <a:ext cx="316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talk with my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6713" y="5621338"/>
            <a:ext cx="6005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foreign friends.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DC648-C6BD-4DA5-95F1-10DF275A9ADE}"/>
              </a:ext>
            </a:extLst>
          </p:cNvPr>
          <p:cNvSpPr/>
          <p:nvPr/>
        </p:nvSpPr>
        <p:spPr>
          <a:xfrm>
            <a:off x="179514" y="332656"/>
            <a:ext cx="417415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NUMBER</a:t>
            </a:r>
          </a:p>
        </p:txBody>
      </p:sp>
      <p:sp>
        <p:nvSpPr>
          <p:cNvPr id="22" name="32-Point Star 21">
            <a:extLst>
              <a:ext uri="{FF2B5EF4-FFF2-40B4-BE49-F238E27FC236}">
                <a16:creationId xmlns:a16="http://schemas.microsoft.com/office/drawing/2014/main" id="{80876DC4-C949-4300-A509-41EC34D90BE2}"/>
              </a:ext>
            </a:extLst>
          </p:cNvPr>
          <p:cNvSpPr/>
          <p:nvPr/>
        </p:nvSpPr>
        <p:spPr>
          <a:xfrm>
            <a:off x="4230688" y="552450"/>
            <a:ext cx="1011237" cy="9874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23" name="32-Point Star 22">
            <a:extLst>
              <a:ext uri="{FF2B5EF4-FFF2-40B4-BE49-F238E27FC236}">
                <a16:creationId xmlns:a16="http://schemas.microsoft.com/office/drawing/2014/main" id="{E51E4ABA-5142-40F8-B6A4-75226F9BDA99}"/>
              </a:ext>
            </a:extLst>
          </p:cNvPr>
          <p:cNvSpPr/>
          <p:nvPr/>
        </p:nvSpPr>
        <p:spPr>
          <a:xfrm>
            <a:off x="5437188" y="585788"/>
            <a:ext cx="1011237" cy="9874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24" name="32-Point Star 23">
            <a:extLst>
              <a:ext uri="{FF2B5EF4-FFF2-40B4-BE49-F238E27FC236}">
                <a16:creationId xmlns:a16="http://schemas.microsoft.com/office/drawing/2014/main" id="{A967E871-3C73-464B-A055-4F96C0A28F9F}"/>
              </a:ext>
            </a:extLst>
          </p:cNvPr>
          <p:cNvSpPr/>
          <p:nvPr/>
        </p:nvSpPr>
        <p:spPr>
          <a:xfrm>
            <a:off x="6672263" y="590550"/>
            <a:ext cx="1011237" cy="989013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25" name="32-Point Star 24">
            <a:extLst>
              <a:ext uri="{FF2B5EF4-FFF2-40B4-BE49-F238E27FC236}">
                <a16:creationId xmlns:a16="http://schemas.microsoft.com/office/drawing/2014/main" id="{C52FED41-6CC6-46BB-8DF9-285EAC15068D}"/>
              </a:ext>
            </a:extLst>
          </p:cNvPr>
          <p:cNvSpPr/>
          <p:nvPr/>
        </p:nvSpPr>
        <p:spPr>
          <a:xfrm>
            <a:off x="7859713" y="593725"/>
            <a:ext cx="1011237" cy="989013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2800"/>
            <a:ext cx="13208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78075"/>
            <a:ext cx="1938337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393950"/>
            <a:ext cx="190817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393950"/>
            <a:ext cx="190658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2376488"/>
            <a:ext cx="1919287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1B5B0E0-122A-452A-9432-81A675832928}"/>
              </a:ext>
            </a:extLst>
          </p:cNvPr>
          <p:cNvSpPr/>
          <p:nvPr/>
        </p:nvSpPr>
        <p:spPr>
          <a:xfrm>
            <a:off x="1200150" y="5592763"/>
            <a:ext cx="492125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F58B7D-873C-48C5-8DA3-85726FAF92EE}"/>
              </a:ext>
            </a:extLst>
          </p:cNvPr>
          <p:cNvSpPr/>
          <p:nvPr/>
        </p:nvSpPr>
        <p:spPr>
          <a:xfrm>
            <a:off x="3492500" y="5624513"/>
            <a:ext cx="490538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03ADC51-C4F1-4E74-ACD5-F586689EAE70}"/>
              </a:ext>
            </a:extLst>
          </p:cNvPr>
          <p:cNvSpPr/>
          <p:nvPr/>
        </p:nvSpPr>
        <p:spPr>
          <a:xfrm>
            <a:off x="5795963" y="5592763"/>
            <a:ext cx="492125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505E4C-D594-4B6E-981F-9863263DB459}"/>
              </a:ext>
            </a:extLst>
          </p:cNvPr>
          <p:cNvSpPr/>
          <p:nvPr/>
        </p:nvSpPr>
        <p:spPr>
          <a:xfrm>
            <a:off x="8012113" y="5600700"/>
            <a:ext cx="492125" cy="43338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EF036C-EB2B-488D-BBA5-D7E8E19B02F8}"/>
              </a:ext>
            </a:extLst>
          </p:cNvPr>
          <p:cNvSpPr/>
          <p:nvPr/>
        </p:nvSpPr>
        <p:spPr>
          <a:xfrm>
            <a:off x="7113588" y="5570538"/>
            <a:ext cx="719137" cy="582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62822F-843F-4C08-8346-D45C36C6E997}"/>
              </a:ext>
            </a:extLst>
          </p:cNvPr>
          <p:cNvSpPr/>
          <p:nvPr/>
        </p:nvSpPr>
        <p:spPr>
          <a:xfrm>
            <a:off x="4962525" y="5581650"/>
            <a:ext cx="719138" cy="581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B85673-60FF-443B-B29D-B7439593F658}"/>
              </a:ext>
            </a:extLst>
          </p:cNvPr>
          <p:cNvSpPr/>
          <p:nvPr/>
        </p:nvSpPr>
        <p:spPr>
          <a:xfrm>
            <a:off x="2663825" y="5624513"/>
            <a:ext cx="720725" cy="5826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1445D8-1639-46C4-AAAE-4E94520270ED}"/>
              </a:ext>
            </a:extLst>
          </p:cNvPr>
          <p:cNvSpPr/>
          <p:nvPr/>
        </p:nvSpPr>
        <p:spPr>
          <a:xfrm>
            <a:off x="358775" y="5600700"/>
            <a:ext cx="720725" cy="582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C6B98A-5F5D-4F7F-B228-52CC3A0ACCBC}"/>
              </a:ext>
            </a:extLst>
          </p:cNvPr>
          <p:cNvSpPr/>
          <p:nvPr/>
        </p:nvSpPr>
        <p:spPr>
          <a:xfrm>
            <a:off x="1547664" y="877456"/>
            <a:ext cx="375487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WRITE ABOUT YOU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23850" y="1484313"/>
            <a:ext cx="8640763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1. How do you practise speaking English?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2. How do you practise reading English?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3. How do you practise writing English?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4. How do you learn English vocabulary?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5. Why do you learn English?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/>
            </a:r>
            <a:br>
              <a:rPr lang="en-US" altLang="en-US" sz="2800"/>
            </a:br>
            <a:endParaRPr lang="en-US" altLang="en-US" sz="28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750" y="1916113"/>
            <a:ext cx="774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I speak English every day with my friends.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750" y="2763838"/>
            <a:ext cx="540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I read English short stories.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9750" y="3638550"/>
            <a:ext cx="705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I write emails to my friends every day.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9750" y="4508500"/>
            <a:ext cx="705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I write these words in my notebook and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750" y="5824538"/>
            <a:ext cx="800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Because I want to become an English teacher.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7838" y="4968875"/>
            <a:ext cx="7056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read them aloud.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652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88913"/>
            <a:ext cx="12652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AA4BF8-4EF0-421D-8A8A-C26AE642A60E}"/>
              </a:ext>
            </a:extLst>
          </p:cNvPr>
          <p:cNvSpPr/>
          <p:nvPr/>
        </p:nvSpPr>
        <p:spPr>
          <a:xfrm>
            <a:off x="395536" y="5003068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BCEE0829-FE50-4652-AF9F-69BF64528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2195513" y="69850"/>
            <a:ext cx="47529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Watch English cartoon</a:t>
            </a:r>
          </a:p>
        </p:txBody>
      </p:sp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979613" y="69850"/>
            <a:ext cx="59769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Read English comics books</a:t>
            </a: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763713" y="6334125"/>
            <a:ext cx="59769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Talk with foreign friends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763713" y="6334125"/>
            <a:ext cx="59769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 Black" panose="020B0A04020102020204" pitchFamily="34" charset="0"/>
              </a:rPr>
              <a:t>Sing English songs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36083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7447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5645150"/>
            <a:ext cx="6048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08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9338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06413"/>
            <a:ext cx="6191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74738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6251575"/>
            <a:ext cx="5953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4288"/>
            <a:ext cx="7937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4469</TotalTime>
  <Words>188</Words>
  <Application>Microsoft Office PowerPoint</Application>
  <PresentationFormat>On-screen Show (4:3)</PresentationFormat>
  <Paragraphs>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Jokerman</vt:lpstr>
      <vt:lpstr>Arial Black</vt:lpstr>
      <vt:lpstr>Arial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E5-U7-L2-JESS</dc:title>
  <dc:creator>JESSICA</dc:creator>
  <cp:lastModifiedBy>word2</cp:lastModifiedBy>
  <cp:revision>327</cp:revision>
  <dcterms:created xsi:type="dcterms:W3CDTF">2012-02-21T22:04:44Z</dcterms:created>
  <dcterms:modified xsi:type="dcterms:W3CDTF">2021-12-19T10:58:24Z</dcterms:modified>
</cp:coreProperties>
</file>