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319" r:id="rId2"/>
    <p:sldId id="336" r:id="rId3"/>
    <p:sldId id="328" r:id="rId4"/>
    <p:sldId id="331" r:id="rId5"/>
    <p:sldId id="332" r:id="rId6"/>
    <p:sldId id="333" r:id="rId7"/>
    <p:sldId id="334" r:id="rId8"/>
    <p:sldId id="345" r:id="rId9"/>
    <p:sldId id="347" r:id="rId10"/>
    <p:sldId id="339" r:id="rId11"/>
    <p:sldId id="341" r:id="rId12"/>
    <p:sldId id="342" r:id="rId13"/>
    <p:sldId id="343" r:id="rId14"/>
    <p:sldId id="337" r:id="rId15"/>
    <p:sldId id="257" r:id="rId16"/>
    <p:sldId id="3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00"/>
    <a:srgbClr val="571D00"/>
    <a:srgbClr val="4A1D00"/>
    <a:srgbClr val="531D00"/>
    <a:srgbClr val="611D00"/>
    <a:srgbClr val="581D00"/>
    <a:srgbClr val="990000"/>
    <a:srgbClr val="870800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76" d="100"/>
          <a:sy n="76" d="100"/>
        </p:scale>
        <p:origin x="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EFF0-CCFD-4150-ACBE-80EECEF7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85843-87FC-47C6-A892-D0D2CFA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5E698-DBD3-4441-9538-BB668B49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150F-7D50-4B5B-B151-32FAA90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649B-E39D-4FC0-99D7-D0339BE9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175A-FBEC-4F7C-AACF-FF8EBBA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0CEBA-7417-4FCE-95CB-3D764D5F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6293-75D5-4D76-879E-AA56C05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63B5-A37D-43D3-BAB4-51A82976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ED556-9052-4ED0-9067-01192E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21B56-7962-4260-A36E-451194D7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6C9FC-20F1-477A-8B38-179BBF27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1E50-F88F-4BAE-975A-E678C9E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122A-93F2-47F9-9809-10423F9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A86B-103E-4E96-8E75-E49697CB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9426-A7E0-4436-A0A8-C753D4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8A36-80E6-466C-8A3B-E30A1E76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2C8FB-F582-4F7A-8437-6578685A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7C8A-668F-4F84-AEDA-EDC4015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07E1B-CBE0-4B79-8988-7035429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1F-45FF-4247-ADB4-D288285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67B6-7333-44AF-AB79-F27C63D5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494AF-3941-46FC-B116-20CACDF1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C6B7-93EE-44DE-9F01-F016BDC4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8795-87E7-4BE6-B851-08448E0C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F725-6036-44AD-BAA7-1699135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51CF-A189-485B-B96D-E921FBF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2304-2BF9-484D-843E-6A1BAE1C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CFDE-692C-4F08-AB11-6ED230B8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77445-740A-4085-A96A-05CD119D3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581C2-9817-4DCE-A815-7C3883F8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AC0EE-EF99-47E0-B10A-CCEB8747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A4B08-523C-44E7-AAF5-89791644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3ADF4-3CD5-4A49-9DDF-825A14BB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FE16-5810-4E7E-8BB3-DABADA1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182FD-8402-45AB-BBFC-9E116BC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7CA66-FFFA-44D2-9224-427DCD4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AFF49-64FD-4B3F-9ACB-E6FB88F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8BA76-07F3-433C-A719-8133F8CA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47BD8-BF02-45CC-A860-CADEE97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E996-5ACB-4346-A3F3-00BF1DD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900-2751-41D6-84AD-9E1595D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E1A8-8C02-4DF7-A57D-1173E1EE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A6CD-77C5-45C4-A826-50327D80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27582-1C24-4C10-AE1F-D413E745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FA1B-6774-4603-8F35-7E3DB80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B32D8-656B-4B81-8378-D4A95E1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2BD1-40E0-494D-BEAB-63777C0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677D9-796A-46E3-9446-8A9F1839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F844-A8C5-4982-BA6E-2D0AD8939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16F5-76B7-42A1-8498-E06C1301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089E2-C118-4813-AA45-988B917B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10B05-ED1C-4F75-9084-6CF680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64BBA-8C06-46B1-B733-9DA56865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DF5D-7A6D-4D8C-828C-DF8FAE8B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57EA-6805-455B-8410-4D83A315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9899-6393-44D8-A553-E83F23286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6B7B-6F02-483B-9E6E-F50ED72D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730AE-FA28-4D9F-99D7-A0C713E29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6E76A-3A9D-49C5-9074-DA8B1380FD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5 - 6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C049D1-BF35-4DE6-B7EC-F163F35D20BE}"/>
              </a:ext>
            </a:extLst>
          </p:cNvPr>
          <p:cNvSpPr txBox="1"/>
          <p:nvPr/>
        </p:nvSpPr>
        <p:spPr>
          <a:xfrm>
            <a:off x="1828800" y="707408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Mỗi câu ở cột A thuộc kiểu câu nào ở cột 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06CF2-E725-438A-95BE-79C9F722F156}"/>
              </a:ext>
            </a:extLst>
          </p:cNvPr>
          <p:cNvSpPr txBox="1"/>
          <p:nvPr/>
        </p:nvSpPr>
        <p:spPr>
          <a:xfrm>
            <a:off x="2667000" y="14345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F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C0925-38F9-4209-9311-6DA2B4E1A100}"/>
              </a:ext>
            </a:extLst>
          </p:cNvPr>
          <p:cNvSpPr txBox="1"/>
          <p:nvPr/>
        </p:nvSpPr>
        <p:spPr>
          <a:xfrm>
            <a:off x="9525000" y="141479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F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13C83F-E7ED-408B-AEEC-CE09AC2AAAE0}"/>
              </a:ext>
            </a:extLst>
          </p:cNvPr>
          <p:cNvSpPr/>
          <p:nvPr/>
        </p:nvSpPr>
        <p:spPr>
          <a:xfrm>
            <a:off x="276367" y="2045494"/>
            <a:ext cx="5972032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Bác An là nông dân.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DD04A7-E386-4278-A86D-FE13A855C53E}"/>
              </a:ext>
            </a:extLst>
          </p:cNvPr>
          <p:cNvSpPr/>
          <p:nvPr/>
        </p:nvSpPr>
        <p:spPr>
          <a:xfrm>
            <a:off x="275229" y="3423047"/>
            <a:ext cx="5961797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Bác đang gặt lúa.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32A4E0-8FE3-4B72-977A-97D48EBB00D3}"/>
              </a:ext>
            </a:extLst>
          </p:cNvPr>
          <p:cNvSpPr/>
          <p:nvPr/>
        </p:nvSpPr>
        <p:spPr>
          <a:xfrm>
            <a:off x="286602" y="4800600"/>
            <a:ext cx="5961797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Bác rất chăm chỉ và cẩn thận.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3F6398-880A-4D67-85FF-ED51B9131B28}"/>
              </a:ext>
            </a:extLst>
          </p:cNvPr>
          <p:cNvSpPr/>
          <p:nvPr/>
        </p:nvSpPr>
        <p:spPr>
          <a:xfrm>
            <a:off x="7924800" y="2045494"/>
            <a:ext cx="3958989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nêu đặc điểm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326910-938F-41D9-A642-DFAA8E1C6011}"/>
              </a:ext>
            </a:extLst>
          </p:cNvPr>
          <p:cNvSpPr/>
          <p:nvPr/>
        </p:nvSpPr>
        <p:spPr>
          <a:xfrm>
            <a:off x="7924800" y="3326607"/>
            <a:ext cx="3958989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nêu hoạt động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337C43-5E18-49C4-9740-232F5C95090B}"/>
              </a:ext>
            </a:extLst>
          </p:cNvPr>
          <p:cNvSpPr/>
          <p:nvPr/>
        </p:nvSpPr>
        <p:spPr>
          <a:xfrm>
            <a:off x="7924800" y="4800600"/>
            <a:ext cx="3958989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giới thiệu</a:t>
            </a:r>
          </a:p>
        </p:txBody>
      </p:sp>
      <p:pic>
        <p:nvPicPr>
          <p:cNvPr id="11" name="yt1s.com - 1 Minute Timer with Music for Kids Pop Music Timer with Music for Classroom School Home Event (1)">
            <a:hlinkClick r:id="" action="ppaction://media"/>
            <a:extLst>
              <a:ext uri="{FF2B5EF4-FFF2-40B4-BE49-F238E27FC236}">
                <a16:creationId xmlns:a16="http://schemas.microsoft.com/office/drawing/2014/main" id="{96AF7353-79A1-4E84-A00B-64A1572D5F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0363200" y="5900444"/>
            <a:ext cx="1702321" cy="95755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F4DD4EB-A3FB-45E0-A3AB-C9CB6D8076E9}"/>
              </a:ext>
            </a:extLst>
          </p:cNvPr>
          <p:cNvSpPr/>
          <p:nvPr/>
        </p:nvSpPr>
        <p:spPr>
          <a:xfrm>
            <a:off x="1217364" y="655152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23712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4;p15">
            <a:extLst>
              <a:ext uri="{FF2B5EF4-FFF2-40B4-BE49-F238E27FC236}">
                <a16:creationId xmlns:a16="http://schemas.microsoft.com/office/drawing/2014/main" id="{D8814ADF-6DAA-43CD-B77D-A2449355186B}"/>
              </a:ext>
            </a:extLst>
          </p:cNvPr>
          <p:cNvSpPr/>
          <p:nvPr/>
        </p:nvSpPr>
        <p:spPr>
          <a:xfrm>
            <a:off x="1981200" y="304800"/>
            <a:ext cx="9944099" cy="1062602"/>
          </a:xfrm>
          <a:prstGeom prst="roundRect">
            <a:avLst>
              <a:gd name="adj" fmla="val 6869"/>
            </a:avLst>
          </a:prstGeom>
          <a:solidFill>
            <a:schemeClr val="lt1"/>
          </a:solidFill>
          <a:ln w="5715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Câu 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“Bác An là nông dân.”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thuộc kiểu câu gì?</a:t>
            </a:r>
            <a:endParaRPr lang="fr-FR" sz="3600" b="1"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3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6F07FBF8-7388-42D1-9F48-1F85C85B71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200" y="5694478"/>
            <a:ext cx="2070100" cy="11635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53036-119B-4574-99BC-D5635AC4B018}"/>
              </a:ext>
            </a:extLst>
          </p:cNvPr>
          <p:cNvSpPr/>
          <p:nvPr/>
        </p:nvSpPr>
        <p:spPr>
          <a:xfrm>
            <a:off x="3251957" y="1981200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Câu nêu đặc điểm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00CA45-39C0-4F3C-9F0C-C73AB9025B46}"/>
              </a:ext>
            </a:extLst>
          </p:cNvPr>
          <p:cNvSpPr/>
          <p:nvPr/>
        </p:nvSpPr>
        <p:spPr>
          <a:xfrm>
            <a:off x="3251957" y="3262313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Câu nêu hoạt động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D49DC8-3EA1-4ECB-9128-B42E3CA90AA5}"/>
              </a:ext>
            </a:extLst>
          </p:cNvPr>
          <p:cNvSpPr/>
          <p:nvPr/>
        </p:nvSpPr>
        <p:spPr>
          <a:xfrm>
            <a:off x="3251957" y="4736306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Câu giới thiệu</a:t>
            </a:r>
          </a:p>
        </p:txBody>
      </p:sp>
    </p:spTree>
    <p:extLst>
      <p:ext uri="{BB962C8B-B14F-4D97-AF65-F5344CB8AC3E}">
        <p14:creationId xmlns:p14="http://schemas.microsoft.com/office/powerpoint/2010/main" val="971305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4;p15">
            <a:extLst>
              <a:ext uri="{FF2B5EF4-FFF2-40B4-BE49-F238E27FC236}">
                <a16:creationId xmlns:a16="http://schemas.microsoft.com/office/drawing/2014/main" id="{D8814ADF-6DAA-43CD-B77D-A2449355186B}"/>
              </a:ext>
            </a:extLst>
          </p:cNvPr>
          <p:cNvSpPr/>
          <p:nvPr/>
        </p:nvSpPr>
        <p:spPr>
          <a:xfrm>
            <a:off x="1981200" y="304800"/>
            <a:ext cx="9944099" cy="1062602"/>
          </a:xfrm>
          <a:prstGeom prst="roundRect">
            <a:avLst>
              <a:gd name="adj" fmla="val 6869"/>
            </a:avLst>
          </a:prstGeom>
          <a:solidFill>
            <a:schemeClr val="lt1"/>
          </a:solidFill>
          <a:ln w="5715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Câu 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“Bác đang gặt lúa.”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thuộc kiểu câu gì?</a:t>
            </a:r>
            <a:endParaRPr lang="fr-FR" sz="3600" b="1"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3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6F07FBF8-7388-42D1-9F48-1F85C85B71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200" y="5694478"/>
            <a:ext cx="2070100" cy="11635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53036-119B-4574-99BC-D5635AC4B018}"/>
              </a:ext>
            </a:extLst>
          </p:cNvPr>
          <p:cNvSpPr/>
          <p:nvPr/>
        </p:nvSpPr>
        <p:spPr>
          <a:xfrm>
            <a:off x="3251957" y="1981200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Câu nêu đặc điểm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00CA45-39C0-4F3C-9F0C-C73AB9025B46}"/>
              </a:ext>
            </a:extLst>
          </p:cNvPr>
          <p:cNvSpPr/>
          <p:nvPr/>
        </p:nvSpPr>
        <p:spPr>
          <a:xfrm>
            <a:off x="3251957" y="3262313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Câu nêu hoạt động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D49DC8-3EA1-4ECB-9128-B42E3CA90AA5}"/>
              </a:ext>
            </a:extLst>
          </p:cNvPr>
          <p:cNvSpPr/>
          <p:nvPr/>
        </p:nvSpPr>
        <p:spPr>
          <a:xfrm>
            <a:off x="3251957" y="4736306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Câu giới thiệu</a:t>
            </a:r>
          </a:p>
        </p:txBody>
      </p:sp>
    </p:spTree>
    <p:extLst>
      <p:ext uri="{BB962C8B-B14F-4D97-AF65-F5344CB8AC3E}">
        <p14:creationId xmlns:p14="http://schemas.microsoft.com/office/powerpoint/2010/main" val="2707931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4;p15">
            <a:extLst>
              <a:ext uri="{FF2B5EF4-FFF2-40B4-BE49-F238E27FC236}">
                <a16:creationId xmlns:a16="http://schemas.microsoft.com/office/drawing/2014/main" id="{D8814ADF-6DAA-43CD-B77D-A2449355186B}"/>
              </a:ext>
            </a:extLst>
          </p:cNvPr>
          <p:cNvSpPr/>
          <p:nvPr/>
        </p:nvSpPr>
        <p:spPr>
          <a:xfrm>
            <a:off x="1981200" y="304800"/>
            <a:ext cx="9944099" cy="1062602"/>
          </a:xfrm>
          <a:prstGeom prst="roundRect">
            <a:avLst>
              <a:gd name="adj" fmla="val 6869"/>
            </a:avLst>
          </a:prstGeom>
          <a:solidFill>
            <a:schemeClr val="lt1"/>
          </a:solidFill>
          <a:ln w="5715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Câu 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“Bác rất chăm chỉ và cẩn thận.”</a:t>
            </a:r>
            <a:r>
              <a:rPr lang="fr-FR" sz="3600" b="1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thuộc kiểu câu gì?</a:t>
            </a:r>
            <a:endParaRPr lang="fr-FR" sz="3600" b="1"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3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id="{6F07FBF8-7388-42D1-9F48-1F85C85B71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200" y="5694478"/>
            <a:ext cx="2070100" cy="11635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53036-119B-4574-99BC-D5635AC4B018}"/>
              </a:ext>
            </a:extLst>
          </p:cNvPr>
          <p:cNvSpPr/>
          <p:nvPr/>
        </p:nvSpPr>
        <p:spPr>
          <a:xfrm>
            <a:off x="3251957" y="1981200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Câu nêu đặc điểm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00CA45-39C0-4F3C-9F0C-C73AB9025B46}"/>
              </a:ext>
            </a:extLst>
          </p:cNvPr>
          <p:cNvSpPr/>
          <p:nvPr/>
        </p:nvSpPr>
        <p:spPr>
          <a:xfrm>
            <a:off x="3251957" y="3262313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Câu nêu hoạt động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D49DC8-3EA1-4ECB-9128-B42E3CA90AA5}"/>
              </a:ext>
            </a:extLst>
          </p:cNvPr>
          <p:cNvSpPr/>
          <p:nvPr/>
        </p:nvSpPr>
        <p:spPr>
          <a:xfrm>
            <a:off x="3251957" y="4736306"/>
            <a:ext cx="662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Câu giới thiệu</a:t>
            </a:r>
          </a:p>
        </p:txBody>
      </p:sp>
    </p:spTree>
    <p:extLst>
      <p:ext uri="{BB962C8B-B14F-4D97-AF65-F5344CB8AC3E}">
        <p14:creationId xmlns:p14="http://schemas.microsoft.com/office/powerpoint/2010/main" val="789538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1C95F4F-73E2-49F3-9C3C-BEE6F6C11258}"/>
              </a:ext>
            </a:extLst>
          </p:cNvPr>
          <p:cNvSpPr txBox="1"/>
          <p:nvPr/>
        </p:nvSpPr>
        <p:spPr>
          <a:xfrm>
            <a:off x="994252" y="353530"/>
            <a:ext cx="1020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3200" b="1" i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3200" b="1" i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3200" b="1" i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3200" b="1" i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b="1" i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B8C3DD-CDEC-45E5-B0FF-956762F62C73}"/>
              </a:ext>
            </a:extLst>
          </p:cNvPr>
          <p:cNvSpPr/>
          <p:nvPr/>
        </p:nvSpPr>
        <p:spPr>
          <a:xfrm>
            <a:off x="168809" y="138367"/>
            <a:ext cx="1067424" cy="1015102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B5CCE54-7720-42C3-86F9-A5BE9D62C09D}"/>
              </a:ext>
            </a:extLst>
          </p:cNvPr>
          <p:cNvSpPr txBox="1"/>
          <p:nvPr/>
        </p:nvSpPr>
        <p:spPr>
          <a:xfrm>
            <a:off x="4323241" y="815473"/>
            <a:ext cx="37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FF33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 gì trước?</a:t>
            </a:r>
            <a:endParaRPr lang="zh-CN" altLang="en-US" sz="3200" b="1" dirty="0">
              <a:solidFill>
                <a:srgbClr val="FF33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B682245D-8A62-4837-B850-3E7DEC1632E4}"/>
              </a:ext>
            </a:extLst>
          </p:cNvPr>
          <p:cNvSpPr txBox="1"/>
          <p:nvPr/>
        </p:nvSpPr>
        <p:spPr>
          <a:xfrm>
            <a:off x="444033" y="1368632"/>
            <a:ext cx="11545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Hai anh em vừa ăn bánh quy vừa trò chuyện:</a:t>
            </a:r>
          </a:p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Anh: - Nếu cái bánh này hình ô tô, em sẽ ăn phần nào trước </a:t>
            </a:r>
            <a:r>
              <a:rPr lang="en-US" altLang="zh-CN" sz="3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Em: - Em sẽ ăn bốn cái bánh xe ạ </a:t>
            </a:r>
            <a:r>
              <a:rPr lang="en-US" altLang="zh-CN" sz="3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Anh: - Tại sao vậy </a:t>
            </a:r>
            <a:r>
              <a:rPr lang="en-US" altLang="zh-CN" sz="3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Em: - Em phải ăn bánh xe trước để cái xe không chạy được nữa </a:t>
            </a:r>
            <a:r>
              <a:rPr lang="en-US" altLang="zh-CN" sz="3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 ăn các bộ phận khác, anh nghĩ cái xe chịu đứng yên cho em ăn hay sao?</a:t>
            </a:r>
          </a:p>
          <a:p>
            <a:pPr algn="r">
              <a:lnSpc>
                <a:spcPct val="130000"/>
              </a:lnSpc>
            </a:pPr>
            <a:r>
              <a:rPr lang="en-US" altLang="zh-CN" sz="30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(Trung Nguyên sưu tầm)</a:t>
            </a:r>
            <a:endParaRPr lang="en-US" altLang="zh-CN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8381E-A161-4C88-AED9-CD45018EC2A8}"/>
              </a:ext>
            </a:extLst>
          </p:cNvPr>
          <p:cNvSpPr/>
          <p:nvPr/>
        </p:nvSpPr>
        <p:spPr>
          <a:xfrm>
            <a:off x="10432457" y="2039338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D185C-E52D-4C2A-AB86-489DBC4C0C65}"/>
              </a:ext>
            </a:extLst>
          </p:cNvPr>
          <p:cNvSpPr/>
          <p:nvPr/>
        </p:nvSpPr>
        <p:spPr>
          <a:xfrm>
            <a:off x="6182150" y="2710569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C8381E-A161-4C88-AED9-CD45018EC2A8}"/>
              </a:ext>
            </a:extLst>
          </p:cNvPr>
          <p:cNvSpPr/>
          <p:nvPr/>
        </p:nvSpPr>
        <p:spPr>
          <a:xfrm>
            <a:off x="3724130" y="3253210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3D185C-E52D-4C2A-AB86-489DBC4C0C65}"/>
              </a:ext>
            </a:extLst>
          </p:cNvPr>
          <p:cNvSpPr/>
          <p:nvPr/>
        </p:nvSpPr>
        <p:spPr>
          <a:xfrm>
            <a:off x="11170451" y="3845272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8252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động nối tiếp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1013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96950" y="4689273"/>
            <a:ext cx="8133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49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8" y="70055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 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46448" y="385094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3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2022" y="100921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Việt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18834" y="1590134"/>
            <a:ext cx="6255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kì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white">
                    <a:lumMod val="10000"/>
                  </a:prst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5, 6)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7626F18-DBC6-495F-8D20-AAA4C55754F5}"/>
              </a:ext>
            </a:extLst>
          </p:cNvPr>
          <p:cNvSpPr txBox="1"/>
          <p:nvPr/>
        </p:nvSpPr>
        <p:spPr>
          <a:xfrm>
            <a:off x="1009000" y="353531"/>
            <a:ext cx="889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huống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CA57E7-ADE3-4537-A1C9-A6AACE13CFFB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7D9C373-013B-4BBB-8486-AC24DE601800}"/>
              </a:ext>
            </a:extLst>
          </p:cNvPr>
          <p:cNvSpPr txBox="1"/>
          <p:nvPr/>
        </p:nvSpPr>
        <p:spPr>
          <a:xfrm>
            <a:off x="1575929" y="121443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21E109F3-493A-49AB-B081-331772BCC892}"/>
              </a:ext>
            </a:extLst>
          </p:cNvPr>
          <p:cNvSpPr txBox="1"/>
          <p:nvPr/>
        </p:nvSpPr>
        <p:spPr>
          <a:xfrm>
            <a:off x="1575929" y="2006082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6D3279A4-E2A4-4102-AA1E-4452B5720CE0}"/>
              </a:ext>
            </a:extLst>
          </p:cNvPr>
          <p:cNvSpPr txBox="1"/>
          <p:nvPr/>
        </p:nvSpPr>
        <p:spPr>
          <a:xfrm>
            <a:off x="1575928" y="2797734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40AC731E-9B0F-479C-B967-B1A4FBCD0EA3}"/>
              </a:ext>
            </a:extLst>
          </p:cNvPr>
          <p:cNvSpPr txBox="1"/>
          <p:nvPr/>
        </p:nvSpPr>
        <p:spPr>
          <a:xfrm>
            <a:off x="1575929" y="361188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2F9AC-611B-4A19-B91B-A62CA4165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6096000" y="3966929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6087C14-3BEF-4DE5-9BCD-2417D6C20874}"/>
              </a:ext>
            </a:extLst>
          </p:cNvPr>
          <p:cNvSpPr txBox="1"/>
          <p:nvPr/>
        </p:nvSpPr>
        <p:spPr>
          <a:xfrm>
            <a:off x="3252329" y="27463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E630D-075D-40D0-AAAD-B03D1DDED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25367"/>
          <a:stretch/>
        </p:blipFill>
        <p:spPr>
          <a:xfrm>
            <a:off x="3115441" y="3077471"/>
            <a:ext cx="5605517" cy="34677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0E48F1C-CBE6-4A2F-8923-4EF60E6C7701}"/>
              </a:ext>
            </a:extLst>
          </p:cNvPr>
          <p:cNvGrpSpPr/>
          <p:nvPr/>
        </p:nvGrpSpPr>
        <p:grpSpPr>
          <a:xfrm>
            <a:off x="7571674" y="825189"/>
            <a:ext cx="4257006" cy="2653989"/>
            <a:chOff x="7571674" y="825189"/>
            <a:chExt cx="4257006" cy="2653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B0E2F4-3E6E-4973-9736-0C9A6CD8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66F79F5-41CB-44A5-9ED1-829B64CBB193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nhặt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74C712-76C7-4158-85A0-B2BAC8F35E14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C3AB84-2736-4580-A758-40E2A51D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7D0B03AF-6894-4215-BC41-66F984D8D278}"/>
                </a:ext>
              </a:extLst>
            </p:cNvPr>
            <p:cNvSpPr txBox="1"/>
            <p:nvPr/>
          </p:nvSpPr>
          <p:spPr>
            <a:xfrm>
              <a:off x="972492" y="1827182"/>
              <a:ext cx="25536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đợi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97FF28C2-F2FA-41AB-B948-3C78A316C98E}"/>
              </a:ext>
            </a:extLst>
          </p:cNvPr>
          <p:cNvSpPr txBox="1"/>
          <p:nvPr/>
        </p:nvSpPr>
        <p:spPr>
          <a:xfrm>
            <a:off x="4014329" y="162214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43937-F71F-4283-B6F6-9F1FA718FCE8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648792" y="574285"/>
            <a:ext cx="4257006" cy="2653989"/>
            <a:chOff x="7571674" y="825189"/>
            <a:chExt cx="4257006" cy="26539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Do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tập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thường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xuyên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đấy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945072" y="1166292"/>
            <a:ext cx="3034453" cy="1918846"/>
            <a:chOff x="1057619" y="1761058"/>
            <a:chExt cx="3034453" cy="19188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7619" y="1761058"/>
              <a:ext cx="3034453" cy="1918846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1215837" y="2213658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138052-646C-4BB8-BE03-80A71ECE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3728479" y="2693624"/>
            <a:ext cx="3947313" cy="3858631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F458A46-14C2-4DDA-AF8D-8D48E09E0FD6}"/>
              </a:ext>
            </a:extLst>
          </p:cNvPr>
          <p:cNvSpPr txBox="1"/>
          <p:nvPr/>
        </p:nvSpPr>
        <p:spPr>
          <a:xfrm>
            <a:off x="2079352" y="203031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32B7C1-1AF5-40DE-9931-F95632B49D28}"/>
              </a:ext>
            </a:extLst>
          </p:cNvPr>
          <p:cNvGrpSpPr/>
          <p:nvPr/>
        </p:nvGrpSpPr>
        <p:grpSpPr>
          <a:xfrm rot="678323">
            <a:off x="7425933" y="624043"/>
            <a:ext cx="4257006" cy="3382188"/>
            <a:chOff x="7571674" y="825189"/>
            <a:chExt cx="4257006" cy="3382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179256-9D7D-4D7C-B507-99164B6B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338218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7B5D68E2-B496-4DA8-8877-320D8665B2C3}"/>
                </a:ext>
              </a:extLst>
            </p:cNvPr>
            <p:cNvSpPr txBox="1"/>
            <p:nvPr/>
          </p:nvSpPr>
          <p:spPr>
            <a:xfrm rot="20921677">
              <a:off x="7976340" y="1473079"/>
              <a:ext cx="33935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đừng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buồn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nghỉ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tốt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bệnh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B5C9B-7455-4359-ADB8-F68F7CF2F702}"/>
              </a:ext>
            </a:extLst>
          </p:cNvPr>
          <p:cNvGrpSpPr/>
          <p:nvPr/>
        </p:nvGrpSpPr>
        <p:grpSpPr>
          <a:xfrm>
            <a:off x="351016" y="1033803"/>
            <a:ext cx="4256517" cy="3110885"/>
            <a:chOff x="-164445" y="958144"/>
            <a:chExt cx="4256517" cy="26916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D249DA-8663-4992-9A1C-A225595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445" y="958144"/>
              <a:ext cx="4256517" cy="2691622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C8E18E7E-5F4C-461D-82DC-1E1CDF20218B}"/>
                </a:ext>
              </a:extLst>
            </p:cNvPr>
            <p:cNvSpPr txBox="1"/>
            <p:nvPr/>
          </p:nvSpPr>
          <p:spPr>
            <a:xfrm>
              <a:off x="317111" y="1442122"/>
              <a:ext cx="3342823" cy="15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 Khi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ốm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19547-9BF2-4D12-B2B4-3E1386BBE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885" y1="31020" x2="26997" y2="41633"/>
                        <a14:foregroundMark x1="27636" y1="34694" x2="27636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62"/>
          <a:stretch/>
        </p:blipFill>
        <p:spPr>
          <a:xfrm>
            <a:off x="3274954" y="2190750"/>
            <a:ext cx="3019350" cy="466725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4EDCC737-A348-4878-AB19-C9E954AEB0C9}"/>
              </a:ext>
            </a:extLst>
          </p:cNvPr>
          <p:cNvSpPr txBox="1"/>
          <p:nvPr/>
        </p:nvSpPr>
        <p:spPr>
          <a:xfrm>
            <a:off x="3863900" y="217199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E7429-3AFF-4647-BCBE-EACD26216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1278" r="100000">
                        <a14:foregroundMark x1="21885" y1="31020" x2="26997" y2="41633"/>
                        <a14:foregroundMark x1="27636" y1="34694" x2="27636" y2="38571"/>
                        <a14:foregroundMark x1="79393" y1="67143" x2="83866" y2="66531"/>
                        <a14:foregroundMark x1="60703" y1="89184" x2="66294" y2="8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2"/>
          <a:stretch/>
        </p:blipFill>
        <p:spPr>
          <a:xfrm>
            <a:off x="6096000" y="2314051"/>
            <a:ext cx="3019350" cy="466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B2898-6170-445F-880E-0A1AD82A90DF}"/>
              </a:ext>
            </a:extLst>
          </p:cNvPr>
          <p:cNvGrpSpPr/>
          <p:nvPr/>
        </p:nvGrpSpPr>
        <p:grpSpPr>
          <a:xfrm>
            <a:off x="7605675" y="1248270"/>
            <a:ext cx="4257006" cy="1884960"/>
            <a:chOff x="7571674" y="825190"/>
            <a:chExt cx="4257006" cy="18849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29FCA1-86C7-4A0A-B462-851A61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571674" y="825190"/>
              <a:ext cx="4257006" cy="1884960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B3076175-794C-4D6F-8F7B-3634EDA0A501}"/>
                </a:ext>
              </a:extLst>
            </p:cNvPr>
            <p:cNvSpPr txBox="1"/>
            <p:nvPr/>
          </p:nvSpPr>
          <p:spPr>
            <a:xfrm>
              <a:off x="8152751" y="1232663"/>
              <a:ext cx="309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Món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9AD49-91BD-41C2-ACD8-827ED9734FEC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7CBD66-31C2-4592-BBFB-30F0BD67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4296AD74-D71B-4FF3-AFBA-32F3D2C3C428}"/>
                </a:ext>
              </a:extLst>
            </p:cNvPr>
            <p:cNvSpPr txBox="1"/>
            <p:nvPr/>
          </p:nvSpPr>
          <p:spPr>
            <a:xfrm>
              <a:off x="884998" y="1979314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sinh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vẻ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4"/>
          <a:stretch/>
        </p:blipFill>
        <p:spPr>
          <a:xfrm>
            <a:off x="2035278" y="70055"/>
            <a:ext cx="10156721" cy="61592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 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56282" y="375262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3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2194" y="99938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Việt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18834" y="1590134"/>
            <a:ext cx="6255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kì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white">
                    <a:lumMod val="10000"/>
                  </a:prst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5, 6)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6071" y="223621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8: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3782" y="2848786"/>
            <a:ext cx="98041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a.  -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ơi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nhặt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bút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?   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4454" y="3464092"/>
            <a:ext cx="9804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  -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nhé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!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đợi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chút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2992" y="4079378"/>
            <a:ext cx="9804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. -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!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0972" y="4688542"/>
            <a:ext cx="11556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ơn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. Do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xuyên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83782" y="5307940"/>
            <a:ext cx="98041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đấy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54"/>
          <a:stretch/>
        </p:blipFill>
        <p:spPr>
          <a:xfrm>
            <a:off x="2035278" y="70055"/>
            <a:ext cx="10156721" cy="72340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 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87887" y="373638"/>
            <a:ext cx="9804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c. 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cố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gắng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nghỉ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ngơi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thật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tốt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khỏi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2102" y="1604230"/>
            <a:ext cx="9804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  -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ơn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!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7686" y="2238434"/>
            <a:ext cx="11556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d. -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Chúc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nhật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vẻ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2543" y="2842303"/>
            <a:ext cx="115567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 -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Tớ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ơn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Món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quà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!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3409" y="993792"/>
            <a:ext cx="9804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bệnh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nhé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!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688</Words>
  <Application>Microsoft Office PowerPoint</Application>
  <PresentationFormat>Widescreen</PresentationFormat>
  <Paragraphs>91</Paragraphs>
  <Slides>16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Cambria</vt:lpstr>
      <vt:lpstr>HP001 4 hàng</vt:lpstr>
      <vt:lpstr>HP001 4H</vt:lpstr>
      <vt:lpstr>HP001 5 hàng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200</cp:revision>
  <dcterms:created xsi:type="dcterms:W3CDTF">2019-11-27T07:37:57Z</dcterms:created>
  <dcterms:modified xsi:type="dcterms:W3CDTF">2021-11-03T05:25:13Z</dcterms:modified>
</cp:coreProperties>
</file>