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315" r:id="rId2"/>
    <p:sldId id="357" r:id="rId3"/>
    <p:sldId id="331" r:id="rId4"/>
    <p:sldId id="359" r:id="rId5"/>
    <p:sldId id="361" r:id="rId6"/>
    <p:sldId id="332" r:id="rId7"/>
    <p:sldId id="363" r:id="rId8"/>
    <p:sldId id="336" r:id="rId9"/>
    <p:sldId id="333" r:id="rId10"/>
    <p:sldId id="334" r:id="rId11"/>
    <p:sldId id="335" r:id="rId12"/>
  </p:sldIdLst>
  <p:sldSz cx="6858000" cy="5143500"/>
  <p:notesSz cx="6858000" cy="9144000"/>
  <p:embeddedFontLst>
    <p:embeddedFont>
      <p:font typeface="HP001 5 hàng" pitchFamily="34" charset="0"/>
      <p:regular r:id="rId14"/>
      <p:bold r:id="rId15"/>
    </p:embeddedFont>
    <p:embeddedFont>
      <p:font typeface="Montserrat" charset="0"/>
      <p:regular r:id="rId16"/>
      <p:bold r:id="rId17"/>
      <p:italic r:id="rId18"/>
      <p:boldItalic r:id="rId19"/>
    </p:embeddedFont>
    <p:embeddedFont>
      <p:font typeface="HP001 4 hàng" pitchFamily="34" charset="0"/>
      <p:regular r:id="rId20"/>
      <p:bold r:id="rId21"/>
    </p:embeddedFont>
    <p:embeddedFont>
      <p:font typeface="Kalam" charset="0"/>
      <p:regular r:id="rId22"/>
      <p:bold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9D"/>
    <a:srgbClr val="000000"/>
    <a:srgbClr val="EF5F5F"/>
    <a:srgbClr val="B7D574"/>
    <a:srgbClr val="FFAB40"/>
    <a:srgbClr val="FFFFFF"/>
    <a:srgbClr val="EB54E9"/>
    <a:srgbClr val="8AB036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>
        <p:scale>
          <a:sx n="102" d="100"/>
          <a:sy n="102" d="100"/>
        </p:scale>
        <p:origin x="-1140" y="1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958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mềm</a:t>
            </a:r>
            <a:r>
              <a:rPr lang="en-US" baseline="0" dirty="0"/>
              <a:t> </a:t>
            </a:r>
            <a:r>
              <a:rPr lang="en-US" baseline="0" dirty="0" err="1"/>
              <a:t>classkick</a:t>
            </a:r>
            <a:r>
              <a:rPr lang="en-US" baseline="0" dirty="0"/>
              <a:t> –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C6C48E0-2FBA-4B2F-8B39-BAF861F8B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47190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595299" y="2436326"/>
            <a:ext cx="6119826" cy="186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595299" y="342128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655212" y="2545165"/>
            <a:ext cx="123682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 4 hàng" pitchFamily="34" charset="0"/>
                <a:sym typeface="Wingdings" panose="05000000000000000000" pitchFamily="2" charset="2"/>
              </a:rPr>
              <a:t> S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595299" y="427687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S, h, k, 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393338" y="1087715"/>
            <a:ext cx="6781455" cy="1249801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1FB57B8-B3DC-3046-A1D6-F8684991C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9847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4C6C8D0-5550-DC48-BF09-30CA896A4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9878" y="2457644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=""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9" y="2102228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1794759" y="507410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5BAEB4-34A3-094F-A565-83DD9CE8A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882A11-CE06-405A-9F8B-869DC327BECC}"/>
              </a:ext>
            </a:extLst>
          </p:cNvPr>
          <p:cNvSpPr txBox="1"/>
          <p:nvPr/>
        </p:nvSpPr>
        <p:spPr>
          <a:xfrm>
            <a:off x="-1220857" y="1609647"/>
            <a:ext cx="9539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Học sinh viết vào vở </a:t>
            </a: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Tập viết 2 tập 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677572" y="461512"/>
            <a:ext cx="4318444" cy="642946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/>
            <a:r>
              <a:rPr lang="en-US" sz="3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HỌA MI HÓT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1AFAA1-BB34-4817-BA6A-713D54213877}"/>
              </a:ext>
            </a:extLst>
          </p:cNvPr>
          <p:cNvGrpSpPr/>
          <p:nvPr/>
        </p:nvGrpSpPr>
        <p:grpSpPr>
          <a:xfrm>
            <a:off x="1144268" y="1390820"/>
            <a:ext cx="4405927" cy="3318272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B67DB1-A5CC-4287-9F16-D882F16D77FD}"/>
                </a:ext>
              </a:extLst>
            </p:cNvPr>
            <p:cNvSpPr txBox="1"/>
            <p:nvPr/>
          </p:nvSpPr>
          <p:spPr>
            <a:xfrm>
              <a:off x="2730476" y="2826154"/>
              <a:ext cx="2514854" cy="9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68077">
                <a:lnSpc>
                  <a:spcPct val="150000"/>
                </a:lnSpc>
              </a:pPr>
              <a:r>
                <a:rPr lang="en-US" sz="3700" b="1" dirty="0">
                  <a:solidFill>
                    <a:srgbClr val="17479D"/>
                  </a:solidFill>
                  <a:latin typeface="Times New Roman"/>
                </a:rPr>
                <a:t>TẬP </a:t>
              </a:r>
              <a:r>
                <a:rPr lang="vi-VN" sz="3700" b="1" dirty="0">
                  <a:solidFill>
                    <a:srgbClr val="17479D"/>
                  </a:solidFill>
                  <a:latin typeface="Times New Roman"/>
                </a:rPr>
                <a:t>VIẾT</a:t>
              </a:r>
              <a:endParaRPr lang="en-US" sz="3700" b="1" dirty="0">
                <a:solidFill>
                  <a:srgbClr val="17479D"/>
                </a:solidFill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81" y="3197644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67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694590" y="538959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3600" smtClean="0">
                <a:solidFill>
                  <a:schemeClr val="accent2"/>
                </a:solidFill>
                <a:latin typeface="HP001 4 hàng" pitchFamily="34" charset="0"/>
              </a:rPr>
              <a:t>S</a:t>
            </a:r>
            <a:endParaRPr lang="en-US" sz="3600" dirty="0">
              <a:solidFill>
                <a:schemeClr val="accent2"/>
              </a:solidFill>
              <a:latin typeface="HP001 4 hàng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41799" y="2894126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041662" y="2057293"/>
            <a:ext cx="2262432" cy="2818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CA19D2-5227-5A4A-AA83-594C307AB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489486" y="222568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770" y="1380344"/>
            <a:ext cx="3600450" cy="36594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HP001 4 hàng" pitchFamily="34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có mấy nét?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330" y="1946971"/>
            <a:ext cx="3771901" cy="190483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1 nét viết liền, là kết hợp của 2 nét cơ bản:</a:t>
            </a:r>
          </a:p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Nét cong dưới</a:t>
            </a:r>
          </a:p>
          <a:p>
            <a:pPr defTabSz="768077">
              <a:defRPr/>
            </a:pP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Nét móc ngược trái nối liền nhau tạo vòng xoắn to ở đầu chữ, cuối nét móc lượn vào trong.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4483959" y="858136"/>
            <a:ext cx="1797956" cy="223966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084" t="23276" r="12289" b="23165"/>
          <a:stretch/>
        </p:blipFill>
        <p:spPr bwMode="auto">
          <a:xfrm>
            <a:off x="4622336" y="3032449"/>
            <a:ext cx="1659579" cy="16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33140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r>
              <a:rPr lang="en-US" sz="3000" smtClean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</a:rPr>
              <a:t> 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(Cỡ vừa)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51" y="2027539"/>
            <a:ext cx="2703491" cy="98150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lnSpc>
                <a:spcPct val="150000"/>
              </a:lnSpc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HP001 4 hàng" pitchFamily="34" charset="0"/>
                <a:cs typeface="Times New Roman" panose="02020603050405020304" pitchFamily="18" charset="0"/>
              </a:rPr>
              <a:t>S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4517" y="1701359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61164" y="4515958"/>
            <a:ext cx="2191516" cy="3652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3796" y="2582979"/>
            <a:ext cx="597368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8916" y="4559046"/>
            <a:ext cx="928863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624" t="-1954" b="9186"/>
          <a:stretch/>
        </p:blipFill>
        <p:spPr>
          <a:xfrm>
            <a:off x="3577466" y="1209358"/>
            <a:ext cx="2580737" cy="3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698307" y="40056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S cỡ vừ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029" y="828249"/>
            <a:ext cx="5234473" cy="3828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3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717269" y="333140"/>
            <a:ext cx="5365827" cy="75066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768077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 chữ </a:t>
            </a:r>
            <a:r>
              <a:rPr lang="en-US" sz="2200" b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3000" b="1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</a:rPr>
              <a:t>S</a:t>
            </a:r>
            <a:r>
              <a:rPr lang="en-US" sz="3000" smtClean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</a:rPr>
              <a:t> 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solidFill>
                  <a:srgbClr val="FFAB4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solidFill>
                <a:srgbClr val="FFAB40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51" y="2027538"/>
            <a:ext cx="2703491" cy="981500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lnSpc>
                <a:spcPct val="150000"/>
              </a:lnSpc>
              <a:defRPr/>
            </a:pP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smtClean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rộng mấy </a:t>
            </a:r>
            <a:r>
              <a:rPr lang="en-US" sz="2000" dirty="0" err="1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r>
              <a:rPr lang="en-US" sz="2000" dirty="0">
                <a:solidFill>
                  <a:srgbClr val="213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879" y="2183363"/>
            <a:ext cx="1" cy="187265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80942" y="4120193"/>
            <a:ext cx="1266919" cy="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2802" y="2616161"/>
            <a:ext cx="597368" cy="519835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2082" y="4387130"/>
            <a:ext cx="1042462" cy="28900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,75 </a:t>
            </a:r>
            <a:r>
              <a:rPr lang="en-US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084" t="23276" r="12289" b="23165"/>
          <a:stretch/>
        </p:blipFill>
        <p:spPr bwMode="auto">
          <a:xfrm>
            <a:off x="3713390" y="1783801"/>
            <a:ext cx="2349391" cy="231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46086" y="357570"/>
            <a:ext cx="5365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S.mp4" descr="S.mp4">
            <a:hlinkClick r:id="" action="ppaction://media"/>
            <a:extLst>
              <a:ext uri="{FF2B5EF4-FFF2-40B4-BE49-F238E27FC236}">
                <a16:creationId xmlns="" xmlns:a16="http://schemas.microsoft.com/office/drawing/2014/main" id="{7EC86D8F-BF91-C84C-90FA-6D2529BE4EE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8797" b="13989"/>
          <a:stretch/>
        </p:blipFill>
        <p:spPr>
          <a:xfrm>
            <a:off x="1404593" y="1033148"/>
            <a:ext cx="4392891" cy="3602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798379" y="68641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437726" y="1946849"/>
            <a:ext cx="6781455" cy="1249801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Suối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chảy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róc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rách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q</a:t>
              </a:r>
              <a:r>
                <a:rPr lang="en-US" sz="3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ua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khe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77BC591B-9330-4A40-B0BA-399EA6E09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05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BB31DF5-B5F8-6943-A607-2E6480F3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1216" y="2466975"/>
              <a:ext cx="34671" cy="83937"/>
            </a:xfrm>
            <a:prstGeom prst="line">
              <a:avLst/>
            </a:prstGeom>
            <a:ln w="19050">
              <a:solidFill>
                <a:srgbClr val="EF5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250</Words>
  <Application>Microsoft Office PowerPoint</Application>
  <PresentationFormat>Custom</PresentationFormat>
  <Paragraphs>41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Wingdings</vt:lpstr>
      <vt:lpstr>HP001 5 hàng</vt:lpstr>
      <vt:lpstr>Montserrat</vt:lpstr>
      <vt:lpstr>UTM Cookies</vt:lpstr>
      <vt:lpstr>HP001 4 hàng</vt:lpstr>
      <vt:lpstr>Kalam</vt:lpstr>
      <vt:lpstr>UTM Avo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192</cp:revision>
  <dcterms:modified xsi:type="dcterms:W3CDTF">2022-02-06T12:43:16Z</dcterms:modified>
</cp:coreProperties>
</file>