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5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90" r:id="rId4"/>
    <p:sldMasterId id="2147483722" r:id="rId5"/>
    <p:sldMasterId id="2147483754" r:id="rId6"/>
  </p:sldMasterIdLst>
  <p:notesMasterIdLst>
    <p:notesMasterId r:id="rId21"/>
  </p:notesMasterIdLst>
  <p:sldIdLst>
    <p:sldId id="314" r:id="rId7"/>
    <p:sldId id="315" r:id="rId8"/>
    <p:sldId id="316" r:id="rId9"/>
    <p:sldId id="317" r:id="rId10"/>
    <p:sldId id="321" r:id="rId11"/>
    <p:sldId id="322" r:id="rId12"/>
    <p:sldId id="323" r:id="rId13"/>
    <p:sldId id="324" r:id="rId14"/>
    <p:sldId id="325" r:id="rId15"/>
    <p:sldId id="328" r:id="rId16"/>
    <p:sldId id="326" r:id="rId17"/>
    <p:sldId id="329" r:id="rId18"/>
    <p:sldId id="330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22T15:33:50.346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3BDF6-A39B-4044-8A6D-916F635EB652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6FB9F-A21E-431F-A867-164A8A0CCF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79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13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486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870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7528E3-22CE-4E57-92DE-D1C0E0B3AB9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11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762411"/>
      </p:ext>
    </p:extLst>
  </p:cSld>
  <p:clrMapOvr>
    <a:masterClrMapping/>
  </p:clrMapOvr>
  <p:transition spd="slow" advClick="0" advTm="1000">
    <p:push dir="u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9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5" y="1600469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5" y="1600469"/>
            <a:ext cx="5432124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5" y="3917877"/>
            <a:ext cx="5432124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437034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705441"/>
      </p:ext>
    </p:extLst>
  </p:cSld>
  <p:clrMapOvr>
    <a:masterClrMapping/>
  </p:clrMapOvr>
  <p:transition spd="slow">
    <p:random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191392-46B3-4988-B725-C457EAD2BD85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E37A7-131E-4749-AAF7-688385F4FE99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478185"/>
      </p:ext>
    </p:extLst>
  </p:cSld>
  <p:clrMapOvr>
    <a:masterClrMapping/>
  </p:clrMapOvr>
  <p:transition spd="slow">
    <p:random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E1BB7-1AEA-4241-A1A4-B3E9CE44291D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9FDBEA-6FCD-439E-9496-7EE16FD10296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SimSun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82737"/>
      </p:ext>
    </p:extLst>
  </p:cSld>
  <p:clrMapOvr>
    <a:masterClrMapping/>
  </p:clrMapOvr>
  <p:transition spd="slow">
    <p:random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38631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2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224" name="Google Shape;224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225" name="Google Shape;225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189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9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5" y="1600469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5" y="1600469"/>
            <a:ext cx="5432124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5" y="3917877"/>
            <a:ext cx="5432124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017331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6934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50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718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16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084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954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2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547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36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7508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586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1185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6352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474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016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86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39514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86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153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8353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86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89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661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2_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108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2_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/>
          <p:nvPr/>
        </p:nvSpPr>
        <p:spPr>
          <a:xfrm rot="10800000">
            <a:off x="491068" y="319893"/>
            <a:ext cx="11226800" cy="6182507"/>
          </a:xfrm>
          <a:custGeom>
            <a:avLst/>
            <a:gdLst/>
            <a:ahLst/>
            <a:cxnLst/>
            <a:rect l="l" t="t" r="r" b="b"/>
            <a:pathLst>
              <a:path w="10541" h="10623" extrusionOk="0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9935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562750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460482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426978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900386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100867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070481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88226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96315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16822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94056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83549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905389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3895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22013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07102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38296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29807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1237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640458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26779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65063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92685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8049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2145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14278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39004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670340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751844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6542594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07662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9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5" y="1600469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5" y="1600469"/>
            <a:ext cx="5432124" cy="22071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5" y="3917877"/>
            <a:ext cx="5432124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74399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359553"/>
      </p:ext>
    </p:extLst>
  </p:cSld>
  <p:clrMapOvr>
    <a:masterClrMapping/>
  </p:clrMapOvr>
  <p:transition spd="slow" advClick="0" advTm="1000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560880"/>
      </p:ext>
    </p:extLst>
  </p:cSld>
  <p:clrMapOvr>
    <a:masterClrMapping/>
  </p:clrMapOvr>
  <p:transition spd="slow" advClick="0" advTm="1000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431034"/>
      </p:ext>
    </p:extLst>
  </p:cSld>
  <p:clrMapOvr>
    <a:masterClrMapping/>
  </p:clrMapOvr>
  <p:transition spd="slow" advClick="0" advTm="1000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414015"/>
      </p:ext>
    </p:extLst>
  </p:cSld>
  <p:clrMapOvr>
    <a:masterClrMapping/>
  </p:clrMapOvr>
  <p:transition spd="slow" advClick="0" advTm="1000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84840"/>
      </p:ext>
    </p:extLst>
  </p:cSld>
  <p:clrMapOvr>
    <a:masterClrMapping/>
  </p:clrMapOvr>
  <p:transition spd="slow" advClick="0" advTm="1000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415311"/>
      </p:ext>
    </p:extLst>
  </p:cSld>
  <p:clrMapOvr>
    <a:masterClrMapping/>
  </p:clrMapOvr>
  <p:transition spd="slow" advClick="0" advTm="1000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27109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71521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02694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91618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14342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939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57980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26117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23466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683345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01031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122105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07151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66250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40123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5051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603356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808532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975547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8848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854567"/>
      </p:ext>
    </p:extLst>
  </p:cSld>
  <p:clrMapOvr>
    <a:masterClrMapping/>
  </p:clrMapOvr>
  <p:transition spd="slow" advClick="0" advTm="1000">
    <p:push dir="u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988555"/>
      </p:ext>
    </p:extLst>
  </p:cSld>
  <p:clrMapOvr>
    <a:masterClrMapping/>
  </p:clrMapOvr>
  <p:transition spd="slow" advClick="0" advTm="1000">
    <p:push dir="u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514947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60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image" Target="../media/image3.jpg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8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" Type="http://schemas.openxmlformats.org/officeDocument/2006/relationships/slideLayout" Target="../slideLayouts/slideLayout73.xml"/><Relationship Id="rId21" Type="http://schemas.openxmlformats.org/officeDocument/2006/relationships/slideLayout" Target="../slideLayouts/slideLayout91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image" Target="../media/image3.jpg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image" Target="../media/image4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gency FB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gency FB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45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9C5F93-887A-4481-A204-754FB144E4B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E047B-2186-4570-B73E-AAD78CC2AB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05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20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6BAB08-D03A-4FEF-8092-001CB785BBAB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AB37BB-E8A6-440B-8775-2A002C97BC5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8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  <p:sldLayoutId id="2147483752" r:id="rId30"/>
    <p:sldLayoutId id="2147483753" r:id="rId3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47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12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4.png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microsoft.com/office/2007/relationships/hdphoto" Target="../media/hdphoto3.wdp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Relationship Id="rId4" Type="http://schemas.openxmlformats.org/officeDocument/2006/relationships/comments" Target="../comments/commen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资源 211"/>
          <p:cNvPicPr>
            <a:picLocks noChangeAspect="1"/>
          </p:cNvPicPr>
          <p:nvPr/>
        </p:nvPicPr>
        <p:blipFill>
          <a:blip r:embed="rId4"/>
          <a:srcRect l="14785" t="-6873" r="15203" b="16687"/>
          <a:stretch>
            <a:fillRect/>
          </a:stretch>
        </p:blipFill>
        <p:spPr>
          <a:xfrm>
            <a:off x="-114300" y="5479415"/>
            <a:ext cx="12346305" cy="1441450"/>
          </a:xfrm>
          <a:prstGeom prst="rect">
            <a:avLst/>
          </a:prstGeom>
        </p:spPr>
      </p:pic>
      <p:pic>
        <p:nvPicPr>
          <p:cNvPr id="10" name="图片 9" descr="资源 4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25730" y="2576830"/>
            <a:ext cx="2408555" cy="3772535"/>
          </a:xfrm>
          <a:prstGeom prst="rect">
            <a:avLst/>
          </a:prstGeom>
        </p:spPr>
      </p:pic>
      <p:pic>
        <p:nvPicPr>
          <p:cNvPr id="11" name="图片 10" descr="资源 5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3640" y="3258185"/>
            <a:ext cx="2282825" cy="2914650"/>
          </a:xfrm>
          <a:prstGeom prst="rect">
            <a:avLst/>
          </a:prstGeom>
        </p:spPr>
      </p:pic>
      <p:pic>
        <p:nvPicPr>
          <p:cNvPr id="2" name="图片 1" descr="资源 5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55010" y="3577590"/>
            <a:ext cx="1782445" cy="2275840"/>
          </a:xfrm>
          <a:prstGeom prst="rect">
            <a:avLst/>
          </a:prstGeom>
        </p:spPr>
      </p:pic>
      <p:pic>
        <p:nvPicPr>
          <p:cNvPr id="3" name="图片 2" descr="资源 4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660" y="3747770"/>
            <a:ext cx="1548130" cy="2425065"/>
          </a:xfrm>
          <a:prstGeom prst="rect">
            <a:avLst/>
          </a:prstGeom>
        </p:spPr>
      </p:pic>
      <p:pic>
        <p:nvPicPr>
          <p:cNvPr id="7" name="图片 6" descr="资源 1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820" y="3374390"/>
            <a:ext cx="4883150" cy="2682240"/>
          </a:xfrm>
          <a:prstGeom prst="rect">
            <a:avLst/>
          </a:prstGeom>
        </p:spPr>
      </p:pic>
      <p:pic>
        <p:nvPicPr>
          <p:cNvPr id="5" name="图片 4" descr="资源 9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19180" y="2173605"/>
            <a:ext cx="657225" cy="403225"/>
          </a:xfrm>
          <a:prstGeom prst="rect">
            <a:avLst/>
          </a:prstGeom>
        </p:spPr>
      </p:pic>
      <p:pic>
        <p:nvPicPr>
          <p:cNvPr id="12" name="图片 11" descr="资源 6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445" y="850900"/>
            <a:ext cx="1393825" cy="676275"/>
          </a:xfrm>
          <a:prstGeom prst="rect">
            <a:avLst/>
          </a:prstGeom>
        </p:spPr>
      </p:pic>
      <p:sp>
        <p:nvSpPr>
          <p:cNvPr id="4" name="5"/>
          <p:cNvSpPr>
            <a:spLocks noChangeArrowheads="1"/>
          </p:cNvSpPr>
          <p:nvPr/>
        </p:nvSpPr>
        <p:spPr bwMode="auto">
          <a:xfrm>
            <a:off x="2030972" y="1455993"/>
            <a:ext cx="818236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CHÀO MỪNG CÁC EM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+mn-lt"/>
              </a:rPr>
              <a:t>ĐẾN VỚI TIẾT TIẾNG VIỆT!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3" name="图片 32" descr="99996a24e38dda36a7ff1275d7cf95cc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320000">
            <a:off x="56515" y="509270"/>
            <a:ext cx="1718310" cy="172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3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Cover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96209" l="5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6190" y="1513667"/>
            <a:ext cx="2471958" cy="152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4" y="4745820"/>
            <a:ext cx="2019182" cy="6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85" y="4181688"/>
            <a:ext cx="1834367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over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8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9" y="2955925"/>
            <a:ext cx="3787775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52" y="4485278"/>
            <a:ext cx="2459557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914">
            <a:off x="5536742" y="3350419"/>
            <a:ext cx="3684173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4" y="1458588"/>
            <a:ext cx="2787694" cy="70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3" b="96209" l="58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02" y="1639889"/>
            <a:ext cx="3062288" cy="188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5241951" y="2508251"/>
            <a:ext cx="1569492" cy="13249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VỆ MÔI TRƯỜNG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62008">
            <a:off x="1879214" y="1219303"/>
            <a:ext cx="2689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84462">
            <a:off x="1297844" y="1682528"/>
            <a:ext cx="2689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thoải mái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343" y="3945871"/>
            <a:ext cx="2689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tươi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tốt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125" y="4880540"/>
            <a:ext cx="2640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167412">
            <a:off x="6938804" y="3156158"/>
            <a:ext cx="194469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Lúc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, ở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đâu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,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thế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9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951" y="3703365"/>
            <a:ext cx="2681807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 rot="21247358">
            <a:off x="9473576" y="3638095"/>
            <a:ext cx="2689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…;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phố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409214">
            <a:off x="9437390" y="4962765"/>
            <a:ext cx="2689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513802">
            <a:off x="3579035" y="1836495"/>
            <a:ext cx="186959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Suy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nghĩ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20036034">
            <a:off x="3140757" y="3645358"/>
            <a:ext cx="186959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Lợi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ích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20" name="Picture 13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372783" y="4590228"/>
            <a:ext cx="1834367" cy="158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83811" y="5335927"/>
            <a:ext cx="26400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1247358">
            <a:off x="9401830" y="3371698"/>
            <a:ext cx="2689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338484">
            <a:off x="9318415" y="5434177"/>
            <a:ext cx="2689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Tưới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tỉa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lá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948986">
            <a:off x="6727145" y="1515966"/>
            <a:ext cx="186959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Việc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gì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725596" y="1375733"/>
            <a:ext cx="2689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Trồng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rác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bãi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dọn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4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 animBg="1"/>
      <p:bldP spid="16" grpId="0"/>
      <p:bldP spid="17" grpId="0"/>
      <p:bldP spid="18" grpId="0" animBg="1"/>
      <p:bldP spid="19" grpId="0" animBg="1"/>
      <p:bldP spid="21" grpId="0"/>
      <p:bldP spid="23" grpId="0"/>
      <p:bldP spid="24" grpId="0"/>
      <p:bldP spid="25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9132"/>
          <a:stretch/>
        </p:blipFill>
        <p:spPr>
          <a:xfrm>
            <a:off x="6507802" y="1247379"/>
            <a:ext cx="5566058" cy="2257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53" y="1501619"/>
            <a:ext cx="6172868" cy="405145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380136" y="1247379"/>
            <a:ext cx="0" cy="50508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6587842" y="3670222"/>
            <a:ext cx="4741817" cy="27301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rtlCol="0" anchor="ctr"/>
          <a:lstStyle/>
          <a:p>
            <a:pPr algn="just"/>
            <a:r>
              <a:rPr lang="en-US" sz="24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marL="285751" indent="-285751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</a:t>
            </a:r>
          </a:p>
          <a:p>
            <a:pPr marL="285751" indent="-285751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1" indent="-285751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1" indent="-285751" algn="just">
              <a:buFontTx/>
              <a:buChar char="-"/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6465" y="497348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8830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95" y="227410"/>
            <a:ext cx="6280937" cy="3903260"/>
          </a:xfrm>
          <a:prstGeom prst="rect">
            <a:avLst/>
          </a:prstGeom>
          <a:ln>
            <a:noFill/>
          </a:ln>
        </p:spPr>
      </p:pic>
      <p:pic>
        <p:nvPicPr>
          <p:cNvPr id="6" name="图片 4">
            <a:extLst>
              <a:ext uri="{FF2B5EF4-FFF2-40B4-BE49-F238E27FC236}">
                <a16:creationId xmlns:a16="http://schemas.microsoft.com/office/drawing/2014/main" id="{75B0A0A0-05FC-4A28-B176-055B8CED53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68" y="2954742"/>
            <a:ext cx="6280937" cy="3903260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28806" y="1703377"/>
            <a:ext cx="5595582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Hoàn thành bài viết vào vở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9181" y="4383153"/>
            <a:ext cx="5595582" cy="538611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achen" panose="02020500000000000000" pitchFamily="18" charset="0"/>
                <a:cs typeface="Times New Roman" panose="02020603050405020304" pitchFamily="18" charset="0"/>
              </a:rPr>
              <a:t>Chuẩn bị bài sau</a:t>
            </a:r>
          </a:p>
        </p:txBody>
      </p:sp>
      <p:pic>
        <p:nvPicPr>
          <p:cNvPr id="9" name="图片 7">
            <a:extLst>
              <a:ext uri="{FF2B5EF4-FFF2-40B4-BE49-F238E27FC236}">
                <a16:creationId xmlns:a16="http://schemas.microsoft.com/office/drawing/2014/main" id="{44806711-DB1A-4A51-8E69-E05CA18BC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t="25408" r="59513" b="54148"/>
          <a:stretch/>
        </p:blipFill>
        <p:spPr>
          <a:xfrm rot="20315221">
            <a:off x="-215893" y="95653"/>
            <a:ext cx="2287886" cy="172529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2968655">
            <a:off x="9666931" y="849439"/>
            <a:ext cx="2286315" cy="1681644"/>
          </a:xfrm>
          <a:prstGeom prst="rect">
            <a:avLst/>
          </a:prstGeom>
        </p:spPr>
      </p:pic>
      <p:pic>
        <p:nvPicPr>
          <p:cNvPr id="11" name="图片 9">
            <a:extLst>
              <a:ext uri="{FF2B5EF4-FFF2-40B4-BE49-F238E27FC236}">
                <a16:creationId xmlns:a16="http://schemas.microsoft.com/office/drawing/2014/main" id="{631F4536-051A-4964-AEC4-F04E742FBFD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0" t="50973" r="50166" b="24507"/>
          <a:stretch/>
        </p:blipFill>
        <p:spPr>
          <a:xfrm rot="713584">
            <a:off x="385395" y="4765812"/>
            <a:ext cx="2286315" cy="168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279426" y="724520"/>
            <a:ext cx="7633147" cy="18283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17631692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资源 7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" y="4859655"/>
            <a:ext cx="11996420" cy="2129155"/>
          </a:xfrm>
          <a:prstGeom prst="rect">
            <a:avLst/>
          </a:prstGeom>
        </p:spPr>
      </p:pic>
      <p:pic>
        <p:nvPicPr>
          <p:cNvPr id="4" name="图片 3" descr="资源 8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940" y="3628390"/>
            <a:ext cx="4262120" cy="2689860"/>
          </a:xfrm>
          <a:prstGeom prst="rect">
            <a:avLst/>
          </a:prstGeom>
        </p:spPr>
      </p:pic>
      <p:pic>
        <p:nvPicPr>
          <p:cNvPr id="12" name="图片 11" descr="资源 6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95" y="3346450"/>
            <a:ext cx="1393825" cy="676275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371799" y="1888905"/>
            <a:ext cx="5649011" cy="8484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KHỞI 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pic>
        <p:nvPicPr>
          <p:cNvPr id="33" name="图片 32" descr="99996a24e38dda36a7ff1275d7cf95cc"/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9320000">
            <a:off x="763270" y="414020"/>
            <a:ext cx="1718310" cy="17214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28380" y="5850255"/>
            <a:ext cx="784860" cy="776605"/>
          </a:xfrm>
          <a:prstGeom prst="rect">
            <a:avLst/>
          </a:prstGeom>
        </p:spPr>
      </p:pic>
      <p:grpSp>
        <p:nvGrpSpPr>
          <p:cNvPr id="661" name="Group 15"/>
          <p:cNvGrpSpPr>
            <a:grpSpLocks noChangeAspect="1"/>
          </p:cNvGrpSpPr>
          <p:nvPr/>
        </p:nvGrpSpPr>
        <p:grpSpPr bwMode="auto">
          <a:xfrm>
            <a:off x="1191512" y="5960861"/>
            <a:ext cx="1761835" cy="882912"/>
            <a:chOff x="5549" y="3722"/>
            <a:chExt cx="1325" cy="664"/>
          </a:xfrm>
        </p:grpSpPr>
        <p:sp>
          <p:nvSpPr>
            <p:cNvPr id="662" name="AutoShape 14"/>
            <p:cNvSpPr>
              <a:spLocks noChangeAspect="1" noChangeArrowheads="1" noTextEdit="1"/>
            </p:cNvSpPr>
            <p:nvPr/>
          </p:nvSpPr>
          <p:spPr bwMode="auto">
            <a:xfrm>
              <a:off x="5556" y="3727"/>
              <a:ext cx="1318" cy="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3" name="Freeform 16"/>
            <p:cNvSpPr/>
            <p:nvPr/>
          </p:nvSpPr>
          <p:spPr bwMode="auto">
            <a:xfrm>
              <a:off x="5706" y="4090"/>
              <a:ext cx="83" cy="76"/>
            </a:xfrm>
            <a:custGeom>
              <a:avLst/>
              <a:gdLst>
                <a:gd name="T0" fmla="*/ 0 w 35"/>
                <a:gd name="T1" fmla="*/ 23 h 32"/>
                <a:gd name="T2" fmla="*/ 0 w 35"/>
                <a:gd name="T3" fmla="*/ 20 h 32"/>
                <a:gd name="T4" fmla="*/ 35 w 35"/>
                <a:gd name="T5" fmla="*/ 1 h 32"/>
                <a:gd name="T6" fmla="*/ 33 w 35"/>
                <a:gd name="T7" fmla="*/ 13 h 32"/>
                <a:gd name="T8" fmla="*/ 28 w 35"/>
                <a:gd name="T9" fmla="*/ 26 h 32"/>
                <a:gd name="T10" fmla="*/ 20 w 35"/>
                <a:gd name="T11" fmla="*/ 31 h 32"/>
                <a:gd name="T12" fmla="*/ 11 w 35"/>
                <a:gd name="T13" fmla="*/ 30 h 32"/>
                <a:gd name="T14" fmla="*/ 2 w 35"/>
                <a:gd name="T15" fmla="*/ 29 h 32"/>
                <a:gd name="T16" fmla="*/ 0 w 35"/>
                <a:gd name="T17" fmla="*/ 26 h 32"/>
                <a:gd name="T18" fmla="*/ 0 w 35"/>
                <a:gd name="T1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2">
                  <a:moveTo>
                    <a:pt x="0" y="23"/>
                  </a:moveTo>
                  <a:cubicBezTo>
                    <a:pt x="0" y="22"/>
                    <a:pt x="0" y="20"/>
                    <a:pt x="0" y="20"/>
                  </a:cubicBezTo>
                  <a:cubicBezTo>
                    <a:pt x="11" y="0"/>
                    <a:pt x="35" y="1"/>
                    <a:pt x="35" y="1"/>
                  </a:cubicBezTo>
                  <a:cubicBezTo>
                    <a:pt x="35" y="1"/>
                    <a:pt x="34" y="5"/>
                    <a:pt x="33" y="13"/>
                  </a:cubicBezTo>
                  <a:cubicBezTo>
                    <a:pt x="33" y="21"/>
                    <a:pt x="30" y="25"/>
                    <a:pt x="28" y="26"/>
                  </a:cubicBezTo>
                  <a:cubicBezTo>
                    <a:pt x="27" y="28"/>
                    <a:pt x="22" y="32"/>
                    <a:pt x="20" y="31"/>
                  </a:cubicBezTo>
                  <a:cubicBezTo>
                    <a:pt x="19" y="29"/>
                    <a:pt x="12" y="30"/>
                    <a:pt x="11" y="30"/>
                  </a:cubicBezTo>
                  <a:cubicBezTo>
                    <a:pt x="10" y="31"/>
                    <a:pt x="7" y="32"/>
                    <a:pt x="2" y="29"/>
                  </a:cubicBezTo>
                  <a:cubicBezTo>
                    <a:pt x="1" y="28"/>
                    <a:pt x="0" y="27"/>
                    <a:pt x="0" y="26"/>
                  </a:cubicBezTo>
                  <a:cubicBezTo>
                    <a:pt x="0" y="25"/>
                    <a:pt x="0" y="24"/>
                    <a:pt x="0" y="23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4" name="Freeform 17"/>
            <p:cNvSpPr/>
            <p:nvPr/>
          </p:nvSpPr>
          <p:spPr bwMode="auto">
            <a:xfrm>
              <a:off x="5703" y="4140"/>
              <a:ext cx="131" cy="108"/>
            </a:xfrm>
            <a:custGeom>
              <a:avLst/>
              <a:gdLst>
                <a:gd name="T0" fmla="*/ 5 w 55"/>
                <a:gd name="T1" fmla="*/ 20 h 45"/>
                <a:gd name="T2" fmla="*/ 12 w 55"/>
                <a:gd name="T3" fmla="*/ 37 h 45"/>
                <a:gd name="T4" fmla="*/ 55 w 55"/>
                <a:gd name="T5" fmla="*/ 26 h 45"/>
                <a:gd name="T6" fmla="*/ 45 w 55"/>
                <a:gd name="T7" fmla="*/ 16 h 45"/>
                <a:gd name="T8" fmla="*/ 16 w 55"/>
                <a:gd name="T9" fmla="*/ 4 h 45"/>
                <a:gd name="T10" fmla="*/ 5 w 55"/>
                <a:gd name="T11" fmla="*/ 2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5">
                  <a:moveTo>
                    <a:pt x="5" y="20"/>
                  </a:moveTo>
                  <a:cubicBezTo>
                    <a:pt x="5" y="20"/>
                    <a:pt x="2" y="31"/>
                    <a:pt x="12" y="37"/>
                  </a:cubicBezTo>
                  <a:cubicBezTo>
                    <a:pt x="21" y="43"/>
                    <a:pt x="34" y="45"/>
                    <a:pt x="55" y="26"/>
                  </a:cubicBezTo>
                  <a:cubicBezTo>
                    <a:pt x="55" y="26"/>
                    <a:pt x="49" y="21"/>
                    <a:pt x="45" y="16"/>
                  </a:cubicBezTo>
                  <a:cubicBezTo>
                    <a:pt x="40" y="12"/>
                    <a:pt x="25" y="0"/>
                    <a:pt x="16" y="4"/>
                  </a:cubicBezTo>
                  <a:cubicBezTo>
                    <a:pt x="7" y="9"/>
                    <a:pt x="0" y="15"/>
                    <a:pt x="5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5" name="Freeform 18"/>
            <p:cNvSpPr/>
            <p:nvPr/>
          </p:nvSpPr>
          <p:spPr bwMode="auto">
            <a:xfrm>
              <a:off x="5703" y="4183"/>
              <a:ext cx="143" cy="24"/>
            </a:xfrm>
            <a:custGeom>
              <a:avLst/>
              <a:gdLst>
                <a:gd name="T0" fmla="*/ 2 w 60"/>
                <a:gd name="T1" fmla="*/ 3 h 10"/>
                <a:gd name="T2" fmla="*/ 57 w 60"/>
                <a:gd name="T3" fmla="*/ 10 h 10"/>
                <a:gd name="T4" fmla="*/ 58 w 60"/>
                <a:gd name="T5" fmla="*/ 7 h 10"/>
                <a:gd name="T6" fmla="*/ 2 w 60"/>
                <a:gd name="T7" fmla="*/ 0 h 10"/>
                <a:gd name="T8" fmla="*/ 2 w 60"/>
                <a:gd name="T9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0">
                  <a:moveTo>
                    <a:pt x="2" y="3"/>
                  </a:moveTo>
                  <a:cubicBezTo>
                    <a:pt x="20" y="3"/>
                    <a:pt x="39" y="7"/>
                    <a:pt x="57" y="10"/>
                  </a:cubicBezTo>
                  <a:cubicBezTo>
                    <a:pt x="59" y="10"/>
                    <a:pt x="60" y="7"/>
                    <a:pt x="58" y="7"/>
                  </a:cubicBezTo>
                  <a:cubicBezTo>
                    <a:pt x="39" y="4"/>
                    <a:pt x="21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6" name="Freeform 19"/>
            <p:cNvSpPr/>
            <p:nvPr/>
          </p:nvSpPr>
          <p:spPr bwMode="auto">
            <a:xfrm>
              <a:off x="5691" y="4135"/>
              <a:ext cx="155" cy="113"/>
            </a:xfrm>
            <a:custGeom>
              <a:avLst/>
              <a:gdLst>
                <a:gd name="T0" fmla="*/ 8 w 65"/>
                <a:gd name="T1" fmla="*/ 21 h 47"/>
                <a:gd name="T2" fmla="*/ 27 w 65"/>
                <a:gd name="T3" fmla="*/ 47 h 47"/>
                <a:gd name="T4" fmla="*/ 64 w 65"/>
                <a:gd name="T5" fmla="*/ 28 h 47"/>
                <a:gd name="T6" fmla="*/ 64 w 65"/>
                <a:gd name="T7" fmla="*/ 26 h 47"/>
                <a:gd name="T8" fmla="*/ 24 w 65"/>
                <a:gd name="T9" fmla="*/ 4 h 47"/>
                <a:gd name="T10" fmla="*/ 9 w 65"/>
                <a:gd name="T11" fmla="*/ 23 h 47"/>
                <a:gd name="T12" fmla="*/ 11 w 65"/>
                <a:gd name="T13" fmla="*/ 21 h 47"/>
                <a:gd name="T14" fmla="*/ 27 w 65"/>
                <a:gd name="T15" fmla="*/ 7 h 47"/>
                <a:gd name="T16" fmla="*/ 48 w 65"/>
                <a:gd name="T17" fmla="*/ 17 h 47"/>
                <a:gd name="T18" fmla="*/ 59 w 65"/>
                <a:gd name="T19" fmla="*/ 26 h 47"/>
                <a:gd name="T20" fmla="*/ 62 w 65"/>
                <a:gd name="T21" fmla="*/ 26 h 47"/>
                <a:gd name="T22" fmla="*/ 44 w 65"/>
                <a:gd name="T23" fmla="*/ 39 h 47"/>
                <a:gd name="T24" fmla="*/ 25 w 65"/>
                <a:gd name="T25" fmla="*/ 43 h 47"/>
                <a:gd name="T26" fmla="*/ 11 w 65"/>
                <a:gd name="T27" fmla="*/ 23 h 47"/>
                <a:gd name="T28" fmla="*/ 8 w 65"/>
                <a:gd name="T29" fmla="*/ 2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5" h="47">
                  <a:moveTo>
                    <a:pt x="8" y="21"/>
                  </a:moveTo>
                  <a:cubicBezTo>
                    <a:pt x="2" y="34"/>
                    <a:pt x="15" y="46"/>
                    <a:pt x="27" y="47"/>
                  </a:cubicBezTo>
                  <a:cubicBezTo>
                    <a:pt x="42" y="47"/>
                    <a:pt x="54" y="38"/>
                    <a:pt x="64" y="28"/>
                  </a:cubicBezTo>
                  <a:cubicBezTo>
                    <a:pt x="65" y="28"/>
                    <a:pt x="65" y="27"/>
                    <a:pt x="64" y="26"/>
                  </a:cubicBezTo>
                  <a:cubicBezTo>
                    <a:pt x="52" y="18"/>
                    <a:pt x="41" y="0"/>
                    <a:pt x="24" y="4"/>
                  </a:cubicBezTo>
                  <a:cubicBezTo>
                    <a:pt x="19" y="6"/>
                    <a:pt x="0" y="16"/>
                    <a:pt x="9" y="23"/>
                  </a:cubicBezTo>
                  <a:cubicBezTo>
                    <a:pt x="10" y="24"/>
                    <a:pt x="12" y="22"/>
                    <a:pt x="11" y="21"/>
                  </a:cubicBezTo>
                  <a:cubicBezTo>
                    <a:pt x="4" y="15"/>
                    <a:pt x="25" y="7"/>
                    <a:pt x="27" y="7"/>
                  </a:cubicBezTo>
                  <a:cubicBezTo>
                    <a:pt x="35" y="6"/>
                    <a:pt x="43" y="12"/>
                    <a:pt x="48" y="17"/>
                  </a:cubicBezTo>
                  <a:cubicBezTo>
                    <a:pt x="52" y="20"/>
                    <a:pt x="55" y="23"/>
                    <a:pt x="59" y="26"/>
                  </a:cubicBezTo>
                  <a:cubicBezTo>
                    <a:pt x="63" y="29"/>
                    <a:pt x="61" y="28"/>
                    <a:pt x="62" y="26"/>
                  </a:cubicBezTo>
                  <a:cubicBezTo>
                    <a:pt x="57" y="31"/>
                    <a:pt x="51" y="35"/>
                    <a:pt x="44" y="39"/>
                  </a:cubicBezTo>
                  <a:cubicBezTo>
                    <a:pt x="38" y="43"/>
                    <a:pt x="32" y="44"/>
                    <a:pt x="25" y="43"/>
                  </a:cubicBezTo>
                  <a:cubicBezTo>
                    <a:pt x="16" y="42"/>
                    <a:pt x="7" y="32"/>
                    <a:pt x="11" y="23"/>
                  </a:cubicBezTo>
                  <a:cubicBezTo>
                    <a:pt x="12" y="21"/>
                    <a:pt x="9" y="20"/>
                    <a:pt x="8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7" name="Freeform 20"/>
            <p:cNvSpPr/>
            <p:nvPr/>
          </p:nvSpPr>
          <p:spPr bwMode="auto">
            <a:xfrm>
              <a:off x="5703" y="4078"/>
              <a:ext cx="98" cy="93"/>
            </a:xfrm>
            <a:custGeom>
              <a:avLst/>
              <a:gdLst>
                <a:gd name="T0" fmla="*/ 3 w 41"/>
                <a:gd name="T1" fmla="*/ 38 h 39"/>
                <a:gd name="T2" fmla="*/ 19 w 41"/>
                <a:gd name="T3" fmla="*/ 22 h 39"/>
                <a:gd name="T4" fmla="*/ 39 w 41"/>
                <a:gd name="T5" fmla="*/ 4 h 39"/>
                <a:gd name="T6" fmla="*/ 38 w 41"/>
                <a:gd name="T7" fmla="*/ 1 h 39"/>
                <a:gd name="T8" fmla="*/ 20 w 41"/>
                <a:gd name="T9" fmla="*/ 17 h 39"/>
                <a:gd name="T10" fmla="*/ 2 w 41"/>
                <a:gd name="T11" fmla="*/ 36 h 39"/>
                <a:gd name="T12" fmla="*/ 3 w 41"/>
                <a:gd name="T13" fmla="*/ 38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39">
                  <a:moveTo>
                    <a:pt x="3" y="38"/>
                  </a:moveTo>
                  <a:cubicBezTo>
                    <a:pt x="10" y="34"/>
                    <a:pt x="13" y="28"/>
                    <a:pt x="19" y="22"/>
                  </a:cubicBezTo>
                  <a:cubicBezTo>
                    <a:pt x="25" y="16"/>
                    <a:pt x="32" y="9"/>
                    <a:pt x="39" y="4"/>
                  </a:cubicBezTo>
                  <a:cubicBezTo>
                    <a:pt x="41" y="3"/>
                    <a:pt x="40" y="0"/>
                    <a:pt x="38" y="1"/>
                  </a:cubicBezTo>
                  <a:cubicBezTo>
                    <a:pt x="31" y="6"/>
                    <a:pt x="26" y="11"/>
                    <a:pt x="20" y="17"/>
                  </a:cubicBezTo>
                  <a:cubicBezTo>
                    <a:pt x="14" y="23"/>
                    <a:pt x="9" y="31"/>
                    <a:pt x="2" y="36"/>
                  </a:cubicBezTo>
                  <a:cubicBezTo>
                    <a:pt x="0" y="37"/>
                    <a:pt x="2" y="39"/>
                    <a:pt x="3" y="3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8" name="Freeform 21"/>
            <p:cNvSpPr/>
            <p:nvPr/>
          </p:nvSpPr>
          <p:spPr bwMode="auto">
            <a:xfrm>
              <a:off x="5703" y="4078"/>
              <a:ext cx="100" cy="84"/>
            </a:xfrm>
            <a:custGeom>
              <a:avLst/>
              <a:gdLst>
                <a:gd name="T0" fmla="*/ 24 w 42"/>
                <a:gd name="T1" fmla="*/ 34 h 35"/>
                <a:gd name="T2" fmla="*/ 41 w 42"/>
                <a:gd name="T3" fmla="*/ 2 h 35"/>
                <a:gd name="T4" fmla="*/ 40 w 42"/>
                <a:gd name="T5" fmla="*/ 0 h 35"/>
                <a:gd name="T6" fmla="*/ 1 w 42"/>
                <a:gd name="T7" fmla="*/ 21 h 35"/>
                <a:gd name="T8" fmla="*/ 4 w 42"/>
                <a:gd name="T9" fmla="*/ 22 h 35"/>
                <a:gd name="T10" fmla="*/ 40 w 42"/>
                <a:gd name="T11" fmla="*/ 3 h 35"/>
                <a:gd name="T12" fmla="*/ 39 w 42"/>
                <a:gd name="T13" fmla="*/ 1 h 35"/>
                <a:gd name="T14" fmla="*/ 23 w 42"/>
                <a:gd name="T15" fmla="*/ 32 h 35"/>
                <a:gd name="T16" fmla="*/ 24 w 42"/>
                <a:gd name="T17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5">
                  <a:moveTo>
                    <a:pt x="24" y="34"/>
                  </a:moveTo>
                  <a:cubicBezTo>
                    <a:pt x="38" y="29"/>
                    <a:pt x="36" y="14"/>
                    <a:pt x="41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4" y="3"/>
                    <a:pt x="7" y="5"/>
                    <a:pt x="1" y="21"/>
                  </a:cubicBezTo>
                  <a:cubicBezTo>
                    <a:pt x="0" y="23"/>
                    <a:pt x="3" y="24"/>
                    <a:pt x="4" y="22"/>
                  </a:cubicBezTo>
                  <a:cubicBezTo>
                    <a:pt x="10" y="7"/>
                    <a:pt x="26" y="6"/>
                    <a:pt x="40" y="3"/>
                  </a:cubicBezTo>
                  <a:cubicBezTo>
                    <a:pt x="40" y="2"/>
                    <a:pt x="39" y="2"/>
                    <a:pt x="39" y="1"/>
                  </a:cubicBezTo>
                  <a:cubicBezTo>
                    <a:pt x="34" y="11"/>
                    <a:pt x="35" y="26"/>
                    <a:pt x="23" y="32"/>
                  </a:cubicBezTo>
                  <a:cubicBezTo>
                    <a:pt x="21" y="32"/>
                    <a:pt x="22" y="35"/>
                    <a:pt x="24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69" name="Freeform 22"/>
            <p:cNvSpPr/>
            <p:nvPr/>
          </p:nvSpPr>
          <p:spPr bwMode="auto">
            <a:xfrm>
              <a:off x="5907" y="4157"/>
              <a:ext cx="91" cy="79"/>
            </a:xfrm>
            <a:custGeom>
              <a:avLst/>
              <a:gdLst>
                <a:gd name="T0" fmla="*/ 34 w 38"/>
                <a:gd name="T1" fmla="*/ 12 h 33"/>
                <a:gd name="T2" fmla="*/ 0 w 38"/>
                <a:gd name="T3" fmla="*/ 13 h 33"/>
                <a:gd name="T4" fmla="*/ 14 w 38"/>
                <a:gd name="T5" fmla="*/ 21 h 33"/>
                <a:gd name="T6" fmla="*/ 38 w 38"/>
                <a:gd name="T7" fmla="*/ 23 h 33"/>
                <a:gd name="T8" fmla="*/ 34 w 38"/>
                <a:gd name="T9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3">
                  <a:moveTo>
                    <a:pt x="34" y="12"/>
                  </a:moveTo>
                  <a:cubicBezTo>
                    <a:pt x="34" y="12"/>
                    <a:pt x="21" y="0"/>
                    <a:pt x="0" y="13"/>
                  </a:cubicBezTo>
                  <a:cubicBezTo>
                    <a:pt x="0" y="13"/>
                    <a:pt x="7" y="16"/>
                    <a:pt x="14" y="21"/>
                  </a:cubicBezTo>
                  <a:cubicBezTo>
                    <a:pt x="20" y="26"/>
                    <a:pt x="32" y="33"/>
                    <a:pt x="38" y="23"/>
                  </a:cubicBezTo>
                  <a:cubicBezTo>
                    <a:pt x="38" y="23"/>
                    <a:pt x="34" y="17"/>
                    <a:pt x="34" y="12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0" name="Freeform 23"/>
            <p:cNvSpPr/>
            <p:nvPr/>
          </p:nvSpPr>
          <p:spPr bwMode="auto">
            <a:xfrm>
              <a:off x="5891" y="4155"/>
              <a:ext cx="107" cy="90"/>
            </a:xfrm>
            <a:custGeom>
              <a:avLst/>
              <a:gdLst>
                <a:gd name="T0" fmla="*/ 42 w 45"/>
                <a:gd name="T1" fmla="*/ 10 h 38"/>
                <a:gd name="T2" fmla="*/ 1 w 45"/>
                <a:gd name="T3" fmla="*/ 15 h 38"/>
                <a:gd name="T4" fmla="*/ 2 w 45"/>
                <a:gd name="T5" fmla="*/ 17 h 38"/>
                <a:gd name="T6" fmla="*/ 44 w 45"/>
                <a:gd name="T7" fmla="*/ 24 h 38"/>
                <a:gd name="T8" fmla="*/ 42 w 45"/>
                <a:gd name="T9" fmla="*/ 21 h 38"/>
                <a:gd name="T10" fmla="*/ 2 w 45"/>
                <a:gd name="T11" fmla="*/ 14 h 38"/>
                <a:gd name="T12" fmla="*/ 3 w 45"/>
                <a:gd name="T13" fmla="*/ 17 h 38"/>
                <a:gd name="T14" fmla="*/ 40 w 45"/>
                <a:gd name="T15" fmla="*/ 12 h 38"/>
                <a:gd name="T16" fmla="*/ 42 w 45"/>
                <a:gd name="T17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38">
                  <a:moveTo>
                    <a:pt x="42" y="10"/>
                  </a:moveTo>
                  <a:cubicBezTo>
                    <a:pt x="29" y="0"/>
                    <a:pt x="12" y="5"/>
                    <a:pt x="1" y="15"/>
                  </a:cubicBezTo>
                  <a:cubicBezTo>
                    <a:pt x="0" y="16"/>
                    <a:pt x="0" y="17"/>
                    <a:pt x="2" y="17"/>
                  </a:cubicBezTo>
                  <a:cubicBezTo>
                    <a:pt x="17" y="20"/>
                    <a:pt x="29" y="38"/>
                    <a:pt x="44" y="24"/>
                  </a:cubicBezTo>
                  <a:cubicBezTo>
                    <a:pt x="45" y="22"/>
                    <a:pt x="43" y="20"/>
                    <a:pt x="42" y="21"/>
                  </a:cubicBezTo>
                  <a:cubicBezTo>
                    <a:pt x="29" y="34"/>
                    <a:pt x="16" y="17"/>
                    <a:pt x="2" y="14"/>
                  </a:cubicBezTo>
                  <a:cubicBezTo>
                    <a:pt x="3" y="15"/>
                    <a:pt x="3" y="16"/>
                    <a:pt x="3" y="17"/>
                  </a:cubicBezTo>
                  <a:cubicBezTo>
                    <a:pt x="13" y="8"/>
                    <a:pt x="29" y="3"/>
                    <a:pt x="40" y="12"/>
                  </a:cubicBezTo>
                  <a:cubicBezTo>
                    <a:pt x="42" y="14"/>
                    <a:pt x="44" y="12"/>
                    <a:pt x="42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1" name="Freeform 24"/>
            <p:cNvSpPr/>
            <p:nvPr/>
          </p:nvSpPr>
          <p:spPr bwMode="auto">
            <a:xfrm>
              <a:off x="5912" y="4171"/>
              <a:ext cx="83" cy="31"/>
            </a:xfrm>
            <a:custGeom>
              <a:avLst/>
              <a:gdLst>
                <a:gd name="T0" fmla="*/ 34 w 35"/>
                <a:gd name="T1" fmla="*/ 10 h 13"/>
                <a:gd name="T2" fmla="*/ 1 w 35"/>
                <a:gd name="T3" fmla="*/ 7 h 13"/>
                <a:gd name="T4" fmla="*/ 3 w 35"/>
                <a:gd name="T5" fmla="*/ 9 h 13"/>
                <a:gd name="T6" fmla="*/ 32 w 35"/>
                <a:gd name="T7" fmla="*/ 12 h 13"/>
                <a:gd name="T8" fmla="*/ 34 w 35"/>
                <a:gd name="T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3">
                  <a:moveTo>
                    <a:pt x="34" y="10"/>
                  </a:moveTo>
                  <a:cubicBezTo>
                    <a:pt x="24" y="3"/>
                    <a:pt x="12" y="0"/>
                    <a:pt x="1" y="7"/>
                  </a:cubicBezTo>
                  <a:cubicBezTo>
                    <a:pt x="0" y="8"/>
                    <a:pt x="1" y="10"/>
                    <a:pt x="3" y="9"/>
                  </a:cubicBezTo>
                  <a:cubicBezTo>
                    <a:pt x="12" y="4"/>
                    <a:pt x="24" y="6"/>
                    <a:pt x="32" y="12"/>
                  </a:cubicBezTo>
                  <a:cubicBezTo>
                    <a:pt x="34" y="13"/>
                    <a:pt x="35" y="11"/>
                    <a:pt x="34" y="10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2" name="Freeform 25"/>
            <p:cNvSpPr/>
            <p:nvPr/>
          </p:nvSpPr>
          <p:spPr bwMode="auto">
            <a:xfrm>
              <a:off x="6000" y="4229"/>
              <a:ext cx="100" cy="66"/>
            </a:xfrm>
            <a:custGeom>
              <a:avLst/>
              <a:gdLst>
                <a:gd name="T0" fmla="*/ 0 w 42"/>
                <a:gd name="T1" fmla="*/ 6 h 28"/>
                <a:gd name="T2" fmla="*/ 24 w 42"/>
                <a:gd name="T3" fmla="*/ 2 h 28"/>
                <a:gd name="T4" fmla="*/ 42 w 42"/>
                <a:gd name="T5" fmla="*/ 3 h 28"/>
                <a:gd name="T6" fmla="*/ 7 w 42"/>
                <a:gd name="T7" fmla="*/ 22 h 28"/>
                <a:gd name="T8" fmla="*/ 2 w 42"/>
                <a:gd name="T9" fmla="*/ 16 h 28"/>
                <a:gd name="T10" fmla="*/ 1 w 42"/>
                <a:gd name="T11" fmla="*/ 13 h 28"/>
                <a:gd name="T12" fmla="*/ 0 w 42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28">
                  <a:moveTo>
                    <a:pt x="0" y="6"/>
                  </a:moveTo>
                  <a:cubicBezTo>
                    <a:pt x="5" y="0"/>
                    <a:pt x="16" y="1"/>
                    <a:pt x="24" y="2"/>
                  </a:cubicBezTo>
                  <a:cubicBezTo>
                    <a:pt x="33" y="4"/>
                    <a:pt x="42" y="3"/>
                    <a:pt x="42" y="3"/>
                  </a:cubicBezTo>
                  <a:cubicBezTo>
                    <a:pt x="26" y="28"/>
                    <a:pt x="7" y="22"/>
                    <a:pt x="7" y="22"/>
                  </a:cubicBezTo>
                  <a:cubicBezTo>
                    <a:pt x="6" y="20"/>
                    <a:pt x="4" y="18"/>
                    <a:pt x="2" y="16"/>
                  </a:cubicBezTo>
                  <a:cubicBezTo>
                    <a:pt x="2" y="15"/>
                    <a:pt x="2" y="14"/>
                    <a:pt x="1" y="13"/>
                  </a:cubicBezTo>
                  <a:cubicBezTo>
                    <a:pt x="1" y="11"/>
                    <a:pt x="1" y="8"/>
                    <a:pt x="0" y="6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3" name="Freeform 26"/>
            <p:cNvSpPr/>
            <p:nvPr/>
          </p:nvSpPr>
          <p:spPr bwMode="auto">
            <a:xfrm>
              <a:off x="6000" y="4207"/>
              <a:ext cx="114" cy="88"/>
            </a:xfrm>
            <a:custGeom>
              <a:avLst/>
              <a:gdLst>
                <a:gd name="T0" fmla="*/ 7 w 48"/>
                <a:gd name="T1" fmla="*/ 34 h 37"/>
                <a:gd name="T2" fmla="*/ 47 w 48"/>
                <a:gd name="T3" fmla="*/ 9 h 37"/>
                <a:gd name="T4" fmla="*/ 46 w 48"/>
                <a:gd name="T5" fmla="*/ 6 h 37"/>
                <a:gd name="T6" fmla="*/ 0 w 48"/>
                <a:gd name="T7" fmla="*/ 17 h 37"/>
                <a:gd name="T8" fmla="*/ 3 w 48"/>
                <a:gd name="T9" fmla="*/ 19 h 37"/>
                <a:gd name="T10" fmla="*/ 46 w 48"/>
                <a:gd name="T11" fmla="*/ 9 h 37"/>
                <a:gd name="T12" fmla="*/ 45 w 48"/>
                <a:gd name="T13" fmla="*/ 7 h 37"/>
                <a:gd name="T14" fmla="*/ 8 w 48"/>
                <a:gd name="T15" fmla="*/ 31 h 37"/>
                <a:gd name="T16" fmla="*/ 7 w 48"/>
                <a:gd name="T17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37">
                  <a:moveTo>
                    <a:pt x="7" y="34"/>
                  </a:moveTo>
                  <a:cubicBezTo>
                    <a:pt x="26" y="37"/>
                    <a:pt x="40" y="25"/>
                    <a:pt x="47" y="9"/>
                  </a:cubicBezTo>
                  <a:cubicBezTo>
                    <a:pt x="48" y="8"/>
                    <a:pt x="47" y="6"/>
                    <a:pt x="46" y="6"/>
                  </a:cubicBezTo>
                  <a:cubicBezTo>
                    <a:pt x="31" y="10"/>
                    <a:pt x="9" y="0"/>
                    <a:pt x="0" y="17"/>
                  </a:cubicBezTo>
                  <a:cubicBezTo>
                    <a:pt x="0" y="19"/>
                    <a:pt x="2" y="20"/>
                    <a:pt x="3" y="19"/>
                  </a:cubicBezTo>
                  <a:cubicBezTo>
                    <a:pt x="11" y="3"/>
                    <a:pt x="33" y="13"/>
                    <a:pt x="46" y="9"/>
                  </a:cubicBezTo>
                  <a:cubicBezTo>
                    <a:pt x="46" y="9"/>
                    <a:pt x="45" y="8"/>
                    <a:pt x="45" y="7"/>
                  </a:cubicBezTo>
                  <a:cubicBezTo>
                    <a:pt x="38" y="22"/>
                    <a:pt x="25" y="34"/>
                    <a:pt x="8" y="31"/>
                  </a:cubicBezTo>
                  <a:cubicBezTo>
                    <a:pt x="6" y="31"/>
                    <a:pt x="5" y="34"/>
                    <a:pt x="7" y="3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4" name="Freeform 27"/>
            <p:cNvSpPr/>
            <p:nvPr/>
          </p:nvSpPr>
          <p:spPr bwMode="auto">
            <a:xfrm>
              <a:off x="6002" y="4233"/>
              <a:ext cx="91" cy="46"/>
            </a:xfrm>
            <a:custGeom>
              <a:avLst/>
              <a:gdLst>
                <a:gd name="T0" fmla="*/ 2 w 38"/>
                <a:gd name="T1" fmla="*/ 17 h 19"/>
                <a:gd name="T2" fmla="*/ 37 w 38"/>
                <a:gd name="T3" fmla="*/ 4 h 19"/>
                <a:gd name="T4" fmla="*/ 35 w 38"/>
                <a:gd name="T5" fmla="*/ 2 h 19"/>
                <a:gd name="T6" fmla="*/ 3 w 38"/>
                <a:gd name="T7" fmla="*/ 14 h 19"/>
                <a:gd name="T8" fmla="*/ 2 w 38"/>
                <a:gd name="T9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">
                  <a:moveTo>
                    <a:pt x="2" y="17"/>
                  </a:moveTo>
                  <a:cubicBezTo>
                    <a:pt x="15" y="19"/>
                    <a:pt x="30" y="15"/>
                    <a:pt x="37" y="4"/>
                  </a:cubicBezTo>
                  <a:cubicBezTo>
                    <a:pt x="38" y="2"/>
                    <a:pt x="36" y="0"/>
                    <a:pt x="35" y="2"/>
                  </a:cubicBezTo>
                  <a:cubicBezTo>
                    <a:pt x="28" y="13"/>
                    <a:pt x="14" y="16"/>
                    <a:pt x="3" y="14"/>
                  </a:cubicBezTo>
                  <a:cubicBezTo>
                    <a:pt x="1" y="14"/>
                    <a:pt x="0" y="16"/>
                    <a:pt x="2" y="17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5" name="Freeform 28"/>
            <p:cNvSpPr/>
            <p:nvPr/>
          </p:nvSpPr>
          <p:spPr bwMode="auto">
            <a:xfrm>
              <a:off x="5983" y="4119"/>
              <a:ext cx="48" cy="258"/>
            </a:xfrm>
            <a:custGeom>
              <a:avLst/>
              <a:gdLst>
                <a:gd name="T0" fmla="*/ 9 w 20"/>
                <a:gd name="T1" fmla="*/ 78 h 108"/>
                <a:gd name="T2" fmla="*/ 5 w 20"/>
                <a:gd name="T3" fmla="*/ 39 h 108"/>
                <a:gd name="T4" fmla="*/ 0 w 20"/>
                <a:gd name="T5" fmla="*/ 2 h 108"/>
                <a:gd name="T6" fmla="*/ 0 w 20"/>
                <a:gd name="T7" fmla="*/ 1 h 108"/>
                <a:gd name="T8" fmla="*/ 4 w 20"/>
                <a:gd name="T9" fmla="*/ 0 h 108"/>
                <a:gd name="T10" fmla="*/ 5 w 20"/>
                <a:gd name="T11" fmla="*/ 7 h 108"/>
                <a:gd name="T12" fmla="*/ 16 w 20"/>
                <a:gd name="T13" fmla="*/ 75 h 108"/>
                <a:gd name="T14" fmla="*/ 19 w 20"/>
                <a:gd name="T15" fmla="*/ 108 h 108"/>
                <a:gd name="T16" fmla="*/ 15 w 20"/>
                <a:gd name="T17" fmla="*/ 104 h 108"/>
                <a:gd name="T18" fmla="*/ 12 w 20"/>
                <a:gd name="T19" fmla="*/ 96 h 108"/>
                <a:gd name="T20" fmla="*/ 9 w 20"/>
                <a:gd name="T21" fmla="*/ 7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08">
                  <a:moveTo>
                    <a:pt x="9" y="78"/>
                  </a:moveTo>
                  <a:cubicBezTo>
                    <a:pt x="8" y="65"/>
                    <a:pt x="6" y="52"/>
                    <a:pt x="5" y="39"/>
                  </a:cubicBezTo>
                  <a:cubicBezTo>
                    <a:pt x="4" y="27"/>
                    <a:pt x="2" y="15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1"/>
                    <a:pt x="3" y="1"/>
                    <a:pt x="4" y="0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9" y="30"/>
                    <a:pt x="12" y="53"/>
                    <a:pt x="16" y="75"/>
                  </a:cubicBezTo>
                  <a:cubicBezTo>
                    <a:pt x="17" y="86"/>
                    <a:pt x="20" y="97"/>
                    <a:pt x="19" y="108"/>
                  </a:cubicBezTo>
                  <a:cubicBezTo>
                    <a:pt x="18" y="107"/>
                    <a:pt x="17" y="105"/>
                    <a:pt x="15" y="104"/>
                  </a:cubicBezTo>
                  <a:cubicBezTo>
                    <a:pt x="12" y="100"/>
                    <a:pt x="12" y="101"/>
                    <a:pt x="12" y="96"/>
                  </a:cubicBezTo>
                  <a:cubicBezTo>
                    <a:pt x="11" y="90"/>
                    <a:pt x="9" y="84"/>
                    <a:pt x="9" y="78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6" name="Freeform 29"/>
            <p:cNvSpPr/>
            <p:nvPr/>
          </p:nvSpPr>
          <p:spPr bwMode="auto">
            <a:xfrm>
              <a:off x="5979" y="4121"/>
              <a:ext cx="38" cy="251"/>
            </a:xfrm>
            <a:custGeom>
              <a:avLst/>
              <a:gdLst>
                <a:gd name="T0" fmla="*/ 11 w 16"/>
                <a:gd name="T1" fmla="*/ 68 h 105"/>
                <a:gd name="T2" fmla="*/ 0 w 16"/>
                <a:gd name="T3" fmla="*/ 0 h 105"/>
                <a:gd name="T4" fmla="*/ 2 w 16"/>
                <a:gd name="T5" fmla="*/ 0 h 105"/>
                <a:gd name="T6" fmla="*/ 12 w 16"/>
                <a:gd name="T7" fmla="*/ 68 h 105"/>
                <a:gd name="T8" fmla="*/ 13 w 16"/>
                <a:gd name="T9" fmla="*/ 79 h 105"/>
                <a:gd name="T10" fmla="*/ 16 w 16"/>
                <a:gd name="T11" fmla="*/ 105 h 105"/>
                <a:gd name="T12" fmla="*/ 14 w 16"/>
                <a:gd name="T13" fmla="*/ 104 h 105"/>
                <a:gd name="T14" fmla="*/ 12 w 16"/>
                <a:gd name="T15" fmla="*/ 79 h 105"/>
                <a:gd name="T16" fmla="*/ 11 w 16"/>
                <a:gd name="T17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5">
                  <a:moveTo>
                    <a:pt x="11" y="6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4" y="104"/>
                    <a:pt x="14" y="104"/>
                    <a:pt x="14" y="104"/>
                  </a:cubicBezTo>
                  <a:cubicBezTo>
                    <a:pt x="12" y="79"/>
                    <a:pt x="12" y="79"/>
                    <a:pt x="12" y="79"/>
                  </a:cubicBezTo>
                  <a:lnTo>
                    <a:pt x="11" y="68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7" name="Freeform 30"/>
            <p:cNvSpPr/>
            <p:nvPr/>
          </p:nvSpPr>
          <p:spPr bwMode="auto">
            <a:xfrm>
              <a:off x="5993" y="4119"/>
              <a:ext cx="33" cy="267"/>
            </a:xfrm>
            <a:custGeom>
              <a:avLst/>
              <a:gdLst>
                <a:gd name="T0" fmla="*/ 9 w 14"/>
                <a:gd name="T1" fmla="*/ 76 h 112"/>
                <a:gd name="T2" fmla="*/ 5 w 14"/>
                <a:gd name="T3" fmla="*/ 43 h 112"/>
                <a:gd name="T4" fmla="*/ 0 w 14"/>
                <a:gd name="T5" fmla="*/ 0 h 112"/>
                <a:gd name="T6" fmla="*/ 1 w 14"/>
                <a:gd name="T7" fmla="*/ 0 h 112"/>
                <a:gd name="T8" fmla="*/ 6 w 14"/>
                <a:gd name="T9" fmla="*/ 42 h 112"/>
                <a:gd name="T10" fmla="*/ 9 w 14"/>
                <a:gd name="T11" fmla="*/ 72 h 112"/>
                <a:gd name="T12" fmla="*/ 10 w 14"/>
                <a:gd name="T13" fmla="*/ 80 h 112"/>
                <a:gd name="T14" fmla="*/ 14 w 14"/>
                <a:gd name="T15" fmla="*/ 112 h 112"/>
                <a:gd name="T16" fmla="*/ 11 w 14"/>
                <a:gd name="T17" fmla="*/ 112 h 112"/>
                <a:gd name="T18" fmla="*/ 9 w 14"/>
                <a:gd name="T19" fmla="*/ 81 h 112"/>
                <a:gd name="T20" fmla="*/ 9 w 14"/>
                <a:gd name="T21" fmla="*/ 7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12">
                  <a:moveTo>
                    <a:pt x="9" y="76"/>
                  </a:moveTo>
                  <a:cubicBezTo>
                    <a:pt x="5" y="43"/>
                    <a:pt x="5" y="43"/>
                    <a:pt x="5" y="43"/>
                  </a:cubicBezTo>
                  <a:cubicBezTo>
                    <a:pt x="3" y="28"/>
                    <a:pt x="2" y="14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3" y="14"/>
                    <a:pt x="4" y="27"/>
                    <a:pt x="6" y="4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9" y="81"/>
                    <a:pt x="9" y="81"/>
                    <a:pt x="9" y="81"/>
                  </a:cubicBezTo>
                  <a:lnTo>
                    <a:pt x="9" y="7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8" name="Freeform 31"/>
            <p:cNvSpPr/>
            <p:nvPr/>
          </p:nvSpPr>
          <p:spPr bwMode="auto">
            <a:xfrm>
              <a:off x="5957" y="3956"/>
              <a:ext cx="95" cy="62"/>
            </a:xfrm>
            <a:custGeom>
              <a:avLst/>
              <a:gdLst>
                <a:gd name="T0" fmla="*/ 0 w 40"/>
                <a:gd name="T1" fmla="*/ 8 h 26"/>
                <a:gd name="T2" fmla="*/ 5 w 40"/>
                <a:gd name="T3" fmla="*/ 0 h 26"/>
                <a:gd name="T4" fmla="*/ 9 w 40"/>
                <a:gd name="T5" fmla="*/ 5 h 26"/>
                <a:gd name="T6" fmla="*/ 15 w 40"/>
                <a:gd name="T7" fmla="*/ 11 h 26"/>
                <a:gd name="T8" fmla="*/ 18 w 40"/>
                <a:gd name="T9" fmla="*/ 14 h 26"/>
                <a:gd name="T10" fmla="*/ 20 w 40"/>
                <a:gd name="T11" fmla="*/ 16 h 26"/>
                <a:gd name="T12" fmla="*/ 25 w 40"/>
                <a:gd name="T13" fmla="*/ 20 h 26"/>
                <a:gd name="T14" fmla="*/ 29 w 40"/>
                <a:gd name="T15" fmla="*/ 16 h 26"/>
                <a:gd name="T16" fmla="*/ 31 w 40"/>
                <a:gd name="T17" fmla="*/ 13 h 26"/>
                <a:gd name="T18" fmla="*/ 33 w 40"/>
                <a:gd name="T19" fmla="*/ 11 h 26"/>
                <a:gd name="T20" fmla="*/ 39 w 40"/>
                <a:gd name="T21" fmla="*/ 4 h 26"/>
                <a:gd name="T22" fmla="*/ 40 w 40"/>
                <a:gd name="T23" fmla="*/ 18 h 26"/>
                <a:gd name="T24" fmla="*/ 0 w 40"/>
                <a:gd name="T25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6">
                  <a:moveTo>
                    <a:pt x="0" y="8"/>
                  </a:moveTo>
                  <a:cubicBezTo>
                    <a:pt x="1" y="5"/>
                    <a:pt x="2" y="2"/>
                    <a:pt x="5" y="0"/>
                  </a:cubicBezTo>
                  <a:cubicBezTo>
                    <a:pt x="6" y="1"/>
                    <a:pt x="7" y="3"/>
                    <a:pt x="9" y="5"/>
                  </a:cubicBezTo>
                  <a:cubicBezTo>
                    <a:pt x="11" y="7"/>
                    <a:pt x="13" y="9"/>
                    <a:pt x="15" y="11"/>
                  </a:cubicBezTo>
                  <a:cubicBezTo>
                    <a:pt x="16" y="12"/>
                    <a:pt x="17" y="13"/>
                    <a:pt x="18" y="14"/>
                  </a:cubicBezTo>
                  <a:cubicBezTo>
                    <a:pt x="18" y="15"/>
                    <a:pt x="19" y="15"/>
                    <a:pt x="20" y="16"/>
                  </a:cubicBezTo>
                  <a:cubicBezTo>
                    <a:pt x="22" y="17"/>
                    <a:pt x="23" y="19"/>
                    <a:pt x="25" y="20"/>
                  </a:cubicBezTo>
                  <a:cubicBezTo>
                    <a:pt x="26" y="19"/>
                    <a:pt x="28" y="18"/>
                    <a:pt x="29" y="16"/>
                  </a:cubicBezTo>
                  <a:cubicBezTo>
                    <a:pt x="29" y="15"/>
                    <a:pt x="30" y="14"/>
                    <a:pt x="31" y="13"/>
                  </a:cubicBezTo>
                  <a:cubicBezTo>
                    <a:pt x="32" y="12"/>
                    <a:pt x="32" y="11"/>
                    <a:pt x="33" y="11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40" y="9"/>
                    <a:pt x="40" y="13"/>
                    <a:pt x="40" y="18"/>
                  </a:cubicBezTo>
                  <a:cubicBezTo>
                    <a:pt x="28" y="26"/>
                    <a:pt x="14" y="19"/>
                    <a:pt x="0" y="8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79" name="Freeform 32"/>
            <p:cNvSpPr/>
            <p:nvPr/>
          </p:nvSpPr>
          <p:spPr bwMode="auto">
            <a:xfrm>
              <a:off x="5881" y="3975"/>
              <a:ext cx="174" cy="170"/>
            </a:xfrm>
            <a:custGeom>
              <a:avLst/>
              <a:gdLst>
                <a:gd name="T0" fmla="*/ 9 w 73"/>
                <a:gd name="T1" fmla="*/ 21 h 71"/>
                <a:gd name="T2" fmla="*/ 18 w 73"/>
                <a:gd name="T3" fmla="*/ 24 h 71"/>
                <a:gd name="T4" fmla="*/ 22 w 73"/>
                <a:gd name="T5" fmla="*/ 19 h 71"/>
                <a:gd name="T6" fmla="*/ 25 w 73"/>
                <a:gd name="T7" fmla="*/ 13 h 71"/>
                <a:gd name="T8" fmla="*/ 31 w 73"/>
                <a:gd name="T9" fmla="*/ 1 h 71"/>
                <a:gd name="T10" fmla="*/ 32 w 73"/>
                <a:gd name="T11" fmla="*/ 0 h 71"/>
                <a:gd name="T12" fmla="*/ 72 w 73"/>
                <a:gd name="T13" fmla="*/ 10 h 71"/>
                <a:gd name="T14" fmla="*/ 71 w 73"/>
                <a:gd name="T15" fmla="*/ 33 h 71"/>
                <a:gd name="T16" fmla="*/ 56 w 73"/>
                <a:gd name="T17" fmla="*/ 62 h 71"/>
                <a:gd name="T18" fmla="*/ 32 w 73"/>
                <a:gd name="T19" fmla="*/ 66 h 71"/>
                <a:gd name="T20" fmla="*/ 7 w 73"/>
                <a:gd name="T21" fmla="*/ 43 h 71"/>
                <a:gd name="T22" fmla="*/ 0 w 73"/>
                <a:gd name="T23" fmla="*/ 14 h 71"/>
                <a:gd name="T24" fmla="*/ 9 w 73"/>
                <a:gd name="T25" fmla="*/ 2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71">
                  <a:moveTo>
                    <a:pt x="9" y="21"/>
                  </a:moveTo>
                  <a:cubicBezTo>
                    <a:pt x="11" y="22"/>
                    <a:pt x="16" y="25"/>
                    <a:pt x="18" y="24"/>
                  </a:cubicBezTo>
                  <a:cubicBezTo>
                    <a:pt x="20" y="23"/>
                    <a:pt x="21" y="21"/>
                    <a:pt x="22" y="19"/>
                  </a:cubicBezTo>
                  <a:cubicBezTo>
                    <a:pt x="23" y="17"/>
                    <a:pt x="24" y="15"/>
                    <a:pt x="25" y="13"/>
                  </a:cubicBezTo>
                  <a:cubicBezTo>
                    <a:pt x="27" y="9"/>
                    <a:pt x="29" y="5"/>
                    <a:pt x="31" y="1"/>
                  </a:cubicBezTo>
                  <a:cubicBezTo>
                    <a:pt x="32" y="1"/>
                    <a:pt x="32" y="0"/>
                    <a:pt x="32" y="0"/>
                  </a:cubicBezTo>
                  <a:cubicBezTo>
                    <a:pt x="46" y="11"/>
                    <a:pt x="60" y="18"/>
                    <a:pt x="72" y="10"/>
                  </a:cubicBezTo>
                  <a:cubicBezTo>
                    <a:pt x="73" y="18"/>
                    <a:pt x="72" y="25"/>
                    <a:pt x="71" y="33"/>
                  </a:cubicBezTo>
                  <a:cubicBezTo>
                    <a:pt x="69" y="44"/>
                    <a:pt x="65" y="54"/>
                    <a:pt x="56" y="62"/>
                  </a:cubicBezTo>
                  <a:cubicBezTo>
                    <a:pt x="49" y="68"/>
                    <a:pt x="41" y="71"/>
                    <a:pt x="32" y="66"/>
                  </a:cubicBezTo>
                  <a:cubicBezTo>
                    <a:pt x="22" y="61"/>
                    <a:pt x="13" y="52"/>
                    <a:pt x="7" y="43"/>
                  </a:cubicBezTo>
                  <a:cubicBezTo>
                    <a:pt x="2" y="34"/>
                    <a:pt x="1" y="24"/>
                    <a:pt x="0" y="14"/>
                  </a:cubicBezTo>
                  <a:cubicBezTo>
                    <a:pt x="3" y="17"/>
                    <a:pt x="6" y="20"/>
                    <a:pt x="9" y="21"/>
                  </a:cubicBezTo>
                  <a:close/>
                </a:path>
              </a:pathLst>
            </a:custGeom>
            <a:solidFill>
              <a:srgbClr val="D48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0" name="Freeform 33"/>
            <p:cNvSpPr/>
            <p:nvPr/>
          </p:nvSpPr>
          <p:spPr bwMode="auto">
            <a:xfrm>
              <a:off x="5884" y="3954"/>
              <a:ext cx="175" cy="181"/>
            </a:xfrm>
            <a:custGeom>
              <a:avLst/>
              <a:gdLst>
                <a:gd name="T0" fmla="*/ 67 w 74"/>
                <a:gd name="T1" fmla="*/ 10 h 76"/>
                <a:gd name="T2" fmla="*/ 62 w 74"/>
                <a:gd name="T3" fmla="*/ 17 h 76"/>
                <a:gd name="T4" fmla="*/ 59 w 74"/>
                <a:gd name="T5" fmla="*/ 20 h 76"/>
                <a:gd name="T6" fmla="*/ 55 w 74"/>
                <a:gd name="T7" fmla="*/ 24 h 76"/>
                <a:gd name="T8" fmla="*/ 47 w 74"/>
                <a:gd name="T9" fmla="*/ 16 h 76"/>
                <a:gd name="T10" fmla="*/ 45 w 74"/>
                <a:gd name="T11" fmla="*/ 13 h 76"/>
                <a:gd name="T12" fmla="*/ 40 w 74"/>
                <a:gd name="T13" fmla="*/ 8 h 76"/>
                <a:gd name="T14" fmla="*/ 37 w 74"/>
                <a:gd name="T15" fmla="*/ 4 h 76"/>
                <a:gd name="T16" fmla="*/ 35 w 74"/>
                <a:gd name="T17" fmla="*/ 1 h 76"/>
                <a:gd name="T18" fmla="*/ 33 w 74"/>
                <a:gd name="T19" fmla="*/ 1 h 76"/>
                <a:gd name="T20" fmla="*/ 23 w 74"/>
                <a:gd name="T21" fmla="*/ 27 h 76"/>
                <a:gd name="T22" fmla="*/ 22 w 74"/>
                <a:gd name="T23" fmla="*/ 32 h 76"/>
                <a:gd name="T24" fmla="*/ 1 w 74"/>
                <a:gd name="T25" fmla="*/ 22 h 76"/>
                <a:gd name="T26" fmla="*/ 1 w 74"/>
                <a:gd name="T27" fmla="*/ 21 h 76"/>
                <a:gd name="T28" fmla="*/ 1 w 74"/>
                <a:gd name="T29" fmla="*/ 21 h 76"/>
                <a:gd name="T30" fmla="*/ 0 w 74"/>
                <a:gd name="T31" fmla="*/ 22 h 76"/>
                <a:gd name="T32" fmla="*/ 1 w 74"/>
                <a:gd name="T33" fmla="*/ 23 h 76"/>
                <a:gd name="T34" fmla="*/ 1 w 74"/>
                <a:gd name="T35" fmla="*/ 24 h 76"/>
                <a:gd name="T36" fmla="*/ 1 w 74"/>
                <a:gd name="T37" fmla="*/ 26 h 76"/>
                <a:gd name="T38" fmla="*/ 4 w 74"/>
                <a:gd name="T39" fmla="*/ 39 h 76"/>
                <a:gd name="T40" fmla="*/ 22 w 74"/>
                <a:gd name="T41" fmla="*/ 67 h 76"/>
                <a:gd name="T42" fmla="*/ 42 w 74"/>
                <a:gd name="T43" fmla="*/ 75 h 76"/>
                <a:gd name="T44" fmla="*/ 70 w 74"/>
                <a:gd name="T45" fmla="*/ 47 h 76"/>
                <a:gd name="T46" fmla="*/ 71 w 74"/>
                <a:gd name="T47" fmla="*/ 9 h 76"/>
                <a:gd name="T48" fmla="*/ 70 w 74"/>
                <a:gd name="T49" fmla="*/ 10 h 76"/>
                <a:gd name="T50" fmla="*/ 69 w 74"/>
                <a:gd name="T51" fmla="*/ 48 h 76"/>
                <a:gd name="T52" fmla="*/ 41 w 74"/>
                <a:gd name="T53" fmla="*/ 74 h 76"/>
                <a:gd name="T54" fmla="*/ 22 w 74"/>
                <a:gd name="T55" fmla="*/ 67 h 76"/>
                <a:gd name="T56" fmla="*/ 5 w 74"/>
                <a:gd name="T57" fmla="*/ 40 h 76"/>
                <a:gd name="T58" fmla="*/ 2 w 74"/>
                <a:gd name="T59" fmla="*/ 24 h 76"/>
                <a:gd name="T60" fmla="*/ 22 w 74"/>
                <a:gd name="T61" fmla="*/ 32 h 76"/>
                <a:gd name="T62" fmla="*/ 24 w 74"/>
                <a:gd name="T63" fmla="*/ 28 h 76"/>
                <a:gd name="T64" fmla="*/ 34 w 74"/>
                <a:gd name="T65" fmla="*/ 1 h 76"/>
                <a:gd name="T66" fmla="*/ 34 w 74"/>
                <a:gd name="T67" fmla="*/ 2 h 76"/>
                <a:gd name="T68" fmla="*/ 36 w 74"/>
                <a:gd name="T69" fmla="*/ 3 h 76"/>
                <a:gd name="T70" fmla="*/ 39 w 74"/>
                <a:gd name="T71" fmla="*/ 8 h 76"/>
                <a:gd name="T72" fmla="*/ 44 w 74"/>
                <a:gd name="T73" fmla="*/ 14 h 76"/>
                <a:gd name="T74" fmla="*/ 46 w 74"/>
                <a:gd name="T75" fmla="*/ 16 h 76"/>
                <a:gd name="T76" fmla="*/ 55 w 74"/>
                <a:gd name="T77" fmla="*/ 25 h 76"/>
                <a:gd name="T78" fmla="*/ 56 w 74"/>
                <a:gd name="T79" fmla="*/ 25 h 76"/>
                <a:gd name="T80" fmla="*/ 56 w 74"/>
                <a:gd name="T81" fmla="*/ 25 h 76"/>
                <a:gd name="T82" fmla="*/ 59 w 74"/>
                <a:gd name="T83" fmla="*/ 21 h 76"/>
                <a:gd name="T84" fmla="*/ 62 w 74"/>
                <a:gd name="T85" fmla="*/ 18 h 76"/>
                <a:gd name="T86" fmla="*/ 67 w 74"/>
                <a:gd name="T87" fmla="*/ 11 h 76"/>
                <a:gd name="T88" fmla="*/ 70 w 74"/>
                <a:gd name="T89" fmla="*/ 7 h 76"/>
                <a:gd name="T90" fmla="*/ 69 w 74"/>
                <a:gd name="T91" fmla="*/ 7 h 76"/>
                <a:gd name="T92" fmla="*/ 67 w 74"/>
                <a:gd name="T9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" h="76">
                  <a:moveTo>
                    <a:pt x="67" y="10"/>
                  </a:moveTo>
                  <a:cubicBezTo>
                    <a:pt x="62" y="17"/>
                    <a:pt x="62" y="17"/>
                    <a:pt x="62" y="17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6" y="23"/>
                    <a:pt x="55" y="24"/>
                  </a:cubicBezTo>
                  <a:cubicBezTo>
                    <a:pt x="54" y="23"/>
                    <a:pt x="47" y="16"/>
                    <a:pt x="47" y="16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5" y="1"/>
                    <a:pt x="35" y="1"/>
                  </a:cubicBezTo>
                  <a:cubicBezTo>
                    <a:pt x="34" y="0"/>
                    <a:pt x="34" y="0"/>
                    <a:pt x="33" y="1"/>
                  </a:cubicBezTo>
                  <a:cubicBezTo>
                    <a:pt x="29" y="2"/>
                    <a:pt x="26" y="13"/>
                    <a:pt x="23" y="27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8" y="31"/>
                    <a:pt x="2" y="26"/>
                    <a:pt x="1" y="22"/>
                  </a:cubicBezTo>
                  <a:cubicBezTo>
                    <a:pt x="1" y="22"/>
                    <a:pt x="2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1"/>
                    <a:pt x="0" y="21"/>
                    <a:pt x="0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2" y="32"/>
                    <a:pt x="2" y="33"/>
                    <a:pt x="4" y="39"/>
                  </a:cubicBezTo>
                  <a:cubicBezTo>
                    <a:pt x="8" y="47"/>
                    <a:pt x="15" y="61"/>
                    <a:pt x="22" y="67"/>
                  </a:cubicBezTo>
                  <a:cubicBezTo>
                    <a:pt x="28" y="73"/>
                    <a:pt x="34" y="76"/>
                    <a:pt x="42" y="75"/>
                  </a:cubicBezTo>
                  <a:cubicBezTo>
                    <a:pt x="56" y="72"/>
                    <a:pt x="66" y="58"/>
                    <a:pt x="70" y="47"/>
                  </a:cubicBezTo>
                  <a:cubicBezTo>
                    <a:pt x="74" y="38"/>
                    <a:pt x="74" y="20"/>
                    <a:pt x="71" y="9"/>
                  </a:cubicBezTo>
                  <a:cubicBezTo>
                    <a:pt x="70" y="10"/>
                    <a:pt x="70" y="10"/>
                    <a:pt x="70" y="10"/>
                  </a:cubicBezTo>
                  <a:cubicBezTo>
                    <a:pt x="73" y="20"/>
                    <a:pt x="73" y="39"/>
                    <a:pt x="69" y="48"/>
                  </a:cubicBezTo>
                  <a:cubicBezTo>
                    <a:pt x="65" y="59"/>
                    <a:pt x="54" y="71"/>
                    <a:pt x="41" y="74"/>
                  </a:cubicBezTo>
                  <a:cubicBezTo>
                    <a:pt x="34" y="75"/>
                    <a:pt x="28" y="73"/>
                    <a:pt x="22" y="67"/>
                  </a:cubicBezTo>
                  <a:cubicBezTo>
                    <a:pt x="16" y="61"/>
                    <a:pt x="9" y="47"/>
                    <a:pt x="5" y="40"/>
                  </a:cubicBezTo>
                  <a:cubicBezTo>
                    <a:pt x="3" y="35"/>
                    <a:pt x="2" y="29"/>
                    <a:pt x="2" y="24"/>
                  </a:cubicBezTo>
                  <a:cubicBezTo>
                    <a:pt x="7" y="29"/>
                    <a:pt x="19" y="32"/>
                    <a:pt x="22" y="32"/>
                  </a:cubicBezTo>
                  <a:cubicBezTo>
                    <a:pt x="23" y="32"/>
                    <a:pt x="23" y="32"/>
                    <a:pt x="24" y="28"/>
                  </a:cubicBezTo>
                  <a:cubicBezTo>
                    <a:pt x="25" y="22"/>
                    <a:pt x="30" y="3"/>
                    <a:pt x="34" y="1"/>
                  </a:cubicBezTo>
                  <a:cubicBezTo>
                    <a:pt x="34" y="1"/>
                    <a:pt x="34" y="1"/>
                    <a:pt x="34" y="2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4"/>
                    <a:pt x="39" y="8"/>
                    <a:pt x="39" y="8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9" y="7"/>
                    <a:pt x="69" y="7"/>
                    <a:pt x="69" y="7"/>
                  </a:cubicBezTo>
                  <a:lnTo>
                    <a:pt x="67" y="1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1" name="Freeform 34"/>
            <p:cNvSpPr/>
            <p:nvPr/>
          </p:nvSpPr>
          <p:spPr bwMode="auto">
            <a:xfrm>
              <a:off x="6014" y="4014"/>
              <a:ext cx="41" cy="88"/>
            </a:xfrm>
            <a:custGeom>
              <a:avLst/>
              <a:gdLst>
                <a:gd name="T0" fmla="*/ 4 w 17"/>
                <a:gd name="T1" fmla="*/ 34 h 37"/>
                <a:gd name="T2" fmla="*/ 13 w 17"/>
                <a:gd name="T3" fmla="*/ 0 h 37"/>
                <a:gd name="T4" fmla="*/ 10 w 17"/>
                <a:gd name="T5" fmla="*/ 8 h 37"/>
                <a:gd name="T6" fmla="*/ 6 w 17"/>
                <a:gd name="T7" fmla="*/ 21 h 37"/>
                <a:gd name="T8" fmla="*/ 3 w 17"/>
                <a:gd name="T9" fmla="*/ 30 h 37"/>
                <a:gd name="T10" fmla="*/ 0 w 17"/>
                <a:gd name="T11" fmla="*/ 37 h 37"/>
                <a:gd name="T12" fmla="*/ 0 w 17"/>
                <a:gd name="T13" fmla="*/ 36 h 37"/>
                <a:gd name="T14" fmla="*/ 4 w 17"/>
                <a:gd name="T15" fmla="*/ 3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37">
                  <a:moveTo>
                    <a:pt x="4" y="34"/>
                  </a:moveTo>
                  <a:cubicBezTo>
                    <a:pt x="11" y="24"/>
                    <a:pt x="17" y="4"/>
                    <a:pt x="13" y="0"/>
                  </a:cubicBezTo>
                  <a:cubicBezTo>
                    <a:pt x="11" y="1"/>
                    <a:pt x="10" y="6"/>
                    <a:pt x="10" y="8"/>
                  </a:cubicBezTo>
                  <a:cubicBezTo>
                    <a:pt x="8" y="12"/>
                    <a:pt x="7" y="17"/>
                    <a:pt x="6" y="21"/>
                  </a:cubicBezTo>
                  <a:cubicBezTo>
                    <a:pt x="5" y="24"/>
                    <a:pt x="4" y="27"/>
                    <a:pt x="3" y="30"/>
                  </a:cubicBezTo>
                  <a:cubicBezTo>
                    <a:pt x="2" y="32"/>
                    <a:pt x="1" y="35"/>
                    <a:pt x="0" y="37"/>
                  </a:cubicBezTo>
                  <a:cubicBezTo>
                    <a:pt x="0" y="37"/>
                    <a:pt x="0" y="37"/>
                    <a:pt x="0" y="36"/>
                  </a:cubicBezTo>
                  <a:lnTo>
                    <a:pt x="4" y="34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2" name="Freeform 35"/>
            <p:cNvSpPr/>
            <p:nvPr/>
          </p:nvSpPr>
          <p:spPr bwMode="auto">
            <a:xfrm>
              <a:off x="6428" y="4052"/>
              <a:ext cx="116" cy="86"/>
            </a:xfrm>
            <a:custGeom>
              <a:avLst/>
              <a:gdLst>
                <a:gd name="T0" fmla="*/ 8 w 49"/>
                <a:gd name="T1" fmla="*/ 10 h 36"/>
                <a:gd name="T2" fmla="*/ 49 w 49"/>
                <a:gd name="T3" fmla="*/ 23 h 36"/>
                <a:gd name="T4" fmla="*/ 30 w 49"/>
                <a:gd name="T5" fmla="*/ 28 h 36"/>
                <a:gd name="T6" fmla="*/ 0 w 49"/>
                <a:gd name="T7" fmla="*/ 21 h 36"/>
                <a:gd name="T8" fmla="*/ 8 w 49"/>
                <a:gd name="T9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36">
                  <a:moveTo>
                    <a:pt x="8" y="10"/>
                  </a:moveTo>
                  <a:cubicBezTo>
                    <a:pt x="8" y="10"/>
                    <a:pt x="28" y="0"/>
                    <a:pt x="49" y="23"/>
                  </a:cubicBezTo>
                  <a:cubicBezTo>
                    <a:pt x="49" y="23"/>
                    <a:pt x="40" y="24"/>
                    <a:pt x="30" y="28"/>
                  </a:cubicBezTo>
                  <a:cubicBezTo>
                    <a:pt x="20" y="32"/>
                    <a:pt x="3" y="36"/>
                    <a:pt x="0" y="21"/>
                  </a:cubicBezTo>
                  <a:cubicBezTo>
                    <a:pt x="0" y="21"/>
                    <a:pt x="6" y="16"/>
                    <a:pt x="8" y="1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3" name="Freeform 36"/>
            <p:cNvSpPr/>
            <p:nvPr/>
          </p:nvSpPr>
          <p:spPr bwMode="auto">
            <a:xfrm>
              <a:off x="6430" y="4047"/>
              <a:ext cx="133" cy="110"/>
            </a:xfrm>
            <a:custGeom>
              <a:avLst/>
              <a:gdLst>
                <a:gd name="T0" fmla="*/ 8 w 56"/>
                <a:gd name="T1" fmla="*/ 11 h 46"/>
                <a:gd name="T2" fmla="*/ 53 w 56"/>
                <a:gd name="T3" fmla="*/ 29 h 46"/>
                <a:gd name="T4" fmla="*/ 54 w 56"/>
                <a:gd name="T5" fmla="*/ 27 h 46"/>
                <a:gd name="T6" fmla="*/ 3 w 56"/>
                <a:gd name="T7" fmla="*/ 22 h 46"/>
                <a:gd name="T8" fmla="*/ 1 w 56"/>
                <a:gd name="T9" fmla="*/ 24 h 46"/>
                <a:gd name="T10" fmla="*/ 54 w 56"/>
                <a:gd name="T11" fmla="*/ 30 h 46"/>
                <a:gd name="T12" fmla="*/ 55 w 56"/>
                <a:gd name="T13" fmla="*/ 28 h 46"/>
                <a:gd name="T14" fmla="*/ 6 w 56"/>
                <a:gd name="T15" fmla="*/ 9 h 46"/>
                <a:gd name="T16" fmla="*/ 8 w 56"/>
                <a:gd name="T17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6">
                  <a:moveTo>
                    <a:pt x="8" y="11"/>
                  </a:moveTo>
                  <a:cubicBezTo>
                    <a:pt x="26" y="4"/>
                    <a:pt x="43" y="15"/>
                    <a:pt x="53" y="29"/>
                  </a:cubicBezTo>
                  <a:cubicBezTo>
                    <a:pt x="53" y="29"/>
                    <a:pt x="54" y="28"/>
                    <a:pt x="54" y="27"/>
                  </a:cubicBezTo>
                  <a:cubicBezTo>
                    <a:pt x="37" y="25"/>
                    <a:pt x="15" y="43"/>
                    <a:pt x="3" y="22"/>
                  </a:cubicBezTo>
                  <a:cubicBezTo>
                    <a:pt x="2" y="21"/>
                    <a:pt x="0" y="22"/>
                    <a:pt x="1" y="24"/>
                  </a:cubicBezTo>
                  <a:cubicBezTo>
                    <a:pt x="13" y="46"/>
                    <a:pt x="35" y="28"/>
                    <a:pt x="54" y="30"/>
                  </a:cubicBezTo>
                  <a:cubicBezTo>
                    <a:pt x="55" y="30"/>
                    <a:pt x="56" y="29"/>
                    <a:pt x="55" y="28"/>
                  </a:cubicBezTo>
                  <a:cubicBezTo>
                    <a:pt x="45" y="12"/>
                    <a:pt x="26" y="0"/>
                    <a:pt x="6" y="9"/>
                  </a:cubicBezTo>
                  <a:cubicBezTo>
                    <a:pt x="5" y="9"/>
                    <a:pt x="6" y="12"/>
                    <a:pt x="8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4" name="Freeform 37"/>
            <p:cNvSpPr/>
            <p:nvPr/>
          </p:nvSpPr>
          <p:spPr bwMode="auto">
            <a:xfrm>
              <a:off x="6435" y="4073"/>
              <a:ext cx="102" cy="39"/>
            </a:xfrm>
            <a:custGeom>
              <a:avLst/>
              <a:gdLst>
                <a:gd name="T0" fmla="*/ 3 w 43"/>
                <a:gd name="T1" fmla="*/ 8 h 16"/>
                <a:gd name="T2" fmla="*/ 40 w 43"/>
                <a:gd name="T3" fmla="*/ 14 h 16"/>
                <a:gd name="T4" fmla="*/ 42 w 43"/>
                <a:gd name="T5" fmla="*/ 12 h 16"/>
                <a:gd name="T6" fmla="*/ 2 w 43"/>
                <a:gd name="T7" fmla="*/ 5 h 16"/>
                <a:gd name="T8" fmla="*/ 3 w 43"/>
                <a:gd name="T9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6">
                  <a:moveTo>
                    <a:pt x="3" y="8"/>
                  </a:moveTo>
                  <a:cubicBezTo>
                    <a:pt x="15" y="3"/>
                    <a:pt x="30" y="4"/>
                    <a:pt x="40" y="14"/>
                  </a:cubicBezTo>
                  <a:cubicBezTo>
                    <a:pt x="41" y="16"/>
                    <a:pt x="43" y="13"/>
                    <a:pt x="42" y="12"/>
                  </a:cubicBezTo>
                  <a:cubicBezTo>
                    <a:pt x="32" y="1"/>
                    <a:pt x="15" y="0"/>
                    <a:pt x="2" y="5"/>
                  </a:cubicBezTo>
                  <a:cubicBezTo>
                    <a:pt x="0" y="6"/>
                    <a:pt x="1" y="9"/>
                    <a:pt x="3" y="8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5" name="Freeform 38"/>
            <p:cNvSpPr/>
            <p:nvPr/>
          </p:nvSpPr>
          <p:spPr bwMode="auto">
            <a:xfrm>
              <a:off x="6323" y="4112"/>
              <a:ext cx="112" cy="71"/>
            </a:xfrm>
            <a:custGeom>
              <a:avLst/>
              <a:gdLst>
                <a:gd name="T0" fmla="*/ 47 w 47"/>
                <a:gd name="T1" fmla="*/ 8 h 30"/>
                <a:gd name="T2" fmla="*/ 20 w 47"/>
                <a:gd name="T3" fmla="*/ 1 h 30"/>
                <a:gd name="T4" fmla="*/ 0 w 47"/>
                <a:gd name="T5" fmla="*/ 0 h 30"/>
                <a:gd name="T6" fmla="*/ 37 w 47"/>
                <a:gd name="T7" fmla="*/ 25 h 30"/>
                <a:gd name="T8" fmla="*/ 43 w 47"/>
                <a:gd name="T9" fmla="*/ 20 h 30"/>
                <a:gd name="T10" fmla="*/ 44 w 47"/>
                <a:gd name="T11" fmla="*/ 16 h 30"/>
                <a:gd name="T12" fmla="*/ 47 w 47"/>
                <a:gd name="T13" fmla="*/ 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0">
                  <a:moveTo>
                    <a:pt x="47" y="8"/>
                  </a:moveTo>
                  <a:cubicBezTo>
                    <a:pt x="42" y="0"/>
                    <a:pt x="29" y="0"/>
                    <a:pt x="20" y="1"/>
                  </a:cubicBezTo>
                  <a:cubicBezTo>
                    <a:pt x="9" y="2"/>
                    <a:pt x="0" y="0"/>
                    <a:pt x="0" y="0"/>
                  </a:cubicBezTo>
                  <a:cubicBezTo>
                    <a:pt x="14" y="30"/>
                    <a:pt x="37" y="25"/>
                    <a:pt x="37" y="25"/>
                  </a:cubicBezTo>
                  <a:cubicBezTo>
                    <a:pt x="39" y="23"/>
                    <a:pt x="41" y="21"/>
                    <a:pt x="43" y="20"/>
                  </a:cubicBezTo>
                  <a:cubicBezTo>
                    <a:pt x="43" y="18"/>
                    <a:pt x="44" y="17"/>
                    <a:pt x="44" y="16"/>
                  </a:cubicBezTo>
                  <a:cubicBezTo>
                    <a:pt x="45" y="13"/>
                    <a:pt x="46" y="10"/>
                    <a:pt x="47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6" name="Freeform 39"/>
            <p:cNvSpPr/>
            <p:nvPr/>
          </p:nvSpPr>
          <p:spPr bwMode="auto">
            <a:xfrm>
              <a:off x="6306" y="4088"/>
              <a:ext cx="129" cy="95"/>
            </a:xfrm>
            <a:custGeom>
              <a:avLst/>
              <a:gdLst>
                <a:gd name="T0" fmla="*/ 44 w 54"/>
                <a:gd name="T1" fmla="*/ 36 h 40"/>
                <a:gd name="T2" fmla="*/ 3 w 54"/>
                <a:gd name="T3" fmla="*/ 5 h 40"/>
                <a:gd name="T4" fmla="*/ 1 w 54"/>
                <a:gd name="T5" fmla="*/ 7 h 40"/>
                <a:gd name="T6" fmla="*/ 50 w 54"/>
                <a:gd name="T7" fmla="*/ 21 h 40"/>
                <a:gd name="T8" fmla="*/ 53 w 54"/>
                <a:gd name="T9" fmla="*/ 21 h 40"/>
                <a:gd name="T10" fmla="*/ 2 w 54"/>
                <a:gd name="T11" fmla="*/ 4 h 40"/>
                <a:gd name="T12" fmla="*/ 0 w 54"/>
                <a:gd name="T13" fmla="*/ 6 h 40"/>
                <a:gd name="T14" fmla="*/ 44 w 54"/>
                <a:gd name="T15" fmla="*/ 39 h 40"/>
                <a:gd name="T16" fmla="*/ 44 w 54"/>
                <a:gd name="T17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0">
                  <a:moveTo>
                    <a:pt x="44" y="36"/>
                  </a:moveTo>
                  <a:cubicBezTo>
                    <a:pt x="23" y="37"/>
                    <a:pt x="9" y="23"/>
                    <a:pt x="3" y="5"/>
                  </a:cubicBezTo>
                  <a:cubicBezTo>
                    <a:pt x="3" y="5"/>
                    <a:pt x="2" y="6"/>
                    <a:pt x="1" y="7"/>
                  </a:cubicBezTo>
                  <a:cubicBezTo>
                    <a:pt x="17" y="12"/>
                    <a:pt x="42" y="3"/>
                    <a:pt x="50" y="21"/>
                  </a:cubicBezTo>
                  <a:cubicBezTo>
                    <a:pt x="51" y="23"/>
                    <a:pt x="54" y="22"/>
                    <a:pt x="53" y="21"/>
                  </a:cubicBezTo>
                  <a:cubicBezTo>
                    <a:pt x="44" y="0"/>
                    <a:pt x="19" y="9"/>
                    <a:pt x="2" y="4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7" y="25"/>
                    <a:pt x="22" y="40"/>
                    <a:pt x="44" y="39"/>
                  </a:cubicBezTo>
                  <a:cubicBezTo>
                    <a:pt x="45" y="39"/>
                    <a:pt x="45" y="36"/>
                    <a:pt x="44" y="3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7" name="Freeform 40"/>
            <p:cNvSpPr/>
            <p:nvPr/>
          </p:nvSpPr>
          <p:spPr bwMode="auto">
            <a:xfrm>
              <a:off x="6330" y="4112"/>
              <a:ext cx="98" cy="54"/>
            </a:xfrm>
            <a:custGeom>
              <a:avLst/>
              <a:gdLst>
                <a:gd name="T0" fmla="*/ 39 w 41"/>
                <a:gd name="T1" fmla="*/ 19 h 23"/>
                <a:gd name="T2" fmla="*/ 3 w 41"/>
                <a:gd name="T3" fmla="*/ 2 h 23"/>
                <a:gd name="T4" fmla="*/ 0 w 41"/>
                <a:gd name="T5" fmla="*/ 3 h 23"/>
                <a:gd name="T6" fmla="*/ 39 w 41"/>
                <a:gd name="T7" fmla="*/ 22 h 23"/>
                <a:gd name="T8" fmla="*/ 39 w 41"/>
                <a:gd name="T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3">
                  <a:moveTo>
                    <a:pt x="39" y="19"/>
                  </a:moveTo>
                  <a:cubicBezTo>
                    <a:pt x="25" y="20"/>
                    <a:pt x="10" y="15"/>
                    <a:pt x="3" y="2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8" y="17"/>
                    <a:pt x="24" y="23"/>
                    <a:pt x="39" y="22"/>
                  </a:cubicBezTo>
                  <a:cubicBezTo>
                    <a:pt x="41" y="22"/>
                    <a:pt x="41" y="19"/>
                    <a:pt x="39" y="1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8" name="Freeform 41"/>
            <p:cNvSpPr/>
            <p:nvPr/>
          </p:nvSpPr>
          <p:spPr bwMode="auto">
            <a:xfrm>
              <a:off x="6390" y="4002"/>
              <a:ext cx="73" cy="272"/>
            </a:xfrm>
            <a:custGeom>
              <a:avLst/>
              <a:gdLst>
                <a:gd name="T0" fmla="*/ 14 w 31"/>
                <a:gd name="T1" fmla="*/ 83 h 114"/>
                <a:gd name="T2" fmla="*/ 22 w 31"/>
                <a:gd name="T3" fmla="*/ 42 h 114"/>
                <a:gd name="T4" fmla="*/ 31 w 31"/>
                <a:gd name="T5" fmla="*/ 2 h 114"/>
                <a:gd name="T6" fmla="*/ 31 w 31"/>
                <a:gd name="T7" fmla="*/ 0 h 114"/>
                <a:gd name="T8" fmla="*/ 27 w 31"/>
                <a:gd name="T9" fmla="*/ 0 h 114"/>
                <a:gd name="T10" fmla="*/ 25 w 31"/>
                <a:gd name="T11" fmla="*/ 7 h 114"/>
                <a:gd name="T12" fmla="*/ 7 w 31"/>
                <a:gd name="T13" fmla="*/ 79 h 114"/>
                <a:gd name="T14" fmla="*/ 0 w 31"/>
                <a:gd name="T15" fmla="*/ 114 h 114"/>
                <a:gd name="T16" fmla="*/ 5 w 31"/>
                <a:gd name="T17" fmla="*/ 110 h 114"/>
                <a:gd name="T18" fmla="*/ 10 w 31"/>
                <a:gd name="T19" fmla="*/ 102 h 114"/>
                <a:gd name="T20" fmla="*/ 14 w 31"/>
                <a:gd name="T21" fmla="*/ 8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114">
                  <a:moveTo>
                    <a:pt x="14" y="83"/>
                  </a:moveTo>
                  <a:cubicBezTo>
                    <a:pt x="16" y="69"/>
                    <a:pt x="19" y="56"/>
                    <a:pt x="22" y="42"/>
                  </a:cubicBezTo>
                  <a:cubicBezTo>
                    <a:pt x="25" y="28"/>
                    <a:pt x="28" y="15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  <a:cubicBezTo>
                    <a:pt x="26" y="2"/>
                    <a:pt x="25" y="4"/>
                    <a:pt x="25" y="7"/>
                  </a:cubicBezTo>
                  <a:cubicBezTo>
                    <a:pt x="19" y="31"/>
                    <a:pt x="14" y="55"/>
                    <a:pt x="7" y="79"/>
                  </a:cubicBezTo>
                  <a:cubicBezTo>
                    <a:pt x="4" y="91"/>
                    <a:pt x="0" y="102"/>
                    <a:pt x="0" y="114"/>
                  </a:cubicBezTo>
                  <a:cubicBezTo>
                    <a:pt x="2" y="113"/>
                    <a:pt x="3" y="111"/>
                    <a:pt x="5" y="110"/>
                  </a:cubicBezTo>
                  <a:cubicBezTo>
                    <a:pt x="9" y="107"/>
                    <a:pt x="8" y="107"/>
                    <a:pt x="10" y="102"/>
                  </a:cubicBezTo>
                  <a:cubicBezTo>
                    <a:pt x="11" y="96"/>
                    <a:pt x="14" y="90"/>
                    <a:pt x="14" y="83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89" name="Freeform 42"/>
            <p:cNvSpPr/>
            <p:nvPr/>
          </p:nvSpPr>
          <p:spPr bwMode="auto">
            <a:xfrm>
              <a:off x="6404" y="4002"/>
              <a:ext cx="64" cy="270"/>
            </a:xfrm>
            <a:custGeom>
              <a:avLst/>
              <a:gdLst>
                <a:gd name="T0" fmla="*/ 9 w 27"/>
                <a:gd name="T1" fmla="*/ 74 h 113"/>
                <a:gd name="T2" fmla="*/ 27 w 27"/>
                <a:gd name="T3" fmla="*/ 1 h 113"/>
                <a:gd name="T4" fmla="*/ 26 w 27"/>
                <a:gd name="T5" fmla="*/ 0 h 113"/>
                <a:gd name="T6" fmla="*/ 8 w 27"/>
                <a:gd name="T7" fmla="*/ 73 h 113"/>
                <a:gd name="T8" fmla="*/ 6 w 27"/>
                <a:gd name="T9" fmla="*/ 84 h 113"/>
                <a:gd name="T10" fmla="*/ 0 w 27"/>
                <a:gd name="T11" fmla="*/ 113 h 113"/>
                <a:gd name="T12" fmla="*/ 2 w 27"/>
                <a:gd name="T13" fmla="*/ 111 h 113"/>
                <a:gd name="T14" fmla="*/ 7 w 27"/>
                <a:gd name="T15" fmla="*/ 85 h 113"/>
                <a:gd name="T16" fmla="*/ 9 w 27"/>
                <a:gd name="T17" fmla="*/ 7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113">
                  <a:moveTo>
                    <a:pt x="9" y="74"/>
                  </a:move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2" y="111"/>
                    <a:pt x="2" y="111"/>
                    <a:pt x="2" y="111"/>
                  </a:cubicBezTo>
                  <a:cubicBezTo>
                    <a:pt x="7" y="85"/>
                    <a:pt x="7" y="85"/>
                    <a:pt x="7" y="85"/>
                  </a:cubicBezTo>
                  <a:lnTo>
                    <a:pt x="9" y="7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0" name="Freeform 43"/>
            <p:cNvSpPr/>
            <p:nvPr/>
          </p:nvSpPr>
          <p:spPr bwMode="auto">
            <a:xfrm>
              <a:off x="6392" y="4002"/>
              <a:ext cx="62" cy="284"/>
            </a:xfrm>
            <a:custGeom>
              <a:avLst/>
              <a:gdLst>
                <a:gd name="T0" fmla="*/ 9 w 26"/>
                <a:gd name="T1" fmla="*/ 81 h 119"/>
                <a:gd name="T2" fmla="*/ 16 w 26"/>
                <a:gd name="T3" fmla="*/ 45 h 119"/>
                <a:gd name="T4" fmla="*/ 26 w 26"/>
                <a:gd name="T5" fmla="*/ 0 h 119"/>
                <a:gd name="T6" fmla="*/ 25 w 26"/>
                <a:gd name="T7" fmla="*/ 0 h 119"/>
                <a:gd name="T8" fmla="*/ 16 w 26"/>
                <a:gd name="T9" fmla="*/ 44 h 119"/>
                <a:gd name="T10" fmla="*/ 9 w 26"/>
                <a:gd name="T11" fmla="*/ 76 h 119"/>
                <a:gd name="T12" fmla="*/ 8 w 26"/>
                <a:gd name="T13" fmla="*/ 84 h 119"/>
                <a:gd name="T14" fmla="*/ 0 w 26"/>
                <a:gd name="T15" fmla="*/ 119 h 119"/>
                <a:gd name="T16" fmla="*/ 3 w 26"/>
                <a:gd name="T17" fmla="*/ 119 h 119"/>
                <a:gd name="T18" fmla="*/ 8 w 26"/>
                <a:gd name="T19" fmla="*/ 85 h 119"/>
                <a:gd name="T20" fmla="*/ 9 w 26"/>
                <a:gd name="T21" fmla="*/ 8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19">
                  <a:moveTo>
                    <a:pt x="9" y="81"/>
                  </a:moveTo>
                  <a:cubicBezTo>
                    <a:pt x="16" y="45"/>
                    <a:pt x="16" y="45"/>
                    <a:pt x="16" y="45"/>
                  </a:cubicBezTo>
                  <a:cubicBezTo>
                    <a:pt x="20" y="29"/>
                    <a:pt x="23" y="14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2" y="14"/>
                    <a:pt x="19" y="28"/>
                    <a:pt x="16" y="44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8" y="85"/>
                    <a:pt x="8" y="85"/>
                    <a:pt x="8" y="85"/>
                  </a:cubicBezTo>
                  <a:lnTo>
                    <a:pt x="9" y="8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1" name="Freeform 44"/>
            <p:cNvSpPr/>
            <p:nvPr/>
          </p:nvSpPr>
          <p:spPr bwMode="auto">
            <a:xfrm>
              <a:off x="6401" y="3827"/>
              <a:ext cx="105" cy="62"/>
            </a:xfrm>
            <a:custGeom>
              <a:avLst/>
              <a:gdLst>
                <a:gd name="T0" fmla="*/ 44 w 44"/>
                <a:gd name="T1" fmla="*/ 9 h 26"/>
                <a:gd name="T2" fmla="*/ 40 w 44"/>
                <a:gd name="T3" fmla="*/ 0 h 26"/>
                <a:gd name="T4" fmla="*/ 34 w 44"/>
                <a:gd name="T5" fmla="*/ 5 h 26"/>
                <a:gd name="T6" fmla="*/ 27 w 44"/>
                <a:gd name="T7" fmla="*/ 11 h 26"/>
                <a:gd name="T8" fmla="*/ 24 w 44"/>
                <a:gd name="T9" fmla="*/ 14 h 26"/>
                <a:gd name="T10" fmla="*/ 21 w 44"/>
                <a:gd name="T11" fmla="*/ 16 h 26"/>
                <a:gd name="T12" fmla="*/ 16 w 44"/>
                <a:gd name="T13" fmla="*/ 20 h 26"/>
                <a:gd name="T14" fmla="*/ 12 w 44"/>
                <a:gd name="T15" fmla="*/ 15 h 26"/>
                <a:gd name="T16" fmla="*/ 10 w 44"/>
                <a:gd name="T17" fmla="*/ 12 h 26"/>
                <a:gd name="T18" fmla="*/ 8 w 44"/>
                <a:gd name="T19" fmla="*/ 9 h 26"/>
                <a:gd name="T20" fmla="*/ 3 w 44"/>
                <a:gd name="T21" fmla="*/ 1 h 26"/>
                <a:gd name="T22" fmla="*/ 0 w 44"/>
                <a:gd name="T23" fmla="*/ 16 h 26"/>
                <a:gd name="T24" fmla="*/ 44 w 44"/>
                <a:gd name="T25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26">
                  <a:moveTo>
                    <a:pt x="44" y="9"/>
                  </a:moveTo>
                  <a:cubicBezTo>
                    <a:pt x="43" y="6"/>
                    <a:pt x="42" y="3"/>
                    <a:pt x="40" y="0"/>
                  </a:cubicBezTo>
                  <a:cubicBezTo>
                    <a:pt x="38" y="1"/>
                    <a:pt x="36" y="4"/>
                    <a:pt x="34" y="5"/>
                  </a:cubicBezTo>
                  <a:cubicBezTo>
                    <a:pt x="32" y="7"/>
                    <a:pt x="30" y="9"/>
                    <a:pt x="27" y="11"/>
                  </a:cubicBezTo>
                  <a:cubicBezTo>
                    <a:pt x="26" y="12"/>
                    <a:pt x="25" y="13"/>
                    <a:pt x="24" y="14"/>
                  </a:cubicBezTo>
                  <a:cubicBezTo>
                    <a:pt x="23" y="14"/>
                    <a:pt x="22" y="15"/>
                    <a:pt x="21" y="16"/>
                  </a:cubicBezTo>
                  <a:cubicBezTo>
                    <a:pt x="20" y="17"/>
                    <a:pt x="18" y="19"/>
                    <a:pt x="16" y="20"/>
                  </a:cubicBezTo>
                  <a:cubicBezTo>
                    <a:pt x="15" y="18"/>
                    <a:pt x="13" y="17"/>
                    <a:pt x="12" y="15"/>
                  </a:cubicBezTo>
                  <a:cubicBezTo>
                    <a:pt x="11" y="14"/>
                    <a:pt x="11" y="13"/>
                    <a:pt x="10" y="12"/>
                  </a:cubicBezTo>
                  <a:cubicBezTo>
                    <a:pt x="9" y="11"/>
                    <a:pt x="9" y="9"/>
                    <a:pt x="8" y="9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6"/>
                    <a:pt x="0" y="11"/>
                    <a:pt x="0" y="16"/>
                  </a:cubicBezTo>
                  <a:cubicBezTo>
                    <a:pt x="12" y="26"/>
                    <a:pt x="28" y="20"/>
                    <a:pt x="44" y="9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2" name="Freeform 45"/>
            <p:cNvSpPr/>
            <p:nvPr/>
          </p:nvSpPr>
          <p:spPr bwMode="auto">
            <a:xfrm>
              <a:off x="6397" y="3849"/>
              <a:ext cx="185" cy="181"/>
            </a:xfrm>
            <a:custGeom>
              <a:avLst/>
              <a:gdLst>
                <a:gd name="T0" fmla="*/ 68 w 78"/>
                <a:gd name="T1" fmla="*/ 25 h 76"/>
                <a:gd name="T2" fmla="*/ 58 w 78"/>
                <a:gd name="T3" fmla="*/ 27 h 76"/>
                <a:gd name="T4" fmla="*/ 55 w 78"/>
                <a:gd name="T5" fmla="*/ 22 h 76"/>
                <a:gd name="T6" fmla="*/ 52 w 78"/>
                <a:gd name="T7" fmla="*/ 15 h 76"/>
                <a:gd name="T8" fmla="*/ 46 w 78"/>
                <a:gd name="T9" fmla="*/ 1 h 76"/>
                <a:gd name="T10" fmla="*/ 46 w 78"/>
                <a:gd name="T11" fmla="*/ 0 h 76"/>
                <a:gd name="T12" fmla="*/ 2 w 78"/>
                <a:gd name="T13" fmla="*/ 7 h 76"/>
                <a:gd name="T14" fmla="*/ 1 w 78"/>
                <a:gd name="T15" fmla="*/ 32 h 76"/>
                <a:gd name="T16" fmla="*/ 14 w 78"/>
                <a:gd name="T17" fmla="*/ 64 h 76"/>
                <a:gd name="T18" fmla="*/ 39 w 78"/>
                <a:gd name="T19" fmla="*/ 71 h 76"/>
                <a:gd name="T20" fmla="*/ 68 w 78"/>
                <a:gd name="T21" fmla="*/ 49 h 76"/>
                <a:gd name="T22" fmla="*/ 78 w 78"/>
                <a:gd name="T23" fmla="*/ 18 h 76"/>
                <a:gd name="T24" fmla="*/ 68 w 78"/>
                <a:gd name="T25" fmla="*/ 2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76">
                  <a:moveTo>
                    <a:pt x="68" y="25"/>
                  </a:moveTo>
                  <a:cubicBezTo>
                    <a:pt x="66" y="26"/>
                    <a:pt x="60" y="29"/>
                    <a:pt x="58" y="27"/>
                  </a:cubicBezTo>
                  <a:cubicBezTo>
                    <a:pt x="57" y="26"/>
                    <a:pt x="56" y="24"/>
                    <a:pt x="55" y="22"/>
                  </a:cubicBezTo>
                  <a:cubicBezTo>
                    <a:pt x="54" y="19"/>
                    <a:pt x="53" y="17"/>
                    <a:pt x="52" y="15"/>
                  </a:cubicBezTo>
                  <a:cubicBezTo>
                    <a:pt x="50" y="10"/>
                    <a:pt x="48" y="6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30" y="11"/>
                    <a:pt x="14" y="17"/>
                    <a:pt x="2" y="7"/>
                  </a:cubicBezTo>
                  <a:cubicBezTo>
                    <a:pt x="0" y="15"/>
                    <a:pt x="0" y="23"/>
                    <a:pt x="1" y="32"/>
                  </a:cubicBezTo>
                  <a:cubicBezTo>
                    <a:pt x="2" y="44"/>
                    <a:pt x="5" y="55"/>
                    <a:pt x="14" y="64"/>
                  </a:cubicBezTo>
                  <a:cubicBezTo>
                    <a:pt x="21" y="72"/>
                    <a:pt x="30" y="76"/>
                    <a:pt x="39" y="71"/>
                  </a:cubicBezTo>
                  <a:cubicBezTo>
                    <a:pt x="50" y="66"/>
                    <a:pt x="61" y="59"/>
                    <a:pt x="68" y="49"/>
                  </a:cubicBezTo>
                  <a:cubicBezTo>
                    <a:pt x="75" y="40"/>
                    <a:pt x="77" y="29"/>
                    <a:pt x="78" y="18"/>
                  </a:cubicBezTo>
                  <a:cubicBezTo>
                    <a:pt x="75" y="21"/>
                    <a:pt x="72" y="24"/>
                    <a:pt x="68" y="25"/>
                  </a:cubicBezTo>
                  <a:close/>
                </a:path>
              </a:pathLst>
            </a:custGeom>
            <a:solidFill>
              <a:srgbClr val="FFA8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3" name="Freeform 46"/>
            <p:cNvSpPr/>
            <p:nvPr/>
          </p:nvSpPr>
          <p:spPr bwMode="auto">
            <a:xfrm>
              <a:off x="6390" y="3827"/>
              <a:ext cx="192" cy="194"/>
            </a:xfrm>
            <a:custGeom>
              <a:avLst/>
              <a:gdLst>
                <a:gd name="T0" fmla="*/ 10 w 81"/>
                <a:gd name="T1" fmla="*/ 7 h 81"/>
                <a:gd name="T2" fmla="*/ 15 w 81"/>
                <a:gd name="T3" fmla="*/ 15 h 81"/>
                <a:gd name="T4" fmla="*/ 18 w 81"/>
                <a:gd name="T5" fmla="*/ 19 h 81"/>
                <a:gd name="T6" fmla="*/ 21 w 81"/>
                <a:gd name="T7" fmla="*/ 23 h 81"/>
                <a:gd name="T8" fmla="*/ 31 w 81"/>
                <a:gd name="T9" fmla="*/ 15 h 81"/>
                <a:gd name="T10" fmla="*/ 34 w 81"/>
                <a:gd name="T11" fmla="*/ 12 h 81"/>
                <a:gd name="T12" fmla="*/ 39 w 81"/>
                <a:gd name="T13" fmla="*/ 7 h 81"/>
                <a:gd name="T14" fmla="*/ 42 w 81"/>
                <a:gd name="T15" fmla="*/ 3 h 81"/>
                <a:gd name="T16" fmla="*/ 45 w 81"/>
                <a:gd name="T17" fmla="*/ 0 h 81"/>
                <a:gd name="T18" fmla="*/ 48 w 81"/>
                <a:gd name="T19" fmla="*/ 0 h 81"/>
                <a:gd name="T20" fmla="*/ 55 w 81"/>
                <a:gd name="T21" fmla="*/ 29 h 81"/>
                <a:gd name="T22" fmla="*/ 57 w 81"/>
                <a:gd name="T23" fmla="*/ 34 h 81"/>
                <a:gd name="T24" fmla="*/ 79 w 81"/>
                <a:gd name="T25" fmla="*/ 26 h 81"/>
                <a:gd name="T26" fmla="*/ 80 w 81"/>
                <a:gd name="T27" fmla="*/ 25 h 81"/>
                <a:gd name="T28" fmla="*/ 80 w 81"/>
                <a:gd name="T29" fmla="*/ 25 h 81"/>
                <a:gd name="T30" fmla="*/ 80 w 81"/>
                <a:gd name="T31" fmla="*/ 26 h 81"/>
                <a:gd name="T32" fmla="*/ 80 w 81"/>
                <a:gd name="T33" fmla="*/ 27 h 81"/>
                <a:gd name="T34" fmla="*/ 80 w 81"/>
                <a:gd name="T35" fmla="*/ 28 h 81"/>
                <a:gd name="T36" fmla="*/ 79 w 81"/>
                <a:gd name="T37" fmla="*/ 30 h 81"/>
                <a:gd name="T38" fmla="*/ 75 w 81"/>
                <a:gd name="T39" fmla="*/ 45 h 81"/>
                <a:gd name="T40" fmla="*/ 53 w 81"/>
                <a:gd name="T41" fmla="*/ 73 h 81"/>
                <a:gd name="T42" fmla="*/ 31 w 81"/>
                <a:gd name="T43" fmla="*/ 79 h 81"/>
                <a:gd name="T44" fmla="*/ 3 w 81"/>
                <a:gd name="T45" fmla="*/ 47 h 81"/>
                <a:gd name="T46" fmla="*/ 6 w 81"/>
                <a:gd name="T47" fmla="*/ 5 h 81"/>
                <a:gd name="T48" fmla="*/ 6 w 81"/>
                <a:gd name="T49" fmla="*/ 6 h 81"/>
                <a:gd name="T50" fmla="*/ 4 w 81"/>
                <a:gd name="T51" fmla="*/ 48 h 81"/>
                <a:gd name="T52" fmla="*/ 32 w 81"/>
                <a:gd name="T53" fmla="*/ 78 h 81"/>
                <a:gd name="T54" fmla="*/ 53 w 81"/>
                <a:gd name="T55" fmla="*/ 72 h 81"/>
                <a:gd name="T56" fmla="*/ 73 w 81"/>
                <a:gd name="T57" fmla="*/ 45 h 81"/>
                <a:gd name="T58" fmla="*/ 79 w 81"/>
                <a:gd name="T59" fmla="*/ 29 h 81"/>
                <a:gd name="T60" fmla="*/ 56 w 81"/>
                <a:gd name="T61" fmla="*/ 35 h 81"/>
                <a:gd name="T62" fmla="*/ 55 w 81"/>
                <a:gd name="T63" fmla="*/ 31 h 81"/>
                <a:gd name="T64" fmla="*/ 47 w 81"/>
                <a:gd name="T65" fmla="*/ 1 h 81"/>
                <a:gd name="T66" fmla="*/ 46 w 81"/>
                <a:gd name="T67" fmla="*/ 1 h 81"/>
                <a:gd name="T68" fmla="*/ 44 w 81"/>
                <a:gd name="T69" fmla="*/ 3 h 81"/>
                <a:gd name="T70" fmla="*/ 40 w 81"/>
                <a:gd name="T71" fmla="*/ 8 h 81"/>
                <a:gd name="T72" fmla="*/ 35 w 81"/>
                <a:gd name="T73" fmla="*/ 13 h 81"/>
                <a:gd name="T74" fmla="*/ 32 w 81"/>
                <a:gd name="T75" fmla="*/ 15 h 81"/>
                <a:gd name="T76" fmla="*/ 22 w 81"/>
                <a:gd name="T77" fmla="*/ 24 h 81"/>
                <a:gd name="T78" fmla="*/ 21 w 81"/>
                <a:gd name="T79" fmla="*/ 24 h 81"/>
                <a:gd name="T80" fmla="*/ 20 w 81"/>
                <a:gd name="T81" fmla="*/ 24 h 81"/>
                <a:gd name="T82" fmla="*/ 17 w 81"/>
                <a:gd name="T83" fmla="*/ 19 h 81"/>
                <a:gd name="T84" fmla="*/ 14 w 81"/>
                <a:gd name="T85" fmla="*/ 16 h 81"/>
                <a:gd name="T86" fmla="*/ 9 w 81"/>
                <a:gd name="T87" fmla="*/ 7 h 81"/>
                <a:gd name="T88" fmla="*/ 7 w 81"/>
                <a:gd name="T89" fmla="*/ 4 h 81"/>
                <a:gd name="T90" fmla="*/ 8 w 81"/>
                <a:gd name="T91" fmla="*/ 3 h 81"/>
                <a:gd name="T92" fmla="*/ 10 w 81"/>
                <a:gd name="T93" fmla="*/ 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81">
                  <a:moveTo>
                    <a:pt x="10" y="7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20" y="22"/>
                    <a:pt x="21" y="23"/>
                  </a:cubicBezTo>
                  <a:cubicBezTo>
                    <a:pt x="22" y="22"/>
                    <a:pt x="31" y="15"/>
                    <a:pt x="31" y="15"/>
                  </a:cubicBezTo>
                  <a:cubicBezTo>
                    <a:pt x="34" y="12"/>
                    <a:pt x="34" y="12"/>
                    <a:pt x="34" y="12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5" y="0"/>
                    <a:pt x="45" y="0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52" y="2"/>
                    <a:pt x="53" y="14"/>
                    <a:pt x="55" y="29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60" y="34"/>
                    <a:pt x="79" y="30"/>
                    <a:pt x="79" y="26"/>
                  </a:cubicBezTo>
                  <a:cubicBezTo>
                    <a:pt x="79" y="26"/>
                    <a:pt x="79" y="25"/>
                    <a:pt x="80" y="25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81" y="25"/>
                    <a:pt x="81" y="25"/>
                    <a:pt x="80" y="26"/>
                  </a:cubicBezTo>
                  <a:cubicBezTo>
                    <a:pt x="80" y="27"/>
                    <a:pt x="80" y="27"/>
                    <a:pt x="80" y="27"/>
                  </a:cubicBezTo>
                  <a:cubicBezTo>
                    <a:pt x="80" y="28"/>
                    <a:pt x="80" y="28"/>
                    <a:pt x="80" y="28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7"/>
                    <a:pt x="78" y="38"/>
                    <a:pt x="75" y="45"/>
                  </a:cubicBezTo>
                  <a:cubicBezTo>
                    <a:pt x="70" y="53"/>
                    <a:pt x="61" y="67"/>
                    <a:pt x="53" y="73"/>
                  </a:cubicBezTo>
                  <a:cubicBezTo>
                    <a:pt x="46" y="78"/>
                    <a:pt x="40" y="81"/>
                    <a:pt x="31" y="79"/>
                  </a:cubicBezTo>
                  <a:cubicBezTo>
                    <a:pt x="15" y="74"/>
                    <a:pt x="7" y="59"/>
                    <a:pt x="3" y="47"/>
                  </a:cubicBezTo>
                  <a:cubicBezTo>
                    <a:pt x="0" y="36"/>
                    <a:pt x="1" y="17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" y="17"/>
                    <a:pt x="1" y="37"/>
                    <a:pt x="4" y="48"/>
                  </a:cubicBezTo>
                  <a:cubicBezTo>
                    <a:pt x="8" y="60"/>
                    <a:pt x="18" y="74"/>
                    <a:pt x="32" y="78"/>
                  </a:cubicBezTo>
                  <a:cubicBezTo>
                    <a:pt x="40" y="81"/>
                    <a:pt x="45" y="78"/>
                    <a:pt x="53" y="72"/>
                  </a:cubicBezTo>
                  <a:cubicBezTo>
                    <a:pt x="60" y="67"/>
                    <a:pt x="69" y="53"/>
                    <a:pt x="73" y="45"/>
                  </a:cubicBezTo>
                  <a:cubicBezTo>
                    <a:pt x="76" y="39"/>
                    <a:pt x="78" y="34"/>
                    <a:pt x="79" y="29"/>
                  </a:cubicBezTo>
                  <a:cubicBezTo>
                    <a:pt x="73" y="33"/>
                    <a:pt x="59" y="36"/>
                    <a:pt x="56" y="35"/>
                  </a:cubicBezTo>
                  <a:cubicBezTo>
                    <a:pt x="55" y="35"/>
                    <a:pt x="55" y="35"/>
                    <a:pt x="55" y="31"/>
                  </a:cubicBezTo>
                  <a:cubicBezTo>
                    <a:pt x="54" y="24"/>
                    <a:pt x="51" y="3"/>
                    <a:pt x="47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3"/>
                    <a:pt x="40" y="8"/>
                    <a:pt x="40" y="8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20" y="24"/>
                    <a:pt x="20" y="24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3"/>
                    <a:pt x="8" y="3"/>
                    <a:pt x="8" y="3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4" name="Freeform 47"/>
            <p:cNvSpPr/>
            <p:nvPr/>
          </p:nvSpPr>
          <p:spPr bwMode="auto">
            <a:xfrm>
              <a:off x="6397" y="3882"/>
              <a:ext cx="35" cy="98"/>
            </a:xfrm>
            <a:custGeom>
              <a:avLst/>
              <a:gdLst>
                <a:gd name="T0" fmla="*/ 11 w 15"/>
                <a:gd name="T1" fmla="*/ 37 h 41"/>
                <a:gd name="T2" fmla="*/ 5 w 15"/>
                <a:gd name="T3" fmla="*/ 0 h 41"/>
                <a:gd name="T4" fmla="*/ 7 w 15"/>
                <a:gd name="T5" fmla="*/ 9 h 41"/>
                <a:gd name="T6" fmla="*/ 10 w 15"/>
                <a:gd name="T7" fmla="*/ 23 h 41"/>
                <a:gd name="T8" fmla="*/ 13 w 15"/>
                <a:gd name="T9" fmla="*/ 33 h 41"/>
                <a:gd name="T10" fmla="*/ 15 w 15"/>
                <a:gd name="T11" fmla="*/ 40 h 41"/>
                <a:gd name="T12" fmla="*/ 15 w 15"/>
                <a:gd name="T13" fmla="*/ 40 h 41"/>
                <a:gd name="T14" fmla="*/ 11 w 15"/>
                <a:gd name="T15" fmla="*/ 3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41">
                  <a:moveTo>
                    <a:pt x="11" y="37"/>
                  </a:moveTo>
                  <a:cubicBezTo>
                    <a:pt x="4" y="26"/>
                    <a:pt x="0" y="4"/>
                    <a:pt x="5" y="0"/>
                  </a:cubicBezTo>
                  <a:cubicBezTo>
                    <a:pt x="6" y="1"/>
                    <a:pt x="7" y="7"/>
                    <a:pt x="7" y="9"/>
                  </a:cubicBezTo>
                  <a:cubicBezTo>
                    <a:pt x="8" y="14"/>
                    <a:pt x="9" y="19"/>
                    <a:pt x="10" y="23"/>
                  </a:cubicBezTo>
                  <a:cubicBezTo>
                    <a:pt x="11" y="27"/>
                    <a:pt x="12" y="29"/>
                    <a:pt x="13" y="33"/>
                  </a:cubicBezTo>
                  <a:cubicBezTo>
                    <a:pt x="13" y="35"/>
                    <a:pt x="14" y="38"/>
                    <a:pt x="15" y="40"/>
                  </a:cubicBezTo>
                  <a:cubicBezTo>
                    <a:pt x="15" y="41"/>
                    <a:pt x="15" y="41"/>
                    <a:pt x="15" y="40"/>
                  </a:cubicBezTo>
                  <a:lnTo>
                    <a:pt x="11" y="3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5" name="Freeform 48"/>
            <p:cNvSpPr/>
            <p:nvPr/>
          </p:nvSpPr>
          <p:spPr bwMode="auto">
            <a:xfrm>
              <a:off x="6675" y="4095"/>
              <a:ext cx="99" cy="69"/>
            </a:xfrm>
            <a:custGeom>
              <a:avLst/>
              <a:gdLst>
                <a:gd name="T0" fmla="*/ 34 w 42"/>
                <a:gd name="T1" fmla="*/ 8 h 29"/>
                <a:gd name="T2" fmla="*/ 0 w 42"/>
                <a:gd name="T3" fmla="*/ 21 h 29"/>
                <a:gd name="T4" fmla="*/ 17 w 42"/>
                <a:gd name="T5" fmla="*/ 24 h 29"/>
                <a:gd name="T6" fmla="*/ 42 w 42"/>
                <a:gd name="T7" fmla="*/ 17 h 29"/>
                <a:gd name="T8" fmla="*/ 34 w 42"/>
                <a:gd name="T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9">
                  <a:moveTo>
                    <a:pt x="34" y="8"/>
                  </a:moveTo>
                  <a:cubicBezTo>
                    <a:pt x="34" y="8"/>
                    <a:pt x="17" y="0"/>
                    <a:pt x="0" y="21"/>
                  </a:cubicBezTo>
                  <a:cubicBezTo>
                    <a:pt x="0" y="21"/>
                    <a:pt x="8" y="22"/>
                    <a:pt x="17" y="24"/>
                  </a:cubicBezTo>
                  <a:cubicBezTo>
                    <a:pt x="25" y="27"/>
                    <a:pt x="40" y="29"/>
                    <a:pt x="42" y="17"/>
                  </a:cubicBezTo>
                  <a:cubicBezTo>
                    <a:pt x="42" y="17"/>
                    <a:pt x="36" y="13"/>
                    <a:pt x="34" y="8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6" name="Freeform 49"/>
            <p:cNvSpPr/>
            <p:nvPr/>
          </p:nvSpPr>
          <p:spPr bwMode="auto">
            <a:xfrm>
              <a:off x="6660" y="4092"/>
              <a:ext cx="112" cy="91"/>
            </a:xfrm>
            <a:custGeom>
              <a:avLst/>
              <a:gdLst>
                <a:gd name="T0" fmla="*/ 40 w 47"/>
                <a:gd name="T1" fmla="*/ 5 h 38"/>
                <a:gd name="T2" fmla="*/ 1 w 47"/>
                <a:gd name="T3" fmla="*/ 25 h 38"/>
                <a:gd name="T4" fmla="*/ 2 w 47"/>
                <a:gd name="T5" fmla="*/ 27 h 38"/>
                <a:gd name="T6" fmla="*/ 46 w 47"/>
                <a:gd name="T7" fmla="*/ 18 h 38"/>
                <a:gd name="T8" fmla="*/ 44 w 47"/>
                <a:gd name="T9" fmla="*/ 17 h 38"/>
                <a:gd name="T10" fmla="*/ 2 w 47"/>
                <a:gd name="T11" fmla="*/ 24 h 38"/>
                <a:gd name="T12" fmla="*/ 3 w 47"/>
                <a:gd name="T13" fmla="*/ 26 h 38"/>
                <a:gd name="T14" fmla="*/ 39 w 47"/>
                <a:gd name="T15" fmla="*/ 8 h 38"/>
                <a:gd name="T16" fmla="*/ 40 w 47"/>
                <a:gd name="T17" fmla="*/ 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38">
                  <a:moveTo>
                    <a:pt x="40" y="5"/>
                  </a:moveTo>
                  <a:cubicBezTo>
                    <a:pt x="24" y="0"/>
                    <a:pt x="8" y="11"/>
                    <a:pt x="1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18" y="24"/>
                    <a:pt x="38" y="38"/>
                    <a:pt x="46" y="18"/>
                  </a:cubicBezTo>
                  <a:cubicBezTo>
                    <a:pt x="47" y="17"/>
                    <a:pt x="45" y="15"/>
                    <a:pt x="44" y="17"/>
                  </a:cubicBezTo>
                  <a:cubicBezTo>
                    <a:pt x="36" y="34"/>
                    <a:pt x="16" y="21"/>
                    <a:pt x="2" y="24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10" y="14"/>
                    <a:pt x="24" y="3"/>
                    <a:pt x="39" y="8"/>
                  </a:cubicBezTo>
                  <a:cubicBezTo>
                    <a:pt x="41" y="9"/>
                    <a:pt x="42" y="6"/>
                    <a:pt x="40" y="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7" name="Freeform 50"/>
            <p:cNvSpPr/>
            <p:nvPr/>
          </p:nvSpPr>
          <p:spPr bwMode="auto">
            <a:xfrm>
              <a:off x="6682" y="4112"/>
              <a:ext cx="85" cy="38"/>
            </a:xfrm>
            <a:custGeom>
              <a:avLst/>
              <a:gdLst>
                <a:gd name="T0" fmla="*/ 34 w 36"/>
                <a:gd name="T1" fmla="*/ 4 h 16"/>
                <a:gd name="T2" fmla="*/ 1 w 36"/>
                <a:gd name="T3" fmla="*/ 12 h 16"/>
                <a:gd name="T4" fmla="*/ 3 w 36"/>
                <a:gd name="T5" fmla="*/ 14 h 16"/>
                <a:gd name="T6" fmla="*/ 34 w 36"/>
                <a:gd name="T7" fmla="*/ 7 h 16"/>
                <a:gd name="T8" fmla="*/ 34 w 36"/>
                <a:gd name="T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6">
                  <a:moveTo>
                    <a:pt x="34" y="4"/>
                  </a:moveTo>
                  <a:cubicBezTo>
                    <a:pt x="23" y="0"/>
                    <a:pt x="9" y="2"/>
                    <a:pt x="1" y="12"/>
                  </a:cubicBezTo>
                  <a:cubicBezTo>
                    <a:pt x="0" y="14"/>
                    <a:pt x="2" y="16"/>
                    <a:pt x="3" y="14"/>
                  </a:cubicBezTo>
                  <a:cubicBezTo>
                    <a:pt x="10" y="5"/>
                    <a:pt x="23" y="4"/>
                    <a:pt x="34" y="7"/>
                  </a:cubicBezTo>
                  <a:cubicBezTo>
                    <a:pt x="35" y="7"/>
                    <a:pt x="36" y="4"/>
                    <a:pt x="34" y="4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8" name="Freeform 51"/>
            <p:cNvSpPr/>
            <p:nvPr/>
          </p:nvSpPr>
          <p:spPr bwMode="auto">
            <a:xfrm>
              <a:off x="6770" y="4135"/>
              <a:ext cx="92" cy="62"/>
            </a:xfrm>
            <a:custGeom>
              <a:avLst/>
              <a:gdLst>
                <a:gd name="T0" fmla="*/ 0 w 39"/>
                <a:gd name="T1" fmla="*/ 9 h 26"/>
                <a:gd name="T2" fmla="*/ 22 w 39"/>
                <a:gd name="T3" fmla="*/ 2 h 26"/>
                <a:gd name="T4" fmla="*/ 39 w 39"/>
                <a:gd name="T5" fmla="*/ 0 h 26"/>
                <a:gd name="T6" fmla="*/ 9 w 39"/>
                <a:gd name="T7" fmla="*/ 23 h 26"/>
                <a:gd name="T8" fmla="*/ 4 w 39"/>
                <a:gd name="T9" fmla="*/ 19 h 26"/>
                <a:gd name="T10" fmla="*/ 3 w 39"/>
                <a:gd name="T11" fmla="*/ 16 h 26"/>
                <a:gd name="T12" fmla="*/ 0 w 39"/>
                <a:gd name="T13" fmla="*/ 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26">
                  <a:moveTo>
                    <a:pt x="0" y="9"/>
                  </a:moveTo>
                  <a:cubicBezTo>
                    <a:pt x="4" y="3"/>
                    <a:pt x="15" y="2"/>
                    <a:pt x="22" y="2"/>
                  </a:cubicBezTo>
                  <a:cubicBezTo>
                    <a:pt x="31" y="2"/>
                    <a:pt x="39" y="0"/>
                    <a:pt x="39" y="0"/>
                  </a:cubicBezTo>
                  <a:cubicBezTo>
                    <a:pt x="29" y="26"/>
                    <a:pt x="9" y="23"/>
                    <a:pt x="9" y="23"/>
                  </a:cubicBezTo>
                  <a:cubicBezTo>
                    <a:pt x="8" y="22"/>
                    <a:pt x="6" y="20"/>
                    <a:pt x="4" y="19"/>
                  </a:cubicBezTo>
                  <a:cubicBezTo>
                    <a:pt x="4" y="18"/>
                    <a:pt x="3" y="17"/>
                    <a:pt x="3" y="16"/>
                  </a:cubicBezTo>
                  <a:cubicBezTo>
                    <a:pt x="2" y="14"/>
                    <a:pt x="1" y="11"/>
                    <a:pt x="0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699" name="Freeform 52"/>
            <p:cNvSpPr/>
            <p:nvPr/>
          </p:nvSpPr>
          <p:spPr bwMode="auto">
            <a:xfrm>
              <a:off x="6770" y="4119"/>
              <a:ext cx="104" cy="78"/>
            </a:xfrm>
            <a:custGeom>
              <a:avLst/>
              <a:gdLst>
                <a:gd name="T0" fmla="*/ 10 w 44"/>
                <a:gd name="T1" fmla="*/ 33 h 33"/>
                <a:gd name="T2" fmla="*/ 44 w 44"/>
                <a:gd name="T3" fmla="*/ 3 h 33"/>
                <a:gd name="T4" fmla="*/ 42 w 44"/>
                <a:gd name="T5" fmla="*/ 1 h 33"/>
                <a:gd name="T6" fmla="*/ 1 w 44"/>
                <a:gd name="T7" fmla="*/ 19 h 33"/>
                <a:gd name="T8" fmla="*/ 4 w 44"/>
                <a:gd name="T9" fmla="*/ 19 h 33"/>
                <a:gd name="T10" fmla="*/ 43 w 44"/>
                <a:gd name="T11" fmla="*/ 4 h 33"/>
                <a:gd name="T12" fmla="*/ 41 w 44"/>
                <a:gd name="T13" fmla="*/ 2 h 33"/>
                <a:gd name="T14" fmla="*/ 10 w 44"/>
                <a:gd name="T15" fmla="*/ 30 h 33"/>
                <a:gd name="T16" fmla="*/ 10 w 44"/>
                <a:gd name="T1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33">
                  <a:moveTo>
                    <a:pt x="10" y="33"/>
                  </a:moveTo>
                  <a:cubicBezTo>
                    <a:pt x="28" y="33"/>
                    <a:pt x="40" y="19"/>
                    <a:pt x="44" y="3"/>
                  </a:cubicBezTo>
                  <a:cubicBezTo>
                    <a:pt x="44" y="1"/>
                    <a:pt x="43" y="0"/>
                    <a:pt x="42" y="1"/>
                  </a:cubicBezTo>
                  <a:cubicBezTo>
                    <a:pt x="28" y="7"/>
                    <a:pt x="6" y="1"/>
                    <a:pt x="1" y="19"/>
                  </a:cubicBezTo>
                  <a:cubicBezTo>
                    <a:pt x="0" y="20"/>
                    <a:pt x="3" y="21"/>
                    <a:pt x="4" y="19"/>
                  </a:cubicBezTo>
                  <a:cubicBezTo>
                    <a:pt x="9" y="4"/>
                    <a:pt x="31" y="9"/>
                    <a:pt x="43" y="4"/>
                  </a:cubicBezTo>
                  <a:cubicBezTo>
                    <a:pt x="43" y="3"/>
                    <a:pt x="42" y="2"/>
                    <a:pt x="41" y="2"/>
                  </a:cubicBezTo>
                  <a:cubicBezTo>
                    <a:pt x="37" y="17"/>
                    <a:pt x="27" y="30"/>
                    <a:pt x="10" y="30"/>
                  </a:cubicBezTo>
                  <a:cubicBezTo>
                    <a:pt x="8" y="30"/>
                    <a:pt x="8" y="33"/>
                    <a:pt x="10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0" name="Freeform 53"/>
            <p:cNvSpPr/>
            <p:nvPr/>
          </p:nvSpPr>
          <p:spPr bwMode="auto">
            <a:xfrm>
              <a:off x="6777" y="4135"/>
              <a:ext cx="80" cy="51"/>
            </a:xfrm>
            <a:custGeom>
              <a:avLst/>
              <a:gdLst>
                <a:gd name="T0" fmla="*/ 2 w 34"/>
                <a:gd name="T1" fmla="*/ 21 h 21"/>
                <a:gd name="T2" fmla="*/ 33 w 34"/>
                <a:gd name="T3" fmla="*/ 3 h 21"/>
                <a:gd name="T4" fmla="*/ 30 w 34"/>
                <a:gd name="T5" fmla="*/ 2 h 21"/>
                <a:gd name="T6" fmla="*/ 2 w 34"/>
                <a:gd name="T7" fmla="*/ 18 h 21"/>
                <a:gd name="T8" fmla="*/ 2 w 34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2" y="21"/>
                  </a:moveTo>
                  <a:cubicBezTo>
                    <a:pt x="15" y="21"/>
                    <a:pt x="28" y="15"/>
                    <a:pt x="33" y="3"/>
                  </a:cubicBezTo>
                  <a:cubicBezTo>
                    <a:pt x="34" y="1"/>
                    <a:pt x="31" y="0"/>
                    <a:pt x="30" y="2"/>
                  </a:cubicBezTo>
                  <a:cubicBezTo>
                    <a:pt x="26" y="13"/>
                    <a:pt x="13" y="18"/>
                    <a:pt x="2" y="18"/>
                  </a:cubicBezTo>
                  <a:cubicBezTo>
                    <a:pt x="0" y="18"/>
                    <a:pt x="0" y="21"/>
                    <a:pt x="2" y="2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1" name="Freeform 54"/>
            <p:cNvSpPr/>
            <p:nvPr/>
          </p:nvSpPr>
          <p:spPr bwMode="auto">
            <a:xfrm>
              <a:off x="6736" y="4052"/>
              <a:ext cx="81" cy="222"/>
            </a:xfrm>
            <a:custGeom>
              <a:avLst/>
              <a:gdLst>
                <a:gd name="T0" fmla="*/ 20 w 34"/>
                <a:gd name="T1" fmla="*/ 69 h 93"/>
                <a:gd name="T2" fmla="*/ 10 w 34"/>
                <a:gd name="T3" fmla="*/ 34 h 93"/>
                <a:gd name="T4" fmla="*/ 0 w 34"/>
                <a:gd name="T5" fmla="*/ 2 h 93"/>
                <a:gd name="T6" fmla="*/ 0 w 34"/>
                <a:gd name="T7" fmla="*/ 1 h 93"/>
                <a:gd name="T8" fmla="*/ 4 w 34"/>
                <a:gd name="T9" fmla="*/ 0 h 93"/>
                <a:gd name="T10" fmla="*/ 6 w 34"/>
                <a:gd name="T11" fmla="*/ 6 h 93"/>
                <a:gd name="T12" fmla="*/ 25 w 34"/>
                <a:gd name="T13" fmla="*/ 65 h 93"/>
                <a:gd name="T14" fmla="*/ 34 w 34"/>
                <a:gd name="T15" fmla="*/ 93 h 93"/>
                <a:gd name="T16" fmla="*/ 30 w 34"/>
                <a:gd name="T17" fmla="*/ 90 h 93"/>
                <a:gd name="T18" fmla="*/ 25 w 34"/>
                <a:gd name="T19" fmla="*/ 84 h 93"/>
                <a:gd name="T20" fmla="*/ 20 w 34"/>
                <a:gd name="T21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93">
                  <a:moveTo>
                    <a:pt x="20" y="69"/>
                  </a:moveTo>
                  <a:cubicBezTo>
                    <a:pt x="17" y="57"/>
                    <a:pt x="14" y="46"/>
                    <a:pt x="10" y="34"/>
                  </a:cubicBezTo>
                  <a:cubicBezTo>
                    <a:pt x="7" y="24"/>
                    <a:pt x="4" y="13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4" y="2"/>
                    <a:pt x="5" y="4"/>
                    <a:pt x="6" y="6"/>
                  </a:cubicBezTo>
                  <a:cubicBezTo>
                    <a:pt x="13" y="25"/>
                    <a:pt x="19" y="45"/>
                    <a:pt x="25" y="65"/>
                  </a:cubicBezTo>
                  <a:cubicBezTo>
                    <a:pt x="29" y="74"/>
                    <a:pt x="33" y="84"/>
                    <a:pt x="34" y="93"/>
                  </a:cubicBezTo>
                  <a:cubicBezTo>
                    <a:pt x="32" y="93"/>
                    <a:pt x="31" y="91"/>
                    <a:pt x="30" y="90"/>
                  </a:cubicBezTo>
                  <a:cubicBezTo>
                    <a:pt x="26" y="88"/>
                    <a:pt x="27" y="88"/>
                    <a:pt x="25" y="84"/>
                  </a:cubicBezTo>
                  <a:cubicBezTo>
                    <a:pt x="23" y="79"/>
                    <a:pt x="21" y="74"/>
                    <a:pt x="20" y="69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2" name="Freeform 55"/>
            <p:cNvSpPr/>
            <p:nvPr/>
          </p:nvSpPr>
          <p:spPr bwMode="auto">
            <a:xfrm>
              <a:off x="6734" y="4054"/>
              <a:ext cx="71" cy="220"/>
            </a:xfrm>
            <a:custGeom>
              <a:avLst/>
              <a:gdLst>
                <a:gd name="T0" fmla="*/ 19 w 30"/>
                <a:gd name="T1" fmla="*/ 60 h 92"/>
                <a:gd name="T2" fmla="*/ 0 w 30"/>
                <a:gd name="T3" fmla="*/ 0 h 92"/>
                <a:gd name="T4" fmla="*/ 1 w 30"/>
                <a:gd name="T5" fmla="*/ 0 h 92"/>
                <a:gd name="T6" fmla="*/ 20 w 30"/>
                <a:gd name="T7" fmla="*/ 59 h 92"/>
                <a:gd name="T8" fmla="*/ 23 w 30"/>
                <a:gd name="T9" fmla="*/ 68 h 92"/>
                <a:gd name="T10" fmla="*/ 30 w 30"/>
                <a:gd name="T11" fmla="*/ 92 h 92"/>
                <a:gd name="T12" fmla="*/ 28 w 30"/>
                <a:gd name="T13" fmla="*/ 91 h 92"/>
                <a:gd name="T14" fmla="*/ 22 w 30"/>
                <a:gd name="T15" fmla="*/ 69 h 92"/>
                <a:gd name="T16" fmla="*/ 19 w 30"/>
                <a:gd name="T17" fmla="*/ 6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92">
                  <a:moveTo>
                    <a:pt x="19" y="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28" y="91"/>
                    <a:pt x="28" y="91"/>
                    <a:pt x="28" y="91"/>
                  </a:cubicBezTo>
                  <a:cubicBezTo>
                    <a:pt x="22" y="69"/>
                    <a:pt x="22" y="69"/>
                    <a:pt x="22" y="69"/>
                  </a:cubicBezTo>
                  <a:lnTo>
                    <a:pt x="19" y="60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3" name="Freeform 56"/>
            <p:cNvSpPr/>
            <p:nvPr/>
          </p:nvSpPr>
          <p:spPr bwMode="auto">
            <a:xfrm>
              <a:off x="6743" y="4052"/>
              <a:ext cx="72" cy="234"/>
            </a:xfrm>
            <a:custGeom>
              <a:avLst/>
              <a:gdLst>
                <a:gd name="T0" fmla="*/ 20 w 30"/>
                <a:gd name="T1" fmla="*/ 66 h 98"/>
                <a:gd name="T2" fmla="*/ 12 w 30"/>
                <a:gd name="T3" fmla="*/ 37 h 98"/>
                <a:gd name="T4" fmla="*/ 0 w 30"/>
                <a:gd name="T5" fmla="*/ 0 h 98"/>
                <a:gd name="T6" fmla="*/ 1 w 30"/>
                <a:gd name="T7" fmla="*/ 0 h 98"/>
                <a:gd name="T8" fmla="*/ 12 w 30"/>
                <a:gd name="T9" fmla="*/ 36 h 98"/>
                <a:gd name="T10" fmla="*/ 20 w 30"/>
                <a:gd name="T11" fmla="*/ 63 h 98"/>
                <a:gd name="T12" fmla="*/ 22 w 30"/>
                <a:gd name="T13" fmla="*/ 69 h 98"/>
                <a:gd name="T14" fmla="*/ 30 w 30"/>
                <a:gd name="T15" fmla="*/ 98 h 98"/>
                <a:gd name="T16" fmla="*/ 28 w 30"/>
                <a:gd name="T17" fmla="*/ 97 h 98"/>
                <a:gd name="T18" fmla="*/ 21 w 30"/>
                <a:gd name="T19" fmla="*/ 70 h 98"/>
                <a:gd name="T20" fmla="*/ 20 w 30"/>
                <a:gd name="T2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98">
                  <a:moveTo>
                    <a:pt x="20" y="66"/>
                  </a:moveTo>
                  <a:cubicBezTo>
                    <a:pt x="12" y="37"/>
                    <a:pt x="12" y="37"/>
                    <a:pt x="12" y="37"/>
                  </a:cubicBezTo>
                  <a:cubicBezTo>
                    <a:pt x="8" y="24"/>
                    <a:pt x="4" y="1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11"/>
                    <a:pt x="8" y="23"/>
                    <a:pt x="12" y="36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28" y="97"/>
                    <a:pt x="28" y="97"/>
                    <a:pt x="28" y="97"/>
                  </a:cubicBezTo>
                  <a:cubicBezTo>
                    <a:pt x="21" y="70"/>
                    <a:pt x="21" y="70"/>
                    <a:pt x="21" y="70"/>
                  </a:cubicBezTo>
                  <a:lnTo>
                    <a:pt x="20" y="6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4" name="Freeform 57"/>
            <p:cNvSpPr/>
            <p:nvPr/>
          </p:nvSpPr>
          <p:spPr bwMode="auto">
            <a:xfrm>
              <a:off x="6691" y="3906"/>
              <a:ext cx="88" cy="50"/>
            </a:xfrm>
            <a:custGeom>
              <a:avLst/>
              <a:gdLst>
                <a:gd name="T0" fmla="*/ 0 w 37"/>
                <a:gd name="T1" fmla="*/ 9 h 21"/>
                <a:gd name="T2" fmla="*/ 3 w 37"/>
                <a:gd name="T3" fmla="*/ 1 h 21"/>
                <a:gd name="T4" fmla="*/ 8 w 37"/>
                <a:gd name="T5" fmla="*/ 5 h 21"/>
                <a:gd name="T6" fmla="*/ 14 w 37"/>
                <a:gd name="T7" fmla="*/ 9 h 21"/>
                <a:gd name="T8" fmla="*/ 17 w 37"/>
                <a:gd name="T9" fmla="*/ 12 h 21"/>
                <a:gd name="T10" fmla="*/ 19 w 37"/>
                <a:gd name="T11" fmla="*/ 13 h 21"/>
                <a:gd name="T12" fmla="*/ 24 w 37"/>
                <a:gd name="T13" fmla="*/ 16 h 21"/>
                <a:gd name="T14" fmla="*/ 27 w 37"/>
                <a:gd name="T15" fmla="*/ 12 h 21"/>
                <a:gd name="T16" fmla="*/ 29 w 37"/>
                <a:gd name="T17" fmla="*/ 9 h 21"/>
                <a:gd name="T18" fmla="*/ 30 w 37"/>
                <a:gd name="T19" fmla="*/ 7 h 21"/>
                <a:gd name="T20" fmla="*/ 34 w 37"/>
                <a:gd name="T21" fmla="*/ 0 h 21"/>
                <a:gd name="T22" fmla="*/ 37 w 37"/>
                <a:gd name="T23" fmla="*/ 12 h 21"/>
                <a:gd name="T24" fmla="*/ 0 w 37"/>
                <a:gd name="T25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1">
                  <a:moveTo>
                    <a:pt x="0" y="9"/>
                  </a:moveTo>
                  <a:cubicBezTo>
                    <a:pt x="1" y="6"/>
                    <a:pt x="1" y="4"/>
                    <a:pt x="3" y="1"/>
                  </a:cubicBezTo>
                  <a:cubicBezTo>
                    <a:pt x="5" y="2"/>
                    <a:pt x="6" y="4"/>
                    <a:pt x="8" y="5"/>
                  </a:cubicBezTo>
                  <a:cubicBezTo>
                    <a:pt x="10" y="7"/>
                    <a:pt x="12" y="8"/>
                    <a:pt x="14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8" y="12"/>
                    <a:pt x="18" y="12"/>
                    <a:pt x="19" y="13"/>
                  </a:cubicBezTo>
                  <a:cubicBezTo>
                    <a:pt x="21" y="14"/>
                    <a:pt x="22" y="16"/>
                    <a:pt x="24" y="16"/>
                  </a:cubicBezTo>
                  <a:cubicBezTo>
                    <a:pt x="25" y="15"/>
                    <a:pt x="26" y="14"/>
                    <a:pt x="27" y="12"/>
                  </a:cubicBezTo>
                  <a:cubicBezTo>
                    <a:pt x="27" y="11"/>
                    <a:pt x="28" y="10"/>
                    <a:pt x="29" y="9"/>
                  </a:cubicBezTo>
                  <a:cubicBezTo>
                    <a:pt x="29" y="8"/>
                    <a:pt x="29" y="7"/>
                    <a:pt x="30" y="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5" y="4"/>
                    <a:pt x="37" y="8"/>
                    <a:pt x="37" y="12"/>
                  </a:cubicBezTo>
                  <a:cubicBezTo>
                    <a:pt x="28" y="21"/>
                    <a:pt x="14" y="17"/>
                    <a:pt x="0" y="9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5" name="Freeform 58"/>
            <p:cNvSpPr/>
            <p:nvPr/>
          </p:nvSpPr>
          <p:spPr bwMode="auto">
            <a:xfrm>
              <a:off x="6629" y="3928"/>
              <a:ext cx="157" cy="148"/>
            </a:xfrm>
            <a:custGeom>
              <a:avLst/>
              <a:gdLst>
                <a:gd name="T0" fmla="*/ 9 w 66"/>
                <a:gd name="T1" fmla="*/ 23 h 62"/>
                <a:gd name="T2" fmla="*/ 18 w 66"/>
                <a:gd name="T3" fmla="*/ 24 h 62"/>
                <a:gd name="T4" fmla="*/ 20 w 66"/>
                <a:gd name="T5" fmla="*/ 19 h 62"/>
                <a:gd name="T6" fmla="*/ 22 w 66"/>
                <a:gd name="T7" fmla="*/ 13 h 62"/>
                <a:gd name="T8" fmla="*/ 26 w 66"/>
                <a:gd name="T9" fmla="*/ 1 h 62"/>
                <a:gd name="T10" fmla="*/ 26 w 66"/>
                <a:gd name="T11" fmla="*/ 0 h 62"/>
                <a:gd name="T12" fmla="*/ 63 w 66"/>
                <a:gd name="T13" fmla="*/ 3 h 62"/>
                <a:gd name="T14" fmla="*/ 66 w 66"/>
                <a:gd name="T15" fmla="*/ 24 h 62"/>
                <a:gd name="T16" fmla="*/ 57 w 66"/>
                <a:gd name="T17" fmla="*/ 51 h 62"/>
                <a:gd name="T18" fmla="*/ 36 w 66"/>
                <a:gd name="T19" fmla="*/ 59 h 62"/>
                <a:gd name="T20" fmla="*/ 11 w 66"/>
                <a:gd name="T21" fmla="*/ 42 h 62"/>
                <a:gd name="T22" fmla="*/ 0 w 66"/>
                <a:gd name="T23" fmla="*/ 17 h 62"/>
                <a:gd name="T24" fmla="*/ 9 w 66"/>
                <a:gd name="T25" fmla="*/ 2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2">
                  <a:moveTo>
                    <a:pt x="9" y="23"/>
                  </a:moveTo>
                  <a:cubicBezTo>
                    <a:pt x="11" y="23"/>
                    <a:pt x="16" y="25"/>
                    <a:pt x="18" y="24"/>
                  </a:cubicBezTo>
                  <a:cubicBezTo>
                    <a:pt x="19" y="23"/>
                    <a:pt x="19" y="20"/>
                    <a:pt x="20" y="19"/>
                  </a:cubicBezTo>
                  <a:cubicBezTo>
                    <a:pt x="20" y="17"/>
                    <a:pt x="21" y="15"/>
                    <a:pt x="22" y="13"/>
                  </a:cubicBezTo>
                  <a:cubicBezTo>
                    <a:pt x="23" y="9"/>
                    <a:pt x="24" y="5"/>
                    <a:pt x="26" y="1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40" y="8"/>
                    <a:pt x="54" y="12"/>
                    <a:pt x="63" y="3"/>
                  </a:cubicBezTo>
                  <a:cubicBezTo>
                    <a:pt x="65" y="10"/>
                    <a:pt x="66" y="16"/>
                    <a:pt x="66" y="24"/>
                  </a:cubicBezTo>
                  <a:cubicBezTo>
                    <a:pt x="66" y="34"/>
                    <a:pt x="64" y="44"/>
                    <a:pt x="57" y="51"/>
                  </a:cubicBezTo>
                  <a:cubicBezTo>
                    <a:pt x="52" y="58"/>
                    <a:pt x="45" y="62"/>
                    <a:pt x="36" y="59"/>
                  </a:cubicBezTo>
                  <a:cubicBezTo>
                    <a:pt x="27" y="56"/>
                    <a:pt x="17" y="50"/>
                    <a:pt x="11" y="42"/>
                  </a:cubicBezTo>
                  <a:cubicBezTo>
                    <a:pt x="5" y="35"/>
                    <a:pt x="2" y="26"/>
                    <a:pt x="0" y="17"/>
                  </a:cubicBezTo>
                  <a:cubicBezTo>
                    <a:pt x="3" y="20"/>
                    <a:pt x="6" y="22"/>
                    <a:pt x="9" y="23"/>
                  </a:cubicBezTo>
                  <a:close/>
                </a:path>
              </a:pathLst>
            </a:custGeom>
            <a:solidFill>
              <a:srgbClr val="FF85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6" name="Freeform 59"/>
            <p:cNvSpPr/>
            <p:nvPr/>
          </p:nvSpPr>
          <p:spPr bwMode="auto">
            <a:xfrm>
              <a:off x="6632" y="3909"/>
              <a:ext cx="161" cy="162"/>
            </a:xfrm>
            <a:custGeom>
              <a:avLst/>
              <a:gdLst>
                <a:gd name="T0" fmla="*/ 57 w 68"/>
                <a:gd name="T1" fmla="*/ 4 h 68"/>
                <a:gd name="T2" fmla="*/ 54 w 68"/>
                <a:gd name="T3" fmla="*/ 11 h 68"/>
                <a:gd name="T4" fmla="*/ 52 w 68"/>
                <a:gd name="T5" fmla="*/ 14 h 68"/>
                <a:gd name="T6" fmla="*/ 49 w 68"/>
                <a:gd name="T7" fmla="*/ 18 h 68"/>
                <a:gd name="T8" fmla="*/ 41 w 68"/>
                <a:gd name="T9" fmla="*/ 12 h 68"/>
                <a:gd name="T10" fmla="*/ 38 w 68"/>
                <a:gd name="T11" fmla="*/ 10 h 68"/>
                <a:gd name="T12" fmla="*/ 33 w 68"/>
                <a:gd name="T13" fmla="*/ 6 h 68"/>
                <a:gd name="T14" fmla="*/ 30 w 68"/>
                <a:gd name="T15" fmla="*/ 3 h 68"/>
                <a:gd name="T16" fmla="*/ 27 w 68"/>
                <a:gd name="T17" fmla="*/ 0 h 68"/>
                <a:gd name="T18" fmla="*/ 25 w 68"/>
                <a:gd name="T19" fmla="*/ 1 h 68"/>
                <a:gd name="T20" fmla="*/ 21 w 68"/>
                <a:gd name="T21" fmla="*/ 25 h 68"/>
                <a:gd name="T22" fmla="*/ 20 w 68"/>
                <a:gd name="T23" fmla="*/ 30 h 68"/>
                <a:gd name="T24" fmla="*/ 1 w 68"/>
                <a:gd name="T25" fmla="*/ 25 h 68"/>
                <a:gd name="T26" fmla="*/ 0 w 68"/>
                <a:gd name="T27" fmla="*/ 23 h 68"/>
                <a:gd name="T28" fmla="*/ 0 w 68"/>
                <a:gd name="T29" fmla="*/ 24 h 68"/>
                <a:gd name="T30" fmla="*/ 0 w 68"/>
                <a:gd name="T31" fmla="*/ 24 h 68"/>
                <a:gd name="T32" fmla="*/ 0 w 68"/>
                <a:gd name="T33" fmla="*/ 25 h 68"/>
                <a:gd name="T34" fmla="*/ 1 w 68"/>
                <a:gd name="T35" fmla="*/ 26 h 68"/>
                <a:gd name="T36" fmla="*/ 1 w 68"/>
                <a:gd name="T37" fmla="*/ 28 h 68"/>
                <a:gd name="T38" fmla="*/ 6 w 68"/>
                <a:gd name="T39" fmla="*/ 39 h 68"/>
                <a:gd name="T40" fmla="*/ 26 w 68"/>
                <a:gd name="T41" fmla="*/ 61 h 68"/>
                <a:gd name="T42" fmla="*/ 45 w 68"/>
                <a:gd name="T43" fmla="*/ 65 h 68"/>
                <a:gd name="T44" fmla="*/ 66 w 68"/>
                <a:gd name="T45" fmla="*/ 37 h 68"/>
                <a:gd name="T46" fmla="*/ 61 w 68"/>
                <a:gd name="T47" fmla="*/ 2 h 68"/>
                <a:gd name="T48" fmla="*/ 60 w 68"/>
                <a:gd name="T49" fmla="*/ 3 h 68"/>
                <a:gd name="T50" fmla="*/ 65 w 68"/>
                <a:gd name="T51" fmla="*/ 37 h 68"/>
                <a:gd name="T52" fmla="*/ 44 w 68"/>
                <a:gd name="T53" fmla="*/ 65 h 68"/>
                <a:gd name="T54" fmla="*/ 26 w 68"/>
                <a:gd name="T55" fmla="*/ 61 h 68"/>
                <a:gd name="T56" fmla="*/ 7 w 68"/>
                <a:gd name="T57" fmla="*/ 40 h 68"/>
                <a:gd name="T58" fmla="*/ 1 w 68"/>
                <a:gd name="T59" fmla="*/ 26 h 68"/>
                <a:gd name="T60" fmla="*/ 21 w 68"/>
                <a:gd name="T61" fmla="*/ 30 h 68"/>
                <a:gd name="T62" fmla="*/ 22 w 68"/>
                <a:gd name="T63" fmla="*/ 26 h 68"/>
                <a:gd name="T64" fmla="*/ 26 w 68"/>
                <a:gd name="T65" fmla="*/ 1 h 68"/>
                <a:gd name="T66" fmla="*/ 27 w 68"/>
                <a:gd name="T67" fmla="*/ 1 h 68"/>
                <a:gd name="T68" fmla="*/ 28 w 68"/>
                <a:gd name="T69" fmla="*/ 2 h 68"/>
                <a:gd name="T70" fmla="*/ 32 w 68"/>
                <a:gd name="T71" fmla="*/ 6 h 68"/>
                <a:gd name="T72" fmla="*/ 37 w 68"/>
                <a:gd name="T73" fmla="*/ 10 h 68"/>
                <a:gd name="T74" fmla="*/ 39 w 68"/>
                <a:gd name="T75" fmla="*/ 12 h 68"/>
                <a:gd name="T76" fmla="*/ 49 w 68"/>
                <a:gd name="T77" fmla="*/ 19 h 68"/>
                <a:gd name="T78" fmla="*/ 49 w 68"/>
                <a:gd name="T79" fmla="*/ 19 h 68"/>
                <a:gd name="T80" fmla="*/ 50 w 68"/>
                <a:gd name="T81" fmla="*/ 18 h 68"/>
                <a:gd name="T82" fmla="*/ 52 w 68"/>
                <a:gd name="T83" fmla="*/ 15 h 68"/>
                <a:gd name="T84" fmla="*/ 54 w 68"/>
                <a:gd name="T85" fmla="*/ 11 h 68"/>
                <a:gd name="T86" fmla="*/ 58 w 68"/>
                <a:gd name="T87" fmla="*/ 4 h 68"/>
                <a:gd name="T88" fmla="*/ 59 w 68"/>
                <a:gd name="T89" fmla="*/ 1 h 68"/>
                <a:gd name="T90" fmla="*/ 59 w 68"/>
                <a:gd name="T91" fmla="*/ 0 h 68"/>
                <a:gd name="T92" fmla="*/ 57 w 68"/>
                <a:gd name="T9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57" y="4"/>
                  </a:moveTo>
                  <a:cubicBezTo>
                    <a:pt x="54" y="11"/>
                    <a:pt x="54" y="11"/>
                    <a:pt x="54" y="11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0" y="17"/>
                    <a:pt x="49" y="18"/>
                  </a:cubicBezTo>
                  <a:cubicBezTo>
                    <a:pt x="48" y="17"/>
                    <a:pt x="41" y="12"/>
                    <a:pt x="41" y="12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2"/>
                    <a:pt x="27" y="0"/>
                    <a:pt x="27" y="0"/>
                  </a:cubicBezTo>
                  <a:cubicBezTo>
                    <a:pt x="27" y="0"/>
                    <a:pt x="26" y="0"/>
                    <a:pt x="25" y="1"/>
                  </a:cubicBezTo>
                  <a:cubicBezTo>
                    <a:pt x="22" y="3"/>
                    <a:pt x="21" y="13"/>
                    <a:pt x="21" y="25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17" y="30"/>
                    <a:pt x="2" y="28"/>
                    <a:pt x="1" y="25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33"/>
                    <a:pt x="3" y="34"/>
                    <a:pt x="6" y="39"/>
                  </a:cubicBezTo>
                  <a:cubicBezTo>
                    <a:pt x="10" y="46"/>
                    <a:pt x="19" y="57"/>
                    <a:pt x="26" y="61"/>
                  </a:cubicBezTo>
                  <a:cubicBezTo>
                    <a:pt x="32" y="66"/>
                    <a:pt x="38" y="68"/>
                    <a:pt x="45" y="65"/>
                  </a:cubicBezTo>
                  <a:cubicBezTo>
                    <a:pt x="57" y="60"/>
                    <a:pt x="64" y="47"/>
                    <a:pt x="66" y="37"/>
                  </a:cubicBezTo>
                  <a:cubicBezTo>
                    <a:pt x="68" y="27"/>
                    <a:pt x="65" y="11"/>
                    <a:pt x="61" y="2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65" y="12"/>
                    <a:pt x="67" y="28"/>
                    <a:pt x="65" y="37"/>
                  </a:cubicBezTo>
                  <a:cubicBezTo>
                    <a:pt x="63" y="48"/>
                    <a:pt x="55" y="60"/>
                    <a:pt x="44" y="65"/>
                  </a:cubicBezTo>
                  <a:cubicBezTo>
                    <a:pt x="37" y="67"/>
                    <a:pt x="32" y="65"/>
                    <a:pt x="26" y="61"/>
                  </a:cubicBezTo>
                  <a:cubicBezTo>
                    <a:pt x="20" y="57"/>
                    <a:pt x="11" y="46"/>
                    <a:pt x="7" y="40"/>
                  </a:cubicBezTo>
                  <a:cubicBezTo>
                    <a:pt x="4" y="35"/>
                    <a:pt x="3" y="31"/>
                    <a:pt x="1" y="26"/>
                  </a:cubicBezTo>
                  <a:cubicBezTo>
                    <a:pt x="6" y="30"/>
                    <a:pt x="18" y="31"/>
                    <a:pt x="21" y="30"/>
                  </a:cubicBezTo>
                  <a:cubicBezTo>
                    <a:pt x="21" y="30"/>
                    <a:pt x="21" y="30"/>
                    <a:pt x="22" y="26"/>
                  </a:cubicBezTo>
                  <a:cubicBezTo>
                    <a:pt x="22" y="21"/>
                    <a:pt x="23" y="3"/>
                    <a:pt x="26" y="1"/>
                  </a:cubicBezTo>
                  <a:cubicBezTo>
                    <a:pt x="26" y="1"/>
                    <a:pt x="27" y="1"/>
                    <a:pt x="27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9" y="3"/>
                    <a:pt x="32" y="6"/>
                    <a:pt x="32" y="6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50" y="19"/>
                    <a:pt x="50" y="18"/>
                    <a:pt x="50" y="18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9" y="0"/>
                    <a:pt x="59" y="0"/>
                  </a:cubicBezTo>
                  <a:lnTo>
                    <a:pt x="57" y="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7" name="Freeform 60"/>
            <p:cNvSpPr/>
            <p:nvPr/>
          </p:nvSpPr>
          <p:spPr bwMode="auto">
            <a:xfrm>
              <a:off x="6760" y="3949"/>
              <a:ext cx="26" cy="84"/>
            </a:xfrm>
            <a:custGeom>
              <a:avLst/>
              <a:gdLst>
                <a:gd name="T0" fmla="*/ 4 w 11"/>
                <a:gd name="T1" fmla="*/ 31 h 35"/>
                <a:gd name="T2" fmla="*/ 6 w 11"/>
                <a:gd name="T3" fmla="*/ 0 h 35"/>
                <a:gd name="T4" fmla="*/ 5 w 11"/>
                <a:gd name="T5" fmla="*/ 7 h 35"/>
                <a:gd name="T6" fmla="*/ 3 w 11"/>
                <a:gd name="T7" fmla="*/ 20 h 35"/>
                <a:gd name="T8" fmla="*/ 2 w 11"/>
                <a:gd name="T9" fmla="*/ 28 h 35"/>
                <a:gd name="T10" fmla="*/ 1 w 11"/>
                <a:gd name="T11" fmla="*/ 34 h 35"/>
                <a:gd name="T12" fmla="*/ 1 w 11"/>
                <a:gd name="T13" fmla="*/ 34 h 35"/>
                <a:gd name="T14" fmla="*/ 4 w 11"/>
                <a:gd name="T1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35">
                  <a:moveTo>
                    <a:pt x="4" y="31"/>
                  </a:moveTo>
                  <a:cubicBezTo>
                    <a:pt x="9" y="22"/>
                    <a:pt x="11" y="3"/>
                    <a:pt x="6" y="0"/>
                  </a:cubicBezTo>
                  <a:cubicBezTo>
                    <a:pt x="5" y="1"/>
                    <a:pt x="5" y="6"/>
                    <a:pt x="5" y="7"/>
                  </a:cubicBezTo>
                  <a:cubicBezTo>
                    <a:pt x="4" y="12"/>
                    <a:pt x="4" y="16"/>
                    <a:pt x="3" y="20"/>
                  </a:cubicBezTo>
                  <a:cubicBezTo>
                    <a:pt x="3" y="23"/>
                    <a:pt x="2" y="25"/>
                    <a:pt x="2" y="28"/>
                  </a:cubicBezTo>
                  <a:cubicBezTo>
                    <a:pt x="2" y="30"/>
                    <a:pt x="1" y="32"/>
                    <a:pt x="1" y="34"/>
                  </a:cubicBezTo>
                  <a:cubicBezTo>
                    <a:pt x="0" y="35"/>
                    <a:pt x="0" y="35"/>
                    <a:pt x="1" y="34"/>
                  </a:cubicBezTo>
                  <a:lnTo>
                    <a:pt x="4" y="31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8" name="Freeform 61"/>
            <p:cNvSpPr/>
            <p:nvPr/>
          </p:nvSpPr>
          <p:spPr bwMode="auto">
            <a:xfrm>
              <a:off x="6207" y="4131"/>
              <a:ext cx="73" cy="59"/>
            </a:xfrm>
            <a:custGeom>
              <a:avLst/>
              <a:gdLst>
                <a:gd name="T0" fmla="*/ 4 w 31"/>
                <a:gd name="T1" fmla="*/ 9 h 25"/>
                <a:gd name="T2" fmla="*/ 31 w 31"/>
                <a:gd name="T3" fmla="*/ 11 h 25"/>
                <a:gd name="T4" fmla="*/ 20 w 31"/>
                <a:gd name="T5" fmla="*/ 17 h 25"/>
                <a:gd name="T6" fmla="*/ 0 w 31"/>
                <a:gd name="T7" fmla="*/ 17 h 25"/>
                <a:gd name="T8" fmla="*/ 4 w 31"/>
                <a:gd name="T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5">
                  <a:moveTo>
                    <a:pt x="4" y="9"/>
                  </a:moveTo>
                  <a:cubicBezTo>
                    <a:pt x="4" y="9"/>
                    <a:pt x="14" y="0"/>
                    <a:pt x="31" y="11"/>
                  </a:cubicBezTo>
                  <a:cubicBezTo>
                    <a:pt x="31" y="11"/>
                    <a:pt x="25" y="13"/>
                    <a:pt x="20" y="17"/>
                  </a:cubicBezTo>
                  <a:cubicBezTo>
                    <a:pt x="14" y="20"/>
                    <a:pt x="4" y="25"/>
                    <a:pt x="0" y="17"/>
                  </a:cubicBezTo>
                  <a:cubicBezTo>
                    <a:pt x="0" y="17"/>
                    <a:pt x="3" y="13"/>
                    <a:pt x="4" y="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09" name="Freeform 62"/>
            <p:cNvSpPr/>
            <p:nvPr/>
          </p:nvSpPr>
          <p:spPr bwMode="auto">
            <a:xfrm>
              <a:off x="6207" y="4126"/>
              <a:ext cx="88" cy="74"/>
            </a:xfrm>
            <a:custGeom>
              <a:avLst/>
              <a:gdLst>
                <a:gd name="T0" fmla="*/ 4 w 37"/>
                <a:gd name="T1" fmla="*/ 11 h 31"/>
                <a:gd name="T2" fmla="*/ 34 w 37"/>
                <a:gd name="T3" fmla="*/ 15 h 31"/>
                <a:gd name="T4" fmla="*/ 35 w 37"/>
                <a:gd name="T5" fmla="*/ 13 h 31"/>
                <a:gd name="T6" fmla="*/ 3 w 37"/>
                <a:gd name="T7" fmla="*/ 17 h 31"/>
                <a:gd name="T8" fmla="*/ 1 w 37"/>
                <a:gd name="T9" fmla="*/ 19 h 31"/>
                <a:gd name="T10" fmla="*/ 35 w 37"/>
                <a:gd name="T11" fmla="*/ 16 h 31"/>
                <a:gd name="T12" fmla="*/ 36 w 37"/>
                <a:gd name="T13" fmla="*/ 13 h 31"/>
                <a:gd name="T14" fmla="*/ 3 w 37"/>
                <a:gd name="T15" fmla="*/ 8 h 31"/>
                <a:gd name="T16" fmla="*/ 4 w 37"/>
                <a:gd name="T17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1">
                  <a:moveTo>
                    <a:pt x="4" y="11"/>
                  </a:moveTo>
                  <a:cubicBezTo>
                    <a:pt x="14" y="4"/>
                    <a:pt x="26" y="8"/>
                    <a:pt x="34" y="15"/>
                  </a:cubicBezTo>
                  <a:cubicBezTo>
                    <a:pt x="34" y="15"/>
                    <a:pt x="34" y="14"/>
                    <a:pt x="35" y="13"/>
                  </a:cubicBezTo>
                  <a:cubicBezTo>
                    <a:pt x="24" y="14"/>
                    <a:pt x="13" y="28"/>
                    <a:pt x="3" y="17"/>
                  </a:cubicBezTo>
                  <a:cubicBezTo>
                    <a:pt x="2" y="16"/>
                    <a:pt x="0" y="18"/>
                    <a:pt x="1" y="19"/>
                  </a:cubicBezTo>
                  <a:cubicBezTo>
                    <a:pt x="12" y="31"/>
                    <a:pt x="23" y="17"/>
                    <a:pt x="35" y="16"/>
                  </a:cubicBezTo>
                  <a:cubicBezTo>
                    <a:pt x="36" y="16"/>
                    <a:pt x="37" y="14"/>
                    <a:pt x="36" y="13"/>
                  </a:cubicBezTo>
                  <a:cubicBezTo>
                    <a:pt x="27" y="5"/>
                    <a:pt x="14" y="0"/>
                    <a:pt x="3" y="8"/>
                  </a:cubicBezTo>
                  <a:cubicBezTo>
                    <a:pt x="1" y="9"/>
                    <a:pt x="3" y="12"/>
                    <a:pt x="4" y="11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0" name="Freeform 63"/>
            <p:cNvSpPr/>
            <p:nvPr/>
          </p:nvSpPr>
          <p:spPr bwMode="auto">
            <a:xfrm>
              <a:off x="6207" y="4143"/>
              <a:ext cx="71" cy="23"/>
            </a:xfrm>
            <a:custGeom>
              <a:avLst/>
              <a:gdLst>
                <a:gd name="T0" fmla="*/ 3 w 30"/>
                <a:gd name="T1" fmla="*/ 9 h 10"/>
                <a:gd name="T2" fmla="*/ 27 w 30"/>
                <a:gd name="T3" fmla="*/ 8 h 10"/>
                <a:gd name="T4" fmla="*/ 28 w 30"/>
                <a:gd name="T5" fmla="*/ 5 h 10"/>
                <a:gd name="T6" fmla="*/ 2 w 30"/>
                <a:gd name="T7" fmla="*/ 6 h 10"/>
                <a:gd name="T8" fmla="*/ 3 w 30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3" y="9"/>
                  </a:moveTo>
                  <a:cubicBezTo>
                    <a:pt x="10" y="4"/>
                    <a:pt x="19" y="3"/>
                    <a:pt x="27" y="8"/>
                  </a:cubicBezTo>
                  <a:cubicBezTo>
                    <a:pt x="28" y="9"/>
                    <a:pt x="30" y="6"/>
                    <a:pt x="28" y="5"/>
                  </a:cubicBezTo>
                  <a:cubicBezTo>
                    <a:pt x="20" y="0"/>
                    <a:pt x="10" y="1"/>
                    <a:pt x="2" y="6"/>
                  </a:cubicBezTo>
                  <a:cubicBezTo>
                    <a:pt x="0" y="7"/>
                    <a:pt x="2" y="10"/>
                    <a:pt x="3" y="9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1" name="Freeform 64"/>
            <p:cNvSpPr/>
            <p:nvPr/>
          </p:nvSpPr>
          <p:spPr bwMode="auto">
            <a:xfrm>
              <a:off x="6143" y="4152"/>
              <a:ext cx="64" cy="65"/>
            </a:xfrm>
            <a:custGeom>
              <a:avLst/>
              <a:gdLst>
                <a:gd name="T0" fmla="*/ 27 w 27"/>
                <a:gd name="T1" fmla="*/ 19 h 27"/>
                <a:gd name="T2" fmla="*/ 12 w 27"/>
                <a:gd name="T3" fmla="*/ 7 h 27"/>
                <a:gd name="T4" fmla="*/ 0 w 27"/>
                <a:gd name="T5" fmla="*/ 0 h 27"/>
                <a:gd name="T6" fmla="*/ 16 w 27"/>
                <a:gd name="T7" fmla="*/ 27 h 27"/>
                <a:gd name="T8" fmla="*/ 21 w 27"/>
                <a:gd name="T9" fmla="*/ 25 h 27"/>
                <a:gd name="T10" fmla="*/ 23 w 27"/>
                <a:gd name="T11" fmla="*/ 23 h 27"/>
                <a:gd name="T12" fmla="*/ 27 w 27"/>
                <a:gd name="T1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7">
                  <a:moveTo>
                    <a:pt x="27" y="19"/>
                  </a:moveTo>
                  <a:cubicBezTo>
                    <a:pt x="27" y="13"/>
                    <a:pt x="18" y="9"/>
                    <a:pt x="12" y="7"/>
                  </a:cubicBezTo>
                  <a:cubicBezTo>
                    <a:pt x="5" y="4"/>
                    <a:pt x="0" y="0"/>
                    <a:pt x="0" y="0"/>
                  </a:cubicBezTo>
                  <a:cubicBezTo>
                    <a:pt x="0" y="23"/>
                    <a:pt x="16" y="27"/>
                    <a:pt x="16" y="27"/>
                  </a:cubicBezTo>
                  <a:cubicBezTo>
                    <a:pt x="18" y="26"/>
                    <a:pt x="20" y="26"/>
                    <a:pt x="21" y="25"/>
                  </a:cubicBezTo>
                  <a:cubicBezTo>
                    <a:pt x="22" y="25"/>
                    <a:pt x="23" y="24"/>
                    <a:pt x="23" y="23"/>
                  </a:cubicBezTo>
                  <a:cubicBezTo>
                    <a:pt x="25" y="22"/>
                    <a:pt x="26" y="20"/>
                    <a:pt x="27" y="19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2" name="Freeform 65"/>
            <p:cNvSpPr/>
            <p:nvPr/>
          </p:nvSpPr>
          <p:spPr bwMode="auto">
            <a:xfrm>
              <a:off x="6131" y="4138"/>
              <a:ext cx="76" cy="86"/>
            </a:xfrm>
            <a:custGeom>
              <a:avLst/>
              <a:gdLst>
                <a:gd name="T0" fmla="*/ 21 w 32"/>
                <a:gd name="T1" fmla="*/ 33 h 36"/>
                <a:gd name="T2" fmla="*/ 5 w 32"/>
                <a:gd name="T3" fmla="*/ 2 h 36"/>
                <a:gd name="T4" fmla="*/ 2 w 32"/>
                <a:gd name="T5" fmla="*/ 3 h 36"/>
                <a:gd name="T6" fmla="*/ 28 w 32"/>
                <a:gd name="T7" fmla="*/ 26 h 36"/>
                <a:gd name="T8" fmla="*/ 31 w 32"/>
                <a:gd name="T9" fmla="*/ 26 h 36"/>
                <a:gd name="T10" fmla="*/ 4 w 32"/>
                <a:gd name="T11" fmla="*/ 1 h 36"/>
                <a:gd name="T12" fmla="*/ 2 w 32"/>
                <a:gd name="T13" fmla="*/ 2 h 36"/>
                <a:gd name="T14" fmla="*/ 20 w 32"/>
                <a:gd name="T15" fmla="*/ 36 h 36"/>
                <a:gd name="T16" fmla="*/ 21 w 32"/>
                <a:gd name="T17" fmla="*/ 3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6">
                  <a:moveTo>
                    <a:pt x="21" y="33"/>
                  </a:moveTo>
                  <a:cubicBezTo>
                    <a:pt x="8" y="28"/>
                    <a:pt x="3" y="15"/>
                    <a:pt x="5" y="2"/>
                  </a:cubicBezTo>
                  <a:cubicBezTo>
                    <a:pt x="4" y="2"/>
                    <a:pt x="3" y="2"/>
                    <a:pt x="2" y="3"/>
                  </a:cubicBezTo>
                  <a:cubicBezTo>
                    <a:pt x="10" y="10"/>
                    <a:pt x="29" y="13"/>
                    <a:pt x="28" y="26"/>
                  </a:cubicBezTo>
                  <a:cubicBezTo>
                    <a:pt x="28" y="28"/>
                    <a:pt x="31" y="28"/>
                    <a:pt x="31" y="26"/>
                  </a:cubicBezTo>
                  <a:cubicBezTo>
                    <a:pt x="32" y="11"/>
                    <a:pt x="13" y="9"/>
                    <a:pt x="4" y="1"/>
                  </a:cubicBezTo>
                  <a:cubicBezTo>
                    <a:pt x="3" y="0"/>
                    <a:pt x="2" y="0"/>
                    <a:pt x="2" y="2"/>
                  </a:cubicBezTo>
                  <a:cubicBezTo>
                    <a:pt x="0" y="16"/>
                    <a:pt x="6" y="30"/>
                    <a:pt x="20" y="36"/>
                  </a:cubicBezTo>
                  <a:cubicBezTo>
                    <a:pt x="22" y="36"/>
                    <a:pt x="22" y="33"/>
                    <a:pt x="21" y="3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3" name="Freeform 66"/>
            <p:cNvSpPr/>
            <p:nvPr/>
          </p:nvSpPr>
          <p:spPr bwMode="auto">
            <a:xfrm>
              <a:off x="6145" y="4155"/>
              <a:ext cx="52" cy="64"/>
            </a:xfrm>
            <a:custGeom>
              <a:avLst/>
              <a:gdLst>
                <a:gd name="T0" fmla="*/ 20 w 22"/>
                <a:gd name="T1" fmla="*/ 23 h 27"/>
                <a:gd name="T2" fmla="*/ 3 w 22"/>
                <a:gd name="T3" fmla="*/ 2 h 27"/>
                <a:gd name="T4" fmla="*/ 0 w 22"/>
                <a:gd name="T5" fmla="*/ 2 h 27"/>
                <a:gd name="T6" fmla="*/ 19 w 22"/>
                <a:gd name="T7" fmla="*/ 26 h 27"/>
                <a:gd name="T8" fmla="*/ 20 w 22"/>
                <a:gd name="T9" fmla="*/ 2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7">
                  <a:moveTo>
                    <a:pt x="20" y="23"/>
                  </a:moveTo>
                  <a:cubicBezTo>
                    <a:pt x="11" y="20"/>
                    <a:pt x="3" y="12"/>
                    <a:pt x="3" y="2"/>
                  </a:cubicBezTo>
                  <a:cubicBezTo>
                    <a:pt x="3" y="0"/>
                    <a:pt x="0" y="0"/>
                    <a:pt x="0" y="2"/>
                  </a:cubicBezTo>
                  <a:cubicBezTo>
                    <a:pt x="0" y="14"/>
                    <a:pt x="9" y="22"/>
                    <a:pt x="19" y="26"/>
                  </a:cubicBezTo>
                  <a:cubicBezTo>
                    <a:pt x="21" y="27"/>
                    <a:pt x="22" y="24"/>
                    <a:pt x="20" y="23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4" name="Freeform 67"/>
            <p:cNvSpPr/>
            <p:nvPr/>
          </p:nvSpPr>
          <p:spPr bwMode="auto">
            <a:xfrm>
              <a:off x="6173" y="4097"/>
              <a:ext cx="48" cy="206"/>
            </a:xfrm>
            <a:custGeom>
              <a:avLst/>
              <a:gdLst>
                <a:gd name="T0" fmla="*/ 10 w 20"/>
                <a:gd name="T1" fmla="*/ 62 h 86"/>
                <a:gd name="T2" fmla="*/ 15 w 20"/>
                <a:gd name="T3" fmla="*/ 32 h 86"/>
                <a:gd name="T4" fmla="*/ 20 w 20"/>
                <a:gd name="T5" fmla="*/ 2 h 86"/>
                <a:gd name="T6" fmla="*/ 20 w 20"/>
                <a:gd name="T7" fmla="*/ 1 h 86"/>
                <a:gd name="T8" fmla="*/ 17 w 20"/>
                <a:gd name="T9" fmla="*/ 0 h 86"/>
                <a:gd name="T10" fmla="*/ 16 w 20"/>
                <a:gd name="T11" fmla="*/ 6 h 86"/>
                <a:gd name="T12" fmla="*/ 5 w 20"/>
                <a:gd name="T13" fmla="*/ 60 h 86"/>
                <a:gd name="T14" fmla="*/ 1 w 20"/>
                <a:gd name="T15" fmla="*/ 86 h 86"/>
                <a:gd name="T16" fmla="*/ 4 w 20"/>
                <a:gd name="T17" fmla="*/ 83 h 86"/>
                <a:gd name="T18" fmla="*/ 7 w 20"/>
                <a:gd name="T19" fmla="*/ 77 h 86"/>
                <a:gd name="T20" fmla="*/ 10 w 20"/>
                <a:gd name="T21" fmla="*/ 6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86">
                  <a:moveTo>
                    <a:pt x="10" y="62"/>
                  </a:moveTo>
                  <a:cubicBezTo>
                    <a:pt x="11" y="52"/>
                    <a:pt x="13" y="42"/>
                    <a:pt x="15" y="32"/>
                  </a:cubicBezTo>
                  <a:cubicBezTo>
                    <a:pt x="16" y="22"/>
                    <a:pt x="18" y="12"/>
                    <a:pt x="20" y="2"/>
                  </a:cubicBezTo>
                  <a:cubicBezTo>
                    <a:pt x="20" y="2"/>
                    <a:pt x="20" y="1"/>
                    <a:pt x="20" y="1"/>
                  </a:cubicBezTo>
                  <a:cubicBezTo>
                    <a:pt x="19" y="1"/>
                    <a:pt x="18" y="1"/>
                    <a:pt x="17" y="0"/>
                  </a:cubicBezTo>
                  <a:cubicBezTo>
                    <a:pt x="17" y="2"/>
                    <a:pt x="16" y="4"/>
                    <a:pt x="16" y="6"/>
                  </a:cubicBezTo>
                  <a:cubicBezTo>
                    <a:pt x="12" y="24"/>
                    <a:pt x="9" y="42"/>
                    <a:pt x="5" y="60"/>
                  </a:cubicBezTo>
                  <a:cubicBezTo>
                    <a:pt x="3" y="69"/>
                    <a:pt x="0" y="77"/>
                    <a:pt x="1" y="86"/>
                  </a:cubicBezTo>
                  <a:cubicBezTo>
                    <a:pt x="2" y="85"/>
                    <a:pt x="3" y="84"/>
                    <a:pt x="4" y="83"/>
                  </a:cubicBezTo>
                  <a:cubicBezTo>
                    <a:pt x="7" y="80"/>
                    <a:pt x="6" y="81"/>
                    <a:pt x="7" y="77"/>
                  </a:cubicBezTo>
                  <a:cubicBezTo>
                    <a:pt x="8" y="72"/>
                    <a:pt x="10" y="67"/>
                    <a:pt x="10" y="62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5" name="Freeform 68"/>
            <p:cNvSpPr/>
            <p:nvPr/>
          </p:nvSpPr>
          <p:spPr bwMode="auto">
            <a:xfrm>
              <a:off x="6185" y="4100"/>
              <a:ext cx="41" cy="200"/>
            </a:xfrm>
            <a:custGeom>
              <a:avLst/>
              <a:gdLst>
                <a:gd name="T0" fmla="*/ 6 w 17"/>
                <a:gd name="T1" fmla="*/ 54 h 84"/>
                <a:gd name="T2" fmla="*/ 17 w 17"/>
                <a:gd name="T3" fmla="*/ 0 h 84"/>
                <a:gd name="T4" fmla="*/ 16 w 17"/>
                <a:gd name="T5" fmla="*/ 0 h 84"/>
                <a:gd name="T6" fmla="*/ 5 w 17"/>
                <a:gd name="T7" fmla="*/ 54 h 84"/>
                <a:gd name="T8" fmla="*/ 3 w 17"/>
                <a:gd name="T9" fmla="*/ 62 h 84"/>
                <a:gd name="T10" fmla="*/ 0 w 17"/>
                <a:gd name="T11" fmla="*/ 84 h 84"/>
                <a:gd name="T12" fmla="*/ 2 w 17"/>
                <a:gd name="T13" fmla="*/ 83 h 84"/>
                <a:gd name="T14" fmla="*/ 4 w 17"/>
                <a:gd name="T15" fmla="*/ 63 h 84"/>
                <a:gd name="T16" fmla="*/ 6 w 17"/>
                <a:gd name="T17" fmla="*/ 5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84">
                  <a:moveTo>
                    <a:pt x="6" y="5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2" y="83"/>
                    <a:pt x="2" y="83"/>
                    <a:pt x="2" y="83"/>
                  </a:cubicBezTo>
                  <a:cubicBezTo>
                    <a:pt x="4" y="63"/>
                    <a:pt x="4" y="63"/>
                    <a:pt x="4" y="63"/>
                  </a:cubicBezTo>
                  <a:lnTo>
                    <a:pt x="6" y="5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6" name="Freeform 69"/>
            <p:cNvSpPr/>
            <p:nvPr/>
          </p:nvSpPr>
          <p:spPr bwMode="auto">
            <a:xfrm>
              <a:off x="6176" y="4097"/>
              <a:ext cx="38" cy="213"/>
            </a:xfrm>
            <a:custGeom>
              <a:avLst/>
              <a:gdLst>
                <a:gd name="T0" fmla="*/ 6 w 16"/>
                <a:gd name="T1" fmla="*/ 61 h 89"/>
                <a:gd name="T2" fmla="*/ 11 w 16"/>
                <a:gd name="T3" fmla="*/ 35 h 89"/>
                <a:gd name="T4" fmla="*/ 16 w 16"/>
                <a:gd name="T5" fmla="*/ 0 h 89"/>
                <a:gd name="T6" fmla="*/ 16 w 16"/>
                <a:gd name="T7" fmla="*/ 0 h 89"/>
                <a:gd name="T8" fmla="*/ 10 w 16"/>
                <a:gd name="T9" fmla="*/ 34 h 89"/>
                <a:gd name="T10" fmla="*/ 6 w 16"/>
                <a:gd name="T11" fmla="*/ 58 h 89"/>
                <a:gd name="T12" fmla="*/ 5 w 16"/>
                <a:gd name="T13" fmla="*/ 64 h 89"/>
                <a:gd name="T14" fmla="*/ 0 w 16"/>
                <a:gd name="T15" fmla="*/ 89 h 89"/>
                <a:gd name="T16" fmla="*/ 3 w 16"/>
                <a:gd name="T17" fmla="*/ 89 h 89"/>
                <a:gd name="T18" fmla="*/ 6 w 16"/>
                <a:gd name="T19" fmla="*/ 64 h 89"/>
                <a:gd name="T20" fmla="*/ 6 w 16"/>
                <a:gd name="T21" fmla="*/ 6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9">
                  <a:moveTo>
                    <a:pt x="6" y="61"/>
                  </a:moveTo>
                  <a:cubicBezTo>
                    <a:pt x="11" y="35"/>
                    <a:pt x="11" y="35"/>
                    <a:pt x="11" y="35"/>
                  </a:cubicBezTo>
                  <a:cubicBezTo>
                    <a:pt x="12" y="22"/>
                    <a:pt x="14" y="11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11"/>
                    <a:pt x="12" y="22"/>
                    <a:pt x="10" y="34"/>
                  </a:cubicBezTo>
                  <a:cubicBezTo>
                    <a:pt x="6" y="58"/>
                    <a:pt x="6" y="58"/>
                    <a:pt x="6" y="58"/>
                  </a:cubicBezTo>
                  <a:cubicBezTo>
                    <a:pt x="5" y="64"/>
                    <a:pt x="5" y="64"/>
                    <a:pt x="5" y="64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6" y="64"/>
                    <a:pt x="6" y="64"/>
                    <a:pt x="6" y="64"/>
                  </a:cubicBezTo>
                  <a:lnTo>
                    <a:pt x="6" y="6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7" name="Freeform 70"/>
            <p:cNvSpPr/>
            <p:nvPr/>
          </p:nvSpPr>
          <p:spPr bwMode="auto">
            <a:xfrm>
              <a:off x="6171" y="3968"/>
              <a:ext cx="78" cy="48"/>
            </a:xfrm>
            <a:custGeom>
              <a:avLst/>
              <a:gdLst>
                <a:gd name="T0" fmla="*/ 33 w 33"/>
                <a:gd name="T1" fmla="*/ 7 h 20"/>
                <a:gd name="T2" fmla="*/ 29 w 33"/>
                <a:gd name="T3" fmla="*/ 0 h 20"/>
                <a:gd name="T4" fmla="*/ 25 w 33"/>
                <a:gd name="T5" fmla="*/ 4 h 20"/>
                <a:gd name="T6" fmla="*/ 20 w 33"/>
                <a:gd name="T7" fmla="*/ 8 h 20"/>
                <a:gd name="T8" fmla="*/ 18 w 33"/>
                <a:gd name="T9" fmla="*/ 11 h 20"/>
                <a:gd name="T10" fmla="*/ 16 w 33"/>
                <a:gd name="T11" fmla="*/ 12 h 20"/>
                <a:gd name="T12" fmla="*/ 12 w 33"/>
                <a:gd name="T13" fmla="*/ 15 h 20"/>
                <a:gd name="T14" fmla="*/ 9 w 33"/>
                <a:gd name="T15" fmla="*/ 12 h 20"/>
                <a:gd name="T16" fmla="*/ 8 w 33"/>
                <a:gd name="T17" fmla="*/ 10 h 20"/>
                <a:gd name="T18" fmla="*/ 6 w 33"/>
                <a:gd name="T19" fmla="*/ 8 h 20"/>
                <a:gd name="T20" fmla="*/ 2 w 33"/>
                <a:gd name="T21" fmla="*/ 2 h 20"/>
                <a:gd name="T22" fmla="*/ 0 w 33"/>
                <a:gd name="T23" fmla="*/ 13 h 20"/>
                <a:gd name="T24" fmla="*/ 33 w 33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20">
                  <a:moveTo>
                    <a:pt x="33" y="7"/>
                  </a:moveTo>
                  <a:cubicBezTo>
                    <a:pt x="32" y="4"/>
                    <a:pt x="31" y="2"/>
                    <a:pt x="29" y="0"/>
                  </a:cubicBezTo>
                  <a:cubicBezTo>
                    <a:pt x="28" y="1"/>
                    <a:pt x="27" y="3"/>
                    <a:pt x="25" y="4"/>
                  </a:cubicBezTo>
                  <a:cubicBezTo>
                    <a:pt x="24" y="5"/>
                    <a:pt x="22" y="7"/>
                    <a:pt x="20" y="8"/>
                  </a:cubicBezTo>
                  <a:cubicBezTo>
                    <a:pt x="20" y="9"/>
                    <a:pt x="19" y="10"/>
                    <a:pt x="18" y="11"/>
                  </a:cubicBezTo>
                  <a:cubicBezTo>
                    <a:pt x="17" y="11"/>
                    <a:pt x="17" y="12"/>
                    <a:pt x="16" y="12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4"/>
                    <a:pt x="10" y="13"/>
                    <a:pt x="9" y="12"/>
                  </a:cubicBezTo>
                  <a:cubicBezTo>
                    <a:pt x="9" y="11"/>
                    <a:pt x="8" y="10"/>
                    <a:pt x="8" y="10"/>
                  </a:cubicBezTo>
                  <a:cubicBezTo>
                    <a:pt x="7" y="9"/>
                    <a:pt x="7" y="8"/>
                    <a:pt x="6" y="8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6"/>
                    <a:pt x="0" y="9"/>
                    <a:pt x="0" y="13"/>
                  </a:cubicBezTo>
                  <a:cubicBezTo>
                    <a:pt x="10" y="20"/>
                    <a:pt x="21" y="15"/>
                    <a:pt x="33" y="7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8" name="Freeform 71"/>
            <p:cNvSpPr/>
            <p:nvPr/>
          </p:nvSpPr>
          <p:spPr bwMode="auto">
            <a:xfrm>
              <a:off x="6169" y="3985"/>
              <a:ext cx="137" cy="134"/>
            </a:xfrm>
            <a:custGeom>
              <a:avLst/>
              <a:gdLst>
                <a:gd name="T0" fmla="*/ 51 w 58"/>
                <a:gd name="T1" fmla="*/ 18 h 56"/>
                <a:gd name="T2" fmla="*/ 44 w 58"/>
                <a:gd name="T3" fmla="*/ 19 h 56"/>
                <a:gd name="T4" fmla="*/ 41 w 58"/>
                <a:gd name="T5" fmla="*/ 15 h 56"/>
                <a:gd name="T6" fmla="*/ 39 w 58"/>
                <a:gd name="T7" fmla="*/ 10 h 56"/>
                <a:gd name="T8" fmla="*/ 34 w 58"/>
                <a:gd name="T9" fmla="*/ 1 h 56"/>
                <a:gd name="T10" fmla="*/ 34 w 58"/>
                <a:gd name="T11" fmla="*/ 0 h 56"/>
                <a:gd name="T12" fmla="*/ 1 w 58"/>
                <a:gd name="T13" fmla="*/ 6 h 56"/>
                <a:gd name="T14" fmla="*/ 1 w 58"/>
                <a:gd name="T15" fmla="*/ 24 h 56"/>
                <a:gd name="T16" fmla="*/ 12 w 58"/>
                <a:gd name="T17" fmla="*/ 48 h 56"/>
                <a:gd name="T18" fmla="*/ 31 w 58"/>
                <a:gd name="T19" fmla="*/ 53 h 56"/>
                <a:gd name="T20" fmla="*/ 51 w 58"/>
                <a:gd name="T21" fmla="*/ 35 h 56"/>
                <a:gd name="T22" fmla="*/ 58 w 58"/>
                <a:gd name="T23" fmla="*/ 12 h 56"/>
                <a:gd name="T24" fmla="*/ 51 w 58"/>
                <a:gd name="T25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56">
                  <a:moveTo>
                    <a:pt x="51" y="18"/>
                  </a:moveTo>
                  <a:cubicBezTo>
                    <a:pt x="49" y="18"/>
                    <a:pt x="45" y="21"/>
                    <a:pt x="44" y="19"/>
                  </a:cubicBezTo>
                  <a:cubicBezTo>
                    <a:pt x="42" y="19"/>
                    <a:pt x="42" y="17"/>
                    <a:pt x="41" y="15"/>
                  </a:cubicBezTo>
                  <a:cubicBezTo>
                    <a:pt x="40" y="14"/>
                    <a:pt x="39" y="12"/>
                    <a:pt x="39" y="10"/>
                  </a:cubicBezTo>
                  <a:cubicBezTo>
                    <a:pt x="37" y="7"/>
                    <a:pt x="36" y="4"/>
                    <a:pt x="34" y="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2" y="8"/>
                    <a:pt x="11" y="13"/>
                    <a:pt x="1" y="6"/>
                  </a:cubicBezTo>
                  <a:cubicBezTo>
                    <a:pt x="0" y="12"/>
                    <a:pt x="0" y="18"/>
                    <a:pt x="1" y="24"/>
                  </a:cubicBezTo>
                  <a:cubicBezTo>
                    <a:pt x="2" y="33"/>
                    <a:pt x="5" y="42"/>
                    <a:pt x="12" y="48"/>
                  </a:cubicBezTo>
                  <a:cubicBezTo>
                    <a:pt x="17" y="53"/>
                    <a:pt x="24" y="56"/>
                    <a:pt x="31" y="53"/>
                  </a:cubicBezTo>
                  <a:cubicBezTo>
                    <a:pt x="39" y="49"/>
                    <a:pt x="47" y="42"/>
                    <a:pt x="51" y="35"/>
                  </a:cubicBezTo>
                  <a:cubicBezTo>
                    <a:pt x="56" y="28"/>
                    <a:pt x="57" y="20"/>
                    <a:pt x="58" y="12"/>
                  </a:cubicBezTo>
                  <a:cubicBezTo>
                    <a:pt x="56" y="14"/>
                    <a:pt x="54" y="16"/>
                    <a:pt x="51" y="18"/>
                  </a:cubicBezTo>
                  <a:close/>
                </a:path>
              </a:pathLst>
            </a:custGeom>
            <a:solidFill>
              <a:srgbClr val="FFC2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19" name="Freeform 72"/>
            <p:cNvSpPr/>
            <p:nvPr/>
          </p:nvSpPr>
          <p:spPr bwMode="auto">
            <a:xfrm>
              <a:off x="6164" y="3968"/>
              <a:ext cx="142" cy="144"/>
            </a:xfrm>
            <a:custGeom>
              <a:avLst/>
              <a:gdLst>
                <a:gd name="T0" fmla="*/ 7 w 60"/>
                <a:gd name="T1" fmla="*/ 6 h 60"/>
                <a:gd name="T2" fmla="*/ 11 w 60"/>
                <a:gd name="T3" fmla="*/ 12 h 60"/>
                <a:gd name="T4" fmla="*/ 13 w 60"/>
                <a:gd name="T5" fmla="*/ 15 h 60"/>
                <a:gd name="T6" fmla="*/ 16 w 60"/>
                <a:gd name="T7" fmla="*/ 18 h 60"/>
                <a:gd name="T8" fmla="*/ 22 w 60"/>
                <a:gd name="T9" fmla="*/ 12 h 60"/>
                <a:gd name="T10" fmla="*/ 24 w 60"/>
                <a:gd name="T11" fmla="*/ 10 h 60"/>
                <a:gd name="T12" fmla="*/ 28 w 60"/>
                <a:gd name="T13" fmla="*/ 6 h 60"/>
                <a:gd name="T14" fmla="*/ 31 w 60"/>
                <a:gd name="T15" fmla="*/ 2 h 60"/>
                <a:gd name="T16" fmla="*/ 33 w 60"/>
                <a:gd name="T17" fmla="*/ 0 h 60"/>
                <a:gd name="T18" fmla="*/ 34 w 60"/>
                <a:gd name="T19" fmla="*/ 0 h 60"/>
                <a:gd name="T20" fmla="*/ 41 w 60"/>
                <a:gd name="T21" fmla="*/ 21 h 60"/>
                <a:gd name="T22" fmla="*/ 42 w 60"/>
                <a:gd name="T23" fmla="*/ 25 h 60"/>
                <a:gd name="T24" fmla="*/ 59 w 60"/>
                <a:gd name="T25" fmla="*/ 19 h 60"/>
                <a:gd name="T26" fmla="*/ 59 w 60"/>
                <a:gd name="T27" fmla="*/ 17 h 60"/>
                <a:gd name="T28" fmla="*/ 59 w 60"/>
                <a:gd name="T29" fmla="*/ 17 h 60"/>
                <a:gd name="T30" fmla="*/ 59 w 60"/>
                <a:gd name="T31" fmla="*/ 18 h 60"/>
                <a:gd name="T32" fmla="*/ 59 w 60"/>
                <a:gd name="T33" fmla="*/ 19 h 60"/>
                <a:gd name="T34" fmla="*/ 59 w 60"/>
                <a:gd name="T35" fmla="*/ 20 h 60"/>
                <a:gd name="T36" fmla="*/ 59 w 60"/>
                <a:gd name="T37" fmla="*/ 22 h 60"/>
                <a:gd name="T38" fmla="*/ 56 w 60"/>
                <a:gd name="T39" fmla="*/ 32 h 60"/>
                <a:gd name="T40" fmla="*/ 41 w 60"/>
                <a:gd name="T41" fmla="*/ 54 h 60"/>
                <a:gd name="T42" fmla="*/ 24 w 60"/>
                <a:gd name="T43" fmla="*/ 59 h 60"/>
                <a:gd name="T44" fmla="*/ 3 w 60"/>
                <a:gd name="T45" fmla="*/ 36 h 60"/>
                <a:gd name="T46" fmla="*/ 4 w 60"/>
                <a:gd name="T47" fmla="*/ 5 h 60"/>
                <a:gd name="T48" fmla="*/ 4 w 60"/>
                <a:gd name="T49" fmla="*/ 6 h 60"/>
                <a:gd name="T50" fmla="*/ 4 w 60"/>
                <a:gd name="T51" fmla="*/ 36 h 60"/>
                <a:gd name="T52" fmla="*/ 25 w 60"/>
                <a:gd name="T53" fmla="*/ 58 h 60"/>
                <a:gd name="T54" fmla="*/ 40 w 60"/>
                <a:gd name="T55" fmla="*/ 53 h 60"/>
                <a:gd name="T56" fmla="*/ 55 w 60"/>
                <a:gd name="T57" fmla="*/ 32 h 60"/>
                <a:gd name="T58" fmla="*/ 58 w 60"/>
                <a:gd name="T59" fmla="*/ 20 h 60"/>
                <a:gd name="T60" fmla="*/ 42 w 60"/>
                <a:gd name="T61" fmla="*/ 26 h 60"/>
                <a:gd name="T62" fmla="*/ 40 w 60"/>
                <a:gd name="T63" fmla="*/ 22 h 60"/>
                <a:gd name="T64" fmla="*/ 34 w 60"/>
                <a:gd name="T65" fmla="*/ 1 h 60"/>
                <a:gd name="T66" fmla="*/ 33 w 60"/>
                <a:gd name="T67" fmla="*/ 1 h 60"/>
                <a:gd name="T68" fmla="*/ 32 w 60"/>
                <a:gd name="T69" fmla="*/ 2 h 60"/>
                <a:gd name="T70" fmla="*/ 29 w 60"/>
                <a:gd name="T71" fmla="*/ 6 h 60"/>
                <a:gd name="T72" fmla="*/ 25 w 60"/>
                <a:gd name="T73" fmla="*/ 10 h 60"/>
                <a:gd name="T74" fmla="*/ 23 w 60"/>
                <a:gd name="T75" fmla="*/ 12 h 60"/>
                <a:gd name="T76" fmla="*/ 16 w 60"/>
                <a:gd name="T77" fmla="*/ 18 h 60"/>
                <a:gd name="T78" fmla="*/ 15 w 60"/>
                <a:gd name="T79" fmla="*/ 18 h 60"/>
                <a:gd name="T80" fmla="*/ 15 w 60"/>
                <a:gd name="T81" fmla="*/ 18 h 60"/>
                <a:gd name="T82" fmla="*/ 12 w 60"/>
                <a:gd name="T83" fmla="*/ 15 h 60"/>
                <a:gd name="T84" fmla="*/ 10 w 60"/>
                <a:gd name="T85" fmla="*/ 13 h 60"/>
                <a:gd name="T86" fmla="*/ 6 w 60"/>
                <a:gd name="T87" fmla="*/ 6 h 60"/>
                <a:gd name="T88" fmla="*/ 5 w 60"/>
                <a:gd name="T89" fmla="*/ 4 h 60"/>
                <a:gd name="T90" fmla="*/ 5 w 60"/>
                <a:gd name="T91" fmla="*/ 3 h 60"/>
                <a:gd name="T92" fmla="*/ 7 w 60"/>
                <a:gd name="T93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0" h="60">
                  <a:moveTo>
                    <a:pt x="7" y="6"/>
                  </a:moveTo>
                  <a:cubicBezTo>
                    <a:pt x="11" y="12"/>
                    <a:pt x="11" y="12"/>
                    <a:pt x="11" y="12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5" y="17"/>
                    <a:pt x="16" y="18"/>
                  </a:cubicBezTo>
                  <a:cubicBezTo>
                    <a:pt x="16" y="17"/>
                    <a:pt x="22" y="12"/>
                    <a:pt x="22" y="12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3" y="0"/>
                    <a:pt x="33" y="0"/>
                  </a:cubicBezTo>
                  <a:cubicBezTo>
                    <a:pt x="33" y="0"/>
                    <a:pt x="34" y="0"/>
                    <a:pt x="34" y="0"/>
                  </a:cubicBezTo>
                  <a:cubicBezTo>
                    <a:pt x="38" y="2"/>
                    <a:pt x="39" y="10"/>
                    <a:pt x="41" y="21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45" y="25"/>
                    <a:pt x="58" y="22"/>
                    <a:pt x="59" y="19"/>
                  </a:cubicBezTo>
                  <a:cubicBezTo>
                    <a:pt x="59" y="18"/>
                    <a:pt x="59" y="17"/>
                    <a:pt x="59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9" y="18"/>
                    <a:pt x="60" y="18"/>
                    <a:pt x="59" y="18"/>
                  </a:cubicBezTo>
                  <a:cubicBezTo>
                    <a:pt x="59" y="19"/>
                    <a:pt x="59" y="19"/>
                    <a:pt x="59" y="19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8" y="26"/>
                    <a:pt x="58" y="27"/>
                    <a:pt x="56" y="32"/>
                  </a:cubicBezTo>
                  <a:cubicBezTo>
                    <a:pt x="53" y="38"/>
                    <a:pt x="46" y="49"/>
                    <a:pt x="41" y="54"/>
                  </a:cubicBezTo>
                  <a:cubicBezTo>
                    <a:pt x="35" y="58"/>
                    <a:pt x="31" y="60"/>
                    <a:pt x="24" y="59"/>
                  </a:cubicBezTo>
                  <a:cubicBezTo>
                    <a:pt x="13" y="56"/>
                    <a:pt x="6" y="45"/>
                    <a:pt x="3" y="36"/>
                  </a:cubicBezTo>
                  <a:cubicBezTo>
                    <a:pt x="0" y="28"/>
                    <a:pt x="1" y="1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14"/>
                    <a:pt x="1" y="29"/>
                    <a:pt x="4" y="36"/>
                  </a:cubicBezTo>
                  <a:cubicBezTo>
                    <a:pt x="7" y="45"/>
                    <a:pt x="14" y="56"/>
                    <a:pt x="25" y="58"/>
                  </a:cubicBezTo>
                  <a:cubicBezTo>
                    <a:pt x="31" y="60"/>
                    <a:pt x="35" y="58"/>
                    <a:pt x="40" y="53"/>
                  </a:cubicBezTo>
                  <a:cubicBezTo>
                    <a:pt x="45" y="49"/>
                    <a:pt x="52" y="38"/>
                    <a:pt x="55" y="32"/>
                  </a:cubicBezTo>
                  <a:cubicBezTo>
                    <a:pt x="57" y="28"/>
                    <a:pt x="58" y="24"/>
                    <a:pt x="58" y="20"/>
                  </a:cubicBezTo>
                  <a:cubicBezTo>
                    <a:pt x="54" y="23"/>
                    <a:pt x="44" y="26"/>
                    <a:pt x="42" y="26"/>
                  </a:cubicBezTo>
                  <a:cubicBezTo>
                    <a:pt x="41" y="26"/>
                    <a:pt x="41" y="26"/>
                    <a:pt x="40" y="22"/>
                  </a:cubicBezTo>
                  <a:cubicBezTo>
                    <a:pt x="40" y="17"/>
                    <a:pt x="37" y="2"/>
                    <a:pt x="34" y="1"/>
                  </a:cubicBezTo>
                  <a:cubicBezTo>
                    <a:pt x="34" y="0"/>
                    <a:pt x="33" y="0"/>
                    <a:pt x="33" y="1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"/>
                    <a:pt x="29" y="6"/>
                    <a:pt x="29" y="6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5" y="19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7" y="6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0" name="Freeform 73"/>
            <p:cNvSpPr/>
            <p:nvPr/>
          </p:nvSpPr>
          <p:spPr bwMode="auto">
            <a:xfrm>
              <a:off x="6169" y="4011"/>
              <a:ext cx="28" cy="72"/>
            </a:xfrm>
            <a:custGeom>
              <a:avLst/>
              <a:gdLst>
                <a:gd name="T0" fmla="*/ 9 w 12"/>
                <a:gd name="T1" fmla="*/ 27 h 30"/>
                <a:gd name="T2" fmla="*/ 3 w 12"/>
                <a:gd name="T3" fmla="*/ 0 h 30"/>
                <a:gd name="T4" fmla="*/ 6 w 12"/>
                <a:gd name="T5" fmla="*/ 6 h 30"/>
                <a:gd name="T6" fmla="*/ 8 w 12"/>
                <a:gd name="T7" fmla="*/ 17 h 30"/>
                <a:gd name="T8" fmla="*/ 10 w 12"/>
                <a:gd name="T9" fmla="*/ 24 h 30"/>
                <a:gd name="T10" fmla="*/ 12 w 12"/>
                <a:gd name="T11" fmla="*/ 30 h 30"/>
                <a:gd name="T12" fmla="*/ 12 w 12"/>
                <a:gd name="T13" fmla="*/ 30 h 30"/>
                <a:gd name="T14" fmla="*/ 9 w 12"/>
                <a:gd name="T15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30">
                  <a:moveTo>
                    <a:pt x="9" y="27"/>
                  </a:moveTo>
                  <a:cubicBezTo>
                    <a:pt x="4" y="19"/>
                    <a:pt x="0" y="3"/>
                    <a:pt x="3" y="0"/>
                  </a:cubicBezTo>
                  <a:cubicBezTo>
                    <a:pt x="5" y="1"/>
                    <a:pt x="5" y="5"/>
                    <a:pt x="6" y="6"/>
                  </a:cubicBezTo>
                  <a:cubicBezTo>
                    <a:pt x="7" y="10"/>
                    <a:pt x="7" y="14"/>
                    <a:pt x="8" y="17"/>
                  </a:cubicBezTo>
                  <a:cubicBezTo>
                    <a:pt x="9" y="20"/>
                    <a:pt x="10" y="22"/>
                    <a:pt x="10" y="24"/>
                  </a:cubicBezTo>
                  <a:cubicBezTo>
                    <a:pt x="11" y="26"/>
                    <a:pt x="11" y="28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lnTo>
                    <a:pt x="9" y="27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1" name="Freeform 74"/>
            <p:cNvSpPr/>
            <p:nvPr/>
          </p:nvSpPr>
          <p:spPr bwMode="auto">
            <a:xfrm>
              <a:off x="5577" y="4047"/>
              <a:ext cx="143" cy="127"/>
            </a:xfrm>
            <a:custGeom>
              <a:avLst/>
              <a:gdLst>
                <a:gd name="T0" fmla="*/ 54 w 60"/>
                <a:gd name="T1" fmla="*/ 20 h 53"/>
                <a:gd name="T2" fmla="*/ 0 w 60"/>
                <a:gd name="T3" fmla="*/ 21 h 53"/>
                <a:gd name="T4" fmla="*/ 21 w 60"/>
                <a:gd name="T5" fmla="*/ 34 h 53"/>
                <a:gd name="T6" fmla="*/ 60 w 60"/>
                <a:gd name="T7" fmla="*/ 37 h 53"/>
                <a:gd name="T8" fmla="*/ 54 w 60"/>
                <a:gd name="T9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3">
                  <a:moveTo>
                    <a:pt x="54" y="20"/>
                  </a:moveTo>
                  <a:cubicBezTo>
                    <a:pt x="54" y="20"/>
                    <a:pt x="34" y="0"/>
                    <a:pt x="0" y="21"/>
                  </a:cubicBezTo>
                  <a:cubicBezTo>
                    <a:pt x="0" y="21"/>
                    <a:pt x="11" y="26"/>
                    <a:pt x="21" y="34"/>
                  </a:cubicBezTo>
                  <a:cubicBezTo>
                    <a:pt x="32" y="42"/>
                    <a:pt x="51" y="53"/>
                    <a:pt x="60" y="37"/>
                  </a:cubicBezTo>
                  <a:cubicBezTo>
                    <a:pt x="60" y="37"/>
                    <a:pt x="54" y="28"/>
                    <a:pt x="54" y="20"/>
                  </a:cubicBezTo>
                  <a:close/>
                </a:path>
              </a:pathLst>
            </a:custGeom>
            <a:solidFill>
              <a:srgbClr val="AFD6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2" name="Freeform 75"/>
            <p:cNvSpPr/>
            <p:nvPr/>
          </p:nvSpPr>
          <p:spPr bwMode="auto">
            <a:xfrm>
              <a:off x="5549" y="4047"/>
              <a:ext cx="168" cy="139"/>
            </a:xfrm>
            <a:custGeom>
              <a:avLst/>
              <a:gdLst>
                <a:gd name="T0" fmla="*/ 68 w 71"/>
                <a:gd name="T1" fmla="*/ 16 h 58"/>
                <a:gd name="T2" fmla="*/ 3 w 71"/>
                <a:gd name="T3" fmla="*/ 22 h 58"/>
                <a:gd name="T4" fmla="*/ 3 w 71"/>
                <a:gd name="T5" fmla="*/ 25 h 58"/>
                <a:gd name="T6" fmla="*/ 70 w 71"/>
                <a:gd name="T7" fmla="*/ 36 h 58"/>
                <a:gd name="T8" fmla="*/ 67 w 71"/>
                <a:gd name="T9" fmla="*/ 34 h 58"/>
                <a:gd name="T10" fmla="*/ 21 w 71"/>
                <a:gd name="T11" fmla="*/ 28 h 58"/>
                <a:gd name="T12" fmla="*/ 9 w 71"/>
                <a:gd name="T13" fmla="*/ 23 h 58"/>
                <a:gd name="T14" fmla="*/ 16 w 71"/>
                <a:gd name="T15" fmla="*/ 17 h 58"/>
                <a:gd name="T16" fmla="*/ 66 w 71"/>
                <a:gd name="T17" fmla="*/ 18 h 58"/>
                <a:gd name="T18" fmla="*/ 68 w 71"/>
                <a:gd name="T19" fmla="*/ 1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58">
                  <a:moveTo>
                    <a:pt x="68" y="16"/>
                  </a:moveTo>
                  <a:cubicBezTo>
                    <a:pt x="48" y="0"/>
                    <a:pt x="21" y="7"/>
                    <a:pt x="3" y="22"/>
                  </a:cubicBezTo>
                  <a:cubicBezTo>
                    <a:pt x="2" y="23"/>
                    <a:pt x="2" y="25"/>
                    <a:pt x="3" y="25"/>
                  </a:cubicBezTo>
                  <a:cubicBezTo>
                    <a:pt x="27" y="29"/>
                    <a:pt x="47" y="58"/>
                    <a:pt x="70" y="36"/>
                  </a:cubicBezTo>
                  <a:cubicBezTo>
                    <a:pt x="71" y="35"/>
                    <a:pt x="69" y="33"/>
                    <a:pt x="67" y="34"/>
                  </a:cubicBezTo>
                  <a:cubicBezTo>
                    <a:pt x="51" y="50"/>
                    <a:pt x="37" y="37"/>
                    <a:pt x="21" y="28"/>
                  </a:cubicBezTo>
                  <a:cubicBezTo>
                    <a:pt x="17" y="26"/>
                    <a:pt x="13" y="25"/>
                    <a:pt x="9" y="23"/>
                  </a:cubicBezTo>
                  <a:cubicBezTo>
                    <a:pt x="0" y="20"/>
                    <a:pt x="11" y="20"/>
                    <a:pt x="16" y="17"/>
                  </a:cubicBezTo>
                  <a:cubicBezTo>
                    <a:pt x="30" y="7"/>
                    <a:pt x="52" y="7"/>
                    <a:pt x="66" y="18"/>
                  </a:cubicBezTo>
                  <a:cubicBezTo>
                    <a:pt x="67" y="20"/>
                    <a:pt x="69" y="17"/>
                    <a:pt x="68" y="16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3" name="Freeform 76"/>
            <p:cNvSpPr/>
            <p:nvPr/>
          </p:nvSpPr>
          <p:spPr bwMode="auto">
            <a:xfrm>
              <a:off x="5587" y="4073"/>
              <a:ext cx="128" cy="46"/>
            </a:xfrm>
            <a:custGeom>
              <a:avLst/>
              <a:gdLst>
                <a:gd name="T0" fmla="*/ 52 w 54"/>
                <a:gd name="T1" fmla="*/ 15 h 19"/>
                <a:gd name="T2" fmla="*/ 2 w 54"/>
                <a:gd name="T3" fmla="*/ 10 h 19"/>
                <a:gd name="T4" fmla="*/ 3 w 54"/>
                <a:gd name="T5" fmla="*/ 12 h 19"/>
                <a:gd name="T6" fmla="*/ 51 w 54"/>
                <a:gd name="T7" fmla="*/ 18 h 19"/>
                <a:gd name="T8" fmla="*/ 52 w 54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9">
                  <a:moveTo>
                    <a:pt x="52" y="15"/>
                  </a:moveTo>
                  <a:cubicBezTo>
                    <a:pt x="38" y="5"/>
                    <a:pt x="18" y="0"/>
                    <a:pt x="2" y="10"/>
                  </a:cubicBezTo>
                  <a:cubicBezTo>
                    <a:pt x="0" y="11"/>
                    <a:pt x="2" y="13"/>
                    <a:pt x="3" y="12"/>
                  </a:cubicBezTo>
                  <a:cubicBezTo>
                    <a:pt x="19" y="3"/>
                    <a:pt x="37" y="8"/>
                    <a:pt x="51" y="18"/>
                  </a:cubicBezTo>
                  <a:cubicBezTo>
                    <a:pt x="53" y="19"/>
                    <a:pt x="54" y="17"/>
                    <a:pt x="52" y="15"/>
                  </a:cubicBezTo>
                  <a:close/>
                </a:path>
              </a:pathLst>
            </a:custGeom>
            <a:solidFill>
              <a:srgbClr val="803D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4" name="Freeform 77"/>
            <p:cNvSpPr/>
            <p:nvPr/>
          </p:nvSpPr>
          <p:spPr bwMode="auto">
            <a:xfrm>
              <a:off x="5687" y="4002"/>
              <a:ext cx="38" cy="351"/>
            </a:xfrm>
            <a:custGeom>
              <a:avLst/>
              <a:gdLst>
                <a:gd name="T0" fmla="*/ 1 w 16"/>
                <a:gd name="T1" fmla="*/ 105 h 147"/>
                <a:gd name="T2" fmla="*/ 7 w 16"/>
                <a:gd name="T3" fmla="*/ 53 h 147"/>
                <a:gd name="T4" fmla="*/ 10 w 16"/>
                <a:gd name="T5" fmla="*/ 2 h 147"/>
                <a:gd name="T6" fmla="*/ 10 w 16"/>
                <a:gd name="T7" fmla="*/ 0 h 147"/>
                <a:gd name="T8" fmla="*/ 16 w 16"/>
                <a:gd name="T9" fmla="*/ 0 h 147"/>
                <a:gd name="T10" fmla="*/ 16 w 16"/>
                <a:gd name="T11" fmla="*/ 10 h 147"/>
                <a:gd name="T12" fmla="*/ 11 w 16"/>
                <a:gd name="T13" fmla="*/ 103 h 147"/>
                <a:gd name="T14" fmla="*/ 8 w 16"/>
                <a:gd name="T15" fmla="*/ 147 h 147"/>
                <a:gd name="T16" fmla="*/ 4 w 16"/>
                <a:gd name="T17" fmla="*/ 141 h 147"/>
                <a:gd name="T18" fmla="*/ 1 w 16"/>
                <a:gd name="T19" fmla="*/ 130 h 147"/>
                <a:gd name="T20" fmla="*/ 1 w 16"/>
                <a:gd name="T21" fmla="*/ 105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47">
                  <a:moveTo>
                    <a:pt x="1" y="105"/>
                  </a:moveTo>
                  <a:cubicBezTo>
                    <a:pt x="4" y="88"/>
                    <a:pt x="5" y="70"/>
                    <a:pt x="7" y="53"/>
                  </a:cubicBezTo>
                  <a:cubicBezTo>
                    <a:pt x="8" y="36"/>
                    <a:pt x="9" y="19"/>
                    <a:pt x="10" y="2"/>
                  </a:cubicBezTo>
                  <a:cubicBezTo>
                    <a:pt x="10" y="1"/>
                    <a:pt x="10" y="0"/>
                    <a:pt x="10" y="0"/>
                  </a:cubicBezTo>
                  <a:cubicBezTo>
                    <a:pt x="12" y="0"/>
                    <a:pt x="14" y="0"/>
                    <a:pt x="16" y="0"/>
                  </a:cubicBezTo>
                  <a:cubicBezTo>
                    <a:pt x="16" y="3"/>
                    <a:pt x="16" y="7"/>
                    <a:pt x="16" y="10"/>
                  </a:cubicBezTo>
                  <a:cubicBezTo>
                    <a:pt x="15" y="41"/>
                    <a:pt x="12" y="72"/>
                    <a:pt x="11" y="103"/>
                  </a:cubicBezTo>
                  <a:cubicBezTo>
                    <a:pt x="11" y="118"/>
                    <a:pt x="12" y="133"/>
                    <a:pt x="8" y="147"/>
                  </a:cubicBezTo>
                  <a:cubicBezTo>
                    <a:pt x="6" y="145"/>
                    <a:pt x="5" y="143"/>
                    <a:pt x="4" y="141"/>
                  </a:cubicBezTo>
                  <a:cubicBezTo>
                    <a:pt x="0" y="135"/>
                    <a:pt x="0" y="136"/>
                    <a:pt x="1" y="130"/>
                  </a:cubicBezTo>
                  <a:cubicBezTo>
                    <a:pt x="1" y="122"/>
                    <a:pt x="0" y="113"/>
                    <a:pt x="1" y="105"/>
                  </a:cubicBezTo>
                  <a:close/>
                </a:path>
              </a:pathLst>
            </a:custGeom>
            <a:solidFill>
              <a:srgbClr val="B4E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5" name="Freeform 78"/>
            <p:cNvSpPr/>
            <p:nvPr/>
          </p:nvSpPr>
          <p:spPr bwMode="auto">
            <a:xfrm>
              <a:off x="5684" y="3999"/>
              <a:ext cx="26" cy="347"/>
            </a:xfrm>
            <a:custGeom>
              <a:avLst/>
              <a:gdLst>
                <a:gd name="T0" fmla="*/ 5 w 11"/>
                <a:gd name="T1" fmla="*/ 94 h 145"/>
                <a:gd name="T2" fmla="*/ 9 w 11"/>
                <a:gd name="T3" fmla="*/ 0 h 145"/>
                <a:gd name="T4" fmla="*/ 11 w 11"/>
                <a:gd name="T5" fmla="*/ 1 h 145"/>
                <a:gd name="T6" fmla="*/ 6 w 11"/>
                <a:gd name="T7" fmla="*/ 94 h 145"/>
                <a:gd name="T8" fmla="*/ 5 w 11"/>
                <a:gd name="T9" fmla="*/ 109 h 145"/>
                <a:gd name="T10" fmla="*/ 2 w 11"/>
                <a:gd name="T11" fmla="*/ 145 h 145"/>
                <a:gd name="T12" fmla="*/ 0 w 11"/>
                <a:gd name="T13" fmla="*/ 142 h 145"/>
                <a:gd name="T14" fmla="*/ 4 w 11"/>
                <a:gd name="T15" fmla="*/ 109 h 145"/>
                <a:gd name="T16" fmla="*/ 5 w 11"/>
                <a:gd name="T17" fmla="*/ 9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45">
                  <a:moveTo>
                    <a:pt x="5" y="94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0" y="1"/>
                    <a:pt x="11" y="1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4" y="109"/>
                    <a:pt x="4" y="109"/>
                    <a:pt x="4" y="109"/>
                  </a:cubicBezTo>
                  <a:lnTo>
                    <a:pt x="5" y="9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6" name="Freeform 79"/>
            <p:cNvSpPr/>
            <p:nvPr/>
          </p:nvSpPr>
          <p:spPr bwMode="auto">
            <a:xfrm>
              <a:off x="5689" y="4002"/>
              <a:ext cx="38" cy="365"/>
            </a:xfrm>
            <a:custGeom>
              <a:avLst/>
              <a:gdLst>
                <a:gd name="T0" fmla="*/ 6 w 16"/>
                <a:gd name="T1" fmla="*/ 104 h 153"/>
                <a:gd name="T2" fmla="*/ 10 w 16"/>
                <a:gd name="T3" fmla="*/ 59 h 153"/>
                <a:gd name="T4" fmla="*/ 14 w 16"/>
                <a:gd name="T5" fmla="*/ 0 h 153"/>
                <a:gd name="T6" fmla="*/ 16 w 16"/>
                <a:gd name="T7" fmla="*/ 0 h 153"/>
                <a:gd name="T8" fmla="*/ 11 w 16"/>
                <a:gd name="T9" fmla="*/ 58 h 153"/>
                <a:gd name="T10" fmla="*/ 8 w 16"/>
                <a:gd name="T11" fmla="*/ 98 h 153"/>
                <a:gd name="T12" fmla="*/ 7 w 16"/>
                <a:gd name="T13" fmla="*/ 109 h 153"/>
                <a:gd name="T14" fmla="*/ 4 w 16"/>
                <a:gd name="T15" fmla="*/ 153 h 153"/>
                <a:gd name="T16" fmla="*/ 0 w 16"/>
                <a:gd name="T17" fmla="*/ 151 h 153"/>
                <a:gd name="T18" fmla="*/ 6 w 16"/>
                <a:gd name="T19" fmla="*/ 110 h 153"/>
                <a:gd name="T20" fmla="*/ 6 w 16"/>
                <a:gd name="T21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53">
                  <a:moveTo>
                    <a:pt x="6" y="104"/>
                  </a:moveTo>
                  <a:cubicBezTo>
                    <a:pt x="10" y="59"/>
                    <a:pt x="10" y="59"/>
                    <a:pt x="10" y="59"/>
                  </a:cubicBezTo>
                  <a:cubicBezTo>
                    <a:pt x="12" y="38"/>
                    <a:pt x="13" y="19"/>
                    <a:pt x="14" y="0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5" y="19"/>
                    <a:pt x="13" y="37"/>
                    <a:pt x="11" y="5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7" y="109"/>
                    <a:pt x="7" y="109"/>
                    <a:pt x="7" y="109"/>
                  </a:cubicBezTo>
                  <a:cubicBezTo>
                    <a:pt x="4" y="153"/>
                    <a:pt x="4" y="153"/>
                    <a:pt x="4" y="153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6" y="110"/>
                    <a:pt x="6" y="110"/>
                    <a:pt x="6" y="110"/>
                  </a:cubicBezTo>
                  <a:lnTo>
                    <a:pt x="6" y="104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7" name="Freeform 80"/>
            <p:cNvSpPr/>
            <p:nvPr/>
          </p:nvSpPr>
          <p:spPr bwMode="auto">
            <a:xfrm>
              <a:off x="5751" y="3746"/>
              <a:ext cx="33" cy="124"/>
            </a:xfrm>
            <a:custGeom>
              <a:avLst/>
              <a:gdLst>
                <a:gd name="T0" fmla="*/ 6 w 14"/>
                <a:gd name="T1" fmla="*/ 52 h 52"/>
                <a:gd name="T2" fmla="*/ 5 w 14"/>
                <a:gd name="T3" fmla="*/ 45 h 52"/>
                <a:gd name="T4" fmla="*/ 6 w 14"/>
                <a:gd name="T5" fmla="*/ 36 h 52"/>
                <a:gd name="T6" fmla="*/ 6 w 14"/>
                <a:gd name="T7" fmla="*/ 23 h 52"/>
                <a:gd name="T8" fmla="*/ 6 w 14"/>
                <a:gd name="T9" fmla="*/ 15 h 52"/>
                <a:gd name="T10" fmla="*/ 13 w 14"/>
                <a:gd name="T11" fmla="*/ 9 h 52"/>
                <a:gd name="T12" fmla="*/ 9 w 14"/>
                <a:gd name="T13" fmla="*/ 1 h 52"/>
                <a:gd name="T14" fmla="*/ 2 w 14"/>
                <a:gd name="T15" fmla="*/ 6 h 52"/>
                <a:gd name="T16" fmla="*/ 4 w 14"/>
                <a:gd name="T17" fmla="*/ 15 h 52"/>
                <a:gd name="T18" fmla="*/ 3 w 14"/>
                <a:gd name="T19" fmla="*/ 23 h 52"/>
                <a:gd name="T20" fmla="*/ 2 w 14"/>
                <a:gd name="T21" fmla="*/ 33 h 52"/>
                <a:gd name="T22" fmla="*/ 2 w 14"/>
                <a:gd name="T23" fmla="*/ 49 h 52"/>
                <a:gd name="T24" fmla="*/ 1 w 14"/>
                <a:gd name="T25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52">
                  <a:moveTo>
                    <a:pt x="6" y="52"/>
                  </a:moveTo>
                  <a:cubicBezTo>
                    <a:pt x="7" y="51"/>
                    <a:pt x="6" y="47"/>
                    <a:pt x="5" y="45"/>
                  </a:cubicBezTo>
                  <a:cubicBezTo>
                    <a:pt x="5" y="42"/>
                    <a:pt x="6" y="39"/>
                    <a:pt x="6" y="36"/>
                  </a:cubicBezTo>
                  <a:cubicBezTo>
                    <a:pt x="6" y="32"/>
                    <a:pt x="6" y="27"/>
                    <a:pt x="6" y="23"/>
                  </a:cubicBezTo>
                  <a:cubicBezTo>
                    <a:pt x="6" y="21"/>
                    <a:pt x="6" y="18"/>
                    <a:pt x="6" y="15"/>
                  </a:cubicBezTo>
                  <a:cubicBezTo>
                    <a:pt x="9" y="14"/>
                    <a:pt x="13" y="13"/>
                    <a:pt x="13" y="9"/>
                  </a:cubicBezTo>
                  <a:cubicBezTo>
                    <a:pt x="14" y="6"/>
                    <a:pt x="12" y="2"/>
                    <a:pt x="9" y="1"/>
                  </a:cubicBezTo>
                  <a:cubicBezTo>
                    <a:pt x="7" y="0"/>
                    <a:pt x="3" y="5"/>
                    <a:pt x="2" y="6"/>
                  </a:cubicBezTo>
                  <a:cubicBezTo>
                    <a:pt x="0" y="10"/>
                    <a:pt x="2" y="13"/>
                    <a:pt x="4" y="15"/>
                  </a:cubicBezTo>
                  <a:cubicBezTo>
                    <a:pt x="3" y="17"/>
                    <a:pt x="3" y="21"/>
                    <a:pt x="3" y="23"/>
                  </a:cubicBezTo>
                  <a:cubicBezTo>
                    <a:pt x="3" y="27"/>
                    <a:pt x="3" y="30"/>
                    <a:pt x="2" y="33"/>
                  </a:cubicBezTo>
                  <a:cubicBezTo>
                    <a:pt x="2" y="38"/>
                    <a:pt x="2" y="44"/>
                    <a:pt x="2" y="49"/>
                  </a:cubicBezTo>
                  <a:cubicBezTo>
                    <a:pt x="2" y="48"/>
                    <a:pt x="2" y="48"/>
                    <a:pt x="1" y="48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8" name="Freeform 81"/>
            <p:cNvSpPr/>
            <p:nvPr/>
          </p:nvSpPr>
          <p:spPr bwMode="auto">
            <a:xfrm>
              <a:off x="5637" y="3768"/>
              <a:ext cx="57" cy="110"/>
            </a:xfrm>
            <a:custGeom>
              <a:avLst/>
              <a:gdLst>
                <a:gd name="T0" fmla="*/ 24 w 24"/>
                <a:gd name="T1" fmla="*/ 40 h 46"/>
                <a:gd name="T2" fmla="*/ 17 w 24"/>
                <a:gd name="T3" fmla="*/ 25 h 46"/>
                <a:gd name="T4" fmla="*/ 12 w 24"/>
                <a:gd name="T5" fmla="*/ 12 h 46"/>
                <a:gd name="T6" fmla="*/ 9 w 24"/>
                <a:gd name="T7" fmla="*/ 7 h 46"/>
                <a:gd name="T8" fmla="*/ 9 w 24"/>
                <a:gd name="T9" fmla="*/ 2 h 46"/>
                <a:gd name="T10" fmla="*/ 3 w 24"/>
                <a:gd name="T11" fmla="*/ 1 h 46"/>
                <a:gd name="T12" fmla="*/ 0 w 24"/>
                <a:gd name="T13" fmla="*/ 4 h 46"/>
                <a:gd name="T14" fmla="*/ 4 w 24"/>
                <a:gd name="T15" fmla="*/ 8 h 46"/>
                <a:gd name="T16" fmla="*/ 12 w 24"/>
                <a:gd name="T17" fmla="*/ 21 h 46"/>
                <a:gd name="T18" fmla="*/ 16 w 24"/>
                <a:gd name="T19" fmla="*/ 33 h 46"/>
                <a:gd name="T20" fmla="*/ 21 w 24"/>
                <a:gd name="T21" fmla="*/ 46 h 46"/>
                <a:gd name="T22" fmla="*/ 21 w 24"/>
                <a:gd name="T2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46">
                  <a:moveTo>
                    <a:pt x="24" y="40"/>
                  </a:moveTo>
                  <a:cubicBezTo>
                    <a:pt x="23" y="36"/>
                    <a:pt x="20" y="30"/>
                    <a:pt x="17" y="25"/>
                  </a:cubicBezTo>
                  <a:cubicBezTo>
                    <a:pt x="15" y="21"/>
                    <a:pt x="14" y="16"/>
                    <a:pt x="12" y="12"/>
                  </a:cubicBezTo>
                  <a:cubicBezTo>
                    <a:pt x="11" y="10"/>
                    <a:pt x="9" y="8"/>
                    <a:pt x="9" y="7"/>
                  </a:cubicBezTo>
                  <a:cubicBezTo>
                    <a:pt x="10" y="6"/>
                    <a:pt x="11" y="4"/>
                    <a:pt x="9" y="2"/>
                  </a:cubicBezTo>
                  <a:cubicBezTo>
                    <a:pt x="8" y="0"/>
                    <a:pt x="5" y="0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1" y="7"/>
                    <a:pt x="3" y="7"/>
                    <a:pt x="4" y="8"/>
                  </a:cubicBezTo>
                  <a:cubicBezTo>
                    <a:pt x="8" y="11"/>
                    <a:pt x="10" y="17"/>
                    <a:pt x="12" y="21"/>
                  </a:cubicBezTo>
                  <a:cubicBezTo>
                    <a:pt x="13" y="25"/>
                    <a:pt x="15" y="29"/>
                    <a:pt x="16" y="33"/>
                  </a:cubicBezTo>
                  <a:cubicBezTo>
                    <a:pt x="18" y="38"/>
                    <a:pt x="20" y="42"/>
                    <a:pt x="21" y="46"/>
                  </a:cubicBezTo>
                  <a:cubicBezTo>
                    <a:pt x="21" y="46"/>
                    <a:pt x="21" y="46"/>
                    <a:pt x="21" y="46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29" name="Freeform 82"/>
            <p:cNvSpPr/>
            <p:nvPr/>
          </p:nvSpPr>
          <p:spPr bwMode="auto">
            <a:xfrm>
              <a:off x="5701" y="3722"/>
              <a:ext cx="33" cy="101"/>
            </a:xfrm>
            <a:custGeom>
              <a:avLst/>
              <a:gdLst>
                <a:gd name="T0" fmla="*/ 12 w 14"/>
                <a:gd name="T1" fmla="*/ 42 h 42"/>
                <a:gd name="T2" fmla="*/ 10 w 14"/>
                <a:gd name="T3" fmla="*/ 30 h 42"/>
                <a:gd name="T4" fmla="*/ 10 w 14"/>
                <a:gd name="T5" fmla="*/ 23 h 42"/>
                <a:gd name="T6" fmla="*/ 9 w 14"/>
                <a:gd name="T7" fmla="*/ 17 h 42"/>
                <a:gd name="T8" fmla="*/ 9 w 14"/>
                <a:gd name="T9" fmla="*/ 4 h 42"/>
                <a:gd name="T10" fmla="*/ 2 w 14"/>
                <a:gd name="T11" fmla="*/ 11 h 42"/>
                <a:gd name="T12" fmla="*/ 6 w 14"/>
                <a:gd name="T13" fmla="*/ 17 h 42"/>
                <a:gd name="T14" fmla="*/ 7 w 14"/>
                <a:gd name="T15" fmla="*/ 27 h 42"/>
                <a:gd name="T16" fmla="*/ 8 w 14"/>
                <a:gd name="T17" fmla="*/ 4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42">
                  <a:moveTo>
                    <a:pt x="12" y="42"/>
                  </a:moveTo>
                  <a:cubicBezTo>
                    <a:pt x="13" y="38"/>
                    <a:pt x="11" y="34"/>
                    <a:pt x="10" y="30"/>
                  </a:cubicBezTo>
                  <a:cubicBezTo>
                    <a:pt x="10" y="28"/>
                    <a:pt x="10" y="25"/>
                    <a:pt x="10" y="23"/>
                  </a:cubicBezTo>
                  <a:cubicBezTo>
                    <a:pt x="10" y="21"/>
                    <a:pt x="9" y="19"/>
                    <a:pt x="9" y="17"/>
                  </a:cubicBezTo>
                  <a:cubicBezTo>
                    <a:pt x="14" y="15"/>
                    <a:pt x="13" y="7"/>
                    <a:pt x="9" y="4"/>
                  </a:cubicBezTo>
                  <a:cubicBezTo>
                    <a:pt x="4" y="0"/>
                    <a:pt x="0" y="7"/>
                    <a:pt x="2" y="11"/>
                  </a:cubicBezTo>
                  <a:cubicBezTo>
                    <a:pt x="3" y="14"/>
                    <a:pt x="5" y="15"/>
                    <a:pt x="6" y="17"/>
                  </a:cubicBezTo>
                  <a:cubicBezTo>
                    <a:pt x="7" y="20"/>
                    <a:pt x="6" y="24"/>
                    <a:pt x="7" y="27"/>
                  </a:cubicBezTo>
                  <a:cubicBezTo>
                    <a:pt x="7" y="31"/>
                    <a:pt x="8" y="36"/>
                    <a:pt x="8" y="41"/>
                  </a:cubicBezTo>
                </a:path>
              </a:pathLst>
            </a:custGeom>
            <a:solidFill>
              <a:srgbClr val="FF8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30" name="Freeform 83"/>
            <p:cNvSpPr/>
            <p:nvPr/>
          </p:nvSpPr>
          <p:spPr bwMode="auto">
            <a:xfrm>
              <a:off x="5715" y="3777"/>
              <a:ext cx="124" cy="98"/>
            </a:xfrm>
            <a:custGeom>
              <a:avLst/>
              <a:gdLst>
                <a:gd name="T0" fmla="*/ 0 w 52"/>
                <a:gd name="T1" fmla="*/ 10 h 41"/>
                <a:gd name="T2" fmla="*/ 8 w 52"/>
                <a:gd name="T3" fmla="*/ 0 h 41"/>
                <a:gd name="T4" fmla="*/ 13 w 52"/>
                <a:gd name="T5" fmla="*/ 9 h 41"/>
                <a:gd name="T6" fmla="*/ 19 w 52"/>
                <a:gd name="T7" fmla="*/ 18 h 41"/>
                <a:gd name="T8" fmla="*/ 22 w 52"/>
                <a:gd name="T9" fmla="*/ 22 h 41"/>
                <a:gd name="T10" fmla="*/ 25 w 52"/>
                <a:gd name="T11" fmla="*/ 26 h 41"/>
                <a:gd name="T12" fmla="*/ 29 w 52"/>
                <a:gd name="T13" fmla="*/ 33 h 41"/>
                <a:gd name="T14" fmla="*/ 36 w 52"/>
                <a:gd name="T15" fmla="*/ 28 h 41"/>
                <a:gd name="T16" fmla="*/ 40 w 52"/>
                <a:gd name="T17" fmla="*/ 25 h 41"/>
                <a:gd name="T18" fmla="*/ 43 w 52"/>
                <a:gd name="T19" fmla="*/ 23 h 41"/>
                <a:gd name="T20" fmla="*/ 52 w 52"/>
                <a:gd name="T21" fmla="*/ 15 h 41"/>
                <a:gd name="T22" fmla="*/ 51 w 52"/>
                <a:gd name="T23" fmla="*/ 34 h 41"/>
                <a:gd name="T24" fmla="*/ 0 w 52"/>
                <a:gd name="T25" fmla="*/ 1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41">
                  <a:moveTo>
                    <a:pt x="0" y="10"/>
                  </a:moveTo>
                  <a:cubicBezTo>
                    <a:pt x="2" y="7"/>
                    <a:pt x="5" y="3"/>
                    <a:pt x="8" y="0"/>
                  </a:cubicBezTo>
                  <a:cubicBezTo>
                    <a:pt x="10" y="3"/>
                    <a:pt x="11" y="6"/>
                    <a:pt x="13" y="9"/>
                  </a:cubicBezTo>
                  <a:cubicBezTo>
                    <a:pt x="15" y="12"/>
                    <a:pt x="17" y="15"/>
                    <a:pt x="19" y="18"/>
                  </a:cubicBezTo>
                  <a:cubicBezTo>
                    <a:pt x="20" y="19"/>
                    <a:pt x="21" y="21"/>
                    <a:pt x="22" y="22"/>
                  </a:cubicBezTo>
                  <a:cubicBezTo>
                    <a:pt x="23" y="24"/>
                    <a:pt x="24" y="25"/>
                    <a:pt x="25" y="26"/>
                  </a:cubicBezTo>
                  <a:cubicBezTo>
                    <a:pt x="26" y="28"/>
                    <a:pt x="27" y="31"/>
                    <a:pt x="29" y="33"/>
                  </a:cubicBezTo>
                  <a:cubicBezTo>
                    <a:pt x="31" y="31"/>
                    <a:pt x="34" y="30"/>
                    <a:pt x="36" y="28"/>
                  </a:cubicBezTo>
                  <a:cubicBezTo>
                    <a:pt x="37" y="27"/>
                    <a:pt x="38" y="26"/>
                    <a:pt x="40" y="25"/>
                  </a:cubicBezTo>
                  <a:cubicBezTo>
                    <a:pt x="41" y="24"/>
                    <a:pt x="42" y="23"/>
                    <a:pt x="43" y="23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22"/>
                    <a:pt x="52" y="28"/>
                    <a:pt x="51" y="34"/>
                  </a:cubicBezTo>
                  <a:cubicBezTo>
                    <a:pt x="32" y="41"/>
                    <a:pt x="15" y="29"/>
                    <a:pt x="0" y="10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31" name="Freeform 84"/>
            <p:cNvSpPr/>
            <p:nvPr/>
          </p:nvSpPr>
          <p:spPr bwMode="auto">
            <a:xfrm>
              <a:off x="5599" y="3801"/>
              <a:ext cx="237" cy="232"/>
            </a:xfrm>
            <a:custGeom>
              <a:avLst/>
              <a:gdLst>
                <a:gd name="T0" fmla="*/ 13 w 100"/>
                <a:gd name="T1" fmla="*/ 23 h 97"/>
                <a:gd name="T2" fmla="*/ 24 w 100"/>
                <a:gd name="T3" fmla="*/ 29 h 97"/>
                <a:gd name="T4" fmla="*/ 30 w 100"/>
                <a:gd name="T5" fmla="*/ 23 h 97"/>
                <a:gd name="T6" fmla="*/ 36 w 100"/>
                <a:gd name="T7" fmla="*/ 16 h 97"/>
                <a:gd name="T8" fmla="*/ 48 w 100"/>
                <a:gd name="T9" fmla="*/ 1 h 97"/>
                <a:gd name="T10" fmla="*/ 49 w 100"/>
                <a:gd name="T11" fmla="*/ 0 h 97"/>
                <a:gd name="T12" fmla="*/ 100 w 100"/>
                <a:gd name="T13" fmla="*/ 24 h 97"/>
                <a:gd name="T14" fmla="*/ 92 w 100"/>
                <a:gd name="T15" fmla="*/ 54 h 97"/>
                <a:gd name="T16" fmla="*/ 65 w 100"/>
                <a:gd name="T17" fmla="*/ 89 h 97"/>
                <a:gd name="T18" fmla="*/ 32 w 100"/>
                <a:gd name="T19" fmla="*/ 88 h 97"/>
                <a:gd name="T20" fmla="*/ 5 w 100"/>
                <a:gd name="T21" fmla="*/ 51 h 97"/>
                <a:gd name="T22" fmla="*/ 3 w 100"/>
                <a:gd name="T23" fmla="*/ 10 h 97"/>
                <a:gd name="T24" fmla="*/ 13 w 100"/>
                <a:gd name="T25" fmla="*/ 2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" h="97">
                  <a:moveTo>
                    <a:pt x="13" y="23"/>
                  </a:moveTo>
                  <a:cubicBezTo>
                    <a:pt x="16" y="24"/>
                    <a:pt x="21" y="30"/>
                    <a:pt x="24" y="29"/>
                  </a:cubicBezTo>
                  <a:cubicBezTo>
                    <a:pt x="27" y="28"/>
                    <a:pt x="29" y="25"/>
                    <a:pt x="30" y="23"/>
                  </a:cubicBezTo>
                  <a:cubicBezTo>
                    <a:pt x="32" y="20"/>
                    <a:pt x="34" y="18"/>
                    <a:pt x="36" y="16"/>
                  </a:cubicBezTo>
                  <a:cubicBezTo>
                    <a:pt x="40" y="11"/>
                    <a:pt x="44" y="6"/>
                    <a:pt x="48" y="1"/>
                  </a:cubicBezTo>
                  <a:cubicBezTo>
                    <a:pt x="48" y="1"/>
                    <a:pt x="48" y="1"/>
                    <a:pt x="49" y="0"/>
                  </a:cubicBezTo>
                  <a:cubicBezTo>
                    <a:pt x="64" y="19"/>
                    <a:pt x="81" y="31"/>
                    <a:pt x="100" y="24"/>
                  </a:cubicBezTo>
                  <a:cubicBezTo>
                    <a:pt x="98" y="34"/>
                    <a:pt x="96" y="44"/>
                    <a:pt x="92" y="54"/>
                  </a:cubicBezTo>
                  <a:cubicBezTo>
                    <a:pt x="86" y="68"/>
                    <a:pt x="78" y="81"/>
                    <a:pt x="65" y="89"/>
                  </a:cubicBezTo>
                  <a:cubicBezTo>
                    <a:pt x="54" y="95"/>
                    <a:pt x="42" y="97"/>
                    <a:pt x="32" y="88"/>
                  </a:cubicBezTo>
                  <a:cubicBezTo>
                    <a:pt x="20" y="78"/>
                    <a:pt x="10" y="65"/>
                    <a:pt x="5" y="51"/>
                  </a:cubicBezTo>
                  <a:cubicBezTo>
                    <a:pt x="0" y="37"/>
                    <a:pt x="2" y="24"/>
                    <a:pt x="3" y="10"/>
                  </a:cubicBezTo>
                  <a:cubicBezTo>
                    <a:pt x="6" y="15"/>
                    <a:pt x="9" y="19"/>
                    <a:pt x="13" y="23"/>
                  </a:cubicBezTo>
                  <a:close/>
                </a:path>
              </a:pathLst>
            </a:custGeom>
            <a:solidFill>
              <a:srgbClr val="FCBF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32" name="Freeform 85"/>
            <p:cNvSpPr/>
            <p:nvPr/>
          </p:nvSpPr>
          <p:spPr bwMode="auto">
            <a:xfrm>
              <a:off x="5606" y="3777"/>
              <a:ext cx="237" cy="239"/>
            </a:xfrm>
            <a:custGeom>
              <a:avLst/>
              <a:gdLst>
                <a:gd name="T0" fmla="*/ 93 w 100"/>
                <a:gd name="T1" fmla="*/ 21 h 100"/>
                <a:gd name="T2" fmla="*/ 84 w 100"/>
                <a:gd name="T3" fmla="*/ 29 h 100"/>
                <a:gd name="T4" fmla="*/ 80 w 100"/>
                <a:gd name="T5" fmla="*/ 33 h 100"/>
                <a:gd name="T6" fmla="*/ 74 w 100"/>
                <a:gd name="T7" fmla="*/ 37 h 100"/>
                <a:gd name="T8" fmla="*/ 65 w 100"/>
                <a:gd name="T9" fmla="*/ 24 h 100"/>
                <a:gd name="T10" fmla="*/ 63 w 100"/>
                <a:gd name="T11" fmla="*/ 19 h 100"/>
                <a:gd name="T12" fmla="*/ 58 w 100"/>
                <a:gd name="T13" fmla="*/ 11 h 100"/>
                <a:gd name="T14" fmla="*/ 56 w 100"/>
                <a:gd name="T15" fmla="*/ 5 h 100"/>
                <a:gd name="T16" fmla="*/ 53 w 100"/>
                <a:gd name="T17" fmla="*/ 1 h 100"/>
                <a:gd name="T18" fmla="*/ 50 w 100"/>
                <a:gd name="T19" fmla="*/ 0 h 100"/>
                <a:gd name="T20" fmla="*/ 31 w 100"/>
                <a:gd name="T21" fmla="*/ 32 h 100"/>
                <a:gd name="T22" fmla="*/ 28 w 100"/>
                <a:gd name="T23" fmla="*/ 38 h 100"/>
                <a:gd name="T24" fmla="*/ 3 w 100"/>
                <a:gd name="T25" fmla="*/ 20 h 100"/>
                <a:gd name="T26" fmla="*/ 3 w 100"/>
                <a:gd name="T27" fmla="*/ 18 h 100"/>
                <a:gd name="T28" fmla="*/ 2 w 100"/>
                <a:gd name="T29" fmla="*/ 18 h 100"/>
                <a:gd name="T30" fmla="*/ 2 w 100"/>
                <a:gd name="T31" fmla="*/ 19 h 100"/>
                <a:gd name="T32" fmla="*/ 2 w 100"/>
                <a:gd name="T33" fmla="*/ 20 h 100"/>
                <a:gd name="T34" fmla="*/ 2 w 100"/>
                <a:gd name="T35" fmla="*/ 22 h 100"/>
                <a:gd name="T36" fmla="*/ 2 w 100"/>
                <a:gd name="T37" fmla="*/ 25 h 100"/>
                <a:gd name="T38" fmla="*/ 2 w 100"/>
                <a:gd name="T39" fmla="*/ 44 h 100"/>
                <a:gd name="T40" fmla="*/ 18 w 100"/>
                <a:gd name="T41" fmla="*/ 85 h 100"/>
                <a:gd name="T42" fmla="*/ 43 w 100"/>
                <a:gd name="T43" fmla="*/ 100 h 100"/>
                <a:gd name="T44" fmla="*/ 88 w 100"/>
                <a:gd name="T45" fmla="*/ 72 h 100"/>
                <a:gd name="T46" fmla="*/ 99 w 100"/>
                <a:gd name="T47" fmla="*/ 21 h 100"/>
                <a:gd name="T48" fmla="*/ 98 w 100"/>
                <a:gd name="T49" fmla="*/ 22 h 100"/>
                <a:gd name="T50" fmla="*/ 86 w 100"/>
                <a:gd name="T51" fmla="*/ 72 h 100"/>
                <a:gd name="T52" fmla="*/ 42 w 100"/>
                <a:gd name="T53" fmla="*/ 99 h 100"/>
                <a:gd name="T54" fmla="*/ 19 w 100"/>
                <a:gd name="T55" fmla="*/ 85 h 100"/>
                <a:gd name="T56" fmla="*/ 4 w 100"/>
                <a:gd name="T57" fmla="*/ 44 h 100"/>
                <a:gd name="T58" fmla="*/ 3 w 100"/>
                <a:gd name="T59" fmla="*/ 23 h 100"/>
                <a:gd name="T60" fmla="*/ 28 w 100"/>
                <a:gd name="T61" fmla="*/ 39 h 100"/>
                <a:gd name="T62" fmla="*/ 31 w 100"/>
                <a:gd name="T63" fmla="*/ 34 h 100"/>
                <a:gd name="T64" fmla="*/ 51 w 100"/>
                <a:gd name="T65" fmla="*/ 1 h 100"/>
                <a:gd name="T66" fmla="*/ 52 w 100"/>
                <a:gd name="T67" fmla="*/ 1 h 100"/>
                <a:gd name="T68" fmla="*/ 53 w 100"/>
                <a:gd name="T69" fmla="*/ 4 h 100"/>
                <a:gd name="T70" fmla="*/ 57 w 100"/>
                <a:gd name="T71" fmla="*/ 12 h 100"/>
                <a:gd name="T72" fmla="*/ 61 w 100"/>
                <a:gd name="T73" fmla="*/ 20 h 100"/>
                <a:gd name="T74" fmla="*/ 64 w 100"/>
                <a:gd name="T75" fmla="*/ 24 h 100"/>
                <a:gd name="T76" fmla="*/ 73 w 100"/>
                <a:gd name="T77" fmla="*/ 38 h 100"/>
                <a:gd name="T78" fmla="*/ 74 w 100"/>
                <a:gd name="T79" fmla="*/ 38 h 100"/>
                <a:gd name="T80" fmla="*/ 75 w 100"/>
                <a:gd name="T81" fmla="*/ 38 h 100"/>
                <a:gd name="T82" fmla="*/ 80 w 100"/>
                <a:gd name="T83" fmla="*/ 34 h 100"/>
                <a:gd name="T84" fmla="*/ 85 w 100"/>
                <a:gd name="T85" fmla="*/ 30 h 100"/>
                <a:gd name="T86" fmla="*/ 94 w 100"/>
                <a:gd name="T87" fmla="*/ 22 h 100"/>
                <a:gd name="T88" fmla="*/ 98 w 100"/>
                <a:gd name="T89" fmla="*/ 18 h 100"/>
                <a:gd name="T90" fmla="*/ 97 w 100"/>
                <a:gd name="T91" fmla="*/ 17 h 100"/>
                <a:gd name="T92" fmla="*/ 93 w 100"/>
                <a:gd name="T93" fmla="*/ 21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00">
                  <a:moveTo>
                    <a:pt x="93" y="21"/>
                  </a:moveTo>
                  <a:cubicBezTo>
                    <a:pt x="84" y="29"/>
                    <a:pt x="84" y="29"/>
                    <a:pt x="84" y="29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3"/>
                    <a:pt x="75" y="36"/>
                    <a:pt x="74" y="37"/>
                  </a:cubicBezTo>
                  <a:cubicBezTo>
                    <a:pt x="73" y="35"/>
                    <a:pt x="65" y="24"/>
                    <a:pt x="65" y="24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5" y="4"/>
                    <a:pt x="53" y="1"/>
                    <a:pt x="53" y="1"/>
                  </a:cubicBezTo>
                  <a:cubicBezTo>
                    <a:pt x="52" y="0"/>
                    <a:pt x="51" y="0"/>
                    <a:pt x="50" y="0"/>
                  </a:cubicBezTo>
                  <a:cubicBezTo>
                    <a:pt x="44" y="1"/>
                    <a:pt x="38" y="15"/>
                    <a:pt x="31" y="32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3" y="37"/>
                    <a:pt x="2" y="25"/>
                    <a:pt x="3" y="20"/>
                  </a:cubicBezTo>
                  <a:cubicBezTo>
                    <a:pt x="3" y="20"/>
                    <a:pt x="4" y="18"/>
                    <a:pt x="3" y="18"/>
                  </a:cubicBezTo>
                  <a:cubicBezTo>
                    <a:pt x="3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33"/>
                    <a:pt x="0" y="34"/>
                    <a:pt x="2" y="44"/>
                  </a:cubicBezTo>
                  <a:cubicBezTo>
                    <a:pt x="5" y="55"/>
                    <a:pt x="11" y="76"/>
                    <a:pt x="18" y="85"/>
                  </a:cubicBezTo>
                  <a:cubicBezTo>
                    <a:pt x="25" y="94"/>
                    <a:pt x="32" y="100"/>
                    <a:pt x="43" y="100"/>
                  </a:cubicBezTo>
                  <a:cubicBezTo>
                    <a:pt x="63" y="100"/>
                    <a:pt x="79" y="85"/>
                    <a:pt x="88" y="72"/>
                  </a:cubicBezTo>
                  <a:cubicBezTo>
                    <a:pt x="95" y="60"/>
                    <a:pt x="100" y="36"/>
                    <a:pt x="99" y="21"/>
                  </a:cubicBezTo>
                  <a:cubicBezTo>
                    <a:pt x="98" y="22"/>
                    <a:pt x="98" y="22"/>
                    <a:pt x="98" y="22"/>
                  </a:cubicBezTo>
                  <a:cubicBezTo>
                    <a:pt x="99" y="36"/>
                    <a:pt x="93" y="61"/>
                    <a:pt x="86" y="72"/>
                  </a:cubicBezTo>
                  <a:cubicBezTo>
                    <a:pt x="77" y="86"/>
                    <a:pt x="60" y="99"/>
                    <a:pt x="42" y="99"/>
                  </a:cubicBezTo>
                  <a:cubicBezTo>
                    <a:pt x="32" y="99"/>
                    <a:pt x="26" y="94"/>
                    <a:pt x="19" y="85"/>
                  </a:cubicBezTo>
                  <a:cubicBezTo>
                    <a:pt x="12" y="76"/>
                    <a:pt x="6" y="55"/>
                    <a:pt x="4" y="44"/>
                  </a:cubicBezTo>
                  <a:cubicBezTo>
                    <a:pt x="2" y="37"/>
                    <a:pt x="2" y="30"/>
                    <a:pt x="3" y="23"/>
                  </a:cubicBezTo>
                  <a:cubicBezTo>
                    <a:pt x="8" y="30"/>
                    <a:pt x="24" y="38"/>
                    <a:pt x="28" y="39"/>
                  </a:cubicBezTo>
                  <a:cubicBezTo>
                    <a:pt x="29" y="39"/>
                    <a:pt x="29" y="39"/>
                    <a:pt x="31" y="34"/>
                  </a:cubicBezTo>
                  <a:cubicBezTo>
                    <a:pt x="35" y="26"/>
                    <a:pt x="46" y="2"/>
                    <a:pt x="51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4" y="5"/>
                    <a:pt x="57" y="12"/>
                    <a:pt x="57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74" y="38"/>
                    <a:pt x="75" y="38"/>
                    <a:pt x="75" y="38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8"/>
                    <a:pt x="98" y="18"/>
                    <a:pt x="98" y="18"/>
                  </a:cubicBezTo>
                  <a:cubicBezTo>
                    <a:pt x="97" y="17"/>
                    <a:pt x="97" y="17"/>
                    <a:pt x="97" y="17"/>
                  </a:cubicBezTo>
                  <a:lnTo>
                    <a:pt x="93" y="21"/>
                  </a:lnTo>
                  <a:close/>
                </a:path>
              </a:pathLst>
            </a:custGeom>
            <a:solidFill>
              <a:srgbClr val="5E30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733" name="Freeform 86"/>
            <p:cNvSpPr/>
            <p:nvPr/>
          </p:nvSpPr>
          <p:spPr bwMode="auto">
            <a:xfrm>
              <a:off x="5758" y="3875"/>
              <a:ext cx="73" cy="110"/>
            </a:xfrm>
            <a:custGeom>
              <a:avLst/>
              <a:gdLst>
                <a:gd name="T0" fmla="*/ 6 w 31"/>
                <a:gd name="T1" fmla="*/ 43 h 46"/>
                <a:gd name="T2" fmla="*/ 27 w 31"/>
                <a:gd name="T3" fmla="*/ 0 h 46"/>
                <a:gd name="T4" fmla="*/ 20 w 31"/>
                <a:gd name="T5" fmla="*/ 10 h 46"/>
                <a:gd name="T6" fmla="*/ 11 w 31"/>
                <a:gd name="T7" fmla="*/ 27 h 46"/>
                <a:gd name="T8" fmla="*/ 5 w 31"/>
                <a:gd name="T9" fmla="*/ 37 h 46"/>
                <a:gd name="T10" fmla="*/ 0 w 31"/>
                <a:gd name="T11" fmla="*/ 45 h 46"/>
                <a:gd name="T12" fmla="*/ 0 w 31"/>
                <a:gd name="T13" fmla="*/ 45 h 46"/>
                <a:gd name="T14" fmla="*/ 6 w 31"/>
                <a:gd name="T1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46">
                  <a:moveTo>
                    <a:pt x="6" y="43"/>
                  </a:moveTo>
                  <a:cubicBezTo>
                    <a:pt x="18" y="32"/>
                    <a:pt x="31" y="6"/>
                    <a:pt x="27" y="0"/>
                  </a:cubicBezTo>
                  <a:cubicBezTo>
                    <a:pt x="24" y="1"/>
                    <a:pt x="22" y="7"/>
                    <a:pt x="20" y="10"/>
                  </a:cubicBezTo>
                  <a:cubicBezTo>
                    <a:pt x="17" y="15"/>
                    <a:pt x="15" y="21"/>
                    <a:pt x="11" y="27"/>
                  </a:cubicBezTo>
                  <a:cubicBezTo>
                    <a:pt x="9" y="30"/>
                    <a:pt x="7" y="33"/>
                    <a:pt x="5" y="37"/>
                  </a:cubicBezTo>
                  <a:cubicBezTo>
                    <a:pt x="4" y="40"/>
                    <a:pt x="2" y="43"/>
                    <a:pt x="0" y="45"/>
                  </a:cubicBezTo>
                  <a:cubicBezTo>
                    <a:pt x="0" y="46"/>
                    <a:pt x="0" y="46"/>
                    <a:pt x="0" y="45"/>
                  </a:cubicBezTo>
                  <a:lnTo>
                    <a:pt x="6" y="43"/>
                  </a:lnTo>
                  <a:close/>
                </a:path>
              </a:pathLst>
            </a:custGeom>
            <a:solidFill>
              <a:srgbClr val="FD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519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27"/>
          <a:stretch/>
        </p:blipFill>
        <p:spPr bwMode="auto">
          <a:xfrm>
            <a:off x="1016000" y="573312"/>
            <a:ext cx="11177195" cy="442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20800" y="-134931"/>
            <a:ext cx="7087376" cy="820732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Ghi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vở</a:t>
            </a: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</a:t>
            </a: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TIẾNG VIỆT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5" y="904766"/>
            <a:ext cx="11415689" cy="738659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Thứ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sáu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ngày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18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tháng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3 </a:t>
            </a: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năm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2022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2953" y="1633483"/>
            <a:ext cx="3831694" cy="733524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Luyện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viết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đoạn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931D7D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098" y="2356570"/>
            <a:ext cx="11713583" cy="733524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  </a:t>
            </a: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Viết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đoạn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văn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kể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về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việc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làm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để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bảo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vệ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môi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trường</a:t>
            </a:r>
            <a:r>
              <a:rPr kumimoji="0" lang="en-US" sz="3700" b="1" i="0" u="none" strike="noStrike" kern="1200" cap="none" spc="0" normalizeH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.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931D7D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0363200" y="34637"/>
            <a:ext cx="1828800" cy="955964"/>
          </a:xfrm>
          <a:prstGeom prst="cloud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Trang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67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pic>
        <p:nvPicPr>
          <p:cNvPr id="1026" name="Picture 2" descr="Ghim của Genius trên 颜文字 GIF | Dễ thương, Đang yêu, Hình ản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610099"/>
            <a:ext cx="22479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3"/>
          <p:cNvGrpSpPr/>
          <p:nvPr/>
        </p:nvGrpSpPr>
        <p:grpSpPr bwMode="auto">
          <a:xfrm>
            <a:off x="66626" y="4227310"/>
            <a:ext cx="1185076" cy="1924067"/>
            <a:chOff x="0" y="4254915"/>
            <a:chExt cx="1723984" cy="2603084"/>
          </a:xfrm>
        </p:grpSpPr>
        <p:sp>
          <p:nvSpPr>
            <p:cNvPr id="11" name="Freeform 14"/>
            <p:cNvSpPr/>
            <p:nvPr/>
          </p:nvSpPr>
          <p:spPr bwMode="auto">
            <a:xfrm>
              <a:off x="0" y="4254915"/>
              <a:ext cx="908028" cy="1807874"/>
            </a:xfrm>
            <a:custGeom>
              <a:avLst/>
              <a:gdLst>
                <a:gd name="T0" fmla="*/ 147 w 273"/>
                <a:gd name="T1" fmla="*/ 408 h 544"/>
                <a:gd name="T2" fmla="*/ 253 w 273"/>
                <a:gd name="T3" fmla="*/ 453 h 544"/>
                <a:gd name="T4" fmla="*/ 254 w 273"/>
                <a:gd name="T5" fmla="*/ 436 h 544"/>
                <a:gd name="T6" fmla="*/ 185 w 273"/>
                <a:gd name="T7" fmla="*/ 323 h 544"/>
                <a:gd name="T8" fmla="*/ 265 w 273"/>
                <a:gd name="T9" fmla="*/ 383 h 544"/>
                <a:gd name="T10" fmla="*/ 273 w 273"/>
                <a:gd name="T11" fmla="*/ 359 h 544"/>
                <a:gd name="T12" fmla="*/ 273 w 273"/>
                <a:gd name="T13" fmla="*/ 0 h 544"/>
                <a:gd name="T14" fmla="*/ 0 w 273"/>
                <a:gd name="T15" fmla="*/ 273 h 544"/>
                <a:gd name="T16" fmla="*/ 247 w 273"/>
                <a:gd name="T17" fmla="*/ 544 h 544"/>
                <a:gd name="T18" fmla="*/ 247 w 273"/>
                <a:gd name="T19" fmla="*/ 517 h 544"/>
                <a:gd name="T20" fmla="*/ 147 w 273"/>
                <a:gd name="T21" fmla="*/ 40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3" h="544">
                  <a:moveTo>
                    <a:pt x="147" y="408"/>
                  </a:moveTo>
                  <a:cubicBezTo>
                    <a:pt x="237" y="407"/>
                    <a:pt x="253" y="453"/>
                    <a:pt x="253" y="453"/>
                  </a:cubicBezTo>
                  <a:cubicBezTo>
                    <a:pt x="253" y="447"/>
                    <a:pt x="254" y="441"/>
                    <a:pt x="254" y="436"/>
                  </a:cubicBezTo>
                  <a:cubicBezTo>
                    <a:pt x="241" y="349"/>
                    <a:pt x="185" y="323"/>
                    <a:pt x="185" y="323"/>
                  </a:cubicBezTo>
                  <a:cubicBezTo>
                    <a:pt x="238" y="327"/>
                    <a:pt x="258" y="364"/>
                    <a:pt x="265" y="383"/>
                  </a:cubicBezTo>
                  <a:cubicBezTo>
                    <a:pt x="267" y="375"/>
                    <a:pt x="261" y="367"/>
                    <a:pt x="273" y="359"/>
                  </a:cubicBezTo>
                  <a:cubicBezTo>
                    <a:pt x="273" y="0"/>
                    <a:pt x="273" y="0"/>
                    <a:pt x="273" y="0"/>
                  </a:cubicBezTo>
                  <a:cubicBezTo>
                    <a:pt x="113" y="0"/>
                    <a:pt x="0" y="122"/>
                    <a:pt x="0" y="273"/>
                  </a:cubicBezTo>
                  <a:cubicBezTo>
                    <a:pt x="0" y="415"/>
                    <a:pt x="108" y="531"/>
                    <a:pt x="247" y="544"/>
                  </a:cubicBezTo>
                  <a:cubicBezTo>
                    <a:pt x="247" y="527"/>
                    <a:pt x="247" y="517"/>
                    <a:pt x="247" y="517"/>
                  </a:cubicBezTo>
                  <a:cubicBezTo>
                    <a:pt x="231" y="459"/>
                    <a:pt x="147" y="408"/>
                    <a:pt x="147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1218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2" name="Freeform 15"/>
            <p:cNvSpPr/>
            <p:nvPr/>
          </p:nvSpPr>
          <p:spPr bwMode="auto">
            <a:xfrm>
              <a:off x="908028" y="4254915"/>
              <a:ext cx="815956" cy="1807874"/>
            </a:xfrm>
            <a:custGeom>
              <a:avLst/>
              <a:gdLst>
                <a:gd name="T0" fmla="*/ 32 w 246"/>
                <a:gd name="T1" fmla="*/ 38 h 544"/>
                <a:gd name="T2" fmla="*/ 34 w 246"/>
                <a:gd name="T3" fmla="*/ 3 h 544"/>
                <a:gd name="T4" fmla="*/ 0 w 246"/>
                <a:gd name="T5" fmla="*/ 0 h 544"/>
                <a:gd name="T6" fmla="*/ 0 w 246"/>
                <a:gd name="T7" fmla="*/ 359 h 544"/>
                <a:gd name="T8" fmla="*/ 88 w 246"/>
                <a:gd name="T9" fmla="*/ 245 h 544"/>
                <a:gd name="T10" fmla="*/ 24 w 246"/>
                <a:gd name="T11" fmla="*/ 455 h 544"/>
                <a:gd name="T12" fmla="*/ 175 w 246"/>
                <a:gd name="T13" fmla="*/ 401 h 544"/>
                <a:gd name="T14" fmla="*/ 31 w 246"/>
                <a:gd name="T15" fmla="*/ 526 h 544"/>
                <a:gd name="T16" fmla="*/ 32 w 246"/>
                <a:gd name="T17" fmla="*/ 544 h 544"/>
                <a:gd name="T18" fmla="*/ 246 w 246"/>
                <a:gd name="T19" fmla="*/ 390 h 544"/>
                <a:gd name="T20" fmla="*/ 32 w 246"/>
                <a:gd name="T21" fmla="*/ 38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544">
                  <a:moveTo>
                    <a:pt x="32" y="38"/>
                  </a:moveTo>
                  <a:cubicBezTo>
                    <a:pt x="32" y="26"/>
                    <a:pt x="33" y="14"/>
                    <a:pt x="34" y="3"/>
                  </a:cubicBezTo>
                  <a:cubicBezTo>
                    <a:pt x="23" y="1"/>
                    <a:pt x="8" y="0"/>
                    <a:pt x="0" y="0"/>
                  </a:cubicBezTo>
                  <a:cubicBezTo>
                    <a:pt x="0" y="359"/>
                    <a:pt x="0" y="359"/>
                    <a:pt x="0" y="359"/>
                  </a:cubicBezTo>
                  <a:cubicBezTo>
                    <a:pt x="28" y="278"/>
                    <a:pt x="88" y="245"/>
                    <a:pt x="88" y="245"/>
                  </a:cubicBezTo>
                  <a:cubicBezTo>
                    <a:pt x="14" y="390"/>
                    <a:pt x="24" y="455"/>
                    <a:pt x="24" y="455"/>
                  </a:cubicBezTo>
                  <a:cubicBezTo>
                    <a:pt x="71" y="396"/>
                    <a:pt x="175" y="401"/>
                    <a:pt x="175" y="401"/>
                  </a:cubicBezTo>
                  <a:cubicBezTo>
                    <a:pt x="175" y="401"/>
                    <a:pt x="55" y="442"/>
                    <a:pt x="31" y="526"/>
                  </a:cubicBezTo>
                  <a:cubicBezTo>
                    <a:pt x="31" y="526"/>
                    <a:pt x="32" y="533"/>
                    <a:pt x="32" y="544"/>
                  </a:cubicBezTo>
                  <a:cubicBezTo>
                    <a:pt x="127" y="533"/>
                    <a:pt x="207" y="473"/>
                    <a:pt x="246" y="390"/>
                  </a:cubicBezTo>
                  <a:cubicBezTo>
                    <a:pt x="119" y="324"/>
                    <a:pt x="32" y="191"/>
                    <a:pt x="32" y="38"/>
                  </a:cubicBezTo>
                  <a:close/>
                </a:path>
              </a:pathLst>
            </a:custGeom>
            <a:solidFill>
              <a:schemeClr val="accent1">
                <a:alpha val="7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1218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3" name="Freeform 16"/>
            <p:cNvSpPr/>
            <p:nvPr/>
          </p:nvSpPr>
          <p:spPr>
            <a:xfrm>
              <a:off x="488938" y="5069173"/>
              <a:ext cx="996926" cy="1788826"/>
            </a:xfrm>
            <a:custGeom>
              <a:avLst/>
              <a:gdLst>
                <a:gd name="connsiteX0" fmla="*/ 805148 w 1128712"/>
                <a:gd name="connsiteY0" fmla="*/ 0 h 2023578"/>
                <a:gd name="connsiteX1" fmla="*/ 564356 w 1128712"/>
                <a:gd name="connsiteY1" fmla="*/ 789542 h 2023578"/>
                <a:gd name="connsiteX2" fmla="*/ 1128712 w 1128712"/>
                <a:gd name="connsiteY2" fmla="*/ 586517 h 2023578"/>
                <a:gd name="connsiteX3" fmla="*/ 590693 w 1128712"/>
                <a:gd name="connsiteY3" fmla="*/ 1056482 h 2023578"/>
                <a:gd name="connsiteX4" fmla="*/ 594455 w 1128712"/>
                <a:gd name="connsiteY4" fmla="*/ 1124157 h 2023578"/>
                <a:gd name="connsiteX5" fmla="*/ 671631 w 1128712"/>
                <a:gd name="connsiteY5" fmla="*/ 1992285 h 2023578"/>
                <a:gd name="connsiteX6" fmla="*/ 679167 w 1128712"/>
                <a:gd name="connsiteY6" fmla="*/ 2023578 h 2023578"/>
                <a:gd name="connsiteX7" fmla="*/ 315501 w 1128712"/>
                <a:gd name="connsiteY7" fmla="*/ 2023578 h 2023578"/>
                <a:gd name="connsiteX8" fmla="*/ 320272 w 1128712"/>
                <a:gd name="connsiteY8" fmla="*/ 1996662 h 2023578"/>
                <a:gd name="connsiteX9" fmla="*/ 376238 w 1128712"/>
                <a:gd name="connsiteY9" fmla="*/ 1124157 h 2023578"/>
                <a:gd name="connsiteX10" fmla="*/ 376238 w 1128712"/>
                <a:gd name="connsiteY10" fmla="*/ 1022644 h 2023578"/>
                <a:gd name="connsiteX11" fmla="*/ 0 w 1128712"/>
                <a:gd name="connsiteY11" fmla="*/ 612835 h 2023578"/>
                <a:gd name="connsiteX12" fmla="*/ 398812 w 1128712"/>
                <a:gd name="connsiteY12" fmla="*/ 782022 h 2023578"/>
                <a:gd name="connsiteX13" fmla="*/ 402574 w 1128712"/>
                <a:gd name="connsiteY13" fmla="*/ 718107 h 2023578"/>
                <a:gd name="connsiteX14" fmla="*/ 142970 w 1128712"/>
                <a:gd name="connsiteY14" fmla="*/ 293258 h 2023578"/>
                <a:gd name="connsiteX15" fmla="*/ 443960 w 1128712"/>
                <a:gd name="connsiteY15" fmla="*/ 518842 h 2023578"/>
                <a:gd name="connsiteX16" fmla="*/ 474059 w 1128712"/>
                <a:gd name="connsiteY16" fmla="*/ 428608 h 2023578"/>
                <a:gd name="connsiteX17" fmla="*/ 805148 w 1128712"/>
                <a:gd name="connsiteY17" fmla="*/ 0 h 2023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28712" h="2023578">
                  <a:moveTo>
                    <a:pt x="805148" y="0"/>
                  </a:moveTo>
                  <a:cubicBezTo>
                    <a:pt x="526732" y="545160"/>
                    <a:pt x="564356" y="789542"/>
                    <a:pt x="564356" y="789542"/>
                  </a:cubicBezTo>
                  <a:cubicBezTo>
                    <a:pt x="741188" y="567718"/>
                    <a:pt x="1128712" y="586517"/>
                    <a:pt x="1128712" y="586517"/>
                  </a:cubicBezTo>
                  <a:cubicBezTo>
                    <a:pt x="1128712" y="586517"/>
                    <a:pt x="680990" y="740665"/>
                    <a:pt x="590693" y="1056482"/>
                  </a:cubicBezTo>
                  <a:cubicBezTo>
                    <a:pt x="590693" y="1056482"/>
                    <a:pt x="594455" y="1082800"/>
                    <a:pt x="594455" y="1124157"/>
                  </a:cubicBezTo>
                  <a:cubicBezTo>
                    <a:pt x="600569" y="1295224"/>
                    <a:pt x="621586" y="1756686"/>
                    <a:pt x="671631" y="1992285"/>
                  </a:cubicBezTo>
                  <a:lnTo>
                    <a:pt x="679167" y="2023578"/>
                  </a:lnTo>
                  <a:lnTo>
                    <a:pt x="315501" y="2023578"/>
                  </a:lnTo>
                  <a:lnTo>
                    <a:pt x="320272" y="1996662"/>
                  </a:lnTo>
                  <a:cubicBezTo>
                    <a:pt x="361012" y="1721658"/>
                    <a:pt x="372946" y="1314962"/>
                    <a:pt x="376238" y="1124157"/>
                  </a:cubicBezTo>
                  <a:cubicBezTo>
                    <a:pt x="376238" y="1060241"/>
                    <a:pt x="376238" y="1022644"/>
                    <a:pt x="376238" y="1022644"/>
                  </a:cubicBezTo>
                  <a:cubicBezTo>
                    <a:pt x="316040" y="804580"/>
                    <a:pt x="0" y="612835"/>
                    <a:pt x="0" y="612835"/>
                  </a:cubicBezTo>
                  <a:cubicBezTo>
                    <a:pt x="338614" y="609075"/>
                    <a:pt x="398812" y="782022"/>
                    <a:pt x="398812" y="782022"/>
                  </a:cubicBezTo>
                  <a:cubicBezTo>
                    <a:pt x="398812" y="759464"/>
                    <a:pt x="402574" y="736905"/>
                    <a:pt x="402574" y="718107"/>
                  </a:cubicBezTo>
                  <a:cubicBezTo>
                    <a:pt x="353663" y="391011"/>
                    <a:pt x="142970" y="293258"/>
                    <a:pt x="142970" y="293258"/>
                  </a:cubicBezTo>
                  <a:cubicBezTo>
                    <a:pt x="342376" y="308297"/>
                    <a:pt x="417624" y="447407"/>
                    <a:pt x="443960" y="518842"/>
                  </a:cubicBezTo>
                  <a:cubicBezTo>
                    <a:pt x="451485" y="488764"/>
                    <a:pt x="462772" y="458686"/>
                    <a:pt x="474059" y="428608"/>
                  </a:cubicBezTo>
                  <a:cubicBezTo>
                    <a:pt x="594455" y="124071"/>
                    <a:pt x="805148" y="0"/>
                    <a:pt x="805148" y="0"/>
                  </a:cubicBezTo>
                  <a:close/>
                </a:path>
              </a:pathLst>
            </a:custGeom>
            <a:solidFill>
              <a:srgbClr val="372415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8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</p:grpSp>
      <p:grpSp>
        <p:nvGrpSpPr>
          <p:cNvPr id="14" name="Group 26"/>
          <p:cNvGrpSpPr/>
          <p:nvPr/>
        </p:nvGrpSpPr>
        <p:grpSpPr bwMode="auto">
          <a:xfrm>
            <a:off x="1408601" y="3999186"/>
            <a:ext cx="1809259" cy="2802802"/>
            <a:chOff x="1012788" y="3065380"/>
            <a:chExt cx="2631566" cy="3792619"/>
          </a:xfrm>
        </p:grpSpPr>
        <p:sp>
          <p:nvSpPr>
            <p:cNvPr id="15" name="Freeform 30"/>
            <p:cNvSpPr/>
            <p:nvPr/>
          </p:nvSpPr>
          <p:spPr bwMode="auto">
            <a:xfrm>
              <a:off x="1012788" y="3065380"/>
              <a:ext cx="1315783" cy="2625782"/>
            </a:xfrm>
            <a:custGeom>
              <a:avLst/>
              <a:gdLst>
                <a:gd name="T0" fmla="*/ 225 w 396"/>
                <a:gd name="T1" fmla="*/ 576 h 790"/>
                <a:gd name="T2" fmla="*/ 390 w 396"/>
                <a:gd name="T3" fmla="*/ 676 h 790"/>
                <a:gd name="T4" fmla="*/ 396 w 396"/>
                <a:gd name="T5" fmla="*/ 640 h 790"/>
                <a:gd name="T6" fmla="*/ 396 w 396"/>
                <a:gd name="T7" fmla="*/ 618 h 790"/>
                <a:gd name="T8" fmla="*/ 326 w 396"/>
                <a:gd name="T9" fmla="*/ 394 h 790"/>
                <a:gd name="T10" fmla="*/ 396 w 396"/>
                <a:gd name="T11" fmla="*/ 485 h 790"/>
                <a:gd name="T12" fmla="*/ 396 w 396"/>
                <a:gd name="T13" fmla="*/ 0 h 790"/>
                <a:gd name="T14" fmla="*/ 2 w 396"/>
                <a:gd name="T15" fmla="*/ 361 h 790"/>
                <a:gd name="T16" fmla="*/ 0 w 396"/>
                <a:gd name="T17" fmla="*/ 396 h 790"/>
                <a:gd name="T18" fmla="*/ 214 w 396"/>
                <a:gd name="T19" fmla="*/ 748 h 790"/>
                <a:gd name="T20" fmla="*/ 354 w 396"/>
                <a:gd name="T21" fmla="*/ 790 h 790"/>
                <a:gd name="T22" fmla="*/ 225 w 396"/>
                <a:gd name="T23" fmla="*/ 576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6" h="790">
                  <a:moveTo>
                    <a:pt x="225" y="576"/>
                  </a:moveTo>
                  <a:cubicBezTo>
                    <a:pt x="359" y="528"/>
                    <a:pt x="390" y="676"/>
                    <a:pt x="390" y="676"/>
                  </a:cubicBezTo>
                  <a:cubicBezTo>
                    <a:pt x="393" y="665"/>
                    <a:pt x="396" y="653"/>
                    <a:pt x="396" y="640"/>
                  </a:cubicBezTo>
                  <a:cubicBezTo>
                    <a:pt x="396" y="618"/>
                    <a:pt x="396" y="618"/>
                    <a:pt x="396" y="618"/>
                  </a:cubicBezTo>
                  <a:cubicBezTo>
                    <a:pt x="384" y="519"/>
                    <a:pt x="326" y="394"/>
                    <a:pt x="326" y="394"/>
                  </a:cubicBezTo>
                  <a:cubicBezTo>
                    <a:pt x="357" y="421"/>
                    <a:pt x="376" y="453"/>
                    <a:pt x="396" y="485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180" y="0"/>
                    <a:pt x="20" y="159"/>
                    <a:pt x="2" y="361"/>
                  </a:cubicBezTo>
                  <a:cubicBezTo>
                    <a:pt x="1" y="372"/>
                    <a:pt x="0" y="384"/>
                    <a:pt x="0" y="396"/>
                  </a:cubicBezTo>
                  <a:cubicBezTo>
                    <a:pt x="0" y="549"/>
                    <a:pt x="87" y="682"/>
                    <a:pt x="214" y="748"/>
                  </a:cubicBezTo>
                  <a:cubicBezTo>
                    <a:pt x="257" y="770"/>
                    <a:pt x="304" y="785"/>
                    <a:pt x="354" y="790"/>
                  </a:cubicBezTo>
                  <a:cubicBezTo>
                    <a:pt x="360" y="556"/>
                    <a:pt x="225" y="576"/>
                    <a:pt x="225" y="5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1218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6" name="Freeform 31"/>
            <p:cNvSpPr/>
            <p:nvPr/>
          </p:nvSpPr>
          <p:spPr bwMode="auto">
            <a:xfrm>
              <a:off x="2328571" y="3065380"/>
              <a:ext cx="1315783" cy="2601968"/>
            </a:xfrm>
            <a:custGeom>
              <a:avLst/>
              <a:gdLst>
                <a:gd name="T0" fmla="*/ 375 w 396"/>
                <a:gd name="T1" fmla="*/ 524 h 783"/>
                <a:gd name="T2" fmla="*/ 396 w 396"/>
                <a:gd name="T3" fmla="*/ 396 h 783"/>
                <a:gd name="T4" fmla="*/ 0 w 396"/>
                <a:gd name="T5" fmla="*/ 0 h 783"/>
                <a:gd name="T6" fmla="*/ 0 w 396"/>
                <a:gd name="T7" fmla="*/ 485 h 783"/>
                <a:gd name="T8" fmla="*/ 45 w 396"/>
                <a:gd name="T9" fmla="*/ 680 h 783"/>
                <a:gd name="T10" fmla="*/ 181 w 396"/>
                <a:gd name="T11" fmla="*/ 568 h 783"/>
                <a:gd name="T12" fmla="*/ 83 w 396"/>
                <a:gd name="T13" fmla="*/ 783 h 783"/>
                <a:gd name="T14" fmla="*/ 166 w 396"/>
                <a:gd name="T15" fmla="*/ 756 h 783"/>
                <a:gd name="T16" fmla="*/ 375 w 396"/>
                <a:gd name="T17" fmla="*/ 524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6" h="783">
                  <a:moveTo>
                    <a:pt x="375" y="524"/>
                  </a:moveTo>
                  <a:cubicBezTo>
                    <a:pt x="388" y="484"/>
                    <a:pt x="396" y="441"/>
                    <a:pt x="396" y="396"/>
                  </a:cubicBezTo>
                  <a:cubicBezTo>
                    <a:pt x="396" y="178"/>
                    <a:pt x="212" y="0"/>
                    <a:pt x="0" y="0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44" y="580"/>
                    <a:pt x="45" y="680"/>
                    <a:pt x="45" y="680"/>
                  </a:cubicBezTo>
                  <a:cubicBezTo>
                    <a:pt x="99" y="552"/>
                    <a:pt x="181" y="568"/>
                    <a:pt x="181" y="568"/>
                  </a:cubicBezTo>
                  <a:cubicBezTo>
                    <a:pt x="113" y="603"/>
                    <a:pt x="87" y="688"/>
                    <a:pt x="83" y="783"/>
                  </a:cubicBezTo>
                  <a:cubicBezTo>
                    <a:pt x="112" y="777"/>
                    <a:pt x="139" y="768"/>
                    <a:pt x="166" y="756"/>
                  </a:cubicBezTo>
                  <a:cubicBezTo>
                    <a:pt x="264" y="711"/>
                    <a:pt x="340" y="627"/>
                    <a:pt x="375" y="524"/>
                  </a:cubicBezTo>
                  <a:close/>
                </a:path>
              </a:pathLst>
            </a:custGeom>
            <a:solidFill>
              <a:schemeClr val="accent2">
                <a:alpha val="78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1218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  <p:sp>
          <p:nvSpPr>
            <p:cNvPr id="17" name="Freeform 32"/>
            <p:cNvSpPr/>
            <p:nvPr/>
          </p:nvSpPr>
          <p:spPr>
            <a:xfrm>
              <a:off x="1760356" y="4375095"/>
              <a:ext cx="1168174" cy="2482904"/>
            </a:xfrm>
            <a:custGeom>
              <a:avLst/>
              <a:gdLst>
                <a:gd name="connsiteX0" fmla="*/ 379435 w 1322387"/>
                <a:gd name="connsiteY0" fmla="*/ 0 h 2809391"/>
                <a:gd name="connsiteX1" fmla="*/ 642410 w 1322387"/>
                <a:gd name="connsiteY1" fmla="*/ 342206 h 2809391"/>
                <a:gd name="connsiteX2" fmla="*/ 811465 w 1322387"/>
                <a:gd name="connsiteY2" fmla="*/ 1075504 h 2809391"/>
                <a:gd name="connsiteX3" fmla="*/ 1322387 w 1322387"/>
                <a:gd name="connsiteY3" fmla="*/ 654328 h 2809391"/>
                <a:gd name="connsiteX4" fmla="*/ 954223 w 1322387"/>
                <a:gd name="connsiteY4" fmla="*/ 1462836 h 2809391"/>
                <a:gd name="connsiteX5" fmla="*/ 1114769 w 1322387"/>
                <a:gd name="connsiteY5" fmla="*/ 2755257 h 2809391"/>
                <a:gd name="connsiteX6" fmla="*/ 1128624 w 1322387"/>
                <a:gd name="connsiteY6" fmla="*/ 2809391 h 2809391"/>
                <a:gd name="connsiteX7" fmla="*/ 216621 w 1322387"/>
                <a:gd name="connsiteY7" fmla="*/ 2809391 h 2809391"/>
                <a:gd name="connsiteX8" fmla="*/ 250824 w 1322387"/>
                <a:gd name="connsiteY8" fmla="*/ 2700453 h 2809391"/>
                <a:gd name="connsiteX9" fmla="*/ 484625 w 1322387"/>
                <a:gd name="connsiteY9" fmla="*/ 1489160 h 2809391"/>
                <a:gd name="connsiteX10" fmla="*/ 0 w 1322387"/>
                <a:gd name="connsiteY10" fmla="*/ 684412 h 2809391"/>
                <a:gd name="connsiteX11" fmla="*/ 619869 w 1322387"/>
                <a:gd name="connsiteY11" fmla="*/ 1060462 h 2809391"/>
                <a:gd name="connsiteX12" fmla="*/ 642410 w 1322387"/>
                <a:gd name="connsiteY12" fmla="*/ 925084 h 2809391"/>
                <a:gd name="connsiteX13" fmla="*/ 642410 w 1322387"/>
                <a:gd name="connsiteY13" fmla="*/ 842353 h 2809391"/>
                <a:gd name="connsiteX14" fmla="*/ 379435 w 1322387"/>
                <a:gd name="connsiteY14" fmla="*/ 0 h 280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2387" h="2809391">
                  <a:moveTo>
                    <a:pt x="379435" y="0"/>
                  </a:moveTo>
                  <a:cubicBezTo>
                    <a:pt x="495895" y="101534"/>
                    <a:pt x="578545" y="221870"/>
                    <a:pt x="642410" y="342206"/>
                  </a:cubicBezTo>
                  <a:cubicBezTo>
                    <a:pt x="830249" y="699454"/>
                    <a:pt x="811465" y="1075504"/>
                    <a:pt x="811465" y="1075504"/>
                  </a:cubicBezTo>
                  <a:cubicBezTo>
                    <a:pt x="1014331" y="594160"/>
                    <a:pt x="1322387" y="654328"/>
                    <a:pt x="1322387" y="654328"/>
                  </a:cubicBezTo>
                  <a:cubicBezTo>
                    <a:pt x="1066926" y="785946"/>
                    <a:pt x="969250" y="1105588"/>
                    <a:pt x="954223" y="1462836"/>
                  </a:cubicBezTo>
                  <a:cubicBezTo>
                    <a:pt x="930978" y="1930784"/>
                    <a:pt x="1042684" y="2466274"/>
                    <a:pt x="1114769" y="2755257"/>
                  </a:cubicBezTo>
                  <a:lnTo>
                    <a:pt x="1128624" y="2809391"/>
                  </a:lnTo>
                  <a:lnTo>
                    <a:pt x="216621" y="2809391"/>
                  </a:lnTo>
                  <a:lnTo>
                    <a:pt x="250824" y="2700453"/>
                  </a:lnTo>
                  <a:cubicBezTo>
                    <a:pt x="410252" y="2169047"/>
                    <a:pt x="474764" y="1778718"/>
                    <a:pt x="484625" y="1489160"/>
                  </a:cubicBezTo>
                  <a:cubicBezTo>
                    <a:pt x="507166" y="609202"/>
                    <a:pt x="0" y="684412"/>
                    <a:pt x="0" y="684412"/>
                  </a:cubicBezTo>
                  <a:cubicBezTo>
                    <a:pt x="503409" y="503908"/>
                    <a:pt x="619869" y="1060462"/>
                    <a:pt x="619869" y="1060462"/>
                  </a:cubicBezTo>
                  <a:cubicBezTo>
                    <a:pt x="631139" y="1019097"/>
                    <a:pt x="638653" y="973971"/>
                    <a:pt x="642410" y="925084"/>
                  </a:cubicBezTo>
                  <a:cubicBezTo>
                    <a:pt x="642410" y="898761"/>
                    <a:pt x="642410" y="872437"/>
                    <a:pt x="642410" y="842353"/>
                  </a:cubicBezTo>
                  <a:cubicBezTo>
                    <a:pt x="623626" y="470063"/>
                    <a:pt x="379435" y="0"/>
                    <a:pt x="379435" y="0"/>
                  </a:cubicBezTo>
                  <a:close/>
                </a:path>
              </a:pathLst>
            </a:custGeom>
            <a:solidFill>
              <a:srgbClr val="3724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83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/>
                <a:ea typeface="微软雅黑"/>
                <a:cs typeface="+mn-ea"/>
                <a:sym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14536" y="3076333"/>
            <a:ext cx="7112000" cy="738659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  </a:t>
            </a: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Bài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2: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931D7D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37548" y="3784576"/>
            <a:ext cx="7112000" cy="738659"/>
          </a:xfrm>
          <a:prstGeom prst="rect">
            <a:avLst/>
          </a:prstGeom>
          <a:noFill/>
        </p:spPr>
        <p:txBody>
          <a:bodyPr wrap="square" lIns="162552" tIns="81275" rIns="162552" bIns="81275" rtlCol="0">
            <a:sp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   </a:t>
            </a: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Bài</a:t>
            </a:r>
            <a:r>
              <a:rPr kumimoji="0" lang="en-US" sz="3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 </a:t>
            </a:r>
            <a:r>
              <a:rPr kumimoji="0" lang="en-US" sz="3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31D7D"/>
                </a:solidFill>
                <a:effectLst/>
                <a:uLnTx/>
                <a:uFillTx/>
                <a:latin typeface="HP001 4 hàng" panose="020B0603050302020204" pitchFamily="34" charset="0"/>
                <a:ea typeface="微软雅黑"/>
                <a:cs typeface="+mn-cs"/>
              </a:rPr>
              <a:t>làm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931D7D"/>
              </a:solidFill>
              <a:effectLst/>
              <a:uLnTx/>
              <a:uFillTx/>
              <a:latin typeface="HP001 4 hàng" panose="020B0603050302020204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97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资源 7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" y="4859655"/>
            <a:ext cx="11996420" cy="2129155"/>
          </a:xfrm>
          <a:prstGeom prst="rect">
            <a:avLst/>
          </a:prstGeom>
        </p:spPr>
      </p:pic>
      <p:pic>
        <p:nvPicPr>
          <p:cNvPr id="4" name="图片 3" descr="资源 8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940" y="3628390"/>
            <a:ext cx="4262120" cy="2689860"/>
          </a:xfrm>
          <a:prstGeom prst="rect">
            <a:avLst/>
          </a:prstGeom>
        </p:spPr>
      </p:pic>
      <p:pic>
        <p:nvPicPr>
          <p:cNvPr id="12" name="图片 11" descr="资源 6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195" y="3346450"/>
            <a:ext cx="1393825" cy="676275"/>
          </a:xfrm>
          <a:prstGeom prst="rect">
            <a:avLst/>
          </a:prstGeom>
        </p:spPr>
      </p:pic>
      <p:sp>
        <p:nvSpPr>
          <p:cNvPr id="9" name="虚箭头"/>
          <p:cNvSpPr/>
          <p:nvPr/>
        </p:nvSpPr>
        <p:spPr>
          <a:xfrm>
            <a:off x="2785665" y="1405202"/>
            <a:ext cx="594685" cy="482177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ency FB"/>
              <a:ea typeface="微软雅黑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85540" y="1356995"/>
            <a:ext cx="8217158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Nhận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biết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được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việc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nên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làm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và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không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nên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làm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để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bảo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vệ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môi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trường</a:t>
            </a:r>
            <a:endParaRPr kumimoji="0" lang="zh-CN" altLang="en-US" sz="2955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11" name="虚箭头"/>
          <p:cNvSpPr/>
          <p:nvPr/>
        </p:nvSpPr>
        <p:spPr>
          <a:xfrm>
            <a:off x="2785665" y="2555729"/>
            <a:ext cx="594685" cy="482177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ency FB"/>
              <a:ea typeface="微软雅黑"/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85539" y="2507615"/>
            <a:ext cx="6332519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Viết</a:t>
            </a:r>
            <a:r>
              <a:rPr kumimoji="0" lang="en-US" altLang="zh-CN" sz="295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được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đoạn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văn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kể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về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việc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đã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làm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để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bảo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vệ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môi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trường</a:t>
            </a:r>
            <a:endParaRPr kumimoji="0" lang="zh-CN" altLang="en-US" sz="295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30" name="TextBox 68"/>
          <p:cNvSpPr txBox="1"/>
          <p:nvPr/>
        </p:nvSpPr>
        <p:spPr>
          <a:xfrm rot="16200000">
            <a:off x="2823238" y="-2363709"/>
            <a:ext cx="800219" cy="601703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60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YÊU CẦU CẦN ĐẠT</a:t>
            </a:r>
            <a:endParaRPr kumimoji="0" lang="en-US" altLang="zh-CN" sz="4000" b="1" i="0" u="none" strike="noStrike" kern="1200" cap="none" spc="6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8870" y="5869305"/>
            <a:ext cx="784860" cy="7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/>
      <p:bldP spid="11" grpId="0" bldLvl="0" animBg="1"/>
      <p:bldP spid="2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03" y="-184923"/>
            <a:ext cx="1286853" cy="12868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890" y="1101930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52955" t="13368" r="1" b="41661"/>
          <a:stretch/>
        </p:blipFill>
        <p:spPr>
          <a:xfrm>
            <a:off x="6895965" y="2262154"/>
            <a:ext cx="5111666" cy="33623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6229" t="13368" r="47220" b="41661"/>
          <a:stretch/>
        </p:blipFill>
        <p:spPr>
          <a:xfrm>
            <a:off x="847349" y="2376454"/>
            <a:ext cx="5058151" cy="336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03" y="-184923"/>
            <a:ext cx="1286853" cy="1286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515" y="809542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229" t="13368" r="47220" b="41661"/>
          <a:stretch/>
        </p:blipFill>
        <p:spPr>
          <a:xfrm>
            <a:off x="5289022" y="1666012"/>
            <a:ext cx="6566304" cy="4364847"/>
          </a:xfrm>
          <a:prstGeom prst="rect">
            <a:avLst/>
          </a:prstGeom>
        </p:spPr>
      </p:pic>
      <p:sp>
        <p:nvSpPr>
          <p:cNvPr id="6" name="虚箭头"/>
          <p:cNvSpPr/>
          <p:nvPr/>
        </p:nvSpPr>
        <p:spPr>
          <a:xfrm>
            <a:off x="434515" y="2708678"/>
            <a:ext cx="594685" cy="482177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/>
              <a:ea typeface="微软雅黑"/>
              <a:cs typeface="+mn-ea"/>
              <a:sym typeface="+mn-lt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1334390" y="2660471"/>
            <a:ext cx="3985054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Hai </a:t>
            </a:r>
            <a:r>
              <a:rPr kumimoji="0" lang="en-US" altLang="zh-CN" sz="295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bạn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nhỏ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đang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hái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hoa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,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bẻ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cành</a:t>
            </a:r>
            <a:endParaRPr kumimoji="0" lang="zh-CN" altLang="en-US" sz="2955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8" name="文本框 9"/>
          <p:cNvSpPr txBox="1"/>
          <p:nvPr/>
        </p:nvSpPr>
        <p:spPr>
          <a:xfrm>
            <a:off x="1005509" y="3928466"/>
            <a:ext cx="4313935" cy="1456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zh-CN" sz="295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làm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này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làm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tổn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hại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đến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sự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sống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của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cây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cối</a:t>
            </a:r>
            <a:endParaRPr kumimoji="0" lang="en-US" altLang="zh-CN" sz="2955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nên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làm</a:t>
            </a:r>
            <a:endParaRPr kumimoji="0" lang="zh-CN" altLang="en-US" sz="2955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5611116" y="4877187"/>
            <a:ext cx="1218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X</a:t>
            </a: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334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6235" y="851674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2955" t="13368" r="1" b="41661"/>
          <a:stretch/>
        </p:blipFill>
        <p:spPr>
          <a:xfrm>
            <a:off x="5577577" y="1907124"/>
            <a:ext cx="6614423" cy="4350802"/>
          </a:xfrm>
          <a:prstGeom prst="rect">
            <a:avLst/>
          </a:prstGeom>
        </p:spPr>
      </p:pic>
      <p:sp>
        <p:nvSpPr>
          <p:cNvPr id="4" name="虚箭头"/>
          <p:cNvSpPr/>
          <p:nvPr/>
        </p:nvSpPr>
        <p:spPr>
          <a:xfrm>
            <a:off x="486235" y="2750810"/>
            <a:ext cx="594685" cy="482177"/>
          </a:xfrm>
          <a:custGeom>
            <a:avLst/>
            <a:gdLst>
              <a:gd name="connsiteX0" fmla="*/ 277525 w 494328"/>
              <a:gd name="connsiteY0" fmla="*/ 292250 h 324036"/>
              <a:gd name="connsiteX1" fmla="*/ 309311 w 494328"/>
              <a:gd name="connsiteY1" fmla="*/ 292250 h 324036"/>
              <a:gd name="connsiteX2" fmla="*/ 309311 w 494328"/>
              <a:gd name="connsiteY2" fmla="*/ 324036 h 324036"/>
              <a:gd name="connsiteX3" fmla="*/ 277525 w 494328"/>
              <a:gd name="connsiteY3" fmla="*/ 324036 h 324036"/>
              <a:gd name="connsiteX4" fmla="*/ 323779 w 494328"/>
              <a:gd name="connsiteY4" fmla="*/ 243541 h 324036"/>
              <a:gd name="connsiteX5" fmla="*/ 355565 w 494328"/>
              <a:gd name="connsiteY5" fmla="*/ 243541 h 324036"/>
              <a:gd name="connsiteX6" fmla="*/ 355565 w 494328"/>
              <a:gd name="connsiteY6" fmla="*/ 275328 h 324036"/>
              <a:gd name="connsiteX7" fmla="*/ 323779 w 494328"/>
              <a:gd name="connsiteY7" fmla="*/ 275328 h 324036"/>
              <a:gd name="connsiteX8" fmla="*/ 277525 w 494328"/>
              <a:gd name="connsiteY8" fmla="*/ 243541 h 324036"/>
              <a:gd name="connsiteX9" fmla="*/ 309311 w 494328"/>
              <a:gd name="connsiteY9" fmla="*/ 243541 h 324036"/>
              <a:gd name="connsiteX10" fmla="*/ 309311 w 494328"/>
              <a:gd name="connsiteY10" fmla="*/ 275328 h 324036"/>
              <a:gd name="connsiteX11" fmla="*/ 277525 w 494328"/>
              <a:gd name="connsiteY11" fmla="*/ 275328 h 324036"/>
              <a:gd name="connsiteX12" fmla="*/ 370033 w 494328"/>
              <a:gd name="connsiteY12" fmla="*/ 194833 h 324036"/>
              <a:gd name="connsiteX13" fmla="*/ 401820 w 494328"/>
              <a:gd name="connsiteY13" fmla="*/ 194833 h 324036"/>
              <a:gd name="connsiteX14" fmla="*/ 401820 w 494328"/>
              <a:gd name="connsiteY14" fmla="*/ 226620 h 324036"/>
              <a:gd name="connsiteX15" fmla="*/ 370033 w 494328"/>
              <a:gd name="connsiteY15" fmla="*/ 226620 h 324036"/>
              <a:gd name="connsiteX16" fmla="*/ 323779 w 494328"/>
              <a:gd name="connsiteY16" fmla="*/ 194833 h 324036"/>
              <a:gd name="connsiteX17" fmla="*/ 355565 w 494328"/>
              <a:gd name="connsiteY17" fmla="*/ 194833 h 324036"/>
              <a:gd name="connsiteX18" fmla="*/ 355565 w 494328"/>
              <a:gd name="connsiteY18" fmla="*/ 226620 h 324036"/>
              <a:gd name="connsiteX19" fmla="*/ 323779 w 494328"/>
              <a:gd name="connsiteY19" fmla="*/ 226620 h 324036"/>
              <a:gd name="connsiteX20" fmla="*/ 277525 w 494328"/>
              <a:gd name="connsiteY20" fmla="*/ 194833 h 324036"/>
              <a:gd name="connsiteX21" fmla="*/ 309311 w 494328"/>
              <a:gd name="connsiteY21" fmla="*/ 194833 h 324036"/>
              <a:gd name="connsiteX22" fmla="*/ 309311 w 494328"/>
              <a:gd name="connsiteY22" fmla="*/ 226620 h 324036"/>
              <a:gd name="connsiteX23" fmla="*/ 277525 w 494328"/>
              <a:gd name="connsiteY23" fmla="*/ 226620 h 324036"/>
              <a:gd name="connsiteX24" fmla="*/ 231271 w 494328"/>
              <a:gd name="connsiteY24" fmla="*/ 194833 h 324036"/>
              <a:gd name="connsiteX25" fmla="*/ 263057 w 494328"/>
              <a:gd name="connsiteY25" fmla="*/ 194833 h 324036"/>
              <a:gd name="connsiteX26" fmla="*/ 263057 w 494328"/>
              <a:gd name="connsiteY26" fmla="*/ 226620 h 324036"/>
              <a:gd name="connsiteX27" fmla="*/ 231271 w 494328"/>
              <a:gd name="connsiteY27" fmla="*/ 226620 h 324036"/>
              <a:gd name="connsiteX28" fmla="*/ 185016 w 494328"/>
              <a:gd name="connsiteY28" fmla="*/ 194833 h 324036"/>
              <a:gd name="connsiteX29" fmla="*/ 216803 w 494328"/>
              <a:gd name="connsiteY29" fmla="*/ 194833 h 324036"/>
              <a:gd name="connsiteX30" fmla="*/ 216803 w 494328"/>
              <a:gd name="connsiteY30" fmla="*/ 226620 h 324036"/>
              <a:gd name="connsiteX31" fmla="*/ 185016 w 494328"/>
              <a:gd name="connsiteY31" fmla="*/ 226620 h 324036"/>
              <a:gd name="connsiteX32" fmla="*/ 138762 w 494328"/>
              <a:gd name="connsiteY32" fmla="*/ 194833 h 324036"/>
              <a:gd name="connsiteX33" fmla="*/ 170549 w 494328"/>
              <a:gd name="connsiteY33" fmla="*/ 194833 h 324036"/>
              <a:gd name="connsiteX34" fmla="*/ 170549 w 494328"/>
              <a:gd name="connsiteY34" fmla="*/ 226620 h 324036"/>
              <a:gd name="connsiteX35" fmla="*/ 138762 w 494328"/>
              <a:gd name="connsiteY35" fmla="*/ 226620 h 324036"/>
              <a:gd name="connsiteX36" fmla="*/ 92508 w 494328"/>
              <a:gd name="connsiteY36" fmla="*/ 194833 h 324036"/>
              <a:gd name="connsiteX37" fmla="*/ 124294 w 494328"/>
              <a:gd name="connsiteY37" fmla="*/ 194833 h 324036"/>
              <a:gd name="connsiteX38" fmla="*/ 124294 w 494328"/>
              <a:gd name="connsiteY38" fmla="*/ 226620 h 324036"/>
              <a:gd name="connsiteX39" fmla="*/ 92508 w 494328"/>
              <a:gd name="connsiteY39" fmla="*/ 226620 h 324036"/>
              <a:gd name="connsiteX40" fmla="*/ 46254 w 494328"/>
              <a:gd name="connsiteY40" fmla="*/ 194833 h 324036"/>
              <a:gd name="connsiteX41" fmla="*/ 78040 w 494328"/>
              <a:gd name="connsiteY41" fmla="*/ 194833 h 324036"/>
              <a:gd name="connsiteX42" fmla="*/ 78040 w 494328"/>
              <a:gd name="connsiteY42" fmla="*/ 226620 h 324036"/>
              <a:gd name="connsiteX43" fmla="*/ 46254 w 494328"/>
              <a:gd name="connsiteY43" fmla="*/ 226620 h 324036"/>
              <a:gd name="connsiteX44" fmla="*/ 0 w 494328"/>
              <a:gd name="connsiteY44" fmla="*/ 194833 h 324036"/>
              <a:gd name="connsiteX45" fmla="*/ 31787 w 494328"/>
              <a:gd name="connsiteY45" fmla="*/ 194833 h 324036"/>
              <a:gd name="connsiteX46" fmla="*/ 31787 w 494328"/>
              <a:gd name="connsiteY46" fmla="*/ 226620 h 324036"/>
              <a:gd name="connsiteX47" fmla="*/ 0 w 494328"/>
              <a:gd name="connsiteY47" fmla="*/ 226620 h 324036"/>
              <a:gd name="connsiteX48" fmla="*/ 416287 w 494328"/>
              <a:gd name="connsiteY48" fmla="*/ 170479 h 324036"/>
              <a:gd name="connsiteX49" fmla="*/ 448074 w 494328"/>
              <a:gd name="connsiteY49" fmla="*/ 170479 h 324036"/>
              <a:gd name="connsiteX50" fmla="*/ 448074 w 494328"/>
              <a:gd name="connsiteY50" fmla="*/ 202266 h 324036"/>
              <a:gd name="connsiteX51" fmla="*/ 416287 w 494328"/>
              <a:gd name="connsiteY51" fmla="*/ 202266 h 324036"/>
              <a:gd name="connsiteX52" fmla="*/ 462542 w 494328"/>
              <a:gd name="connsiteY52" fmla="*/ 146125 h 324036"/>
              <a:gd name="connsiteX53" fmla="*/ 494328 w 494328"/>
              <a:gd name="connsiteY53" fmla="*/ 146125 h 324036"/>
              <a:gd name="connsiteX54" fmla="*/ 494328 w 494328"/>
              <a:gd name="connsiteY54" fmla="*/ 177911 h 324036"/>
              <a:gd name="connsiteX55" fmla="*/ 462542 w 494328"/>
              <a:gd name="connsiteY55" fmla="*/ 177911 h 324036"/>
              <a:gd name="connsiteX56" fmla="*/ 370033 w 494328"/>
              <a:gd name="connsiteY56" fmla="*/ 146125 h 324036"/>
              <a:gd name="connsiteX57" fmla="*/ 401820 w 494328"/>
              <a:gd name="connsiteY57" fmla="*/ 146125 h 324036"/>
              <a:gd name="connsiteX58" fmla="*/ 401820 w 494328"/>
              <a:gd name="connsiteY58" fmla="*/ 177911 h 324036"/>
              <a:gd name="connsiteX59" fmla="*/ 370033 w 494328"/>
              <a:gd name="connsiteY59" fmla="*/ 177911 h 324036"/>
              <a:gd name="connsiteX60" fmla="*/ 323779 w 494328"/>
              <a:gd name="connsiteY60" fmla="*/ 146125 h 324036"/>
              <a:gd name="connsiteX61" fmla="*/ 355565 w 494328"/>
              <a:gd name="connsiteY61" fmla="*/ 146125 h 324036"/>
              <a:gd name="connsiteX62" fmla="*/ 355565 w 494328"/>
              <a:gd name="connsiteY62" fmla="*/ 177911 h 324036"/>
              <a:gd name="connsiteX63" fmla="*/ 323779 w 494328"/>
              <a:gd name="connsiteY63" fmla="*/ 177911 h 324036"/>
              <a:gd name="connsiteX64" fmla="*/ 277525 w 494328"/>
              <a:gd name="connsiteY64" fmla="*/ 146125 h 324036"/>
              <a:gd name="connsiteX65" fmla="*/ 309311 w 494328"/>
              <a:gd name="connsiteY65" fmla="*/ 146125 h 324036"/>
              <a:gd name="connsiteX66" fmla="*/ 309311 w 494328"/>
              <a:gd name="connsiteY66" fmla="*/ 177911 h 324036"/>
              <a:gd name="connsiteX67" fmla="*/ 277525 w 494328"/>
              <a:gd name="connsiteY67" fmla="*/ 177911 h 324036"/>
              <a:gd name="connsiteX68" fmla="*/ 231271 w 494328"/>
              <a:gd name="connsiteY68" fmla="*/ 146125 h 324036"/>
              <a:gd name="connsiteX69" fmla="*/ 263057 w 494328"/>
              <a:gd name="connsiteY69" fmla="*/ 146125 h 324036"/>
              <a:gd name="connsiteX70" fmla="*/ 263057 w 494328"/>
              <a:gd name="connsiteY70" fmla="*/ 177911 h 324036"/>
              <a:gd name="connsiteX71" fmla="*/ 231271 w 494328"/>
              <a:gd name="connsiteY71" fmla="*/ 177911 h 324036"/>
              <a:gd name="connsiteX72" fmla="*/ 185016 w 494328"/>
              <a:gd name="connsiteY72" fmla="*/ 146125 h 324036"/>
              <a:gd name="connsiteX73" fmla="*/ 216803 w 494328"/>
              <a:gd name="connsiteY73" fmla="*/ 146125 h 324036"/>
              <a:gd name="connsiteX74" fmla="*/ 216803 w 494328"/>
              <a:gd name="connsiteY74" fmla="*/ 177911 h 324036"/>
              <a:gd name="connsiteX75" fmla="*/ 185016 w 494328"/>
              <a:gd name="connsiteY75" fmla="*/ 177911 h 324036"/>
              <a:gd name="connsiteX76" fmla="*/ 138762 w 494328"/>
              <a:gd name="connsiteY76" fmla="*/ 146125 h 324036"/>
              <a:gd name="connsiteX77" fmla="*/ 170549 w 494328"/>
              <a:gd name="connsiteY77" fmla="*/ 146125 h 324036"/>
              <a:gd name="connsiteX78" fmla="*/ 170549 w 494328"/>
              <a:gd name="connsiteY78" fmla="*/ 177911 h 324036"/>
              <a:gd name="connsiteX79" fmla="*/ 138762 w 494328"/>
              <a:gd name="connsiteY79" fmla="*/ 177911 h 324036"/>
              <a:gd name="connsiteX80" fmla="*/ 92508 w 494328"/>
              <a:gd name="connsiteY80" fmla="*/ 146125 h 324036"/>
              <a:gd name="connsiteX81" fmla="*/ 124294 w 494328"/>
              <a:gd name="connsiteY81" fmla="*/ 146125 h 324036"/>
              <a:gd name="connsiteX82" fmla="*/ 124294 w 494328"/>
              <a:gd name="connsiteY82" fmla="*/ 177911 h 324036"/>
              <a:gd name="connsiteX83" fmla="*/ 92508 w 494328"/>
              <a:gd name="connsiteY83" fmla="*/ 177911 h 324036"/>
              <a:gd name="connsiteX84" fmla="*/ 46254 w 494328"/>
              <a:gd name="connsiteY84" fmla="*/ 146125 h 324036"/>
              <a:gd name="connsiteX85" fmla="*/ 78040 w 494328"/>
              <a:gd name="connsiteY85" fmla="*/ 146125 h 324036"/>
              <a:gd name="connsiteX86" fmla="*/ 78040 w 494328"/>
              <a:gd name="connsiteY86" fmla="*/ 177911 h 324036"/>
              <a:gd name="connsiteX87" fmla="*/ 46254 w 494328"/>
              <a:gd name="connsiteY87" fmla="*/ 177911 h 324036"/>
              <a:gd name="connsiteX88" fmla="*/ 0 w 494328"/>
              <a:gd name="connsiteY88" fmla="*/ 146125 h 324036"/>
              <a:gd name="connsiteX89" fmla="*/ 31787 w 494328"/>
              <a:gd name="connsiteY89" fmla="*/ 146125 h 324036"/>
              <a:gd name="connsiteX90" fmla="*/ 31787 w 494328"/>
              <a:gd name="connsiteY90" fmla="*/ 177911 h 324036"/>
              <a:gd name="connsiteX91" fmla="*/ 0 w 494328"/>
              <a:gd name="connsiteY91" fmla="*/ 177911 h 324036"/>
              <a:gd name="connsiteX92" fmla="*/ 416287 w 494328"/>
              <a:gd name="connsiteY92" fmla="*/ 121771 h 324036"/>
              <a:gd name="connsiteX93" fmla="*/ 448074 w 494328"/>
              <a:gd name="connsiteY93" fmla="*/ 121771 h 324036"/>
              <a:gd name="connsiteX94" fmla="*/ 448074 w 494328"/>
              <a:gd name="connsiteY94" fmla="*/ 153557 h 324036"/>
              <a:gd name="connsiteX95" fmla="*/ 416287 w 494328"/>
              <a:gd name="connsiteY95" fmla="*/ 153557 h 324036"/>
              <a:gd name="connsiteX96" fmla="*/ 370033 w 494328"/>
              <a:gd name="connsiteY96" fmla="*/ 97417 h 324036"/>
              <a:gd name="connsiteX97" fmla="*/ 401820 w 494328"/>
              <a:gd name="connsiteY97" fmla="*/ 97417 h 324036"/>
              <a:gd name="connsiteX98" fmla="*/ 401820 w 494328"/>
              <a:gd name="connsiteY98" fmla="*/ 129203 h 324036"/>
              <a:gd name="connsiteX99" fmla="*/ 370033 w 494328"/>
              <a:gd name="connsiteY99" fmla="*/ 129203 h 324036"/>
              <a:gd name="connsiteX100" fmla="*/ 323779 w 494328"/>
              <a:gd name="connsiteY100" fmla="*/ 97417 h 324036"/>
              <a:gd name="connsiteX101" fmla="*/ 355565 w 494328"/>
              <a:gd name="connsiteY101" fmla="*/ 97417 h 324036"/>
              <a:gd name="connsiteX102" fmla="*/ 355565 w 494328"/>
              <a:gd name="connsiteY102" fmla="*/ 129203 h 324036"/>
              <a:gd name="connsiteX103" fmla="*/ 323779 w 494328"/>
              <a:gd name="connsiteY103" fmla="*/ 129203 h 324036"/>
              <a:gd name="connsiteX104" fmla="*/ 277525 w 494328"/>
              <a:gd name="connsiteY104" fmla="*/ 97417 h 324036"/>
              <a:gd name="connsiteX105" fmla="*/ 309311 w 494328"/>
              <a:gd name="connsiteY105" fmla="*/ 97417 h 324036"/>
              <a:gd name="connsiteX106" fmla="*/ 309311 w 494328"/>
              <a:gd name="connsiteY106" fmla="*/ 129203 h 324036"/>
              <a:gd name="connsiteX107" fmla="*/ 277525 w 494328"/>
              <a:gd name="connsiteY107" fmla="*/ 129203 h 324036"/>
              <a:gd name="connsiteX108" fmla="*/ 231271 w 494328"/>
              <a:gd name="connsiteY108" fmla="*/ 97417 h 324036"/>
              <a:gd name="connsiteX109" fmla="*/ 263057 w 494328"/>
              <a:gd name="connsiteY109" fmla="*/ 97417 h 324036"/>
              <a:gd name="connsiteX110" fmla="*/ 263057 w 494328"/>
              <a:gd name="connsiteY110" fmla="*/ 129203 h 324036"/>
              <a:gd name="connsiteX111" fmla="*/ 231271 w 494328"/>
              <a:gd name="connsiteY111" fmla="*/ 129203 h 324036"/>
              <a:gd name="connsiteX112" fmla="*/ 185016 w 494328"/>
              <a:gd name="connsiteY112" fmla="*/ 97417 h 324036"/>
              <a:gd name="connsiteX113" fmla="*/ 216803 w 494328"/>
              <a:gd name="connsiteY113" fmla="*/ 97417 h 324036"/>
              <a:gd name="connsiteX114" fmla="*/ 216803 w 494328"/>
              <a:gd name="connsiteY114" fmla="*/ 129203 h 324036"/>
              <a:gd name="connsiteX115" fmla="*/ 185016 w 494328"/>
              <a:gd name="connsiteY115" fmla="*/ 129203 h 324036"/>
              <a:gd name="connsiteX116" fmla="*/ 138762 w 494328"/>
              <a:gd name="connsiteY116" fmla="*/ 97417 h 324036"/>
              <a:gd name="connsiteX117" fmla="*/ 170549 w 494328"/>
              <a:gd name="connsiteY117" fmla="*/ 97417 h 324036"/>
              <a:gd name="connsiteX118" fmla="*/ 170549 w 494328"/>
              <a:gd name="connsiteY118" fmla="*/ 129203 h 324036"/>
              <a:gd name="connsiteX119" fmla="*/ 138762 w 494328"/>
              <a:gd name="connsiteY119" fmla="*/ 129203 h 324036"/>
              <a:gd name="connsiteX120" fmla="*/ 92508 w 494328"/>
              <a:gd name="connsiteY120" fmla="*/ 97417 h 324036"/>
              <a:gd name="connsiteX121" fmla="*/ 124294 w 494328"/>
              <a:gd name="connsiteY121" fmla="*/ 97417 h 324036"/>
              <a:gd name="connsiteX122" fmla="*/ 124294 w 494328"/>
              <a:gd name="connsiteY122" fmla="*/ 129203 h 324036"/>
              <a:gd name="connsiteX123" fmla="*/ 92508 w 494328"/>
              <a:gd name="connsiteY123" fmla="*/ 129203 h 324036"/>
              <a:gd name="connsiteX124" fmla="*/ 46254 w 494328"/>
              <a:gd name="connsiteY124" fmla="*/ 97417 h 324036"/>
              <a:gd name="connsiteX125" fmla="*/ 78040 w 494328"/>
              <a:gd name="connsiteY125" fmla="*/ 97417 h 324036"/>
              <a:gd name="connsiteX126" fmla="*/ 78040 w 494328"/>
              <a:gd name="connsiteY126" fmla="*/ 129203 h 324036"/>
              <a:gd name="connsiteX127" fmla="*/ 46254 w 494328"/>
              <a:gd name="connsiteY127" fmla="*/ 129203 h 324036"/>
              <a:gd name="connsiteX128" fmla="*/ 0 w 494328"/>
              <a:gd name="connsiteY128" fmla="*/ 97417 h 324036"/>
              <a:gd name="connsiteX129" fmla="*/ 31787 w 494328"/>
              <a:gd name="connsiteY129" fmla="*/ 97417 h 324036"/>
              <a:gd name="connsiteX130" fmla="*/ 31787 w 494328"/>
              <a:gd name="connsiteY130" fmla="*/ 129203 h 324036"/>
              <a:gd name="connsiteX131" fmla="*/ 0 w 494328"/>
              <a:gd name="connsiteY131" fmla="*/ 129203 h 324036"/>
              <a:gd name="connsiteX132" fmla="*/ 323779 w 494328"/>
              <a:gd name="connsiteY132" fmla="*/ 48708 h 324036"/>
              <a:gd name="connsiteX133" fmla="*/ 355565 w 494328"/>
              <a:gd name="connsiteY133" fmla="*/ 48708 h 324036"/>
              <a:gd name="connsiteX134" fmla="*/ 355565 w 494328"/>
              <a:gd name="connsiteY134" fmla="*/ 80495 h 324036"/>
              <a:gd name="connsiteX135" fmla="*/ 323779 w 494328"/>
              <a:gd name="connsiteY135" fmla="*/ 80495 h 324036"/>
              <a:gd name="connsiteX136" fmla="*/ 277525 w 494328"/>
              <a:gd name="connsiteY136" fmla="*/ 48708 h 324036"/>
              <a:gd name="connsiteX137" fmla="*/ 309311 w 494328"/>
              <a:gd name="connsiteY137" fmla="*/ 48708 h 324036"/>
              <a:gd name="connsiteX138" fmla="*/ 309311 w 494328"/>
              <a:gd name="connsiteY138" fmla="*/ 80495 h 324036"/>
              <a:gd name="connsiteX139" fmla="*/ 277525 w 494328"/>
              <a:gd name="connsiteY139" fmla="*/ 80495 h 324036"/>
              <a:gd name="connsiteX140" fmla="*/ 277525 w 494328"/>
              <a:gd name="connsiteY140" fmla="*/ 0 h 324036"/>
              <a:gd name="connsiteX141" fmla="*/ 309311 w 494328"/>
              <a:gd name="connsiteY141" fmla="*/ 0 h 324036"/>
              <a:gd name="connsiteX142" fmla="*/ 309311 w 494328"/>
              <a:gd name="connsiteY142" fmla="*/ 31787 h 324036"/>
              <a:gd name="connsiteX143" fmla="*/ 277525 w 494328"/>
              <a:gd name="connsiteY143" fmla="*/ 31787 h 32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94328" h="324036">
                <a:moveTo>
                  <a:pt x="277525" y="292250"/>
                </a:moveTo>
                <a:lnTo>
                  <a:pt x="309311" y="292250"/>
                </a:lnTo>
                <a:lnTo>
                  <a:pt x="309311" y="324036"/>
                </a:lnTo>
                <a:lnTo>
                  <a:pt x="277525" y="324036"/>
                </a:lnTo>
                <a:close/>
                <a:moveTo>
                  <a:pt x="323779" y="243541"/>
                </a:moveTo>
                <a:lnTo>
                  <a:pt x="355565" y="243541"/>
                </a:lnTo>
                <a:lnTo>
                  <a:pt x="355565" y="275328"/>
                </a:lnTo>
                <a:lnTo>
                  <a:pt x="323779" y="275328"/>
                </a:lnTo>
                <a:close/>
                <a:moveTo>
                  <a:pt x="277525" y="243541"/>
                </a:moveTo>
                <a:lnTo>
                  <a:pt x="309311" y="243541"/>
                </a:lnTo>
                <a:lnTo>
                  <a:pt x="309311" y="275328"/>
                </a:lnTo>
                <a:lnTo>
                  <a:pt x="277525" y="275328"/>
                </a:lnTo>
                <a:close/>
                <a:moveTo>
                  <a:pt x="370033" y="194833"/>
                </a:moveTo>
                <a:lnTo>
                  <a:pt x="401820" y="194833"/>
                </a:lnTo>
                <a:lnTo>
                  <a:pt x="401820" y="226620"/>
                </a:lnTo>
                <a:lnTo>
                  <a:pt x="370033" y="226620"/>
                </a:lnTo>
                <a:close/>
                <a:moveTo>
                  <a:pt x="323779" y="194833"/>
                </a:moveTo>
                <a:lnTo>
                  <a:pt x="355565" y="194833"/>
                </a:lnTo>
                <a:lnTo>
                  <a:pt x="355565" y="226620"/>
                </a:lnTo>
                <a:lnTo>
                  <a:pt x="323779" y="226620"/>
                </a:lnTo>
                <a:close/>
                <a:moveTo>
                  <a:pt x="277525" y="194833"/>
                </a:moveTo>
                <a:lnTo>
                  <a:pt x="309311" y="194833"/>
                </a:lnTo>
                <a:lnTo>
                  <a:pt x="309311" y="226620"/>
                </a:lnTo>
                <a:lnTo>
                  <a:pt x="277525" y="226620"/>
                </a:lnTo>
                <a:close/>
                <a:moveTo>
                  <a:pt x="231271" y="194833"/>
                </a:moveTo>
                <a:lnTo>
                  <a:pt x="263057" y="194833"/>
                </a:lnTo>
                <a:lnTo>
                  <a:pt x="263057" y="226620"/>
                </a:lnTo>
                <a:lnTo>
                  <a:pt x="231271" y="226620"/>
                </a:lnTo>
                <a:close/>
                <a:moveTo>
                  <a:pt x="185016" y="194833"/>
                </a:moveTo>
                <a:lnTo>
                  <a:pt x="216803" y="194833"/>
                </a:lnTo>
                <a:lnTo>
                  <a:pt x="216803" y="226620"/>
                </a:lnTo>
                <a:lnTo>
                  <a:pt x="185016" y="226620"/>
                </a:lnTo>
                <a:close/>
                <a:moveTo>
                  <a:pt x="138762" y="194833"/>
                </a:moveTo>
                <a:lnTo>
                  <a:pt x="170549" y="194833"/>
                </a:lnTo>
                <a:lnTo>
                  <a:pt x="170549" y="226620"/>
                </a:lnTo>
                <a:lnTo>
                  <a:pt x="138762" y="226620"/>
                </a:lnTo>
                <a:close/>
                <a:moveTo>
                  <a:pt x="92508" y="194833"/>
                </a:moveTo>
                <a:lnTo>
                  <a:pt x="124294" y="194833"/>
                </a:lnTo>
                <a:lnTo>
                  <a:pt x="124294" y="226620"/>
                </a:lnTo>
                <a:lnTo>
                  <a:pt x="92508" y="226620"/>
                </a:lnTo>
                <a:close/>
                <a:moveTo>
                  <a:pt x="46254" y="194833"/>
                </a:moveTo>
                <a:lnTo>
                  <a:pt x="78040" y="194833"/>
                </a:lnTo>
                <a:lnTo>
                  <a:pt x="78040" y="226620"/>
                </a:lnTo>
                <a:lnTo>
                  <a:pt x="46254" y="226620"/>
                </a:lnTo>
                <a:close/>
                <a:moveTo>
                  <a:pt x="0" y="194833"/>
                </a:moveTo>
                <a:lnTo>
                  <a:pt x="31787" y="194833"/>
                </a:lnTo>
                <a:lnTo>
                  <a:pt x="31787" y="226620"/>
                </a:lnTo>
                <a:lnTo>
                  <a:pt x="0" y="226620"/>
                </a:lnTo>
                <a:close/>
                <a:moveTo>
                  <a:pt x="416287" y="170479"/>
                </a:moveTo>
                <a:lnTo>
                  <a:pt x="448074" y="170479"/>
                </a:lnTo>
                <a:lnTo>
                  <a:pt x="448074" y="202266"/>
                </a:lnTo>
                <a:lnTo>
                  <a:pt x="416287" y="202266"/>
                </a:lnTo>
                <a:close/>
                <a:moveTo>
                  <a:pt x="462542" y="146125"/>
                </a:moveTo>
                <a:lnTo>
                  <a:pt x="494328" y="146125"/>
                </a:lnTo>
                <a:lnTo>
                  <a:pt x="494328" y="177911"/>
                </a:lnTo>
                <a:lnTo>
                  <a:pt x="462542" y="177911"/>
                </a:lnTo>
                <a:close/>
                <a:moveTo>
                  <a:pt x="370033" y="146125"/>
                </a:moveTo>
                <a:lnTo>
                  <a:pt x="401820" y="146125"/>
                </a:lnTo>
                <a:lnTo>
                  <a:pt x="401820" y="177911"/>
                </a:lnTo>
                <a:lnTo>
                  <a:pt x="370033" y="177911"/>
                </a:lnTo>
                <a:close/>
                <a:moveTo>
                  <a:pt x="323779" y="146125"/>
                </a:moveTo>
                <a:lnTo>
                  <a:pt x="355565" y="146125"/>
                </a:lnTo>
                <a:lnTo>
                  <a:pt x="355565" y="177911"/>
                </a:lnTo>
                <a:lnTo>
                  <a:pt x="323779" y="177911"/>
                </a:lnTo>
                <a:close/>
                <a:moveTo>
                  <a:pt x="277525" y="146125"/>
                </a:moveTo>
                <a:lnTo>
                  <a:pt x="309311" y="146125"/>
                </a:lnTo>
                <a:lnTo>
                  <a:pt x="309311" y="177911"/>
                </a:lnTo>
                <a:lnTo>
                  <a:pt x="277525" y="177911"/>
                </a:lnTo>
                <a:close/>
                <a:moveTo>
                  <a:pt x="231271" y="146125"/>
                </a:moveTo>
                <a:lnTo>
                  <a:pt x="263057" y="146125"/>
                </a:lnTo>
                <a:lnTo>
                  <a:pt x="263057" y="177911"/>
                </a:lnTo>
                <a:lnTo>
                  <a:pt x="231271" y="177911"/>
                </a:lnTo>
                <a:close/>
                <a:moveTo>
                  <a:pt x="185016" y="146125"/>
                </a:moveTo>
                <a:lnTo>
                  <a:pt x="216803" y="146125"/>
                </a:lnTo>
                <a:lnTo>
                  <a:pt x="216803" y="177911"/>
                </a:lnTo>
                <a:lnTo>
                  <a:pt x="185016" y="177911"/>
                </a:lnTo>
                <a:close/>
                <a:moveTo>
                  <a:pt x="138762" y="146125"/>
                </a:moveTo>
                <a:lnTo>
                  <a:pt x="170549" y="146125"/>
                </a:lnTo>
                <a:lnTo>
                  <a:pt x="170549" y="177911"/>
                </a:lnTo>
                <a:lnTo>
                  <a:pt x="138762" y="177911"/>
                </a:lnTo>
                <a:close/>
                <a:moveTo>
                  <a:pt x="92508" y="146125"/>
                </a:moveTo>
                <a:lnTo>
                  <a:pt x="124294" y="146125"/>
                </a:lnTo>
                <a:lnTo>
                  <a:pt x="124294" y="177911"/>
                </a:lnTo>
                <a:lnTo>
                  <a:pt x="92508" y="177911"/>
                </a:lnTo>
                <a:close/>
                <a:moveTo>
                  <a:pt x="46254" y="146125"/>
                </a:moveTo>
                <a:lnTo>
                  <a:pt x="78040" y="146125"/>
                </a:lnTo>
                <a:lnTo>
                  <a:pt x="78040" y="177911"/>
                </a:lnTo>
                <a:lnTo>
                  <a:pt x="46254" y="177911"/>
                </a:lnTo>
                <a:close/>
                <a:moveTo>
                  <a:pt x="0" y="146125"/>
                </a:moveTo>
                <a:lnTo>
                  <a:pt x="31787" y="146125"/>
                </a:lnTo>
                <a:lnTo>
                  <a:pt x="31787" y="177911"/>
                </a:lnTo>
                <a:lnTo>
                  <a:pt x="0" y="177911"/>
                </a:lnTo>
                <a:close/>
                <a:moveTo>
                  <a:pt x="416287" y="121771"/>
                </a:moveTo>
                <a:lnTo>
                  <a:pt x="448074" y="121771"/>
                </a:lnTo>
                <a:lnTo>
                  <a:pt x="448074" y="153557"/>
                </a:lnTo>
                <a:lnTo>
                  <a:pt x="416287" y="153557"/>
                </a:lnTo>
                <a:close/>
                <a:moveTo>
                  <a:pt x="370033" y="97417"/>
                </a:moveTo>
                <a:lnTo>
                  <a:pt x="401820" y="97417"/>
                </a:lnTo>
                <a:lnTo>
                  <a:pt x="401820" y="129203"/>
                </a:lnTo>
                <a:lnTo>
                  <a:pt x="370033" y="129203"/>
                </a:lnTo>
                <a:close/>
                <a:moveTo>
                  <a:pt x="323779" y="97417"/>
                </a:moveTo>
                <a:lnTo>
                  <a:pt x="355565" y="97417"/>
                </a:lnTo>
                <a:lnTo>
                  <a:pt x="355565" y="129203"/>
                </a:lnTo>
                <a:lnTo>
                  <a:pt x="323779" y="129203"/>
                </a:lnTo>
                <a:close/>
                <a:moveTo>
                  <a:pt x="277525" y="97417"/>
                </a:moveTo>
                <a:lnTo>
                  <a:pt x="309311" y="97417"/>
                </a:lnTo>
                <a:lnTo>
                  <a:pt x="309311" y="129203"/>
                </a:lnTo>
                <a:lnTo>
                  <a:pt x="277525" y="129203"/>
                </a:lnTo>
                <a:close/>
                <a:moveTo>
                  <a:pt x="231271" y="97417"/>
                </a:moveTo>
                <a:lnTo>
                  <a:pt x="263057" y="97417"/>
                </a:lnTo>
                <a:lnTo>
                  <a:pt x="263057" y="129203"/>
                </a:lnTo>
                <a:lnTo>
                  <a:pt x="231271" y="129203"/>
                </a:lnTo>
                <a:close/>
                <a:moveTo>
                  <a:pt x="185016" y="97417"/>
                </a:moveTo>
                <a:lnTo>
                  <a:pt x="216803" y="97417"/>
                </a:lnTo>
                <a:lnTo>
                  <a:pt x="216803" y="129203"/>
                </a:lnTo>
                <a:lnTo>
                  <a:pt x="185016" y="129203"/>
                </a:lnTo>
                <a:close/>
                <a:moveTo>
                  <a:pt x="138762" y="97417"/>
                </a:moveTo>
                <a:lnTo>
                  <a:pt x="170549" y="97417"/>
                </a:lnTo>
                <a:lnTo>
                  <a:pt x="170549" y="129203"/>
                </a:lnTo>
                <a:lnTo>
                  <a:pt x="138762" y="129203"/>
                </a:lnTo>
                <a:close/>
                <a:moveTo>
                  <a:pt x="92508" y="97417"/>
                </a:moveTo>
                <a:lnTo>
                  <a:pt x="124294" y="97417"/>
                </a:lnTo>
                <a:lnTo>
                  <a:pt x="124294" y="129203"/>
                </a:lnTo>
                <a:lnTo>
                  <a:pt x="92508" y="129203"/>
                </a:lnTo>
                <a:close/>
                <a:moveTo>
                  <a:pt x="46254" y="97417"/>
                </a:moveTo>
                <a:lnTo>
                  <a:pt x="78040" y="97417"/>
                </a:lnTo>
                <a:lnTo>
                  <a:pt x="78040" y="129203"/>
                </a:lnTo>
                <a:lnTo>
                  <a:pt x="46254" y="129203"/>
                </a:lnTo>
                <a:close/>
                <a:moveTo>
                  <a:pt x="0" y="97417"/>
                </a:moveTo>
                <a:lnTo>
                  <a:pt x="31787" y="97417"/>
                </a:lnTo>
                <a:lnTo>
                  <a:pt x="31787" y="129203"/>
                </a:lnTo>
                <a:lnTo>
                  <a:pt x="0" y="129203"/>
                </a:lnTo>
                <a:close/>
                <a:moveTo>
                  <a:pt x="323779" y="48708"/>
                </a:moveTo>
                <a:lnTo>
                  <a:pt x="355565" y="48708"/>
                </a:lnTo>
                <a:lnTo>
                  <a:pt x="355565" y="80495"/>
                </a:lnTo>
                <a:lnTo>
                  <a:pt x="323779" y="80495"/>
                </a:lnTo>
                <a:close/>
                <a:moveTo>
                  <a:pt x="277525" y="48708"/>
                </a:moveTo>
                <a:lnTo>
                  <a:pt x="309311" y="48708"/>
                </a:lnTo>
                <a:lnTo>
                  <a:pt x="309311" y="80495"/>
                </a:lnTo>
                <a:lnTo>
                  <a:pt x="277525" y="80495"/>
                </a:lnTo>
                <a:close/>
                <a:moveTo>
                  <a:pt x="277525" y="0"/>
                </a:moveTo>
                <a:lnTo>
                  <a:pt x="309311" y="0"/>
                </a:lnTo>
                <a:lnTo>
                  <a:pt x="309311" y="31787"/>
                </a:lnTo>
                <a:lnTo>
                  <a:pt x="277525" y="3178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gency FB"/>
              <a:ea typeface="微软雅黑"/>
              <a:cs typeface="+mn-ea"/>
              <a:sym typeface="+mn-lt"/>
            </a:endParaRPr>
          </a:p>
        </p:txBody>
      </p:sp>
      <p:sp>
        <p:nvSpPr>
          <p:cNvPr id="5" name="文本框 9"/>
          <p:cNvSpPr txBox="1"/>
          <p:nvPr/>
        </p:nvSpPr>
        <p:spPr>
          <a:xfrm>
            <a:off x="1386110" y="2702603"/>
            <a:ext cx="3985054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955" dirty="0">
                <a:solidFill>
                  <a:srgbClr val="002060"/>
                </a:solidFill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B</a:t>
            </a:r>
            <a:r>
              <a:rPr kumimoji="0" lang="en-US" altLang="zh-CN" sz="295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ạn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nhỏ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đang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cùng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bố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xới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đất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trồng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+mn-lt"/>
              </a:rPr>
              <a:t>cây</a:t>
            </a:r>
            <a:endParaRPr kumimoji="0" lang="zh-CN" altLang="en-US" sz="2955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6" name="文本框 9"/>
          <p:cNvSpPr txBox="1"/>
          <p:nvPr/>
        </p:nvSpPr>
        <p:spPr>
          <a:xfrm>
            <a:off x="1057229" y="3970598"/>
            <a:ext cx="4313935" cy="2366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5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kumimoji="0" lang="en-US" altLang="zh-CN" sz="2955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làm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này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giúp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cho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môi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trường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thêm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xanh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sạch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đẹp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hơn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,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không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khí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trong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lành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….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Việc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nên</a:t>
            </a:r>
            <a:r>
              <a:rPr kumimoji="0" lang="en-US" altLang="zh-CN" sz="2955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zh-CN" sz="2955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làm</a:t>
            </a:r>
            <a:endParaRPr kumimoji="0" lang="zh-CN" altLang="en-US" sz="2955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10749186" y="4957419"/>
            <a:ext cx="1218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sp>
        <p:nvSpPr>
          <p:cNvPr id="8" name="AutoShape 2" descr="dấu-tích Phong Thủy Xanh"/>
          <p:cNvSpPr>
            <a:spLocks noChangeAspect="1" noChangeArrowheads="1"/>
          </p:cNvSpPr>
          <p:nvPr/>
        </p:nvSpPr>
        <p:spPr bwMode="auto">
          <a:xfrm>
            <a:off x="454945" y="1317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428" y="5172074"/>
            <a:ext cx="801007" cy="8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2955" t="13368" r="1" b="41661"/>
          <a:stretch/>
        </p:blipFill>
        <p:spPr>
          <a:xfrm>
            <a:off x="6076815" y="350599"/>
            <a:ext cx="3867285" cy="3312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229" t="13368" r="47220" b="41661"/>
          <a:stretch/>
        </p:blipFill>
        <p:spPr>
          <a:xfrm>
            <a:off x="1704599" y="350599"/>
            <a:ext cx="3826798" cy="3312206"/>
          </a:xfrm>
          <a:prstGeom prst="rect">
            <a:avLst/>
          </a:prstGeom>
        </p:spPr>
      </p:pic>
      <p:sp>
        <p:nvSpPr>
          <p:cNvPr id="4" name="文本框 9"/>
          <p:cNvSpPr txBox="1"/>
          <p:nvPr/>
        </p:nvSpPr>
        <p:spPr>
          <a:xfrm flipH="1">
            <a:off x="1924051" y="2600325"/>
            <a:ext cx="6191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  <a:sym typeface="Wingdings" panose="05000000000000000000" pitchFamily="2" charset="2"/>
              </a:rPr>
              <a:t>X</a:t>
            </a:r>
            <a:endParaRPr kumimoji="0" lang="zh-CN" alt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2729937"/>
            <a:ext cx="756438" cy="7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71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490" y="556399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965" y="2147074"/>
            <a:ext cx="1113836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9872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7951E"/>
      </a:accent1>
      <a:accent2>
        <a:srgbClr val="FDA71B"/>
      </a:accent2>
      <a:accent3>
        <a:srgbClr val="46BF41"/>
      </a:accent3>
      <a:accent4>
        <a:srgbClr val="FFB832"/>
      </a:accent4>
      <a:accent5>
        <a:srgbClr val="479721"/>
      </a:accent5>
      <a:accent6>
        <a:srgbClr val="82AE00"/>
      </a:accent6>
      <a:hlink>
        <a:srgbClr val="009900"/>
      </a:hlink>
      <a:folHlink>
        <a:srgbClr val="BFBFBF"/>
      </a:folHlink>
    </a:clrScheme>
    <a:fontScheme name="a5a02c25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47951E"/>
    </a:accent1>
    <a:accent2>
      <a:srgbClr val="FDA71B"/>
    </a:accent2>
    <a:accent3>
      <a:srgbClr val="46BF41"/>
    </a:accent3>
    <a:accent4>
      <a:srgbClr val="FFB832"/>
    </a:accent4>
    <a:accent5>
      <a:srgbClr val="479721"/>
    </a:accent5>
    <a:accent6>
      <a:srgbClr val="82AE00"/>
    </a:accent6>
    <a:hlink>
      <a:srgbClr val="00990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460</Words>
  <Application>Microsoft Office PowerPoint</Application>
  <PresentationFormat>Widescreen</PresentationFormat>
  <Paragraphs>62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微软雅黑</vt:lpstr>
      <vt:lpstr>宋体</vt:lpstr>
      <vt:lpstr>宋体</vt:lpstr>
      <vt:lpstr>Aachen</vt:lpstr>
      <vt:lpstr>Agency FB</vt:lpstr>
      <vt:lpstr>Arial</vt:lpstr>
      <vt:lpstr>Calibri</vt:lpstr>
      <vt:lpstr>Calibri Light</vt:lpstr>
      <vt:lpstr>等线</vt:lpstr>
      <vt:lpstr>等线 Light</vt:lpstr>
      <vt:lpstr>HP001 4 hàng</vt:lpstr>
      <vt:lpstr>Times New Roman</vt:lpstr>
      <vt:lpstr>Wingdings</vt:lpstr>
      <vt:lpstr>Office Theme</vt:lpstr>
      <vt:lpstr>Office 主题</vt:lpstr>
      <vt:lpstr>1_Office Theme</vt:lpstr>
      <vt:lpstr>千图网拥有20W+精美PPT模板 更多PPT模板下载至：www.58pic.com/office/ppt​​</vt:lpstr>
      <vt:lpstr>1_千图网拥有20W+精美PPT模板 更多PPT模板下载至：www.58pic.com/office/ppt​​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53</cp:revision>
  <dcterms:created xsi:type="dcterms:W3CDTF">2021-07-13T00:48:11Z</dcterms:created>
  <dcterms:modified xsi:type="dcterms:W3CDTF">2022-03-17T17:11:24Z</dcterms:modified>
</cp:coreProperties>
</file>