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724" r:id="rId3"/>
    <p:sldMasterId id="2147483738" r:id="rId4"/>
  </p:sldMasterIdLst>
  <p:notesMasterIdLst>
    <p:notesMasterId r:id="rId28"/>
  </p:notesMasterIdLst>
  <p:sldIdLst>
    <p:sldId id="276" r:id="rId5"/>
    <p:sldId id="365" r:id="rId6"/>
    <p:sldId id="287" r:id="rId7"/>
    <p:sldId id="277" r:id="rId8"/>
    <p:sldId id="366" r:id="rId9"/>
    <p:sldId id="367" r:id="rId10"/>
    <p:sldId id="368" r:id="rId11"/>
    <p:sldId id="326" r:id="rId12"/>
    <p:sldId id="316" r:id="rId13"/>
    <p:sldId id="369" r:id="rId14"/>
    <p:sldId id="370" r:id="rId15"/>
    <p:sldId id="348" r:id="rId16"/>
    <p:sldId id="372" r:id="rId17"/>
    <p:sldId id="373" r:id="rId18"/>
    <p:sldId id="349" r:id="rId19"/>
    <p:sldId id="309" r:id="rId20"/>
    <p:sldId id="332" r:id="rId21"/>
    <p:sldId id="371" r:id="rId22"/>
    <p:sldId id="334" r:id="rId23"/>
    <p:sldId id="351" r:id="rId24"/>
    <p:sldId id="374" r:id="rId25"/>
    <p:sldId id="375" r:id="rId26"/>
    <p:sldId id="312" r:id="rId27"/>
  </p:sldIdLst>
  <p:sldSz cx="12188825" cy="6858000"/>
  <p:notesSz cx="6858000" cy="9144000"/>
  <p:custDataLst>
    <p:tags r:id="rId29"/>
  </p:custDataLst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C00"/>
    <a:srgbClr val="E085E7"/>
    <a:srgbClr val="D24CDC"/>
    <a:srgbClr val="BD8E79"/>
    <a:srgbClr val="B37D65"/>
    <a:srgbClr val="8F5D47"/>
    <a:srgbClr val="BF27CB"/>
    <a:srgbClr val="F3CEF6"/>
    <a:srgbClr val="A521AF"/>
    <a:srgbClr val="AD2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43" autoAdjust="0"/>
  </p:normalViewPr>
  <p:slideViewPr>
    <p:cSldViewPr>
      <p:cViewPr varScale="1">
        <p:scale>
          <a:sx n="67" d="100"/>
          <a:sy n="67" d="100"/>
        </p:scale>
        <p:origin x="32" y="3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45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8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C0-62D5-4DDC-ACD7-D82837AC75A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30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38F19-CD65-481B-8340-990A362F417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1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4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8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A04E1-6C23-4625-8987-75607816A10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089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C0-62D5-4DDC-ACD7-D82837AC75A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77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anose="020F0502020204030204" pitchFamily="34" charset="0"/>
            </a:endParaRPr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54C0-62D5-4DDC-ACD7-D82837AC75A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7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2"/>
            <a:ext cx="7313295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50547" indent="0">
              <a:buNone/>
              <a:defRPr sz="3400"/>
            </a:lvl2pPr>
            <a:lvl3pPr marL="1101096" indent="0">
              <a:buNone/>
              <a:defRPr sz="2900"/>
            </a:lvl3pPr>
            <a:lvl4pPr marL="1651643" indent="0">
              <a:buNone/>
              <a:defRPr sz="2400"/>
            </a:lvl4pPr>
            <a:lvl5pPr marL="2202192" indent="0">
              <a:buNone/>
              <a:defRPr sz="2400"/>
            </a:lvl5pPr>
            <a:lvl6pPr marL="2752739" indent="0">
              <a:buNone/>
              <a:defRPr sz="2400"/>
            </a:lvl6pPr>
            <a:lvl7pPr marL="3303286" indent="0">
              <a:buNone/>
              <a:defRPr sz="2400"/>
            </a:lvl7pPr>
            <a:lvl8pPr marL="3853835" indent="0">
              <a:buNone/>
              <a:defRPr sz="2400"/>
            </a:lvl8pPr>
            <a:lvl9pPr marL="440438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41"/>
            <a:ext cx="7313295" cy="8048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8884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88825" cy="6874531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237005" y="745067"/>
            <a:ext cx="11748673" cy="5875867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933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37005" y="211588"/>
            <a:ext cx="3615092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6" b="1" dirty="0">
                <a:solidFill>
                  <a:schemeClr val="bg1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25354189"/>
      </p:ext>
    </p:extLst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8935" y="5645930"/>
            <a:ext cx="61502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5170" y="427685"/>
            <a:ext cx="403363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1205" y="1043374"/>
            <a:ext cx="23073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077" y="6264684"/>
            <a:ext cx="164910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2658" y="6181469"/>
            <a:ext cx="120438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146" y="5192332"/>
            <a:ext cx="23073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218" y="1491606"/>
            <a:ext cx="986491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89741" y="4047629"/>
            <a:ext cx="2300789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7939" y="3608290"/>
            <a:ext cx="2203582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099" y="6418001"/>
            <a:ext cx="265559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3904" y="5626806"/>
            <a:ext cx="9317812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02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625" y="3588081"/>
            <a:ext cx="2598769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2981" y="1572169"/>
            <a:ext cx="3724478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10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7914" y="1522375"/>
            <a:ext cx="4516854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0548" y="3622312"/>
            <a:ext cx="1309350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5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056" y="1557580"/>
            <a:ext cx="47508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49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3900" y="3950454"/>
            <a:ext cx="1973350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63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330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8935" y="5645930"/>
            <a:ext cx="61502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5170" y="427685"/>
            <a:ext cx="403363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1205" y="1043374"/>
            <a:ext cx="23073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077" y="6264684"/>
            <a:ext cx="164910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2658" y="6181469"/>
            <a:ext cx="120438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146" y="5192332"/>
            <a:ext cx="23073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218" y="1491606"/>
            <a:ext cx="986491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89741" y="4047629"/>
            <a:ext cx="2300789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7939" y="3608290"/>
            <a:ext cx="2203582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099" y="6418001"/>
            <a:ext cx="265559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3904" y="5626806"/>
            <a:ext cx="9317812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16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625" y="3588081"/>
            <a:ext cx="2598769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2981" y="1572169"/>
            <a:ext cx="3724478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78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0548" y="3622312"/>
            <a:ext cx="1309350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7914" y="1522375"/>
            <a:ext cx="4516854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39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3900" y="3950454"/>
            <a:ext cx="1973350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1771" y="1503379"/>
            <a:ext cx="472697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3216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729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8935" y="5645930"/>
            <a:ext cx="61502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5170" y="427685"/>
            <a:ext cx="403363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1205" y="1043374"/>
            <a:ext cx="23073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077" y="6264684"/>
            <a:ext cx="164910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2658" y="6181469"/>
            <a:ext cx="120438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146" y="5192332"/>
            <a:ext cx="23073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218" y="1491606"/>
            <a:ext cx="986491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89741" y="4047629"/>
            <a:ext cx="2300789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7939" y="3608290"/>
            <a:ext cx="2203582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099" y="6418001"/>
            <a:ext cx="265559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3904" y="5626806"/>
            <a:ext cx="9317812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81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625" y="3588081"/>
            <a:ext cx="2598769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2981" y="1572169"/>
            <a:ext cx="3724478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461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0548" y="3622312"/>
            <a:ext cx="1309350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7914" y="1522375"/>
            <a:ext cx="4516854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6575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3900" y="3950454"/>
            <a:ext cx="1973350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3288" y="1596480"/>
            <a:ext cx="47508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49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27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2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524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8935" y="5645930"/>
            <a:ext cx="61502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5170" y="427685"/>
            <a:ext cx="403363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1205" y="1043374"/>
            <a:ext cx="23073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077" y="6264684"/>
            <a:ext cx="164910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2658" y="6181469"/>
            <a:ext cx="120438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146" y="5192332"/>
            <a:ext cx="23073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218" y="1491606"/>
            <a:ext cx="986491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89741" y="4047629"/>
            <a:ext cx="2300789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7939" y="3608290"/>
            <a:ext cx="2203582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099" y="6418001"/>
            <a:ext cx="265559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3904" y="5626806"/>
            <a:ext cx="9317812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079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625" y="3588081"/>
            <a:ext cx="2598769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2981" y="1572169"/>
            <a:ext cx="3724478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20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0548" y="3622312"/>
            <a:ext cx="1309350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7914" y="1522375"/>
            <a:ext cx="4516854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88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3900" y="3950454"/>
            <a:ext cx="1973350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4598" y="1647225"/>
            <a:ext cx="448371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49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6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897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8935" y="5645930"/>
            <a:ext cx="61502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5170" y="427685"/>
            <a:ext cx="403363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1205" y="1043374"/>
            <a:ext cx="23073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077" y="6264684"/>
            <a:ext cx="164910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2658" y="6181469"/>
            <a:ext cx="120438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146" y="5192332"/>
            <a:ext cx="23073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218" y="1491606"/>
            <a:ext cx="986491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89741" y="4047629"/>
            <a:ext cx="2300789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7939" y="3608290"/>
            <a:ext cx="2203582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099" y="6418001"/>
            <a:ext cx="265559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3904" y="5626806"/>
            <a:ext cx="9317812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1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7625" y="3588081"/>
            <a:ext cx="2598769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2981" y="1572169"/>
            <a:ext cx="3724478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16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0548" y="3622312"/>
            <a:ext cx="1309350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7914" y="1522375"/>
            <a:ext cx="4516854" cy="5400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318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0657" y="1090110"/>
            <a:ext cx="5548590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0316" y="772938"/>
            <a:ext cx="1283697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37879" y="1029632"/>
            <a:ext cx="1546974" cy="110925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3900" y="3950454"/>
            <a:ext cx="1973350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9907" y="1581350"/>
            <a:ext cx="444159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58357" y="5038642"/>
            <a:ext cx="291299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5750" y="714861"/>
            <a:ext cx="166632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6609" y="3597776"/>
            <a:ext cx="11909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4189" y="3888530"/>
            <a:ext cx="86977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462" y="5541496"/>
            <a:ext cx="166632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0459" y="1468552"/>
            <a:ext cx="45136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149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497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3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4" y="4406901"/>
            <a:ext cx="10360501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4" y="2906715"/>
            <a:ext cx="103605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0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1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1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2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3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38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43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791" y="219520"/>
            <a:ext cx="11610210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572" y="882176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350" y="906827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25" y="989423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762" y="94752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41" y="917946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382" y="1496055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159" y="1520706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35" y="1603302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571" y="156140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350" y="1531825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191" y="2109934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968" y="2134585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44" y="2217181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380" y="217528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159" y="2145704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000" y="2723813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778" y="2748464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53" y="2831060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190" y="278915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969" y="2759583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810" y="3337692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587" y="3362343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62" y="3444939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9999" y="340303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778" y="3373462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619" y="3951571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396" y="3976222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072" y="4058818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08" y="401691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587" y="3987341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428" y="4565450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06" y="4590101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881" y="4672697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18" y="463079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397" y="4601220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238" y="5179329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15" y="5203980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690" y="5286576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27" y="524467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06" y="5215099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047" y="5793208"/>
            <a:ext cx="10988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24" y="5817859"/>
            <a:ext cx="449257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00" y="5900455"/>
            <a:ext cx="45707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236" y="5858554"/>
            <a:ext cx="45707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15" y="5828978"/>
            <a:ext cx="447609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23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076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57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23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446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67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32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439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C0CCC1F2-EC4C-438A-A626-EF38FEB19E62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2/21/2022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>
              <a:buClr>
                <a:srgbClr val="000000"/>
              </a:buClr>
              <a:defRPr/>
            </a:pPr>
            <a:fld id="{F9B525D6-B33C-4B02-B16B-D7EC1E9A098D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126">
                <a:buClr>
                  <a:srgbClr val="000000"/>
                </a:buClr>
                <a:defRPr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88827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6600" y="4741024"/>
            <a:ext cx="3074111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7872" y="1186048"/>
            <a:ext cx="9395571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640" y="885551"/>
            <a:ext cx="9528872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740" y="5630648"/>
            <a:ext cx="10453345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6999" y="5086237"/>
            <a:ext cx="971091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18" y="344265"/>
            <a:ext cx="946984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49562" y="4602650"/>
            <a:ext cx="602779" cy="176749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0382" y="343752"/>
            <a:ext cx="933193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6847" y="750715"/>
            <a:ext cx="572202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31" y="6059219"/>
            <a:ext cx="572202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173" y="4237643"/>
            <a:ext cx="359262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2472" y="5216310"/>
            <a:ext cx="1014148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3312" y="5437766"/>
            <a:ext cx="528500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3217" y="5437766"/>
            <a:ext cx="528500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4135" y="5437766"/>
            <a:ext cx="528500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043" y="304122"/>
            <a:ext cx="359042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6600" y="483690"/>
            <a:ext cx="359042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49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CE2BE1-62E6-4FD8-8D70-BED7762D3245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39131B-0F87-4DD5-85B4-3554C80C412B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41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935D21-FD2E-4BF7-B178-3BF98CE241FD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03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915FE73-5152-4B1B-843A-EDA747E3C0AE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29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9310DB-030F-48F4-8E81-148F6EFEE025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241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E46E26-C25C-4DF8-8263-5568BA4E2E27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34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0009A7-FB2F-4591-84CC-CD63F0EF661F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24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457465-4886-43BD-BA2C-B034E941B5B7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96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0361AC-1317-4E75-86C9-A48AC567DD19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99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B1CBA8-3C57-4F57-92BA-BFF68BB9D458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05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5440DA-6951-4335-8900-671C6077D4DE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3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5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5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4"/>
            <a:ext cx="5387630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600200"/>
            <a:ext cx="5383398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3938589"/>
            <a:ext cx="5383398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C99C394-FA05-4D42-B485-1C6D79F8C8C6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33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5986" y="1600201"/>
            <a:ext cx="5383398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8752097-3BED-41C9-8ED0-A116FC047ECF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2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CE2BE1-62E6-4FD8-8D70-BED7762D3245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16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39131B-0F87-4DD5-85B4-3554C80C412B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74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935D21-FD2E-4BF7-B178-3BF98CE241FD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03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915FE73-5152-4B1B-843A-EDA747E3C0AE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40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9310DB-030F-48F4-8E81-148F6EFEE025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942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E46E26-C25C-4DF8-8263-5568BA4E2E27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80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0009A7-FB2F-4591-84CC-CD63F0EF661F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8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0009A7-FB2F-4591-84CC-CD63F0EF661F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0009A7-FB2F-4591-84CC-CD63F0EF661F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4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457465-4886-43BD-BA2C-B034E941B5B7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2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0361AC-1317-4E75-86C9-A48AC567DD19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306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FB1CBA8-3C57-4F57-92BA-BFF68BB9D458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753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5440DA-6951-4335-8900-671C6077D4DE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02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600200"/>
            <a:ext cx="5383398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3938589"/>
            <a:ext cx="5383398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C99C394-FA05-4D42-B485-1C6D79F8C8C6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994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5986" y="1600201"/>
            <a:ext cx="5383398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8752097-3BED-41C9-8ED0-A116FC047ECF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5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8" y="273049"/>
            <a:ext cx="4010039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053"/>
            <a:ext cx="6813891" cy="585311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8" y="1435105"/>
            <a:ext cx="4010039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2" y="274639"/>
            <a:ext cx="10969943" cy="1143000"/>
          </a:xfrm>
          <a:prstGeom prst="rect">
            <a:avLst/>
          </a:prstGeom>
        </p:spPr>
        <p:txBody>
          <a:bodyPr vert="horz" lIns="110109" tIns="55056" rIns="110109" bIns="550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600202"/>
            <a:ext cx="10969943" cy="4525962"/>
          </a:xfrm>
          <a:prstGeom prst="rect">
            <a:avLst/>
          </a:prstGeom>
        </p:spPr>
        <p:txBody>
          <a:bodyPr vert="horz" lIns="110109" tIns="55056" rIns="110109" bIns="550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3"/>
            <a:ext cx="2844059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xStyles>
    <p:titleStyle>
      <a:lvl1pPr algn="ctr" defTabSz="110109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2910" indent="-412910" algn="l" defTabSz="110109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4640" indent="-344093" algn="l" defTabSz="110109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6369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917" indent="-275275" algn="l" defTabSz="11010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465" indent="-275275" algn="l" defTabSz="11010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013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78560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9108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79656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0547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109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1643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219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739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28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835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8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0087" y="6492875"/>
            <a:ext cx="161252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321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  <a:endParaRPr lang="en-US" altLang="vi-VN" smtClean="0"/>
          </a:p>
        </p:txBody>
      </p:sp>
      <p:sp>
        <p:nvSpPr>
          <p:cNvPr id="1027" name="Nơi giữ chỗ cho Văn bả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  <a:endParaRPr lang="en-US" altLang="vi-VN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5B87549-CBB5-4CC1-B119-9E1607ACD961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  <a:endParaRPr lang="en-US" altLang="vi-VN" smtClean="0"/>
          </a:p>
        </p:txBody>
      </p:sp>
      <p:sp>
        <p:nvSpPr>
          <p:cNvPr id="1027" name="Nơi giữ chỗ cho Văn bả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&amp; sửa kiểu tiêu đề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  <a:endParaRPr lang="en-US" altLang="vi-VN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5B87549-CBB5-4CC1-B119-9E1607ACD961}" type="slidenum">
              <a:rPr lang="en-US" altLang="vi-VN" smtClean="0">
                <a:latin typeface="Times New Roman" panose="02020603050405020304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6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53" r:id="rId8"/>
    <p:sldLayoutId id="2147483752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hyperlink" Target="http://images.google.com.vn/imgres?imgurl=http://img.photo.zing.vn/file_uploads/gallery/w642h/q42008/2008/12/13/08/84391229131688.jpg&amp;imgrefurl=http://photo.zing.vn/photo/gallery/detail.3104226.html&amp;usg=__K81kQUu-g2S-IzRnT6Bx_hV0Spg=&amp;h=463&amp;w=642&amp;sz=26&amp;hl=vi&amp;start=2&amp;um=1&amp;tbnid=9TafI6T9ToqBYM:&amp;tbnh=99&amp;tbnw=137&amp;prev=/images%3Fq%3Dh%25C3%25ACnh%2B%25E1%25BA%25A3nh%2Bg%25C3%25A0%2Bcon%26hl%3Dvi%26rlz%3D1W1SKPB_en%26um%3D1" TargetMode="Externa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://images.google.com.vn/imgres?imgurl=http://farm1.static.flickr.com/42/75006639_d60e150425.jpg&amp;imgrefurl=http://forum.quangbinhonline.com/forum/viewtopic.php%3Ff%3D150%26t%3D5909&amp;usg=__yhAz-hfslobcP8h0p82tf8ttTY8=&amp;h=331&amp;w=500&amp;sz=62&amp;hl=vi&amp;start=1&amp;um=1&amp;tbnid=xentfktU_JmeWM:&amp;tbnh=86&amp;tbnw=130&amp;prev=/images%3Fq%3Dh%25C3%25ACnh%2B%25E1%25BA%25A3nh%2Bchim%2Bch%25C3%25ACa%2Bv%25C3%25B4i%26hl%3Dvi%26rlz%3D1W1SKPB_en%26um%3D1" TargetMode="External"/><Relationship Id="rId11" Type="http://schemas.openxmlformats.org/officeDocument/2006/relationships/hyperlink" Target="http://images.google.com.vn/imgres?imgurl=http://www.khoahoc.com.vn/photos/image/2007/12/31/Nightingale_Sonca.jpg&amp;imgrefurl=http://www.khoahoc.com.vn/khampha/the-gioi-dong-vat/18800_Dong-vat-cung-dung-thuoc-kich-thich.aspx&amp;usg=__kvW4MxTc5rLMUnP_pHT6n1KCYWg=&amp;h=414&amp;w=443&amp;sz=23&amp;hl=vi&amp;start=2&amp;um=1&amp;tbnid=IQxLdkFSQ8Vp7M:&amp;tbnh=119&amp;tbnw=127&amp;prev=/images%3Fq%3Dchim%2Bli%25E1%25BA%25BFu%2B%25C4%2591i%25E1%25BA%25BFu%26hl%3Dvi%26rlz%3D1W1SKPB_en%26um%3D1" TargetMode="External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hyperlink" Target="http://www.google.com.vn/imgres?imgurl=http://ongvove.files.wordpress.com/2009/04/chimsao.jpg&amp;imgrefurl=http://ongvove.wordpress.com/2009/04/15/ti%25E1%25BA%25BFng-g%25E1%25BB%258Di-c%25E1%25BB%25A7a-con-chim-sao/&amp;h=500&amp;w=364&amp;sz=67&amp;tbnid=c8GqZxPf5tYtrM:&amp;tbnh=130&amp;tbnw=95&amp;prev=/images%3Fq%3Dh%25C3%25ACnh%2B%25E1%25BA%25A3nh%2Bchim%2Bs%25C3%25A1o&amp;hl=vi&amp;usg=__EpiEPZbdRqE8YnPonIRnxKUXGRs=&amp;ei=R0JPS-nVJ5eXkQX28-GmCg&amp;sa=X&amp;oi=image_result&amp;resnum=1&amp;ct=image&amp;ved=0CAcQ9QEwAA" TargetMode="External"/><Relationship Id="rId9" Type="http://schemas.openxmlformats.org/officeDocument/2006/relationships/hyperlink" Target="http://images.google.com.vn/imgres?imgurl=http://i432.photobucket.com/albums/qq46/Duy-My/Chim15-1.jpg&amp;imgrefurl=http://svcvietnam.vn/forum/cac-loai-chim-rung-khac/9562-nho-moi-nguoi-xem-giup-chim-gi-co-hinh-anh-chup-chim.html&amp;usg=__Y5CJea2hVf95J3C6BmiL3HGC2uI=&amp;h=650&amp;w=446&amp;sz=228&amp;hl=vi&amp;start=3&amp;um=1&amp;tbnid=2zCMeGQ7oOiSmM:&amp;tbnh=137&amp;tbnw=94&amp;prev=/images%3Fq%3Dh%25C3%25ACnh%2B%25E1%25BA%25A3nh%2Bchim%2Bkh%25C3%25A1ch%26hl%3Dvi%26rlz%3D1W1SKPB_en%26um%3D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hyperlink" Target="http://images.google.com.vn/imgres?imgurl=http://www.thuocbietduoc.com.vn/images/news/2009/12/chim-se_9-251209.jpg&amp;imgrefurl=http://www.thuocbietduoc.com.vn/home/sk24tt0.aspx&amp;usg=__wLitzgkIawvPOyv9XNJQLq0rYiM=&amp;h=323&amp;w=430&amp;sz=19&amp;hl=vi&amp;start=25&amp;um=1&amp;tbnid=BrLQZXgq5htJ5M:&amp;tbnh=95&amp;tbnw=126&amp;prev=/images%3Fq%3Dh%25C3%25ACnh%2B%25E1%25BA%25A3nh%2Bchim%2Bse%26ndsp%3D20%26hl%3Dvi%26rlz%3D1W1SKPB_en%26sa%3DN%26start%3D20%26um%3D1" TargetMode="Externa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://images.google.com.vn/imgres?imgurl=http://www.public.asu.edu/~ickpl/listening/tongue_files/koel.jpg&amp;imgrefurl=http://forums.vietbao.com/topic.asp%3FTOPIC_ID%3D52151%26whichpage%3D22&amp;usg=__p0LOso9f7RWnhO0EmV2zQqsPro0=&amp;h=630&amp;w=630&amp;sz=83&amp;hl=vi&amp;start=6&amp;um=1&amp;tbnid=ViMFcdrsymlC1M:&amp;tbnh=137&amp;tbnw=137&amp;prev=/images%3Fq%3Dh%25C3%25ACnh%2B%25E1%25BA%25A3nh%2Bchim%2Btu%2Bh%25C3%25BA%26hl%3Dvi%26rlz%3D1W1SKPB_en%26um%3D1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images.google.com.vn/imgres?imgurl=http://www.vnphoto.net/data/p11/18908_chim-sau35_6510.jpg&amp;imgrefurl=http://www.vnphoto.net/forums/showthread.php%3Ft%3D38585%26page%3D12&amp;usg=__UsEiYjQt654tbsGI6tqo-h8dEoQ=&amp;h=600&amp;w=800&amp;sz=86&amp;hl=vi&amp;start=14&amp;um=1&amp;tbnid=4bIfd3MpKNqkNM:&amp;tbnh=107&amp;tbnw=143&amp;prev=/images%3Fq%3Dh%25C3%25ACnh%2B%25E1%25BA%25A3nh%2Bchim%2Bs%25C3%25A2u%26hl%3Dvi%26rlz%3D1W1SKPB_en%26um%3D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7440"/>
          <a:stretch>
            <a:fillRect/>
          </a:stretch>
        </p:blipFill>
        <p:spPr>
          <a:xfrm>
            <a:off x="-10297" y="76200"/>
            <a:ext cx="12188825" cy="68562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21196" y="2176598"/>
            <a:ext cx="4790208" cy="786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99"/>
          </a:p>
        </p:txBody>
      </p:sp>
      <p:sp>
        <p:nvSpPr>
          <p:cNvPr id="14" name="文本框 13"/>
          <p:cNvSpPr txBox="1"/>
          <p:nvPr/>
        </p:nvSpPr>
        <p:spPr>
          <a:xfrm>
            <a:off x="3122612" y="1905000"/>
            <a:ext cx="455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solidFill>
                  <a:srgbClr val="FF0000"/>
                </a:solidFill>
                <a:latin typeface="Windsor" panose="00000400000000000000" pitchFamily="2" charset="0"/>
                <a:ea typeface="Windsor" panose="00000400000000000000" pitchFamily="2" charset="0"/>
                <a:cs typeface="Windsor" panose="00000400000000000000" pitchFamily="2" charset="0"/>
              </a:rPr>
              <a:t>KHỞI ĐỘNG</a:t>
            </a:r>
            <a:endParaRPr lang="zh-CN" altLang="en-US" sz="4800" b="1" dirty="0">
              <a:solidFill>
                <a:srgbClr val="FF0000"/>
              </a:solidFill>
              <a:latin typeface="Windsor" panose="00000400000000000000" pitchFamily="2" charset="0"/>
              <a:ea typeface="Windsor" panose="00000400000000000000" pitchFamily="2" charset="0"/>
              <a:cs typeface="Windsor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2746376" y="1219200"/>
            <a:ext cx="35956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Hay chạy lon xon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2741612" y="16764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g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mới nở</a:t>
            </a:r>
            <a:endParaRPr lang="en-US" altLang="vi-VN" sz="3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2746376" y="2133600"/>
            <a:ext cx="2847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Vừa đi vừa nhảy 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2746376" y="2590800"/>
            <a:ext cx="2549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em sáo xinh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Rectangle 15"/>
          <p:cNvSpPr>
            <a:spLocks noChangeArrowheads="1"/>
          </p:cNvSpPr>
          <p:nvPr/>
        </p:nvSpPr>
        <p:spPr bwMode="auto">
          <a:xfrm>
            <a:off x="2762250" y="3581400"/>
            <a:ext cx="2679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con liếu điếu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7" name="Rectangle 16"/>
          <p:cNvSpPr>
            <a:spLocks noChangeArrowheads="1"/>
          </p:cNvSpPr>
          <p:nvPr/>
        </p:nvSpPr>
        <p:spPr bwMode="auto">
          <a:xfrm>
            <a:off x="2746375" y="3124200"/>
            <a:ext cx="2805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Hay nói linh tinh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Rectangle 17"/>
          <p:cNvSpPr>
            <a:spLocks noChangeArrowheads="1"/>
          </p:cNvSpPr>
          <p:nvPr/>
        </p:nvSpPr>
        <p:spPr bwMode="auto">
          <a:xfrm>
            <a:off x="2746376" y="4038600"/>
            <a:ext cx="3190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Hay nghịch hay tếu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9" name="Rectangle 18"/>
          <p:cNvSpPr>
            <a:spLocks noChangeArrowheads="1"/>
          </p:cNvSpPr>
          <p:nvPr/>
        </p:nvSpPr>
        <p:spPr bwMode="auto">
          <a:xfrm>
            <a:off x="2746375" y="4495800"/>
            <a:ext cx="2551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cậu chìa vôi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0" name="Rectangle 21"/>
          <p:cNvSpPr>
            <a:spLocks noChangeArrowheads="1"/>
          </p:cNvSpPr>
          <p:nvPr/>
        </p:nvSpPr>
        <p:spPr bwMode="auto">
          <a:xfrm>
            <a:off x="2746376" y="5008564"/>
            <a:ext cx="30305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Hay chao đớp mồi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Rectangle 22"/>
          <p:cNvSpPr>
            <a:spLocks noChangeArrowheads="1"/>
          </p:cNvSpPr>
          <p:nvPr/>
        </p:nvSpPr>
        <p:spPr bwMode="auto">
          <a:xfrm>
            <a:off x="2746376" y="5410200"/>
            <a:ext cx="29352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chim chèo bẻo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2" name="Rectangle 24"/>
          <p:cNvSpPr>
            <a:spLocks noChangeArrowheads="1"/>
          </p:cNvSpPr>
          <p:nvPr/>
        </p:nvSpPr>
        <p:spPr bwMode="auto">
          <a:xfrm>
            <a:off x="2741613" y="5867400"/>
            <a:ext cx="3063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Tính hay mách lẻo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3" name="Rectangle 25"/>
          <p:cNvSpPr>
            <a:spLocks noChangeArrowheads="1"/>
          </p:cNvSpPr>
          <p:nvPr/>
        </p:nvSpPr>
        <p:spPr bwMode="auto">
          <a:xfrm>
            <a:off x="2719388" y="6324600"/>
            <a:ext cx="3603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Thím khách trước nh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10254" name="Rectangle 26"/>
          <p:cNvSpPr>
            <a:spLocks noChangeArrowheads="1"/>
          </p:cNvSpPr>
          <p:nvPr/>
        </p:nvSpPr>
        <p:spPr bwMode="auto">
          <a:xfrm>
            <a:off x="7161212" y="1447800"/>
            <a:ext cx="2528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Hay nhặt lân la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5" name="Rectangle 27"/>
          <p:cNvSpPr>
            <a:spLocks noChangeArrowheads="1"/>
          </p:cNvSpPr>
          <p:nvPr/>
        </p:nvSpPr>
        <p:spPr bwMode="auto">
          <a:xfrm>
            <a:off x="7161212" y="1905000"/>
            <a:ext cx="2432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b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chim sẻ 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6" name="Rectangle 28"/>
          <p:cNvSpPr>
            <a:spLocks noChangeArrowheads="1"/>
          </p:cNvSpPr>
          <p:nvPr/>
        </p:nvSpPr>
        <p:spPr bwMode="auto">
          <a:xfrm>
            <a:off x="7161213" y="2381250"/>
            <a:ext cx="27416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Có tình có nghĩa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7" name="Rectangle 29"/>
          <p:cNvSpPr>
            <a:spLocks noChangeArrowheads="1"/>
          </p:cNvSpPr>
          <p:nvPr/>
        </p:nvSpPr>
        <p:spPr bwMode="auto">
          <a:xfrm>
            <a:off x="7161212" y="2914650"/>
            <a:ext cx="26352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mẹ chim sâu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8" name="Rectangle 30"/>
          <p:cNvSpPr>
            <a:spLocks noChangeArrowheads="1"/>
          </p:cNvSpPr>
          <p:nvPr/>
        </p:nvSpPr>
        <p:spPr bwMode="auto">
          <a:xfrm>
            <a:off x="7170738" y="3560764"/>
            <a:ext cx="28051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Giục hè đến mau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9" name="Rectangle 31"/>
          <p:cNvSpPr>
            <a:spLocks noChangeArrowheads="1"/>
          </p:cNvSpPr>
          <p:nvPr/>
        </p:nvSpPr>
        <p:spPr bwMode="auto">
          <a:xfrm>
            <a:off x="7232650" y="4017964"/>
            <a:ext cx="1928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cô tu hú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0" name="Rectangle 32"/>
          <p:cNvSpPr>
            <a:spLocks noChangeArrowheads="1"/>
          </p:cNvSpPr>
          <p:nvPr/>
        </p:nvSpPr>
        <p:spPr bwMode="auto">
          <a:xfrm>
            <a:off x="7232650" y="4475164"/>
            <a:ext cx="35099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Nhấp nhem buồn ngủ</a:t>
            </a:r>
            <a:endParaRPr lang="en-US" altLang="vi-VN" sz="3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1" name="Rectangle 33"/>
          <p:cNvSpPr>
            <a:spLocks noChangeArrowheads="1"/>
          </p:cNvSpPr>
          <p:nvPr/>
        </p:nvSpPr>
        <p:spPr bwMode="auto">
          <a:xfrm>
            <a:off x="7232651" y="4932364"/>
            <a:ext cx="2924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</a:rPr>
              <a:t> bác cú mèo </a:t>
            </a: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" name="Left Brace 1"/>
          <p:cNvSpPr/>
          <p:nvPr/>
        </p:nvSpPr>
        <p:spPr>
          <a:xfrm>
            <a:off x="2513012" y="1428750"/>
            <a:ext cx="249238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836612" y="1676401"/>
            <a:ext cx="24384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Đoạn 1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Left Brace 27"/>
          <p:cNvSpPr/>
          <p:nvPr/>
        </p:nvSpPr>
        <p:spPr>
          <a:xfrm>
            <a:off x="2492376" y="3352800"/>
            <a:ext cx="249237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eft Brace 28"/>
          <p:cNvSpPr/>
          <p:nvPr/>
        </p:nvSpPr>
        <p:spPr>
          <a:xfrm>
            <a:off x="2513012" y="5181600"/>
            <a:ext cx="249238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7035801" y="1709738"/>
            <a:ext cx="250825" cy="1541462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Left Brace 30"/>
          <p:cNvSpPr/>
          <p:nvPr/>
        </p:nvSpPr>
        <p:spPr>
          <a:xfrm>
            <a:off x="7008812" y="3763963"/>
            <a:ext cx="249238" cy="1543050"/>
          </a:xfrm>
          <a:prstGeom prst="leftBrace">
            <a:avLst/>
          </a:prstGeom>
          <a:ln>
            <a:solidFill>
              <a:srgbClr val="FF33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836612" y="3657601"/>
            <a:ext cx="24384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Đoạn 2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836612" y="5486401"/>
            <a:ext cx="24384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Đoạn 3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256212" y="2066926"/>
            <a:ext cx="24384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Đoạn 4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332412" y="4038601"/>
            <a:ext cx="2438400" cy="52387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Đoạn 5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72" name="Rectangle 3"/>
          <p:cNvSpPr txBox="1">
            <a:spLocks noChangeArrowheads="1"/>
          </p:cNvSpPr>
          <p:nvPr/>
        </p:nvSpPr>
        <p:spPr bwMode="auto">
          <a:xfrm>
            <a:off x="1555751" y="246063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Aft>
                <a:spcPct val="0"/>
              </a:spcAft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Vè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59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ChangeArrowheads="1"/>
          </p:cNvSpPr>
          <p:nvPr/>
        </p:nvSpPr>
        <p:spPr bwMode="auto">
          <a:xfrm>
            <a:off x="1827212" y="831851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chạy lon xon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1827212" y="1371601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g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mới nở</a:t>
            </a:r>
            <a:endParaRPr lang="en-US" altLang="vi-VN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Rectangle 11"/>
          <p:cNvSpPr>
            <a:spLocks noChangeArrowheads="1"/>
          </p:cNvSpPr>
          <p:nvPr/>
        </p:nvSpPr>
        <p:spPr bwMode="auto">
          <a:xfrm>
            <a:off x="1827212" y="1974851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Vừa đi vừa nhảy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12"/>
          <p:cNvSpPr>
            <a:spLocks noChangeArrowheads="1"/>
          </p:cNvSpPr>
          <p:nvPr/>
        </p:nvSpPr>
        <p:spPr bwMode="auto">
          <a:xfrm>
            <a:off x="1827213" y="2508251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em sáo xinh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15"/>
          <p:cNvSpPr>
            <a:spLocks noChangeArrowheads="1"/>
          </p:cNvSpPr>
          <p:nvPr/>
        </p:nvSpPr>
        <p:spPr bwMode="auto">
          <a:xfrm>
            <a:off x="1843088" y="3590926"/>
            <a:ext cx="317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con liếu điếu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Rectangle 16"/>
          <p:cNvSpPr>
            <a:spLocks noChangeArrowheads="1"/>
          </p:cNvSpPr>
          <p:nvPr/>
        </p:nvSpPr>
        <p:spPr bwMode="auto">
          <a:xfrm>
            <a:off x="1827213" y="3048001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nói linh tinh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Rectangle 17"/>
          <p:cNvSpPr>
            <a:spLocks noChangeArrowheads="1"/>
          </p:cNvSpPr>
          <p:nvPr/>
        </p:nvSpPr>
        <p:spPr bwMode="auto">
          <a:xfrm>
            <a:off x="1827213" y="4124326"/>
            <a:ext cx="378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nghịch hay tếu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Rectangle 18"/>
          <p:cNvSpPr>
            <a:spLocks noChangeArrowheads="1"/>
          </p:cNvSpPr>
          <p:nvPr/>
        </p:nvSpPr>
        <p:spPr bwMode="auto">
          <a:xfrm>
            <a:off x="1827213" y="4657726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cậu chìa vôi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Rectangle 21"/>
          <p:cNvSpPr>
            <a:spLocks noChangeArrowheads="1"/>
          </p:cNvSpPr>
          <p:nvPr/>
        </p:nvSpPr>
        <p:spPr bwMode="auto">
          <a:xfrm>
            <a:off x="1827212" y="5191126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chao đớp mồi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Rectangle 22"/>
          <p:cNvSpPr>
            <a:spLocks noChangeArrowheads="1"/>
          </p:cNvSpPr>
          <p:nvPr/>
        </p:nvSpPr>
        <p:spPr bwMode="auto">
          <a:xfrm>
            <a:off x="1827212" y="5724526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chèo bẻo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6246812" y="990601"/>
            <a:ext cx="3633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Tính hay mách lẻo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25"/>
          <p:cNvSpPr>
            <a:spLocks noChangeArrowheads="1"/>
          </p:cNvSpPr>
          <p:nvPr/>
        </p:nvSpPr>
        <p:spPr bwMode="auto">
          <a:xfrm>
            <a:off x="6170612" y="1524001"/>
            <a:ext cx="4281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Thím khách trước nh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9230" name="Rectangle 26"/>
          <p:cNvSpPr>
            <a:spLocks noChangeArrowheads="1"/>
          </p:cNvSpPr>
          <p:nvPr/>
        </p:nvSpPr>
        <p:spPr bwMode="auto">
          <a:xfrm>
            <a:off x="6246812" y="2057401"/>
            <a:ext cx="299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nhặt lân la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1" name="Rectangle 27"/>
          <p:cNvSpPr>
            <a:spLocks noChangeArrowheads="1"/>
          </p:cNvSpPr>
          <p:nvPr/>
        </p:nvSpPr>
        <p:spPr bwMode="auto">
          <a:xfrm>
            <a:off x="6246812" y="2514601"/>
            <a:ext cx="287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sẻ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2" name="Rectangle 28"/>
          <p:cNvSpPr>
            <a:spLocks noChangeArrowheads="1"/>
          </p:cNvSpPr>
          <p:nvPr/>
        </p:nvSpPr>
        <p:spPr bwMode="auto">
          <a:xfrm>
            <a:off x="6246813" y="3057526"/>
            <a:ext cx="3249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Có tình có nghĩa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3" name="Rectangle 29"/>
          <p:cNvSpPr>
            <a:spLocks noChangeArrowheads="1"/>
          </p:cNvSpPr>
          <p:nvPr/>
        </p:nvSpPr>
        <p:spPr bwMode="auto">
          <a:xfrm>
            <a:off x="6246813" y="3590926"/>
            <a:ext cx="312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mẹ chim sâu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4" name="Rectangle 30"/>
          <p:cNvSpPr>
            <a:spLocks noChangeArrowheads="1"/>
          </p:cNvSpPr>
          <p:nvPr/>
        </p:nvSpPr>
        <p:spPr bwMode="auto">
          <a:xfrm>
            <a:off x="6256338" y="4124326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Giục hè đến mau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5" name="Rectangle 31"/>
          <p:cNvSpPr>
            <a:spLocks noChangeArrowheads="1"/>
          </p:cNvSpPr>
          <p:nvPr/>
        </p:nvSpPr>
        <p:spPr bwMode="auto">
          <a:xfrm>
            <a:off x="6246812" y="4657726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cô tu hú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6" name="Rectangle 32"/>
          <p:cNvSpPr>
            <a:spLocks noChangeArrowheads="1"/>
          </p:cNvSpPr>
          <p:nvPr/>
        </p:nvSpPr>
        <p:spPr bwMode="auto">
          <a:xfrm>
            <a:off x="6246812" y="5191126"/>
            <a:ext cx="417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Nhấp nhem buồn ngủ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7" name="Rectangle 33"/>
          <p:cNvSpPr>
            <a:spLocks noChangeArrowheads="1"/>
          </p:cNvSpPr>
          <p:nvPr/>
        </p:nvSpPr>
        <p:spPr bwMode="auto">
          <a:xfrm>
            <a:off x="6246812" y="5724526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bác cú mèo 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166" name="Rectangle 3"/>
          <p:cNvSpPr txBox="1">
            <a:spLocks noChangeArrowheads="1"/>
          </p:cNvSpPr>
          <p:nvPr/>
        </p:nvSpPr>
        <p:spPr bwMode="auto">
          <a:xfrm>
            <a:off x="1674812" y="3048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Aft>
                <a:spcPct val="0"/>
              </a:spcAft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Vè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  <p:bldP spid="9220" grpId="0"/>
      <p:bldP spid="9221" grpId="0"/>
      <p:bldP spid="9222" grpId="0"/>
      <p:bldP spid="9223" grpId="0"/>
      <p:bldP spid="9224" grpId="0"/>
      <p:bldP spid="9225" grpId="0"/>
      <p:bldP spid="9226" grpId="0"/>
      <p:bldP spid="9227" grpId="0"/>
      <p:bldP spid="9228" grpId="0"/>
      <p:bldP spid="9229" grpId="0"/>
      <p:bldP spid="9230" grpId="0"/>
      <p:bldP spid="9231" grpId="0"/>
      <p:bldP spid="9232" grpId="0"/>
      <p:bldP spid="9233" grpId="0"/>
      <p:bldP spid="9234" grpId="0"/>
      <p:bldP spid="9235" grpId="0"/>
      <p:bldP spid="9236" grpId="0"/>
      <p:bldP spid="92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112" y="1219376"/>
            <a:ext cx="10744200" cy="114300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1. </a:t>
            </a:r>
            <a:r>
              <a:rPr lang="en-US" sz="3600" i="1" dirty="0" err="1"/>
              <a:t>Kể</a:t>
            </a:r>
            <a:r>
              <a:rPr lang="en-US" sz="3600" i="1" dirty="0"/>
              <a:t> </a:t>
            </a:r>
            <a:r>
              <a:rPr lang="en-US" sz="3600" i="1" dirty="0" err="1"/>
              <a:t>tên</a:t>
            </a:r>
            <a:r>
              <a:rPr lang="en-US" sz="3600" i="1" dirty="0"/>
              <a:t> </a:t>
            </a:r>
            <a:r>
              <a:rPr lang="en-US" sz="3600" i="1" dirty="0" err="1"/>
              <a:t>các</a:t>
            </a:r>
            <a:r>
              <a:rPr lang="en-US" sz="3600" i="1" dirty="0"/>
              <a:t> </a:t>
            </a:r>
            <a:r>
              <a:rPr lang="en-US" sz="3600" i="1" dirty="0" err="1"/>
              <a:t>loài</a:t>
            </a:r>
            <a:r>
              <a:rPr lang="en-US" sz="3600" i="1" dirty="0"/>
              <a:t> </a:t>
            </a:r>
            <a:r>
              <a:rPr lang="en-US" sz="3600" i="1" dirty="0" err="1"/>
              <a:t>chim</a:t>
            </a:r>
            <a:r>
              <a:rPr lang="en-US" sz="3600" i="1" dirty="0"/>
              <a:t> </a:t>
            </a:r>
            <a:r>
              <a:rPr lang="en-US" sz="3600" i="1" dirty="0" err="1"/>
              <a:t>được</a:t>
            </a:r>
            <a:r>
              <a:rPr lang="en-US" sz="3600" i="1" dirty="0"/>
              <a:t> </a:t>
            </a:r>
            <a:r>
              <a:rPr lang="en-US" sz="3600" i="1" dirty="0" err="1"/>
              <a:t>nhắc</a:t>
            </a:r>
            <a:r>
              <a:rPr lang="en-US" sz="3600" i="1" dirty="0"/>
              <a:t> </a:t>
            </a:r>
            <a:r>
              <a:rPr lang="en-US" sz="3600" i="1" dirty="0" err="1"/>
              <a:t>đến</a:t>
            </a:r>
            <a:r>
              <a:rPr lang="en-US" sz="3600" i="1" dirty="0"/>
              <a:t> </a:t>
            </a:r>
            <a:r>
              <a:rPr lang="en-US" sz="3600" i="1" dirty="0" err="1"/>
              <a:t>trong</a:t>
            </a:r>
            <a:r>
              <a:rPr lang="en-US" sz="3600" i="1" dirty="0"/>
              <a:t> </a:t>
            </a:r>
            <a:r>
              <a:rPr lang="en-US" sz="3600" i="1" dirty="0" err="1"/>
              <a:t>bài</a:t>
            </a:r>
            <a:r>
              <a:rPr lang="en-US" sz="3600" i="1" dirty="0"/>
              <a:t>?</a:t>
            </a:r>
            <a:endParaRPr lang="en-US" sz="3600" dirty="0"/>
          </a:p>
        </p:txBody>
      </p:sp>
      <p:sp>
        <p:nvSpPr>
          <p:cNvPr id="13" name="Down Arrow 12"/>
          <p:cNvSpPr/>
          <p:nvPr/>
        </p:nvSpPr>
        <p:spPr>
          <a:xfrm>
            <a:off x="5792149" y="2373262"/>
            <a:ext cx="384126" cy="544542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endParaRPr lang="en-US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7472" y="2928315"/>
            <a:ext cx="11048998" cy="1796085"/>
          </a:xfrm>
          <a:prstGeom prst="roundRect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bẻo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2412" y="0"/>
            <a:ext cx="3352800" cy="3505200"/>
            <a:chOff x="864" y="1872"/>
            <a:chExt cx="2112" cy="2064"/>
          </a:xfrm>
        </p:grpSpPr>
        <p:pic>
          <p:nvPicPr>
            <p:cNvPr id="27666" name="Picture 5" descr="84391229131688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872"/>
              <a:ext cx="2112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Text Box 6"/>
            <p:cNvSpPr txBox="1">
              <a:spLocks noChangeArrowheads="1"/>
            </p:cNvSpPr>
            <p:nvPr/>
          </p:nvSpPr>
          <p:spPr bwMode="auto">
            <a:xfrm>
              <a:off x="864" y="2064"/>
              <a:ext cx="140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altLang="vi-VN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vi-VN" sz="24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mới nở</a:t>
              </a:r>
              <a:endPara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646612" y="0"/>
            <a:ext cx="3505200" cy="3429000"/>
            <a:chOff x="288" y="240"/>
            <a:chExt cx="1296" cy="1632"/>
          </a:xfrm>
        </p:grpSpPr>
        <p:pic>
          <p:nvPicPr>
            <p:cNvPr id="27664" name="Picture 9" descr="chimsao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40"/>
              <a:ext cx="1181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Text Box 10"/>
            <p:cNvSpPr txBox="1">
              <a:spLocks noChangeArrowheads="1"/>
            </p:cNvSpPr>
            <p:nvPr/>
          </p:nvSpPr>
          <p:spPr bwMode="auto">
            <a:xfrm>
              <a:off x="288" y="1545"/>
              <a:ext cx="129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Chim sáo</a:t>
              </a:r>
              <a:endParaRPr lang="en-US" alt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06538" y="3429000"/>
            <a:ext cx="3140075" cy="3409950"/>
            <a:chOff x="2533" y="2640"/>
            <a:chExt cx="2171" cy="2100"/>
          </a:xfrm>
        </p:grpSpPr>
        <p:pic>
          <p:nvPicPr>
            <p:cNvPr id="27662" name="Picture 12" descr="75006639_d60e150425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640"/>
              <a:ext cx="2160" cy="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3" name="Text Box 13"/>
            <p:cNvSpPr txBox="1">
              <a:spLocks noChangeArrowheads="1"/>
            </p:cNvSpPr>
            <p:nvPr/>
          </p:nvSpPr>
          <p:spPr bwMode="auto">
            <a:xfrm>
              <a:off x="2533" y="4310"/>
              <a:ext cx="14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Chìa vôi</a:t>
              </a:r>
              <a:endPara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570412" y="3429000"/>
            <a:ext cx="3201988" cy="3429000"/>
            <a:chOff x="1824" y="252"/>
            <a:chExt cx="1328" cy="1620"/>
          </a:xfrm>
        </p:grpSpPr>
        <p:pic>
          <p:nvPicPr>
            <p:cNvPr id="27660" name="Picture 15" descr="10056_cheo-beo-den-1-web_1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252"/>
              <a:ext cx="1296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1" name="Text Box 16"/>
            <p:cNvSpPr txBox="1">
              <a:spLocks noChangeArrowheads="1"/>
            </p:cNvSpPr>
            <p:nvPr/>
          </p:nvSpPr>
          <p:spPr bwMode="auto">
            <a:xfrm>
              <a:off x="1824" y="1536"/>
              <a:ext cx="129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Chèo bẻo</a:t>
              </a:r>
              <a:endPara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7770812" y="3352800"/>
            <a:ext cx="2895600" cy="3505200"/>
            <a:chOff x="3600" y="137"/>
            <a:chExt cx="1584" cy="2359"/>
          </a:xfrm>
        </p:grpSpPr>
        <p:pic>
          <p:nvPicPr>
            <p:cNvPr id="27658" name="Picture 18" descr="Chim15-1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37"/>
              <a:ext cx="1584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9" name="Text Box 19"/>
            <p:cNvSpPr txBox="1">
              <a:spLocks noChangeArrowheads="1"/>
            </p:cNvSpPr>
            <p:nvPr/>
          </p:nvSpPr>
          <p:spPr bwMode="auto">
            <a:xfrm>
              <a:off x="3696" y="2016"/>
              <a:ext cx="148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Chim khách</a:t>
              </a:r>
              <a:endParaRPr lang="en-US" alt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7770812" y="0"/>
            <a:ext cx="2895600" cy="3429000"/>
            <a:chOff x="4032" y="240"/>
            <a:chExt cx="1680" cy="1540"/>
          </a:xfrm>
        </p:grpSpPr>
        <p:pic>
          <p:nvPicPr>
            <p:cNvPr id="27656" name="Picture 21" descr="Nightingale_Sonca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40"/>
              <a:ext cx="1680" cy="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Text Box 22"/>
            <p:cNvSpPr txBox="1">
              <a:spLocks noChangeArrowheads="1"/>
            </p:cNvSpPr>
            <p:nvPr/>
          </p:nvSpPr>
          <p:spPr bwMode="auto">
            <a:xfrm>
              <a:off x="4073" y="1440"/>
              <a:ext cx="148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Liếu điếu</a:t>
              </a:r>
              <a:endParaRPr lang="en-US" alt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2412" y="0"/>
            <a:ext cx="4802188" cy="3505200"/>
            <a:chOff x="108" y="2256"/>
            <a:chExt cx="2272" cy="1628"/>
          </a:xfrm>
        </p:grpSpPr>
        <p:pic>
          <p:nvPicPr>
            <p:cNvPr id="28681" name="Picture 5" descr="chim-se_9-251209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2256"/>
              <a:ext cx="2272" cy="1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6"/>
            <p:cNvSpPr txBox="1">
              <a:spLocks noChangeArrowheads="1"/>
            </p:cNvSpPr>
            <p:nvPr/>
          </p:nvSpPr>
          <p:spPr bwMode="auto">
            <a:xfrm>
              <a:off x="108" y="2256"/>
              <a:ext cx="82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Chim sẻ</a:t>
              </a:r>
              <a:endParaRPr lang="en-US" altLang="vi-VN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8" descr="18908_chim-sau35_651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koe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505200"/>
            <a:ext cx="4724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DSC01578"/>
          <p:cNvPicPr>
            <a:picLocks noChangeAspect="1" noChangeArrowheads="1"/>
          </p:cNvPicPr>
          <p:nvPr/>
        </p:nvPicPr>
        <p:blipFill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35052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38876" y="60325"/>
            <a:ext cx="2058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FFFF00"/>
                </a:solidFill>
                <a:latin typeface="Times New Roman" panose="02020603050405020304" pitchFamily="18" charset="0"/>
              </a:rPr>
              <a:t>Chim sâu</a:t>
            </a:r>
            <a:endParaRPr lang="en-US" alt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275012" y="6224588"/>
            <a:ext cx="212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Tu hú</a:t>
            </a:r>
            <a:endParaRPr lang="en-US" altLang="vi-VN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8759826" y="3581400"/>
            <a:ext cx="19065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</a:rPr>
              <a:t>Cú mèo</a:t>
            </a:r>
            <a:endParaRPr lang="en-US" altLang="vi-VN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9977" y="998833"/>
            <a:ext cx="10150513" cy="13481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2. </a:t>
            </a:r>
            <a:r>
              <a:rPr lang="en-US" sz="3200" i="1" dirty="0" err="1">
                <a:solidFill>
                  <a:schemeClr val="tx1"/>
                </a:solidFill>
              </a:rPr>
              <a:t>Chơi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đố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vui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về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các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loài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chim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>
            <a:off x="360231" y="2642008"/>
            <a:ext cx="192066" cy="685802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79813" y="3632196"/>
            <a:ext cx="7674666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200" i="1" dirty="0" err="1">
                <a:solidFill>
                  <a:schemeClr val="tx1"/>
                </a:solidFill>
              </a:rPr>
              <a:t>Chim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sáo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id="{5FBBF0B8-1FB3-4D4B-930C-9CDD99EBB6F5}"/>
              </a:ext>
            </a:extLst>
          </p:cNvPr>
          <p:cNvSpPr/>
          <p:nvPr/>
        </p:nvSpPr>
        <p:spPr>
          <a:xfrm rot="16200000">
            <a:off x="2683680" y="4013195"/>
            <a:ext cx="192066" cy="685802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pPr algn="ctr"/>
            <a:r>
              <a:rPr lang="en-US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BF9D712-9A45-4C00-A9D1-405BE0C7C9B5}"/>
              </a:ext>
            </a:extLst>
          </p:cNvPr>
          <p:cNvSpPr/>
          <p:nvPr/>
        </p:nvSpPr>
        <p:spPr>
          <a:xfrm>
            <a:off x="1103965" y="2509442"/>
            <a:ext cx="10150513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200" i="1" dirty="0" err="1">
                <a:solidFill>
                  <a:schemeClr val="tx1"/>
                </a:solidFill>
              </a:rPr>
              <a:t>Chim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gì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vừa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vừa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nhảy</a:t>
            </a:r>
            <a:r>
              <a:rPr lang="en-US" sz="3200" i="1" dirty="0">
                <a:solidFill>
                  <a:schemeClr val="tx1"/>
                </a:solidFill>
              </a:rPr>
              <a:t>? 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2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8724" y="355060"/>
            <a:ext cx="12052688" cy="2819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200" i="1" dirty="0">
                <a:solidFill>
                  <a:schemeClr val="tx1"/>
                </a:solidFill>
              </a:rPr>
              <a:t>3. </a:t>
            </a:r>
            <a:r>
              <a:rPr lang="vi-VN" sz="3200" i="1" dirty="0">
                <a:solidFill>
                  <a:schemeClr val="tx1"/>
                </a:solidFill>
              </a:rPr>
              <a:t>Tìm những từ ngữ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chỉ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hoạt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động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của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các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loài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chim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trong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bài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vè</a:t>
            </a:r>
            <a:r>
              <a:rPr lang="en-US" sz="3200" i="1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F10D3-63EE-451A-B78E-736D71912E88}"/>
              </a:ext>
            </a:extLst>
          </p:cNvPr>
          <p:cNvSpPr txBox="1"/>
          <p:nvPr/>
        </p:nvSpPr>
        <p:spPr>
          <a:xfrm>
            <a:off x="2817812" y="2057400"/>
            <a:ext cx="693420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nhảy</a:t>
            </a:r>
            <a:r>
              <a:rPr lang="en-US" sz="2800" dirty="0"/>
              <a:t>, </a:t>
            </a:r>
          </a:p>
          <a:p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, </a:t>
            </a:r>
          </a:p>
          <a:p>
            <a:r>
              <a:rPr lang="en-US" sz="2800" dirty="0"/>
              <a:t>hay </a:t>
            </a:r>
            <a:r>
              <a:rPr lang="en-US" sz="2800" dirty="0" err="1"/>
              <a:t>nghịch</a:t>
            </a:r>
            <a:r>
              <a:rPr lang="en-US" sz="2800" dirty="0"/>
              <a:t> hay </a:t>
            </a:r>
            <a:r>
              <a:rPr lang="en-US" sz="2800" dirty="0" err="1"/>
              <a:t>tếu</a:t>
            </a:r>
            <a:r>
              <a:rPr lang="en-US" sz="2800" dirty="0"/>
              <a:t>, </a:t>
            </a:r>
          </a:p>
          <a:p>
            <a:r>
              <a:rPr lang="en-US" sz="2800" dirty="0"/>
              <a:t>hay chao </a:t>
            </a:r>
            <a:r>
              <a:rPr lang="en-US" sz="2800" dirty="0" err="1"/>
              <a:t>đớp</a:t>
            </a:r>
            <a:r>
              <a:rPr lang="en-US" sz="2800" dirty="0"/>
              <a:t> </a:t>
            </a:r>
            <a:r>
              <a:rPr lang="en-US" sz="2800" dirty="0" err="1"/>
              <a:t>mồi</a:t>
            </a:r>
            <a:r>
              <a:rPr lang="en-US" sz="2800" dirty="0"/>
              <a:t>, </a:t>
            </a:r>
          </a:p>
          <a:p>
            <a:r>
              <a:rPr lang="en-US" sz="2800" dirty="0"/>
              <a:t>hay </a:t>
            </a:r>
            <a:r>
              <a:rPr lang="en-US" sz="2800" dirty="0" err="1"/>
              <a:t>mách</a:t>
            </a:r>
            <a:r>
              <a:rPr lang="en-US" sz="2800" dirty="0"/>
              <a:t> </a:t>
            </a:r>
            <a:r>
              <a:rPr lang="en-US" sz="2800" dirty="0" err="1"/>
              <a:t>lẻo</a:t>
            </a:r>
            <a:r>
              <a:rPr lang="en-US" sz="2800" dirty="0"/>
              <a:t>, </a:t>
            </a:r>
          </a:p>
          <a:p>
            <a:r>
              <a:rPr lang="en-US" sz="2800" dirty="0"/>
              <a:t>hay </a:t>
            </a:r>
            <a:r>
              <a:rPr lang="en-US" sz="2800" dirty="0" err="1"/>
              <a:t>nhặt</a:t>
            </a:r>
            <a:r>
              <a:rPr lang="en-US" sz="2800" dirty="0"/>
              <a:t> </a:t>
            </a:r>
            <a:r>
              <a:rPr lang="en-US" sz="2800" dirty="0" err="1"/>
              <a:t>lân</a:t>
            </a:r>
            <a:r>
              <a:rPr lang="en-US" sz="2800" dirty="0"/>
              <a:t> la, </a:t>
            </a:r>
          </a:p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r>
              <a:rPr lang="en-US" sz="2800" dirty="0"/>
              <a:t>, </a:t>
            </a:r>
          </a:p>
          <a:p>
            <a:r>
              <a:rPr lang="en-US" sz="2800" dirty="0" err="1"/>
              <a:t>giục</a:t>
            </a:r>
            <a:r>
              <a:rPr lang="en-US" sz="2800" dirty="0"/>
              <a:t> </a:t>
            </a:r>
            <a:r>
              <a:rPr lang="en-US" sz="2800" dirty="0" err="1"/>
              <a:t>hè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mau</a:t>
            </a:r>
            <a:r>
              <a:rPr lang="en-US" sz="2800" dirty="0"/>
              <a:t>, </a:t>
            </a:r>
          </a:p>
          <a:p>
            <a:r>
              <a:rPr lang="en-US" sz="2800" dirty="0" err="1"/>
              <a:t>nhấp</a:t>
            </a:r>
            <a:r>
              <a:rPr lang="en-US" sz="2800" dirty="0"/>
              <a:t> </a:t>
            </a:r>
            <a:r>
              <a:rPr lang="en-US" sz="2800" dirty="0" err="1"/>
              <a:t>nhem</a:t>
            </a:r>
            <a:r>
              <a:rPr lang="en-US" sz="2800" dirty="0"/>
              <a:t> </a:t>
            </a:r>
            <a:r>
              <a:rPr lang="en-US" sz="2800" dirty="0" err="1"/>
              <a:t>buồn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1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012" y="533400"/>
            <a:ext cx="11353800" cy="1611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4. </a:t>
            </a:r>
            <a:r>
              <a:rPr lang="en-US" sz="3600" dirty="0" err="1">
                <a:solidFill>
                  <a:schemeClr val="tx1"/>
                </a:solidFill>
              </a:rPr>
              <a:t>Dựa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nội</a:t>
            </a:r>
            <a:r>
              <a:rPr lang="en-US" sz="3600" dirty="0">
                <a:solidFill>
                  <a:schemeClr val="tx1"/>
                </a:solidFill>
              </a:rPr>
              <a:t> dung </a:t>
            </a:r>
            <a:r>
              <a:rPr lang="en-US" sz="3600" dirty="0" err="1">
                <a:solidFill>
                  <a:schemeClr val="tx1"/>
                </a:solidFill>
              </a:rPr>
              <a:t>bài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vè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hiểu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giới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thiệu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về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loài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1812" y="2971800"/>
            <a:ext cx="11353800" cy="16112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vi-VN" sz="3600" dirty="0">
                <a:solidFill>
                  <a:schemeClr val="tx1"/>
                </a:solidFill>
              </a:rPr>
              <a:t>Em thích bác cú mèo nhất, vì trong bài vè, hình ảnh của bác hiện lên rất ngộ nghĩnh, hài hước, lúc nào cũng gật gù buồn ngủ.</a:t>
            </a:r>
          </a:p>
          <a:p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92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ChangeArrowheads="1"/>
          </p:cNvSpPr>
          <p:nvPr/>
        </p:nvSpPr>
        <p:spPr bwMode="auto">
          <a:xfrm>
            <a:off x="1827212" y="785812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chạy lon xon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1827212" y="1325562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g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mới nở</a:t>
            </a:r>
            <a:endParaRPr lang="en-US" altLang="vi-VN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Rectangle 11"/>
          <p:cNvSpPr>
            <a:spLocks noChangeArrowheads="1"/>
          </p:cNvSpPr>
          <p:nvPr/>
        </p:nvSpPr>
        <p:spPr bwMode="auto">
          <a:xfrm>
            <a:off x="1827212" y="1928812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en-US" alt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12"/>
          <p:cNvSpPr>
            <a:spLocks noChangeArrowheads="1"/>
          </p:cNvSpPr>
          <p:nvPr/>
        </p:nvSpPr>
        <p:spPr bwMode="auto">
          <a:xfrm>
            <a:off x="1827213" y="2462212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em sáo xinh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15"/>
          <p:cNvSpPr>
            <a:spLocks noChangeArrowheads="1"/>
          </p:cNvSpPr>
          <p:nvPr/>
        </p:nvSpPr>
        <p:spPr bwMode="auto">
          <a:xfrm>
            <a:off x="1843088" y="3544887"/>
            <a:ext cx="317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con liếu điếu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Rectangle 16"/>
          <p:cNvSpPr>
            <a:spLocks noChangeArrowheads="1"/>
          </p:cNvSpPr>
          <p:nvPr/>
        </p:nvSpPr>
        <p:spPr bwMode="auto">
          <a:xfrm>
            <a:off x="1827213" y="3001962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nói linh tinh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Rectangle 17"/>
          <p:cNvSpPr>
            <a:spLocks noChangeArrowheads="1"/>
          </p:cNvSpPr>
          <p:nvPr/>
        </p:nvSpPr>
        <p:spPr bwMode="auto">
          <a:xfrm>
            <a:off x="1827213" y="4078287"/>
            <a:ext cx="378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nghịch hay tếu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Rectangle 18"/>
          <p:cNvSpPr>
            <a:spLocks noChangeArrowheads="1"/>
          </p:cNvSpPr>
          <p:nvPr/>
        </p:nvSpPr>
        <p:spPr bwMode="auto">
          <a:xfrm>
            <a:off x="1827213" y="4611687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cậu chìa vôi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Rectangle 21"/>
          <p:cNvSpPr>
            <a:spLocks noChangeArrowheads="1"/>
          </p:cNvSpPr>
          <p:nvPr/>
        </p:nvSpPr>
        <p:spPr bwMode="auto">
          <a:xfrm>
            <a:off x="1827212" y="5145087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chao đớp mồi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Rectangle 22"/>
          <p:cNvSpPr>
            <a:spLocks noChangeArrowheads="1"/>
          </p:cNvSpPr>
          <p:nvPr/>
        </p:nvSpPr>
        <p:spPr bwMode="auto">
          <a:xfrm>
            <a:off x="1827212" y="5678487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chèo bẻo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6246812" y="944562"/>
            <a:ext cx="3633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Tính hay mách lẻo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25"/>
          <p:cNvSpPr>
            <a:spLocks noChangeArrowheads="1"/>
          </p:cNvSpPr>
          <p:nvPr/>
        </p:nvSpPr>
        <p:spPr bwMode="auto">
          <a:xfrm>
            <a:off x="6170612" y="1477962"/>
            <a:ext cx="4281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Thím khách trước nh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9230" name="Rectangle 26"/>
          <p:cNvSpPr>
            <a:spLocks noChangeArrowheads="1"/>
          </p:cNvSpPr>
          <p:nvPr/>
        </p:nvSpPr>
        <p:spPr bwMode="auto">
          <a:xfrm>
            <a:off x="6246812" y="2011362"/>
            <a:ext cx="299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nhặt lân la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1" name="Rectangle 27"/>
          <p:cNvSpPr>
            <a:spLocks noChangeArrowheads="1"/>
          </p:cNvSpPr>
          <p:nvPr/>
        </p:nvSpPr>
        <p:spPr bwMode="auto">
          <a:xfrm>
            <a:off x="6246812" y="2468562"/>
            <a:ext cx="287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sẻ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2" name="Rectangle 28"/>
          <p:cNvSpPr>
            <a:spLocks noChangeArrowheads="1"/>
          </p:cNvSpPr>
          <p:nvPr/>
        </p:nvSpPr>
        <p:spPr bwMode="auto">
          <a:xfrm>
            <a:off x="6246813" y="3011487"/>
            <a:ext cx="3249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Có tình có nghĩa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3" name="Rectangle 29"/>
          <p:cNvSpPr>
            <a:spLocks noChangeArrowheads="1"/>
          </p:cNvSpPr>
          <p:nvPr/>
        </p:nvSpPr>
        <p:spPr bwMode="auto">
          <a:xfrm>
            <a:off x="6246813" y="3544887"/>
            <a:ext cx="312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mẹ chim sâu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4" name="Rectangle 30"/>
          <p:cNvSpPr>
            <a:spLocks noChangeArrowheads="1"/>
          </p:cNvSpPr>
          <p:nvPr/>
        </p:nvSpPr>
        <p:spPr bwMode="auto">
          <a:xfrm>
            <a:off x="6256338" y="4078287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Giục hè đến mau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5" name="Rectangle 31"/>
          <p:cNvSpPr>
            <a:spLocks noChangeArrowheads="1"/>
          </p:cNvSpPr>
          <p:nvPr/>
        </p:nvSpPr>
        <p:spPr bwMode="auto">
          <a:xfrm>
            <a:off x="6246812" y="4611687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cô tu hú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6" name="Rectangle 32"/>
          <p:cNvSpPr>
            <a:spLocks noChangeArrowheads="1"/>
          </p:cNvSpPr>
          <p:nvPr/>
        </p:nvSpPr>
        <p:spPr bwMode="auto">
          <a:xfrm>
            <a:off x="6246812" y="5145087"/>
            <a:ext cx="417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Nhấp nhem buồn ngủ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7" name="Rectangle 33"/>
          <p:cNvSpPr>
            <a:spLocks noChangeArrowheads="1"/>
          </p:cNvSpPr>
          <p:nvPr/>
        </p:nvSpPr>
        <p:spPr bwMode="auto">
          <a:xfrm>
            <a:off x="6246812" y="5678487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bác cú mèo 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166" name="Rectangle 3"/>
          <p:cNvSpPr txBox="1">
            <a:spLocks noChangeArrowheads="1"/>
          </p:cNvSpPr>
          <p:nvPr/>
        </p:nvSpPr>
        <p:spPr bwMode="auto">
          <a:xfrm>
            <a:off x="1674812" y="258761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Aft>
                <a:spcPct val="0"/>
              </a:spcAft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Vè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2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  <p:bldP spid="9220" grpId="0"/>
      <p:bldP spid="9221" grpId="0"/>
      <p:bldP spid="9222" grpId="0"/>
      <p:bldP spid="9223" grpId="0"/>
      <p:bldP spid="9224" grpId="0"/>
      <p:bldP spid="9225" grpId="0"/>
      <p:bldP spid="9226" grpId="0"/>
      <p:bldP spid="9227" grpId="0"/>
      <p:bldP spid="9228" grpId="0"/>
      <p:bldP spid="9229" grpId="0"/>
      <p:bldP spid="9230" grpId="0"/>
      <p:bldP spid="9231" grpId="0"/>
      <p:bldP spid="9232" grpId="0"/>
      <p:bldP spid="9233" grpId="0"/>
      <p:bldP spid="9234" grpId="0"/>
      <p:bldP spid="9235" grpId="0"/>
      <p:bldP spid="9236" grpId="0"/>
      <p:bldP spid="92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E590FE-65CC-485C-8FA9-70C497B28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914400"/>
            <a:ext cx="8595074" cy="12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 Chim Vành Khuyên [Official Full HD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88825" cy="6856816"/>
          </a:xfrm>
        </p:spPr>
      </p:pic>
    </p:spTree>
    <p:extLst>
      <p:ext uri="{BB962C8B-B14F-4D97-AF65-F5344CB8AC3E}">
        <p14:creationId xmlns:p14="http://schemas.microsoft.com/office/powerpoint/2010/main" val="378109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9871" y="381000"/>
            <a:ext cx="10744200" cy="121920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59" tIns="41330" rIns="82659" bIns="41330" rtlCol="0" anchor="ctr"/>
          <a:lstStyle/>
          <a:p>
            <a:r>
              <a:rPr lang="en-US" sz="3600" b="1" dirty="0" err="1"/>
              <a:t>Câu</a:t>
            </a:r>
            <a:r>
              <a:rPr lang="en-US" sz="3600" b="1" dirty="0"/>
              <a:t> 2.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892"/>
            <a:ext cx="12188825" cy="7356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250" y="1307112"/>
            <a:ext cx="1198838" cy="189814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08" y="1527418"/>
            <a:ext cx="1293180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74" y="19439"/>
            <a:ext cx="1326804" cy="129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119" y="194885"/>
            <a:ext cx="8121267" cy="31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0353" y="3289228"/>
            <a:ext cx="8112032" cy="315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072" y="421806"/>
            <a:ext cx="7708636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hai</a:t>
            </a:r>
            <a:r>
              <a:rPr kumimoji="0" lang="en-US" sz="2799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21 </a:t>
            </a:r>
            <a:r>
              <a:rPr kumimoji="0" lang="en-US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 </a:t>
            </a:r>
            <a:r>
              <a:rPr kumimoji="0" lang="en-US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2818" y="1042130"/>
            <a:ext cx="2666941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Đọc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9934" y="1657145"/>
            <a:ext cx="4236615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Vè</a:t>
            </a:r>
            <a:r>
              <a:rPr kumimoji="0" lang="en-US" sz="2799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chim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1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892"/>
            <a:ext cx="12188825" cy="7356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250" y="1307112"/>
            <a:ext cx="1198838" cy="189814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08" y="1527418"/>
            <a:ext cx="1293180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3199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lang="en-US" sz="3199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914126">
              <a:defRPr/>
            </a:pPr>
            <a:r>
              <a:rPr lang="en-US" sz="3199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199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sz="3199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74" y="19439"/>
            <a:ext cx="1326804" cy="129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119" y="194885"/>
            <a:ext cx="8121267" cy="31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0353" y="3289228"/>
            <a:ext cx="8112032" cy="315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072" y="421806"/>
            <a:ext cx="7708636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hai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21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2022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2818" y="1042130"/>
            <a:ext cx="2666941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Đọc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9934" y="1657145"/>
            <a:ext cx="4236615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Vè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chim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797" y="2264822"/>
            <a:ext cx="4236615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Bài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2: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6597" y="2895600"/>
            <a:ext cx="5393162" cy="630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Bác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cú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mèo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có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đôi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mắt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rất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tinh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.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6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/>
        </p:nvSpPr>
        <p:spPr bwMode="auto">
          <a:xfrm>
            <a:off x="4162696" y="1937551"/>
            <a:ext cx="4070130" cy="2035988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 sz="2933"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4441674" y="2281193"/>
            <a:ext cx="3443814" cy="344381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90147" tIns="46978" rIns="90147" bIns="46978" anchor="ctr"/>
          <a:lstStyle/>
          <a:p>
            <a:pPr algn="ctr" latinLnBrk="1"/>
            <a:endParaRPr lang="zh-CN" altLang="en-US" sz="1300">
              <a:solidFill>
                <a:srgbClr val="FFFFFF"/>
              </a:solidFill>
              <a:latin typeface="微软雅黑 Light" charset="-122"/>
              <a:ea typeface="微软雅黑 Light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94" y="2401254"/>
            <a:ext cx="3144566" cy="314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F66A6D-BEA9-4082-A325-0BFAF506F977}"/>
              </a:ext>
            </a:extLst>
          </p:cNvPr>
          <p:cNvSpPr/>
          <p:nvPr/>
        </p:nvSpPr>
        <p:spPr>
          <a:xfrm>
            <a:off x="251725" y="239369"/>
            <a:ext cx="11685375" cy="491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93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36D56-41F6-4CA9-BF33-6F08ED5DCDD7}"/>
              </a:ext>
            </a:extLst>
          </p:cNvPr>
          <p:cNvSpPr txBox="1"/>
          <p:nvPr/>
        </p:nvSpPr>
        <p:spPr>
          <a:xfrm>
            <a:off x="765470" y="3539746"/>
            <a:ext cx="543229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AD38FB8A-3E90-45EA-9AD2-23310133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25" y="85307"/>
            <a:ext cx="2464013" cy="19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908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9CC41-7B3E-416C-8ABB-2ADACA2EE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212" y="1032484"/>
            <a:ext cx="6029515" cy="5607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77FC5-04E5-42E4-BF54-047A1EAA8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7" y="128559"/>
            <a:ext cx="6542693" cy="9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234619" y="615127"/>
            <a:ext cx="9736720" cy="1003782"/>
          </a:xfrm>
          <a:prstGeom prst="rect">
            <a:avLst/>
          </a:prstGeom>
          <a:noFill/>
        </p:spPr>
        <p:txBody>
          <a:bodyPr wrap="square" lIns="110154" tIns="55077" rIns="110154" bIns="55077" rtlCol="0">
            <a:spAutoFit/>
          </a:bodyPr>
          <a:lstStyle/>
          <a:p>
            <a:pPr algn="ctr"/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71045-9910-4E8B-A75E-76212F6E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381001"/>
            <a:ext cx="9972193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D4FA8-E86D-4B03-B799-20015579F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5" y="2971800"/>
            <a:ext cx="5715000" cy="3819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3788F-5719-433C-B79F-9C953E092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42" y="2951601"/>
            <a:ext cx="6111238" cy="3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892"/>
            <a:ext cx="12188825" cy="73568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250" y="1307112"/>
            <a:ext cx="1198838" cy="189814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799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08" y="1527418"/>
            <a:ext cx="1293180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3199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lang="en-US" sz="3199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914126">
              <a:defRPr/>
            </a:pPr>
            <a:r>
              <a:rPr lang="en-US" sz="3199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199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sz="3199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74" y="19439"/>
            <a:ext cx="1326804" cy="129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119" y="194885"/>
            <a:ext cx="8121267" cy="31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0353" y="3289228"/>
            <a:ext cx="8112032" cy="315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072" y="421806"/>
            <a:ext cx="7708636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hai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21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2022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2818" y="1042130"/>
            <a:ext cx="2666941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Đọc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9934" y="1657145"/>
            <a:ext cx="4236615" cy="63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99" b="1" dirty="0">
                <a:solidFill>
                  <a:srgbClr val="7030A0"/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Vè</a:t>
            </a:r>
            <a:r>
              <a:rPr lang="en-US" sz="2799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2799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chim</a:t>
            </a:r>
            <a:endParaRPr lang="en-US" sz="2799" b="1" dirty="0">
              <a:solidFill>
                <a:srgbClr val="7030A0"/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0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ChangeArrowheads="1"/>
          </p:cNvSpPr>
          <p:nvPr/>
        </p:nvSpPr>
        <p:spPr bwMode="auto">
          <a:xfrm>
            <a:off x="1827212" y="1365251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chạy lon xon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1827212" y="1905001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g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mới nở</a:t>
            </a:r>
            <a:endParaRPr lang="en-US" altLang="vi-VN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Rectangle 11"/>
          <p:cNvSpPr>
            <a:spLocks noChangeArrowheads="1"/>
          </p:cNvSpPr>
          <p:nvPr/>
        </p:nvSpPr>
        <p:spPr bwMode="auto">
          <a:xfrm>
            <a:off x="1827212" y="2508251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Vừa đi vừa nhảy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12"/>
          <p:cNvSpPr>
            <a:spLocks noChangeArrowheads="1"/>
          </p:cNvSpPr>
          <p:nvPr/>
        </p:nvSpPr>
        <p:spPr bwMode="auto">
          <a:xfrm>
            <a:off x="1827213" y="3041651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em sáo xinh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15"/>
          <p:cNvSpPr>
            <a:spLocks noChangeArrowheads="1"/>
          </p:cNvSpPr>
          <p:nvPr/>
        </p:nvSpPr>
        <p:spPr bwMode="auto">
          <a:xfrm>
            <a:off x="1843088" y="4124326"/>
            <a:ext cx="317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con liếu điếu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Rectangle 16"/>
          <p:cNvSpPr>
            <a:spLocks noChangeArrowheads="1"/>
          </p:cNvSpPr>
          <p:nvPr/>
        </p:nvSpPr>
        <p:spPr bwMode="auto">
          <a:xfrm>
            <a:off x="1827213" y="3581401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nói linh tinh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Rectangle 17"/>
          <p:cNvSpPr>
            <a:spLocks noChangeArrowheads="1"/>
          </p:cNvSpPr>
          <p:nvPr/>
        </p:nvSpPr>
        <p:spPr bwMode="auto">
          <a:xfrm>
            <a:off x="1827213" y="4657726"/>
            <a:ext cx="378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nghịch hay tếu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Rectangle 18"/>
          <p:cNvSpPr>
            <a:spLocks noChangeArrowheads="1"/>
          </p:cNvSpPr>
          <p:nvPr/>
        </p:nvSpPr>
        <p:spPr bwMode="auto">
          <a:xfrm>
            <a:off x="1827213" y="5191126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cậu chìa vôi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6" name="Rectangle 21"/>
          <p:cNvSpPr>
            <a:spLocks noChangeArrowheads="1"/>
          </p:cNvSpPr>
          <p:nvPr/>
        </p:nvSpPr>
        <p:spPr bwMode="auto">
          <a:xfrm>
            <a:off x="1827212" y="5724526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chao đớp mồi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Rectangle 22"/>
          <p:cNvSpPr>
            <a:spLocks noChangeArrowheads="1"/>
          </p:cNvSpPr>
          <p:nvPr/>
        </p:nvSpPr>
        <p:spPr bwMode="auto">
          <a:xfrm>
            <a:off x="1827212" y="6257926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chèo bẻo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6246812" y="1524001"/>
            <a:ext cx="3633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Tính hay mách lẻo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9" name="Rectangle 25"/>
          <p:cNvSpPr>
            <a:spLocks noChangeArrowheads="1"/>
          </p:cNvSpPr>
          <p:nvPr/>
        </p:nvSpPr>
        <p:spPr bwMode="auto">
          <a:xfrm>
            <a:off x="6170612" y="2057401"/>
            <a:ext cx="4281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Thím khách trước nh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9230" name="Rectangle 26"/>
          <p:cNvSpPr>
            <a:spLocks noChangeArrowheads="1"/>
          </p:cNvSpPr>
          <p:nvPr/>
        </p:nvSpPr>
        <p:spPr bwMode="auto">
          <a:xfrm>
            <a:off x="6246812" y="2590801"/>
            <a:ext cx="299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nhặt lân la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1" name="Rectangle 27"/>
          <p:cNvSpPr>
            <a:spLocks noChangeArrowheads="1"/>
          </p:cNvSpPr>
          <p:nvPr/>
        </p:nvSpPr>
        <p:spPr bwMode="auto">
          <a:xfrm>
            <a:off x="6246812" y="3048001"/>
            <a:ext cx="287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sẻ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2" name="Rectangle 28"/>
          <p:cNvSpPr>
            <a:spLocks noChangeArrowheads="1"/>
          </p:cNvSpPr>
          <p:nvPr/>
        </p:nvSpPr>
        <p:spPr bwMode="auto">
          <a:xfrm>
            <a:off x="6246813" y="3590926"/>
            <a:ext cx="3249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Có tình có nghĩa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3" name="Rectangle 29"/>
          <p:cNvSpPr>
            <a:spLocks noChangeArrowheads="1"/>
          </p:cNvSpPr>
          <p:nvPr/>
        </p:nvSpPr>
        <p:spPr bwMode="auto">
          <a:xfrm>
            <a:off x="6246813" y="4124326"/>
            <a:ext cx="312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mẹ chim sâu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4" name="Rectangle 30"/>
          <p:cNvSpPr>
            <a:spLocks noChangeArrowheads="1"/>
          </p:cNvSpPr>
          <p:nvPr/>
        </p:nvSpPr>
        <p:spPr bwMode="auto">
          <a:xfrm>
            <a:off x="6256338" y="4657726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Giục hè đến mau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5" name="Rectangle 31"/>
          <p:cNvSpPr>
            <a:spLocks noChangeArrowheads="1"/>
          </p:cNvSpPr>
          <p:nvPr/>
        </p:nvSpPr>
        <p:spPr bwMode="auto">
          <a:xfrm>
            <a:off x="6246812" y="5191126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cô tu hú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6" name="Rectangle 32"/>
          <p:cNvSpPr>
            <a:spLocks noChangeArrowheads="1"/>
          </p:cNvSpPr>
          <p:nvPr/>
        </p:nvSpPr>
        <p:spPr bwMode="auto">
          <a:xfrm>
            <a:off x="6246812" y="5724526"/>
            <a:ext cx="417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Nhấp nhem buồn ngủ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7" name="Rectangle 33"/>
          <p:cNvSpPr>
            <a:spLocks noChangeArrowheads="1"/>
          </p:cNvSpPr>
          <p:nvPr/>
        </p:nvSpPr>
        <p:spPr bwMode="auto">
          <a:xfrm>
            <a:off x="6246812" y="6257926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bác cú mèo 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166" name="Rectangle 3"/>
          <p:cNvSpPr txBox="1">
            <a:spLocks noChangeArrowheads="1"/>
          </p:cNvSpPr>
          <p:nvPr/>
        </p:nvSpPr>
        <p:spPr bwMode="auto">
          <a:xfrm>
            <a:off x="1674812" y="8382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Aft>
                <a:spcPct val="0"/>
              </a:spcAft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Vè chim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  <p:bldP spid="9220" grpId="0"/>
      <p:bldP spid="9221" grpId="0"/>
      <p:bldP spid="9222" grpId="0"/>
      <p:bldP spid="9223" grpId="0"/>
      <p:bldP spid="9224" grpId="0"/>
      <p:bldP spid="9225" grpId="0"/>
      <p:bldP spid="9226" grpId="0"/>
      <p:bldP spid="9227" grpId="0"/>
      <p:bldP spid="9228" grpId="0"/>
      <p:bldP spid="9229" grpId="0"/>
      <p:bldP spid="9230" grpId="0"/>
      <p:bldP spid="9231" grpId="0"/>
      <p:bldP spid="9232" grpId="0"/>
      <p:bldP spid="9233" grpId="0"/>
      <p:bldP spid="9234" grpId="0"/>
      <p:bldP spid="9235" grpId="0"/>
      <p:bldP spid="9236" grpId="0"/>
      <p:bldP spid="92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ChangeArrowheads="1"/>
          </p:cNvSpPr>
          <p:nvPr/>
        </p:nvSpPr>
        <p:spPr bwMode="auto">
          <a:xfrm>
            <a:off x="1827212" y="1365251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chạy lon xon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1827212" y="1905001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g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mới nở</a:t>
            </a:r>
            <a:endParaRPr lang="en-US" altLang="vi-VN" sz="36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827212" y="2508251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Vừa đi vừa nhảy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Rectangle 12"/>
          <p:cNvSpPr>
            <a:spLocks noChangeArrowheads="1"/>
          </p:cNvSpPr>
          <p:nvPr/>
        </p:nvSpPr>
        <p:spPr bwMode="auto">
          <a:xfrm>
            <a:off x="1827213" y="3041651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em sáo xinh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Rectangle 15"/>
          <p:cNvSpPr>
            <a:spLocks noChangeArrowheads="1"/>
          </p:cNvSpPr>
          <p:nvPr/>
        </p:nvSpPr>
        <p:spPr bwMode="auto">
          <a:xfrm>
            <a:off x="1843088" y="4124326"/>
            <a:ext cx="3173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con liếu điếu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Rectangle 16"/>
          <p:cNvSpPr>
            <a:spLocks noChangeArrowheads="1"/>
          </p:cNvSpPr>
          <p:nvPr/>
        </p:nvSpPr>
        <p:spPr bwMode="auto">
          <a:xfrm>
            <a:off x="1827213" y="3581401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nói linh tinh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0" name="Rectangle 17"/>
          <p:cNvSpPr>
            <a:spLocks noChangeArrowheads="1"/>
          </p:cNvSpPr>
          <p:nvPr/>
        </p:nvSpPr>
        <p:spPr bwMode="auto">
          <a:xfrm>
            <a:off x="1827213" y="4657726"/>
            <a:ext cx="378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nghịch hay tếu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Rectangle 18"/>
          <p:cNvSpPr>
            <a:spLocks noChangeArrowheads="1"/>
          </p:cNvSpPr>
          <p:nvPr/>
        </p:nvSpPr>
        <p:spPr bwMode="auto">
          <a:xfrm>
            <a:off x="1827213" y="5191126"/>
            <a:ext cx="301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cậu chìa vôi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Rectangle 21"/>
          <p:cNvSpPr>
            <a:spLocks noChangeArrowheads="1"/>
          </p:cNvSpPr>
          <p:nvPr/>
        </p:nvSpPr>
        <p:spPr bwMode="auto">
          <a:xfrm>
            <a:off x="1827212" y="5724526"/>
            <a:ext cx="3595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chao đớp mồi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Rectangle 22"/>
          <p:cNvSpPr>
            <a:spLocks noChangeArrowheads="1"/>
          </p:cNvSpPr>
          <p:nvPr/>
        </p:nvSpPr>
        <p:spPr bwMode="auto">
          <a:xfrm>
            <a:off x="1827212" y="6257926"/>
            <a:ext cx="347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chèo bẻo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Rectangle 24"/>
          <p:cNvSpPr>
            <a:spLocks noChangeArrowheads="1"/>
          </p:cNvSpPr>
          <p:nvPr/>
        </p:nvSpPr>
        <p:spPr bwMode="auto">
          <a:xfrm>
            <a:off x="6246812" y="1524001"/>
            <a:ext cx="3633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Tính hay mách lẻo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5" name="Rectangle 25"/>
          <p:cNvSpPr>
            <a:spLocks noChangeArrowheads="1"/>
          </p:cNvSpPr>
          <p:nvPr/>
        </p:nvSpPr>
        <p:spPr bwMode="auto">
          <a:xfrm>
            <a:off x="6170612" y="2057401"/>
            <a:ext cx="4281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Thím khách trước nh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8206" name="Rectangle 26"/>
          <p:cNvSpPr>
            <a:spLocks noChangeArrowheads="1"/>
          </p:cNvSpPr>
          <p:nvPr/>
        </p:nvSpPr>
        <p:spPr bwMode="auto">
          <a:xfrm>
            <a:off x="6246812" y="2590801"/>
            <a:ext cx="299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Hay nhặt lân la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7" name="Rectangle 27"/>
          <p:cNvSpPr>
            <a:spLocks noChangeArrowheads="1"/>
          </p:cNvSpPr>
          <p:nvPr/>
        </p:nvSpPr>
        <p:spPr bwMode="auto">
          <a:xfrm>
            <a:off x="6246812" y="3048001"/>
            <a:ext cx="287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chim sẻ 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8" name="Rectangle 28"/>
          <p:cNvSpPr>
            <a:spLocks noChangeArrowheads="1"/>
          </p:cNvSpPr>
          <p:nvPr/>
        </p:nvSpPr>
        <p:spPr bwMode="auto">
          <a:xfrm>
            <a:off x="6246813" y="3590926"/>
            <a:ext cx="3249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Có tình có nghĩa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Rectangle 29"/>
          <p:cNvSpPr>
            <a:spLocks noChangeArrowheads="1"/>
          </p:cNvSpPr>
          <p:nvPr/>
        </p:nvSpPr>
        <p:spPr bwMode="auto">
          <a:xfrm>
            <a:off x="6246813" y="4124326"/>
            <a:ext cx="312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mẹ chim sâu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Rectangle 30"/>
          <p:cNvSpPr>
            <a:spLocks noChangeArrowheads="1"/>
          </p:cNvSpPr>
          <p:nvPr/>
        </p:nvSpPr>
        <p:spPr bwMode="auto">
          <a:xfrm>
            <a:off x="6256338" y="4657726"/>
            <a:ext cx="3325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Giục hè đến mau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31"/>
          <p:cNvSpPr>
            <a:spLocks noChangeArrowheads="1"/>
          </p:cNvSpPr>
          <p:nvPr/>
        </p:nvSpPr>
        <p:spPr bwMode="auto">
          <a:xfrm>
            <a:off x="6246812" y="5191126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cô tu hú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32"/>
          <p:cNvSpPr>
            <a:spLocks noChangeArrowheads="1"/>
          </p:cNvSpPr>
          <p:nvPr/>
        </p:nvSpPr>
        <p:spPr bwMode="auto">
          <a:xfrm>
            <a:off x="6246812" y="5724526"/>
            <a:ext cx="4173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Nhấp nhem buồn ngủ</a:t>
            </a:r>
            <a:endParaRPr lang="en-US" altLang="vi-VN" sz="36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3" name="Rectangle 33"/>
          <p:cNvSpPr>
            <a:spLocks noChangeArrowheads="1"/>
          </p:cNvSpPr>
          <p:nvPr/>
        </p:nvSpPr>
        <p:spPr bwMode="auto">
          <a:xfrm>
            <a:off x="6246812" y="6257926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</a:rPr>
              <a:t> bác cú mèo </a:t>
            </a:r>
            <a:r>
              <a:rPr lang="en-US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5044281" y="16168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4282281" y="2150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4358481" y="2150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4891881" y="27598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4663281" y="3293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739481" y="32932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797300" y="1900239"/>
            <a:ext cx="1306512" cy="1587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093075" y="2036764"/>
            <a:ext cx="160020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196681" y="588724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4702969" y="54395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804569" y="546338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403056" y="490299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920456" y="433784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4833144" y="433784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985544" y="38139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9027319" y="282019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0225881" y="226933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10302081" y="230901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9692481" y="173593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120481" y="646033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210969" y="64936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9284494" y="383778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8854281" y="333613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8946356" y="335041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9351169" y="490299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9194006" y="43727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9274969" y="4387057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10208419" y="596503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8458994" y="5410994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8376444" y="5425282"/>
            <a:ext cx="423863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9530556" y="65063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9444831" y="6493669"/>
            <a:ext cx="423862" cy="1524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37412" y="3144838"/>
            <a:ext cx="1752600" cy="1270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817813" y="6248401"/>
            <a:ext cx="2335213" cy="476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8342312" y="4124325"/>
            <a:ext cx="952500" cy="158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314700" y="4665664"/>
            <a:ext cx="160020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122612" y="3581401"/>
            <a:ext cx="160020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7085013" y="4124325"/>
            <a:ext cx="601663" cy="158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6357938" y="6253163"/>
            <a:ext cx="1984375" cy="4762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53" name="Rectangle 3"/>
          <p:cNvSpPr txBox="1">
            <a:spLocks noChangeArrowheads="1"/>
          </p:cNvSpPr>
          <p:nvPr/>
        </p:nvSpPr>
        <p:spPr bwMode="auto">
          <a:xfrm>
            <a:off x="1674812" y="8382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spcAft>
                <a:spcPct val="0"/>
              </a:spcAft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Vè chim</a:t>
            </a:r>
            <a:endParaRPr lang="en-US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6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5"/>
          <p:cNvSpPr>
            <a:spLocks/>
          </p:cNvSpPr>
          <p:nvPr/>
        </p:nvSpPr>
        <p:spPr bwMode="auto">
          <a:xfrm>
            <a:off x="4377612" y="584202"/>
            <a:ext cx="809098" cy="5578476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638" tIns="41319" rIns="82638" bIns="41319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lt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4438977" y="566936"/>
            <a:ext cx="5067085" cy="1099882"/>
            <a:chOff x="4419627" y="150457"/>
            <a:chExt cx="5068407" cy="1099883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19627" y="521102"/>
              <a:ext cx="727764" cy="729238"/>
              <a:chOff x="4318029" y="521102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17292" y="521839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52653" y="560870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1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167554" y="150457"/>
              <a:ext cx="4320480" cy="98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Lon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xon</a:t>
              </a:r>
              <a:endParaRPr lang="zh-CN" altLang="en-US" sz="4300" dirty="0">
                <a:solidFill>
                  <a:srgbClr val="0070C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763638" y="1864823"/>
            <a:ext cx="4544991" cy="1028664"/>
            <a:chOff x="4441097" y="599489"/>
            <a:chExt cx="4546176" cy="1028664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97" y="898915"/>
              <a:ext cx="727764" cy="729238"/>
              <a:chOff x="4339499" y="898915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62" y="899652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938673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chemeClr val="bg1"/>
                    </a:solidFill>
                    <a:ea typeface="微软雅黑" pitchFamily="34" charset="-122"/>
                  </a:rPr>
                  <a:t>2</a:t>
                </a:r>
                <a:endParaRPr lang="zh-CN" altLang="en-US" sz="2900" spc="271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24896" y="599489"/>
              <a:ext cx="3762377" cy="98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904"/>
                </a:spcBef>
              </a:pPr>
              <a:r>
                <a:rPr lang="en-US" sz="4400" dirty="0" err="1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Lân</a:t>
              </a:r>
              <a:r>
                <a:rPr lang="en-US" sz="4400" dirty="0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la</a:t>
              </a:r>
              <a:endParaRPr lang="zh-CN" altLang="en-US" sz="4300" dirty="0">
                <a:solidFill>
                  <a:srgbClr val="B43C0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4755780" y="3175519"/>
            <a:ext cx="5453434" cy="1017916"/>
            <a:chOff x="4358550" y="823454"/>
            <a:chExt cx="4552553" cy="1017917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358550" y="953934"/>
              <a:ext cx="727763" cy="887437"/>
              <a:chOff x="4256952" y="953934"/>
              <a:chExt cx="727763" cy="887437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177115" y="1033771"/>
                <a:ext cx="887437" cy="727763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00B050"/>
                  </a:solidFill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22253" y="1142844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rgbClr val="00B050"/>
                    </a:solidFill>
                    <a:ea typeface="微软雅黑" pitchFamily="34" charset="-122"/>
                  </a:rPr>
                  <a:t>3</a:t>
                </a:r>
                <a:endParaRPr lang="zh-CN" altLang="en-US" sz="2900" spc="271" dirty="0">
                  <a:solidFill>
                    <a:srgbClr val="00B05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148725" y="823454"/>
              <a:ext cx="3762378" cy="98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44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Nhấp</a:t>
              </a:r>
              <a:r>
                <a:rPr lang="en-US" sz="44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nhem</a:t>
              </a:r>
              <a:endParaRPr lang="en-US" sz="44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4534260" y="4394341"/>
            <a:ext cx="5307391" cy="1034474"/>
            <a:chOff x="4226902" y="976133"/>
            <a:chExt cx="5308775" cy="1034476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226902" y="1281371"/>
              <a:ext cx="727764" cy="729238"/>
              <a:chOff x="4125304" y="1281371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124567" y="1282108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7030A0"/>
                  </a:solidFill>
                  <a:ea typeface="宋体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259925" y="1373390"/>
                <a:ext cx="408680" cy="53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900" spc="271" dirty="0">
                    <a:solidFill>
                      <a:srgbClr val="7030A0"/>
                    </a:solidFill>
                    <a:ea typeface="微软雅黑" pitchFamily="34" charset="-122"/>
                  </a:rPr>
                  <a:t>4</a:t>
                </a:r>
                <a:endParaRPr lang="zh-CN" altLang="en-US" sz="2900" spc="271" dirty="0">
                  <a:solidFill>
                    <a:srgbClr val="7030A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082408" y="976133"/>
              <a:ext cx="4453269" cy="98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4400" dirty="0" err="1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Liếu</a:t>
              </a:r>
              <a:r>
                <a:rPr lang="en-US" sz="4400" dirty="0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điếu</a:t>
              </a:r>
              <a:endParaRPr lang="en-US" sz="4400" dirty="0">
                <a:solidFill>
                  <a:srgbClr val="7030A0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218717" y="499512"/>
            <a:ext cx="2234618" cy="1497584"/>
          </a:xfrm>
          <a:prstGeom prst="cloudCallout">
            <a:avLst>
              <a:gd name="adj1" fmla="val 35877"/>
              <a:gd name="adj2" fmla="val 91360"/>
            </a:avLst>
          </a:prstGeom>
          <a:solidFill>
            <a:schemeClr val="bg1"/>
          </a:solidFill>
          <a:ln>
            <a:solidFill>
              <a:srgbClr val="BF2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endParaRPr lang="en-US"/>
          </a:p>
        </p:txBody>
      </p:sp>
      <p:sp>
        <p:nvSpPr>
          <p:cNvPr id="50" name="TextBox 33"/>
          <p:cNvSpPr txBox="1"/>
          <p:nvPr/>
        </p:nvSpPr>
        <p:spPr>
          <a:xfrm rot="21324261">
            <a:off x="546604" y="895282"/>
            <a:ext cx="1578847" cy="557564"/>
          </a:xfrm>
          <a:prstGeom prst="rect">
            <a:avLst/>
          </a:prstGeom>
          <a:noFill/>
        </p:spPr>
        <p:txBody>
          <a:bodyPr wrap="none" lIns="110213" tIns="55106" rIns="110213" bIns="55106" rtlCol="0">
            <a:spAutoFit/>
          </a:bodyPr>
          <a:lstStyle/>
          <a:p>
            <a:pPr algn="l"/>
            <a:r>
              <a:rPr lang="en-US" altLang="zh-CN" sz="2900" b="1" spc="-181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j-lt"/>
                <a:ea typeface="方正卡通简体" pitchFamily="65" charset="-122"/>
              </a:rPr>
              <a:t>Luyện đọc</a:t>
            </a:r>
            <a:endParaRPr lang="zh-CN" altLang="en-US" sz="2900" b="1" spc="-181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j-lt"/>
              <a:ea typeface="方正卡通简体" pitchFamily="65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AE51-BB42-483B-A91F-5F132E7F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7" y="2712229"/>
            <a:ext cx="4139335" cy="26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9"/>
          <p:cNvCxnSpPr/>
          <p:nvPr/>
        </p:nvCxnSpPr>
        <p:spPr>
          <a:xfrm flipH="1">
            <a:off x="5982256" y="535348"/>
            <a:ext cx="35956" cy="594165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3"/>
          <p:cNvSpPr/>
          <p:nvPr/>
        </p:nvSpPr>
        <p:spPr>
          <a:xfrm>
            <a:off x="5469388" y="703056"/>
            <a:ext cx="986870" cy="987128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488821" y="2053305"/>
            <a:ext cx="986870" cy="987128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1"/>
          <p:cNvSpPr txBox="1"/>
          <p:nvPr/>
        </p:nvSpPr>
        <p:spPr>
          <a:xfrm>
            <a:off x="6814309" y="762000"/>
            <a:ext cx="5336276" cy="788397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altLang="zh-CN" sz="4300" b="1" dirty="0">
                <a:solidFill>
                  <a:srgbClr val="F29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 </a:t>
            </a:r>
            <a:r>
              <a:rPr lang="en-US" altLang="zh-CN" sz="4300" b="1" dirty="0" err="1">
                <a:solidFill>
                  <a:srgbClr val="F29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zh-CN" altLang="en-US" sz="4300" b="1" dirty="0">
              <a:solidFill>
                <a:srgbClr val="F29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6"/>
          <p:cNvSpPr txBox="1"/>
          <p:nvPr/>
        </p:nvSpPr>
        <p:spPr>
          <a:xfrm>
            <a:off x="372940" y="2546868"/>
            <a:ext cx="4578472" cy="603731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just"/>
            <a:r>
              <a:rPr lang="en-US" sz="3200" dirty="0" err="1"/>
              <a:t>Loanh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,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xa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7"/>
          <p:cNvSpPr txBox="1"/>
          <p:nvPr/>
        </p:nvSpPr>
        <p:spPr>
          <a:xfrm>
            <a:off x="385394" y="1611654"/>
            <a:ext cx="2740291" cy="773008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altLang="zh-CN" sz="4300" b="1" dirty="0" err="1">
                <a:solidFill>
                  <a:srgbClr val="A5C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altLang="zh-CN" sz="4300" b="1" dirty="0">
                <a:solidFill>
                  <a:srgbClr val="A5C0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  <a:endParaRPr lang="zh-CN" altLang="en-US" sz="4300" b="1" dirty="0">
              <a:solidFill>
                <a:srgbClr val="A5C0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-3047206" y="-1127945"/>
            <a:ext cx="1040433" cy="796179"/>
          </a:xfrm>
          <a:prstGeom prst="rect">
            <a:avLst/>
          </a:prstGeom>
        </p:spPr>
      </p:pic>
      <p:sp>
        <p:nvSpPr>
          <p:cNvPr id="9" name="文本框 10"/>
          <p:cNvSpPr txBox="1"/>
          <p:nvPr/>
        </p:nvSpPr>
        <p:spPr>
          <a:xfrm>
            <a:off x="6597019" y="1690184"/>
            <a:ext cx="4831393" cy="603731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đáng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endParaRPr lang="vi-VN" sz="3200" dirty="0"/>
          </a:p>
        </p:txBody>
      </p:sp>
      <p:sp>
        <p:nvSpPr>
          <p:cNvPr id="21" name="AutoShape 2" descr="Ủng Cao Su Chống Cháy An Toàn Giày Chống Thấm Chịu Nhiệt Độ Cao Lính Cứu Hỏa  Bảo Vệ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Ủng Cao Su Chống Cháy An Toàn Giày Chống Thấm Chịu Nhiệt Độ Cao Lính Cứu Hỏa  Bảo Vệ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椭圆 6"/>
          <p:cNvSpPr/>
          <p:nvPr/>
        </p:nvSpPr>
        <p:spPr>
          <a:xfrm>
            <a:off x="5547735" y="3431785"/>
            <a:ext cx="986870" cy="987128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3"/>
          <p:cNvSpPr txBox="1"/>
          <p:nvPr/>
        </p:nvSpPr>
        <p:spPr>
          <a:xfrm>
            <a:off x="6788344" y="3431785"/>
            <a:ext cx="4640068" cy="726841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altLang="zh-CN" sz="4000" b="1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altLang="zh-CN" sz="40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endParaRPr lang="zh-CN" altLang="en-US" sz="4000" b="1" dirty="0">
              <a:solidFill>
                <a:srgbClr val="B09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2"/>
          <p:cNvSpPr txBox="1"/>
          <p:nvPr/>
        </p:nvSpPr>
        <p:spPr>
          <a:xfrm>
            <a:off x="6278269" y="4307490"/>
            <a:ext cx="4997743" cy="603731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nhắm</a:t>
            </a:r>
            <a:r>
              <a:rPr lang="en-US" sz="3200" dirty="0"/>
              <a:t> </a:t>
            </a:r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endParaRPr lang="vi-VN" sz="3200" dirty="0"/>
          </a:p>
        </p:txBody>
      </p:sp>
      <p:sp>
        <p:nvSpPr>
          <p:cNvPr id="20" name="椭圆 7"/>
          <p:cNvSpPr/>
          <p:nvPr/>
        </p:nvSpPr>
        <p:spPr>
          <a:xfrm>
            <a:off x="5528203" y="5085086"/>
            <a:ext cx="986870" cy="987128"/>
          </a:xfrm>
          <a:prstGeom prst="ellips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4"/>
          <p:cNvSpPr txBox="1"/>
          <p:nvPr/>
        </p:nvSpPr>
        <p:spPr>
          <a:xfrm>
            <a:off x="385394" y="5528450"/>
            <a:ext cx="4718418" cy="603731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3200" dirty="0" err="1"/>
              <a:t>Tên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loài</a:t>
            </a:r>
            <a:r>
              <a:rPr lang="en-US" sz="3200" dirty="0"/>
              <a:t> </a:t>
            </a:r>
            <a:r>
              <a:rPr lang="en-US" sz="3200" dirty="0" err="1"/>
              <a:t>chim</a:t>
            </a:r>
            <a:endParaRPr lang="vi-VN" sz="3200" dirty="0"/>
          </a:p>
        </p:txBody>
      </p:sp>
      <p:sp>
        <p:nvSpPr>
          <p:cNvPr id="24" name="文本框 15"/>
          <p:cNvSpPr txBox="1"/>
          <p:nvPr/>
        </p:nvSpPr>
        <p:spPr>
          <a:xfrm>
            <a:off x="366121" y="4761590"/>
            <a:ext cx="3840972" cy="788397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4300" b="1" dirty="0" err="1">
                <a:solidFill>
                  <a:srgbClr val="C8D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Liếu</a:t>
            </a:r>
            <a:r>
              <a:rPr lang="en-US" sz="4300" b="1" dirty="0">
                <a:solidFill>
                  <a:srgbClr val="C8D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8D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endParaRPr lang="zh-CN" altLang="en-US" sz="4300" b="1" dirty="0">
              <a:solidFill>
                <a:srgbClr val="C8D8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5" grpId="0"/>
      <p:bldP spid="16" grpId="0"/>
      <p:bldP spid="9" grpId="0"/>
      <p:bldP spid="13" grpId="0" animBg="1"/>
      <p:bldP spid="19" grpId="0"/>
      <p:bldP spid="14" grpId="0"/>
      <p:bldP spid="20" grpId="0" animBg="1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193043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769</Words>
  <Application>Microsoft Office PowerPoint</Application>
  <PresentationFormat>Custom</PresentationFormat>
  <Paragraphs>191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SimSun</vt:lpstr>
      <vt:lpstr>微软雅黑 Light</vt:lpstr>
      <vt:lpstr>Arial</vt:lpstr>
      <vt:lpstr>Arial-Rounded</vt:lpstr>
      <vt:lpstr>Calibri</vt:lpstr>
      <vt:lpstr>等线</vt:lpstr>
      <vt:lpstr>HP001 4 hàng</vt:lpstr>
      <vt:lpstr>HP001 4H</vt:lpstr>
      <vt:lpstr>Times New Roman</vt:lpstr>
      <vt:lpstr>UTM Cookies</vt:lpstr>
      <vt:lpstr>Windsor</vt:lpstr>
      <vt:lpstr>方正卡通简体</vt:lpstr>
      <vt:lpstr>Office Theme</vt:lpstr>
      <vt:lpstr>10_Office Theme</vt:lpstr>
      <vt:lpstr>Chủ đề của Office</vt:lpstr>
      <vt:lpstr>1_Chủ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295</cp:revision>
  <dcterms:created xsi:type="dcterms:W3CDTF">2020-12-08T15:48:47Z</dcterms:created>
  <dcterms:modified xsi:type="dcterms:W3CDTF">2022-02-20T22:44:57Z</dcterms:modified>
</cp:coreProperties>
</file>