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6.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8" r:id="rId3"/>
    <p:sldMasterId id="2147483707" r:id="rId4"/>
  </p:sldMasterIdLst>
  <p:notesMasterIdLst>
    <p:notesMasterId r:id="rId40"/>
  </p:notesMasterIdLst>
  <p:handoutMasterIdLst>
    <p:handoutMasterId r:id="rId41"/>
  </p:handoutMasterIdLst>
  <p:sldIdLst>
    <p:sldId id="2007577114" r:id="rId5"/>
    <p:sldId id="258" r:id="rId6"/>
    <p:sldId id="353" r:id="rId7"/>
    <p:sldId id="3404" r:id="rId8"/>
    <p:sldId id="2007577111" r:id="rId9"/>
    <p:sldId id="3399" r:id="rId10"/>
    <p:sldId id="375" r:id="rId11"/>
    <p:sldId id="2007577097" r:id="rId12"/>
    <p:sldId id="405" r:id="rId13"/>
    <p:sldId id="2007577098" r:id="rId14"/>
    <p:sldId id="2007577099" r:id="rId15"/>
    <p:sldId id="2007577100" r:id="rId16"/>
    <p:sldId id="2007577101" r:id="rId17"/>
    <p:sldId id="2007577102" r:id="rId18"/>
    <p:sldId id="3400" r:id="rId19"/>
    <p:sldId id="3401" r:id="rId20"/>
    <p:sldId id="404" r:id="rId21"/>
    <p:sldId id="2007577105" r:id="rId22"/>
    <p:sldId id="2007577103" r:id="rId23"/>
    <p:sldId id="360" r:id="rId24"/>
    <p:sldId id="2007577106" r:id="rId25"/>
    <p:sldId id="2007577104" r:id="rId26"/>
    <p:sldId id="2007577107" r:id="rId27"/>
    <p:sldId id="386" r:id="rId28"/>
    <p:sldId id="2007577108" r:id="rId29"/>
    <p:sldId id="408" r:id="rId30"/>
    <p:sldId id="409" r:id="rId31"/>
    <p:sldId id="363" r:id="rId32"/>
    <p:sldId id="410" r:id="rId33"/>
    <p:sldId id="2007577116" r:id="rId34"/>
    <p:sldId id="387" r:id="rId35"/>
    <p:sldId id="2007577112" r:id="rId36"/>
    <p:sldId id="2007577109" r:id="rId37"/>
    <p:sldId id="2007577110" r:id="rId38"/>
    <p:sldId id="2007577115" r:id="rId39"/>
  </p:sldIdLst>
  <p:sldSz cx="12192000" cy="6858000"/>
  <p:notesSz cx="6858000" cy="9144000"/>
  <p:custDataLst>
    <p:tags r:id="rId4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CC"/>
    <a:srgbClr val="E6CDFF"/>
    <a:srgbClr val="FFE5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7" autoAdjust="0"/>
    <p:restoredTop sz="94660"/>
  </p:normalViewPr>
  <p:slideViewPr>
    <p:cSldViewPr snapToGrid="0">
      <p:cViewPr varScale="1">
        <p:scale>
          <a:sx n="79" d="100"/>
          <a:sy n="79" d="100"/>
        </p:scale>
        <p:origin x="80" y="56"/>
      </p:cViewPr>
      <p:guideLst/>
    </p:cSldViewPr>
  </p:slideViewPr>
  <p:notesTextViewPr>
    <p:cViewPr>
      <p:scale>
        <a:sx n="1" d="1"/>
        <a:sy n="1" d="1"/>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68D5F3-8C40-4B30-A948-7E535E31AD0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8D874D9-87C0-470A-841C-00210F4230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1800B5-DAD5-41E9-ADE9-FF9302B316C0}" type="datetimeFigureOut">
              <a:rPr lang="en-US" smtClean="0"/>
              <a:t>5/4/2022</a:t>
            </a:fld>
            <a:endParaRPr lang="en-US"/>
          </a:p>
        </p:txBody>
      </p:sp>
      <p:sp>
        <p:nvSpPr>
          <p:cNvPr id="4" name="Footer Placeholder 3">
            <a:extLst>
              <a:ext uri="{FF2B5EF4-FFF2-40B4-BE49-F238E27FC236}">
                <a16:creationId xmlns:a16="http://schemas.microsoft.com/office/drawing/2014/main" id="{1AD4EF3D-8A7D-49AE-9289-06E8FC5FCB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E2135C9-5CFF-4200-B118-1DF965F55C3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928CF6-3C16-4317-8B04-0D6CF67746DB}" type="slidenum">
              <a:rPr lang="en-US" smtClean="0"/>
              <a:t>‹#›</a:t>
            </a:fld>
            <a:endParaRPr lang="en-US"/>
          </a:p>
        </p:txBody>
      </p:sp>
    </p:spTree>
    <p:extLst>
      <p:ext uri="{BB962C8B-B14F-4D97-AF65-F5344CB8AC3E}">
        <p14:creationId xmlns:p14="http://schemas.microsoft.com/office/powerpoint/2010/main" val="1811564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294D77-872A-43A7-A1C9-CF95DA157644}" type="datetimeFigureOut">
              <a:rPr lang="en-US" smtClean="0"/>
              <a:t>5/4/2022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29576-E1DF-4A7B-8727-2A6C0DFAB771}" type="slidenum">
              <a:rPr lang="en-US" smtClean="0"/>
              <a:t>‹#›</a:t>
            </a:fld>
            <a:endParaRPr lang="en-US"/>
          </a:p>
        </p:txBody>
      </p:sp>
    </p:spTree>
    <p:extLst>
      <p:ext uri="{BB962C8B-B14F-4D97-AF65-F5344CB8AC3E}">
        <p14:creationId xmlns:p14="http://schemas.microsoft.com/office/powerpoint/2010/main" val="949036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20C29576-E1DF-4A7B-8727-2A6C0DFAB771}" type="slidenum">
              <a:rPr lang="en-US" smtClean="0"/>
              <a:t>2</a:t>
            </a:fld>
            <a:endParaRPr lang="en-US"/>
          </a:p>
        </p:txBody>
      </p:sp>
    </p:spTree>
    <p:extLst>
      <p:ext uri="{BB962C8B-B14F-4D97-AF65-F5344CB8AC3E}">
        <p14:creationId xmlns:p14="http://schemas.microsoft.com/office/powerpoint/2010/main" val="4147056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giáo dục thêm cho HS ý nghĩa của lá cờ</a:t>
            </a:r>
          </a:p>
        </p:txBody>
      </p:sp>
    </p:spTree>
    <p:extLst>
      <p:ext uri="{BB962C8B-B14F-4D97-AF65-F5344CB8AC3E}">
        <p14:creationId xmlns:p14="http://schemas.microsoft.com/office/powerpoint/2010/main" val="2432272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5892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Tree>
    <p:extLst>
      <p:ext uri="{BB962C8B-B14F-4D97-AF65-F5344CB8AC3E}">
        <p14:creationId xmlns:p14="http://schemas.microsoft.com/office/powerpoint/2010/main" val="29970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Tree>
    <p:extLst>
      <p:ext uri="{BB962C8B-B14F-4D97-AF65-F5344CB8AC3E}">
        <p14:creationId xmlns:p14="http://schemas.microsoft.com/office/powerpoint/2010/main" val="4035733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20C29576-E1DF-4A7B-8727-2A6C0DFAB771}" type="slidenum">
              <a:rPr lang="en-US" smtClean="0"/>
              <a:t>31</a:t>
            </a:fld>
            <a:endParaRPr lang="en-US"/>
          </a:p>
        </p:txBody>
      </p:sp>
    </p:spTree>
    <p:extLst>
      <p:ext uri="{BB962C8B-B14F-4D97-AF65-F5344CB8AC3E}">
        <p14:creationId xmlns:p14="http://schemas.microsoft.com/office/powerpoint/2010/main" val="3245225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gb6f96fd3f7_0_1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1" name="Google Shape;1161;gb6f96fd3f7_0_1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5358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94355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19321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20C29576-E1DF-4A7B-8727-2A6C0DFAB771}" type="slidenum">
              <a:rPr lang="en-US" smtClean="0"/>
              <a:t>3</a:t>
            </a:fld>
            <a:endParaRPr lang="en-US"/>
          </a:p>
        </p:txBody>
      </p:sp>
    </p:spTree>
    <p:extLst>
      <p:ext uri="{BB962C8B-B14F-4D97-AF65-F5344CB8AC3E}">
        <p14:creationId xmlns:p14="http://schemas.microsoft.com/office/powerpoint/2010/main" val="3834722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9"/>
        <p:cNvGrpSpPr/>
        <p:nvPr/>
      </p:nvGrpSpPr>
      <p:grpSpPr>
        <a:xfrm>
          <a:off x="0" y="0"/>
          <a:ext cx="0" cy="0"/>
          <a:chOff x="0" y="0"/>
          <a:chExt cx="0" cy="0"/>
        </a:xfrm>
      </p:grpSpPr>
      <p:sp>
        <p:nvSpPr>
          <p:cNvPr id="1160" name="Google Shape;1160;gb6f96fd3f7_0_1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1" name="Google Shape;1161;gb6f96fd3f7_0_13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92591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Slide Number Placeholder 3"/>
          <p:cNvSpPr>
            <a:spLocks noGrp="1"/>
          </p:cNvSpPr>
          <p:nvPr>
            <p:ph type="sldNum" sz="quarter" idx="5"/>
          </p:nvPr>
        </p:nvSpPr>
        <p:spPr/>
        <p:txBody>
          <a:bodyPr/>
          <a:lstStyle/>
          <a:p>
            <a:fld id="{20C29576-E1DF-4A7B-8727-2A6C0DFAB771}" type="slidenum">
              <a:rPr lang="en-US" smtClean="0"/>
              <a:t>6</a:t>
            </a:fld>
            <a:endParaRPr lang="en-US"/>
          </a:p>
        </p:txBody>
      </p:sp>
    </p:spTree>
    <p:extLst>
      <p:ext uri="{BB962C8B-B14F-4D97-AF65-F5344CB8AC3E}">
        <p14:creationId xmlns:p14="http://schemas.microsoft.com/office/powerpoint/2010/main" val="1793463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025CEC-2ABC-4E79-BB53-CF7F3C7D9C4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775359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1"/>
        <p:cNvGrpSpPr/>
        <p:nvPr/>
      </p:nvGrpSpPr>
      <p:grpSpPr>
        <a:xfrm>
          <a:off x="0" y="0"/>
          <a:ext cx="0" cy="0"/>
          <a:chOff x="0" y="0"/>
          <a:chExt cx="0" cy="0"/>
        </a:xfrm>
      </p:grpSpPr>
      <p:sp>
        <p:nvSpPr>
          <p:cNvPr id="1722" name="Google Shape;1722;gb706226281_0_6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3" name="Google Shape;1723;gb706226281_0_6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35520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718955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Đọc toàn bài</a:t>
            </a:r>
          </a:p>
        </p:txBody>
      </p:sp>
    </p:spTree>
    <p:extLst>
      <p:ext uri="{BB962C8B-B14F-4D97-AF65-F5344CB8AC3E}">
        <p14:creationId xmlns:p14="http://schemas.microsoft.com/office/powerpoint/2010/main" val="1306029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Tree>
    <p:extLst>
      <p:ext uri="{BB962C8B-B14F-4D97-AF65-F5344CB8AC3E}">
        <p14:creationId xmlns:p14="http://schemas.microsoft.com/office/powerpoint/2010/main" val="13200889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F203C-26B7-4FFE-BE5E-0E3DE940E9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EE8102-9CB9-4EC7-8C08-3CD968720C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E74408-354A-4938-B7C6-B4E1E21E33FA}"/>
              </a:ext>
            </a:extLst>
          </p:cNvPr>
          <p:cNvSpPr>
            <a:spLocks noGrp="1"/>
          </p:cNvSpPr>
          <p:nvPr>
            <p:ph type="dt" sz="half" idx="10"/>
          </p:nvPr>
        </p:nvSpPr>
        <p:spPr/>
        <p:txBody>
          <a:bodyPr/>
          <a:lstStyle/>
          <a:p>
            <a:fld id="{11EBD0CC-E3E2-4331-AA06-EBB8ADD6037D}" type="datetimeFigureOut">
              <a:rPr lang="en-US" smtClean="0"/>
              <a:t>5/4/2022</a:t>
            </a:fld>
            <a:endParaRPr lang="en-US"/>
          </a:p>
        </p:txBody>
      </p:sp>
      <p:sp>
        <p:nvSpPr>
          <p:cNvPr id="5" name="Footer Placeholder 4">
            <a:extLst>
              <a:ext uri="{FF2B5EF4-FFF2-40B4-BE49-F238E27FC236}">
                <a16:creationId xmlns:a16="http://schemas.microsoft.com/office/drawing/2014/main" id="{8888F464-37B1-4A5C-A8FD-3DF9EDF27C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7CD406-0728-4961-82AD-8277EE1DD6DC}"/>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59839305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rgbClr val="FFE5FF"/>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6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5/4/2022</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2644342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18003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45128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F00510D4-679A-4B44-AFFD-FD1FF3551A62}"/>
              </a:ext>
            </a:extLst>
          </p:cNvPr>
          <p:cNvSpPr/>
          <p:nvPr userDrawn="1"/>
        </p:nvSpPr>
        <p:spPr>
          <a:xfrm>
            <a:off x="280793" y="1122218"/>
            <a:ext cx="11720707" cy="5564332"/>
          </a:xfrm>
          <a:prstGeom prst="rect">
            <a:avLst/>
          </a:prstGeom>
          <a:solidFill>
            <a:srgbClr val="FFFFFF"/>
          </a:solidFill>
          <a:ln w="25400" cap="flat" cmpd="sng" algn="ctr">
            <a:solidFill>
              <a:srgbClr val="00B05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72B9509B-2605-49B8-82AA-4026BF3B536B}"/>
              </a:ext>
            </a:extLst>
          </p:cNvPr>
          <p:cNvGrpSpPr/>
          <p:nvPr userDrawn="1"/>
        </p:nvGrpSpPr>
        <p:grpSpPr>
          <a:xfrm>
            <a:off x="377049" y="255820"/>
            <a:ext cx="2637181" cy="2062663"/>
            <a:chOff x="237072" y="234585"/>
            <a:chExt cx="1448294" cy="1448294"/>
          </a:xfrm>
        </p:grpSpPr>
        <p:sp>
          <p:nvSpPr>
            <p:cNvPr id="15" name="Oval 14">
              <a:extLst>
                <a:ext uri="{FF2B5EF4-FFF2-40B4-BE49-F238E27FC236}">
                  <a16:creationId xmlns:a16="http://schemas.microsoft.com/office/drawing/2014/main" id="{7E9B5808-68F7-4A14-A759-6246698FF09F}"/>
                </a:ext>
              </a:extLst>
            </p:cNvPr>
            <p:cNvSpPr/>
            <p:nvPr/>
          </p:nvSpPr>
          <p:spPr>
            <a:xfrm>
              <a:off x="237072" y="234585"/>
              <a:ext cx="1448294" cy="1448294"/>
            </a:xfrm>
            <a:prstGeom prst="ellipse">
              <a:avLst/>
            </a:prstGeom>
            <a:solidFill>
              <a:srgbClr val="B7D57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DD9337EE-9449-4FAF-8ADB-03892A796D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229F8EB-2732-4CE9-8470-DB69792CAA1E}"/>
                </a:ext>
              </a:extLst>
            </p:cNvPr>
            <p:cNvSpPr/>
            <p:nvPr/>
          </p:nvSpPr>
          <p:spPr>
            <a:xfrm>
              <a:off x="244823"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1828151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47C95-0654-4CFB-89B1-FBB04BE794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13C135-2EE2-4584-B084-345C0B088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E1CE5B-AD0C-4FF0-917D-7437F60898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B618D-B73D-43D0-8377-801B77CE282F}"/>
              </a:ext>
            </a:extLst>
          </p:cNvPr>
          <p:cNvSpPr>
            <a:spLocks noGrp="1"/>
          </p:cNvSpPr>
          <p:nvPr>
            <p:ph type="dt" sz="half" idx="10"/>
          </p:nvPr>
        </p:nvSpPr>
        <p:spPr/>
        <p:txBody>
          <a:bodyPr/>
          <a:lstStyle/>
          <a:p>
            <a:fld id="{11EBD0CC-E3E2-4331-AA06-EBB8ADD6037D}" type="datetimeFigureOut">
              <a:rPr lang="en-US" smtClean="0"/>
              <a:t>5/4/2022</a:t>
            </a:fld>
            <a:endParaRPr lang="en-US"/>
          </a:p>
        </p:txBody>
      </p:sp>
      <p:sp>
        <p:nvSpPr>
          <p:cNvPr id="6" name="Footer Placeholder 5">
            <a:extLst>
              <a:ext uri="{FF2B5EF4-FFF2-40B4-BE49-F238E27FC236}">
                <a16:creationId xmlns:a16="http://schemas.microsoft.com/office/drawing/2014/main" id="{31EF31C4-6B8F-44F1-993D-594760891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CBA786-EC9B-4536-A5E3-FB7EC29F99F2}"/>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705548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FE1EAE2-2D75-466D-AF47-208DCDA32730}"/>
              </a:ext>
            </a:extLst>
          </p:cNvPr>
          <p:cNvSpPr>
            <a:spLocks noGrp="1"/>
          </p:cNvSpPr>
          <p:nvPr>
            <p:ph type="dt" sz="half" idx="10"/>
          </p:nvPr>
        </p:nvSpPr>
        <p:spPr/>
        <p:txBody>
          <a:bodyPr/>
          <a:lstStyle/>
          <a:p>
            <a:fld id="{11EBD0CC-E3E2-4331-AA06-EBB8ADD6037D}" type="datetimeFigureOut">
              <a:rPr lang="en-US" smtClean="0"/>
              <a:t>5/4/2022</a:t>
            </a:fld>
            <a:endParaRPr lang="en-US"/>
          </a:p>
        </p:txBody>
      </p:sp>
      <p:sp>
        <p:nvSpPr>
          <p:cNvPr id="5" name="Footer Placeholder 4">
            <a:extLst>
              <a:ext uri="{FF2B5EF4-FFF2-40B4-BE49-F238E27FC236}">
                <a16:creationId xmlns:a16="http://schemas.microsoft.com/office/drawing/2014/main" id="{A33A7CAC-56E0-43EC-9C88-5F957FB61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17C680-3799-40B0-ABB3-F65E69A1A056}"/>
              </a:ext>
            </a:extLst>
          </p:cNvPr>
          <p:cNvSpPr>
            <a:spLocks noGrp="1"/>
          </p:cNvSpPr>
          <p:nvPr>
            <p:ph type="sldNum" sz="quarter" idx="12"/>
          </p:nvPr>
        </p:nvSpPr>
        <p:spPr/>
        <p:txBody>
          <a:bodyPr/>
          <a:lstStyle/>
          <a:p>
            <a:fld id="{37634F2D-4F96-4A1A-A648-518B1AFE058E}" type="slidenum">
              <a:rPr lang="en-US" smtClean="0"/>
              <a:t>‹#›</a:t>
            </a:fld>
            <a:endParaRPr lang="en-US"/>
          </a:p>
        </p:txBody>
      </p:sp>
      <p:pic>
        <p:nvPicPr>
          <p:cNvPr id="7" name="10">
            <a:extLst>
              <a:ext uri="{FF2B5EF4-FFF2-40B4-BE49-F238E27FC236}">
                <a16:creationId xmlns:a16="http://schemas.microsoft.com/office/drawing/2014/main" id="{3DF38B27-1082-401F-91DD-A33BC451FD79}"/>
              </a:ext>
            </a:extLst>
          </p:cNvPr>
          <p:cNvPicPr>
            <a:picLocks noChangeAspect="1"/>
          </p:cNvPicPr>
          <p:nvPr userDrawn="1"/>
        </p:nvPicPr>
        <p:blipFill>
          <a:blip r:embed="rId2" cstate="screen"/>
          <a:stretch>
            <a:fillRect/>
          </a:stretch>
        </p:blipFill>
        <p:spPr>
          <a:xfrm>
            <a:off x="4301603" y="4901803"/>
            <a:ext cx="7918522" cy="1956197"/>
          </a:xfrm>
          <a:prstGeom prst="rect">
            <a:avLst/>
          </a:prstGeom>
        </p:spPr>
      </p:pic>
      <p:pic>
        <p:nvPicPr>
          <p:cNvPr id="8" name="13">
            <a:extLst>
              <a:ext uri="{FF2B5EF4-FFF2-40B4-BE49-F238E27FC236}">
                <a16:creationId xmlns:a16="http://schemas.microsoft.com/office/drawing/2014/main" id="{DC523EAF-88A8-4AA0-9FCC-904DE7B06366}"/>
              </a:ext>
            </a:extLst>
          </p:cNvPr>
          <p:cNvPicPr>
            <a:picLocks noChangeAspect="1"/>
          </p:cNvPicPr>
          <p:nvPr userDrawn="1"/>
        </p:nvPicPr>
        <p:blipFill>
          <a:blip r:embed="rId3"/>
          <a:stretch>
            <a:fillRect/>
          </a:stretch>
        </p:blipFill>
        <p:spPr>
          <a:xfrm>
            <a:off x="8800215" y="4001444"/>
            <a:ext cx="3419910" cy="2720031"/>
          </a:xfrm>
          <a:prstGeom prst="rect">
            <a:avLst/>
          </a:prstGeom>
        </p:spPr>
      </p:pic>
      <p:pic>
        <p:nvPicPr>
          <p:cNvPr id="9" name="16">
            <a:extLst>
              <a:ext uri="{FF2B5EF4-FFF2-40B4-BE49-F238E27FC236}">
                <a16:creationId xmlns:a16="http://schemas.microsoft.com/office/drawing/2014/main" id="{112F61C9-C7A0-409F-98FF-3A8B41055B1E}"/>
              </a:ext>
            </a:extLst>
          </p:cNvPr>
          <p:cNvPicPr>
            <a:picLocks noChangeAspect="1"/>
          </p:cNvPicPr>
          <p:nvPr userDrawn="1"/>
        </p:nvPicPr>
        <p:blipFill>
          <a:blip r:embed="rId2" cstate="screen"/>
          <a:stretch>
            <a:fillRect/>
          </a:stretch>
        </p:blipFill>
        <p:spPr>
          <a:xfrm>
            <a:off x="0" y="4901803"/>
            <a:ext cx="7918522" cy="1956197"/>
          </a:xfrm>
          <a:prstGeom prst="rect">
            <a:avLst/>
          </a:prstGeom>
        </p:spPr>
      </p:pic>
    </p:spTree>
    <p:extLst>
      <p:ext uri="{BB962C8B-B14F-4D97-AF65-F5344CB8AC3E}">
        <p14:creationId xmlns:p14="http://schemas.microsoft.com/office/powerpoint/2010/main" val="17901205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9BBCE0-AED8-4E4B-9B05-261E8CA187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062ECC-5999-422C-A3DF-DCFA4B1CF5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CC3794-7BE6-4A2A-9468-C7FC51EAAC0E}"/>
              </a:ext>
            </a:extLst>
          </p:cNvPr>
          <p:cNvSpPr>
            <a:spLocks noGrp="1"/>
          </p:cNvSpPr>
          <p:nvPr>
            <p:ph type="dt" sz="half" idx="10"/>
          </p:nvPr>
        </p:nvSpPr>
        <p:spPr/>
        <p:txBody>
          <a:bodyPr/>
          <a:lstStyle/>
          <a:p>
            <a:fld id="{11EBD0CC-E3E2-4331-AA06-EBB8ADD6037D}" type="datetimeFigureOut">
              <a:rPr lang="en-US" smtClean="0"/>
              <a:t>5/4/2022</a:t>
            </a:fld>
            <a:endParaRPr lang="en-US"/>
          </a:p>
        </p:txBody>
      </p:sp>
      <p:sp>
        <p:nvSpPr>
          <p:cNvPr id="5" name="Footer Placeholder 4">
            <a:extLst>
              <a:ext uri="{FF2B5EF4-FFF2-40B4-BE49-F238E27FC236}">
                <a16:creationId xmlns:a16="http://schemas.microsoft.com/office/drawing/2014/main" id="{01279640-B044-45DF-A253-99F525CE7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740F97-40D1-4185-8811-2F94EC72862B}"/>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3605730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522883" y="109952"/>
            <a:ext cx="11579843" cy="2797693"/>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 name="Google Shape;91;p8"/>
          <p:cNvSpPr txBox="1">
            <a:spLocks noGrp="1"/>
          </p:cNvSpPr>
          <p:nvPr>
            <p:ph type="title"/>
          </p:nvPr>
        </p:nvSpPr>
        <p:spPr>
          <a:xfrm rot="-470071">
            <a:off x="2784503" y="2222560"/>
            <a:ext cx="6623020" cy="3425609"/>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92" name="Google Shape;92;p8"/>
          <p:cNvGrpSpPr/>
          <p:nvPr/>
        </p:nvGrpSpPr>
        <p:grpSpPr>
          <a:xfrm flipH="1">
            <a:off x="8369927" y="99015"/>
            <a:ext cx="4062439" cy="7247623"/>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8"/>
          <p:cNvGrpSpPr/>
          <p:nvPr/>
        </p:nvGrpSpPr>
        <p:grpSpPr>
          <a:xfrm>
            <a:off x="-227973" y="109982"/>
            <a:ext cx="4062439" cy="7247623"/>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4" name="Google Shape;114;p8"/>
          <p:cNvSpPr/>
          <p:nvPr/>
        </p:nvSpPr>
        <p:spPr>
          <a:xfrm flipH="1">
            <a:off x="-123" y="6451867"/>
            <a:ext cx="12192240"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8"/>
          <p:cNvSpPr/>
          <p:nvPr/>
        </p:nvSpPr>
        <p:spPr>
          <a:xfrm>
            <a:off x="5308600" y="250467"/>
            <a:ext cx="1574800" cy="1574800"/>
          </a:xfrm>
          <a:prstGeom prst="ellipse">
            <a:avLst/>
          </a:pr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8"/>
          <p:cNvSpPr/>
          <p:nvPr/>
        </p:nvSpPr>
        <p:spPr>
          <a:xfrm flipH="1">
            <a:off x="-2623379" y="5625967"/>
            <a:ext cx="6694579" cy="1574956"/>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8"/>
          <p:cNvSpPr/>
          <p:nvPr/>
        </p:nvSpPr>
        <p:spPr>
          <a:xfrm>
            <a:off x="7117517" y="5481133"/>
            <a:ext cx="6694579" cy="1719804"/>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3842403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96"/>
        <p:cNvGrpSpPr/>
        <p:nvPr/>
      </p:nvGrpSpPr>
      <p:grpSpPr>
        <a:xfrm>
          <a:off x="0" y="0"/>
          <a:ext cx="0" cy="0"/>
          <a:chOff x="0" y="0"/>
          <a:chExt cx="0" cy="0"/>
        </a:xfrm>
      </p:grpSpPr>
      <p:sp>
        <p:nvSpPr>
          <p:cNvPr id="297" name="Google Shape;297;p10"/>
          <p:cNvSpPr txBox="1">
            <a:spLocks noGrp="1"/>
          </p:cNvSpPr>
          <p:nvPr>
            <p:ph type="title"/>
          </p:nvPr>
        </p:nvSpPr>
        <p:spPr>
          <a:xfrm>
            <a:off x="960000" y="537844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298" name="Google Shape;298;p10"/>
          <p:cNvSpPr/>
          <p:nvPr/>
        </p:nvSpPr>
        <p:spPr>
          <a:xfrm>
            <a:off x="10750152" y="2867348"/>
            <a:ext cx="325594"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99" name="Google Shape;299;p10"/>
          <p:cNvGrpSpPr/>
          <p:nvPr/>
        </p:nvGrpSpPr>
        <p:grpSpPr>
          <a:xfrm>
            <a:off x="11075734" y="5998651"/>
            <a:ext cx="383633" cy="292000"/>
            <a:chOff x="3648725" y="5042300"/>
            <a:chExt cx="287725" cy="219000"/>
          </a:xfrm>
        </p:grpSpPr>
        <p:sp>
          <p:nvSpPr>
            <p:cNvPr id="300" name="Google Shape;300;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1" name="Google Shape;301;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2" name="Google Shape;302;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03" name="Google Shape;303;p10"/>
          <p:cNvSpPr/>
          <p:nvPr/>
        </p:nvSpPr>
        <p:spPr>
          <a:xfrm>
            <a:off x="11075733" y="4797867"/>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04" name="Google Shape;304;p10"/>
          <p:cNvSpPr/>
          <p:nvPr/>
        </p:nvSpPr>
        <p:spPr>
          <a:xfrm>
            <a:off x="790668" y="5845148"/>
            <a:ext cx="325594"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05" name="Google Shape;305;p10"/>
          <p:cNvGrpSpPr/>
          <p:nvPr/>
        </p:nvGrpSpPr>
        <p:grpSpPr>
          <a:xfrm>
            <a:off x="582034" y="2990517"/>
            <a:ext cx="383633" cy="292000"/>
            <a:chOff x="3648725" y="5042300"/>
            <a:chExt cx="287725" cy="219000"/>
          </a:xfrm>
        </p:grpSpPr>
        <p:sp>
          <p:nvSpPr>
            <p:cNvPr id="306" name="Google Shape;306;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09" name="Google Shape;309;p10"/>
          <p:cNvGrpSpPr/>
          <p:nvPr/>
        </p:nvGrpSpPr>
        <p:grpSpPr>
          <a:xfrm flipH="1">
            <a:off x="10597938" y="781763"/>
            <a:ext cx="1339229" cy="1363159"/>
            <a:chOff x="3803175" y="2825350"/>
            <a:chExt cx="1073100" cy="1092275"/>
          </a:xfrm>
        </p:grpSpPr>
        <p:sp>
          <p:nvSpPr>
            <p:cNvPr id="310" name="Google Shape;310;p10"/>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11" name="Google Shape;311;p10"/>
            <p:cNvGrpSpPr/>
            <p:nvPr/>
          </p:nvGrpSpPr>
          <p:grpSpPr>
            <a:xfrm>
              <a:off x="4143625" y="3473950"/>
              <a:ext cx="338350" cy="443675"/>
              <a:chOff x="4143625" y="3473950"/>
              <a:chExt cx="338350" cy="443675"/>
            </a:xfrm>
          </p:grpSpPr>
          <p:sp>
            <p:nvSpPr>
              <p:cNvPr id="312" name="Google Shape;312;p10"/>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0"/>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0"/>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0"/>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0"/>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0"/>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Tree>
    <p:extLst>
      <p:ext uri="{BB962C8B-B14F-4D97-AF65-F5344CB8AC3E}">
        <p14:creationId xmlns:p14="http://schemas.microsoft.com/office/powerpoint/2010/main" val="3420618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2022/5/4</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a:xfrm>
            <a:off x="8610599" y="6356350"/>
            <a:ext cx="3478823"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51141097"/>
      </p:ext>
    </p:extLst>
  </p:cSld>
  <p:clrMapOvr>
    <a:masterClrMapping/>
  </p:clrMapOvr>
  <p:transition spd="slow" advClick="0" advTm="1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57655D7-831E-4361-B238-F2CAB201269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8D30F-F0A2-4A3B-B58D-661FFB5B9FF0}"/>
              </a:ext>
            </a:extLst>
          </p:cNvPr>
          <p:cNvSpPr>
            <a:spLocks noGrp="1"/>
          </p:cNvSpPr>
          <p:nvPr>
            <p:ph type="dt" sz="half" idx="10"/>
          </p:nvPr>
        </p:nvSpPr>
        <p:spPr/>
        <p:txBody>
          <a:bodyPr/>
          <a:lstStyle/>
          <a:p>
            <a:fld id="{11EBD0CC-E3E2-4331-AA06-EBB8ADD6037D}" type="datetimeFigureOut">
              <a:rPr lang="en-US" smtClean="0"/>
              <a:t>5/4/2022</a:t>
            </a:fld>
            <a:endParaRPr lang="en-US"/>
          </a:p>
        </p:txBody>
      </p:sp>
      <p:sp>
        <p:nvSpPr>
          <p:cNvPr id="5" name="Footer Placeholder 4">
            <a:extLst>
              <a:ext uri="{FF2B5EF4-FFF2-40B4-BE49-F238E27FC236}">
                <a16:creationId xmlns:a16="http://schemas.microsoft.com/office/drawing/2014/main" id="{5721126F-EAB8-450A-8D64-688E67324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BE0255-8A45-49EF-924E-CB064091B697}"/>
              </a:ext>
            </a:extLst>
          </p:cNvPr>
          <p:cNvSpPr>
            <a:spLocks noGrp="1"/>
          </p:cNvSpPr>
          <p:nvPr>
            <p:ph type="sldNum" sz="quarter" idx="12"/>
          </p:nvPr>
        </p:nvSpPr>
        <p:spPr/>
        <p:txBody>
          <a:bodyPr/>
          <a:lstStyle/>
          <a:p>
            <a:fld id="{37634F2D-4F96-4A1A-A648-518B1AFE058E}" type="slidenum">
              <a:rPr lang="en-US" smtClean="0"/>
              <a:t>‹#›</a:t>
            </a:fld>
            <a:endParaRPr lang="en-US"/>
          </a:p>
        </p:txBody>
      </p:sp>
      <p:sp>
        <p:nvSpPr>
          <p:cNvPr id="12" name="Freeform 17">
            <a:extLst>
              <a:ext uri="{FF2B5EF4-FFF2-40B4-BE49-F238E27FC236}">
                <a16:creationId xmlns:a16="http://schemas.microsoft.com/office/drawing/2014/main" id="{211953F5-6B26-4EF9-80F1-8C59D26D86B6}"/>
              </a:ext>
            </a:extLst>
          </p:cNvPr>
          <p:cNvSpPr/>
          <p:nvPr userDrawn="1"/>
        </p:nvSpPr>
        <p:spPr>
          <a:xfrm>
            <a:off x="280793" y="1122218"/>
            <a:ext cx="11640697" cy="5479962"/>
          </a:xfrm>
          <a:prstGeom prst="rect">
            <a:avLst/>
          </a:prstGeom>
          <a:solidFill>
            <a:srgbClr val="FFFFFF"/>
          </a:solidFill>
          <a:ln w="25400" cap="flat" cmpd="sng" algn="ctr">
            <a:solidFill>
              <a:srgbClr val="FFAB4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3" name="Group 12">
            <a:extLst>
              <a:ext uri="{FF2B5EF4-FFF2-40B4-BE49-F238E27FC236}">
                <a16:creationId xmlns:a16="http://schemas.microsoft.com/office/drawing/2014/main" id="{5292217B-AAAB-4C97-A9F3-72484E8C0407}"/>
              </a:ext>
            </a:extLst>
          </p:cNvPr>
          <p:cNvGrpSpPr/>
          <p:nvPr userDrawn="1"/>
        </p:nvGrpSpPr>
        <p:grpSpPr>
          <a:xfrm>
            <a:off x="377049" y="255821"/>
            <a:ext cx="2619178" cy="2075610"/>
            <a:chOff x="237072" y="234585"/>
            <a:chExt cx="1448294" cy="1448294"/>
          </a:xfrm>
        </p:grpSpPr>
        <p:sp>
          <p:nvSpPr>
            <p:cNvPr id="14" name="Oval 13">
              <a:extLst>
                <a:ext uri="{FF2B5EF4-FFF2-40B4-BE49-F238E27FC236}">
                  <a16:creationId xmlns:a16="http://schemas.microsoft.com/office/drawing/2014/main" id="{2376D84D-018E-4D01-942E-AE923E1C4CE8}"/>
                </a:ext>
              </a:extLst>
            </p:cNvPr>
            <p:cNvSpPr/>
            <p:nvPr/>
          </p:nvSpPr>
          <p:spPr>
            <a:xfrm>
              <a:off x="237072" y="234585"/>
              <a:ext cx="1448294" cy="1448294"/>
            </a:xfrm>
            <a:prstGeom prst="ellipse">
              <a:avLst/>
            </a:prstGeom>
            <a:solidFill>
              <a:srgbClr val="FFAB4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5" name="Oval 14">
              <a:extLst>
                <a:ext uri="{FF2B5EF4-FFF2-40B4-BE49-F238E27FC236}">
                  <a16:creationId xmlns:a16="http://schemas.microsoft.com/office/drawing/2014/main" id="{F916C782-6A15-4A1C-B436-6AA78F90670C}"/>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7E3CAB66-C4EE-4FB9-95A3-DAF258DCF997}"/>
                </a:ext>
              </a:extLst>
            </p:cNvPr>
            <p:cNvSpPr/>
            <p:nvPr/>
          </p:nvSpPr>
          <p:spPr>
            <a:xfrm>
              <a:off x="251674" y="248347"/>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428800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2022/5/4</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599" y="6356350"/>
            <a:ext cx="3478823"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23855561"/>
      </p:ext>
    </p:extLst>
  </p:cSld>
  <p:clrMapOvr>
    <a:masterClrMapping/>
  </p:clrMapOvr>
  <p:transition spd="slow" advClick="0" advTm="1000">
    <p:push dir="u"/>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2022/5/4</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a:xfrm>
            <a:off x="8610599" y="6356350"/>
            <a:ext cx="3478823"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826815041"/>
      </p:ext>
    </p:extLst>
  </p:cSld>
  <p:clrMapOvr>
    <a:masterClrMapping/>
  </p:clrMapOvr>
  <p:transition spd="slow" advClick="0" advTm="1000">
    <p:push dir="u"/>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2022/5/4</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a:xfrm>
            <a:off x="8610599" y="6356350"/>
            <a:ext cx="3478823"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90432659"/>
      </p:ext>
    </p:extLst>
  </p:cSld>
  <p:clrMapOvr>
    <a:masterClrMapping/>
  </p:clrMapOvr>
  <p:transition spd="slow" advClick="0" advTm="1000">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2022/5/4</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a:xfrm>
            <a:off x="8610599" y="6356350"/>
            <a:ext cx="3478823"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88512990"/>
      </p:ext>
    </p:extLst>
  </p:cSld>
  <p:clrMapOvr>
    <a:masterClrMapping/>
  </p:clrMapOvr>
  <p:transition spd="slow" advClick="0" advTm="1000">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2022/5/4</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a:xfrm>
            <a:off x="8610599" y="6356350"/>
            <a:ext cx="3478823"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46152768"/>
      </p:ext>
    </p:extLst>
  </p:cSld>
  <p:clrMapOvr>
    <a:masterClrMapping/>
  </p:clrMapOvr>
  <p:transition spd="slow" advClick="0" advTm="1000">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2022/5/4</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a:xfrm>
            <a:off x="8610599" y="6356350"/>
            <a:ext cx="3478823"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666436503"/>
      </p:ext>
    </p:extLst>
  </p:cSld>
  <p:clrMapOvr>
    <a:masterClrMapping/>
  </p:clrMapOvr>
  <p:transition spd="slow" advClick="0" advTm="1000">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2022/5/4</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a:xfrm>
            <a:off x="8610599" y="6356350"/>
            <a:ext cx="3478823"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189363100"/>
      </p:ext>
    </p:extLst>
  </p:cSld>
  <p:clrMapOvr>
    <a:masterClrMapping/>
  </p:clrMapOvr>
  <p:transition spd="slow" advClick="0" advTm="1000">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2022/5/4</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a:xfrm>
            <a:off x="8610599" y="6356350"/>
            <a:ext cx="3478823"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706672602"/>
      </p:ext>
    </p:extLst>
  </p:cSld>
  <p:clrMapOvr>
    <a:masterClrMapping/>
  </p:clrMapOvr>
  <p:transition spd="slow" advClick="0" advTm="1000">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2022/5/4</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a:xfrm>
            <a:off x="8610599" y="6356350"/>
            <a:ext cx="3478823"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9287593"/>
      </p:ext>
    </p:extLst>
  </p:cSld>
  <p:clrMapOvr>
    <a:masterClrMapping/>
  </p:clrMapOvr>
  <p:transition spd="slow" advClick="0" advTm="1000">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2022/5/4</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a:xfrm>
            <a:off x="8610599" y="6356350"/>
            <a:ext cx="3478823"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067927181"/>
      </p:ext>
    </p:extLst>
  </p:cSld>
  <p:clrMapOvr>
    <a:masterClrMapping/>
  </p:clrMapOvr>
  <p:transition spd="slow" advClick="0" advTm="1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Flowchart: Document 17">
            <a:extLst>
              <a:ext uri="{FF2B5EF4-FFF2-40B4-BE49-F238E27FC236}">
                <a16:creationId xmlns:a16="http://schemas.microsoft.com/office/drawing/2014/main" id="{32888698-6355-46B4-87D5-BC0381CA579C}"/>
              </a:ext>
            </a:extLst>
          </p:cNvPr>
          <p:cNvSpPr/>
          <p:nvPr userDrawn="1"/>
        </p:nvSpPr>
        <p:spPr>
          <a:xfrm>
            <a:off x="-138222" y="0"/>
            <a:ext cx="12346422" cy="17417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0 h 17322"/>
              <a:gd name="connsiteX1-3" fmla="*/ 21600 w 21600"/>
              <a:gd name="connsiteY1-4" fmla="*/ 0 h 17322"/>
              <a:gd name="connsiteX2-5" fmla="*/ 21600 w 21600"/>
              <a:gd name="connsiteY2-6" fmla="*/ 17322 h 17322"/>
              <a:gd name="connsiteX3-7" fmla="*/ 50 w 21600"/>
              <a:gd name="connsiteY3-8" fmla="*/ 13503 h 17322"/>
              <a:gd name="connsiteX4-9" fmla="*/ 0 w 21600"/>
              <a:gd name="connsiteY4-10" fmla="*/ 0 h 17322"/>
              <a:gd name="connsiteX0-11" fmla="*/ 0 w 21600"/>
              <a:gd name="connsiteY0-12" fmla="*/ 0 h 18888"/>
              <a:gd name="connsiteX1-13" fmla="*/ 21600 w 21600"/>
              <a:gd name="connsiteY1-14" fmla="*/ 0 h 18888"/>
              <a:gd name="connsiteX2-15" fmla="*/ 21600 w 21600"/>
              <a:gd name="connsiteY2-16" fmla="*/ 17322 h 18888"/>
              <a:gd name="connsiteX3-17" fmla="*/ 50 w 21600"/>
              <a:gd name="connsiteY3-18" fmla="*/ 13503 h 18888"/>
              <a:gd name="connsiteX4-19" fmla="*/ 0 w 21600"/>
              <a:gd name="connsiteY4-20" fmla="*/ 0 h 18888"/>
              <a:gd name="connsiteX0-21" fmla="*/ 0 w 21600"/>
              <a:gd name="connsiteY0-22" fmla="*/ 0 h 18322"/>
              <a:gd name="connsiteX1-23" fmla="*/ 21600 w 21600"/>
              <a:gd name="connsiteY1-24" fmla="*/ 0 h 18322"/>
              <a:gd name="connsiteX2-25" fmla="*/ 21600 w 21600"/>
              <a:gd name="connsiteY2-26" fmla="*/ 17322 h 18322"/>
              <a:gd name="connsiteX3-27" fmla="*/ 15726 w 21600"/>
              <a:gd name="connsiteY3-28" fmla="*/ 14955 h 18322"/>
              <a:gd name="connsiteX4-29" fmla="*/ 50 w 21600"/>
              <a:gd name="connsiteY4-30" fmla="*/ 13503 h 18322"/>
              <a:gd name="connsiteX5" fmla="*/ 0 w 21600"/>
              <a:gd name="connsiteY5" fmla="*/ 0 h 18322"/>
              <a:gd name="connsiteX0-31" fmla="*/ 0 w 21600"/>
              <a:gd name="connsiteY0-32" fmla="*/ 0 h 18400"/>
              <a:gd name="connsiteX1-33" fmla="*/ 21600 w 21600"/>
              <a:gd name="connsiteY1-34" fmla="*/ 0 h 18400"/>
              <a:gd name="connsiteX2-35" fmla="*/ 21600 w 21600"/>
              <a:gd name="connsiteY2-36" fmla="*/ 17322 h 18400"/>
              <a:gd name="connsiteX3-37" fmla="*/ 15726 w 21600"/>
              <a:gd name="connsiteY3-38" fmla="*/ 14955 h 18400"/>
              <a:gd name="connsiteX4-39" fmla="*/ 5570 w 21600"/>
              <a:gd name="connsiteY4-40" fmla="*/ 18390 h 18400"/>
              <a:gd name="connsiteX5-41" fmla="*/ 50 w 21600"/>
              <a:gd name="connsiteY5-42" fmla="*/ 13503 h 18400"/>
              <a:gd name="connsiteX6" fmla="*/ 0 w 21600"/>
              <a:gd name="connsiteY6" fmla="*/ 0 h 18400"/>
              <a:gd name="connsiteX0-43" fmla="*/ 0 w 21600"/>
              <a:gd name="connsiteY0-44" fmla="*/ 0 h 18400"/>
              <a:gd name="connsiteX1-45" fmla="*/ 21600 w 21600"/>
              <a:gd name="connsiteY1-46" fmla="*/ 0 h 18400"/>
              <a:gd name="connsiteX2-47" fmla="*/ 21600 w 21600"/>
              <a:gd name="connsiteY2-48" fmla="*/ 17322 h 18400"/>
              <a:gd name="connsiteX3-49" fmla="*/ 15726 w 21600"/>
              <a:gd name="connsiteY3-50" fmla="*/ 14955 h 18400"/>
              <a:gd name="connsiteX4-51" fmla="*/ 5570 w 21600"/>
              <a:gd name="connsiteY4-52" fmla="*/ 18390 h 18400"/>
              <a:gd name="connsiteX5-53" fmla="*/ 50 w 21600"/>
              <a:gd name="connsiteY5-54" fmla="*/ 13503 h 18400"/>
              <a:gd name="connsiteX6-55" fmla="*/ 0 w 21600"/>
              <a:gd name="connsiteY6-56" fmla="*/ 0 h 18400"/>
              <a:gd name="connsiteX0-57" fmla="*/ 0 w 21600"/>
              <a:gd name="connsiteY0-58" fmla="*/ 0 h 18400"/>
              <a:gd name="connsiteX1-59" fmla="*/ 21600 w 21600"/>
              <a:gd name="connsiteY1-60" fmla="*/ 0 h 18400"/>
              <a:gd name="connsiteX2-61" fmla="*/ 21499 w 21600"/>
              <a:gd name="connsiteY2-62" fmla="*/ 15907 h 18400"/>
              <a:gd name="connsiteX3-63" fmla="*/ 15726 w 21600"/>
              <a:gd name="connsiteY3-64" fmla="*/ 14955 h 18400"/>
              <a:gd name="connsiteX4-65" fmla="*/ 5570 w 21600"/>
              <a:gd name="connsiteY4-66" fmla="*/ 18390 h 18400"/>
              <a:gd name="connsiteX5-67" fmla="*/ 50 w 21600"/>
              <a:gd name="connsiteY5-68" fmla="*/ 13503 h 18400"/>
              <a:gd name="connsiteX6-69" fmla="*/ 0 w 21600"/>
              <a:gd name="connsiteY6-70" fmla="*/ 0 h 18400"/>
              <a:gd name="connsiteX0-71" fmla="*/ 0 w 21600"/>
              <a:gd name="connsiteY0-72" fmla="*/ 0 h 18736"/>
              <a:gd name="connsiteX1-73" fmla="*/ 21600 w 21600"/>
              <a:gd name="connsiteY1-74" fmla="*/ 0 h 18736"/>
              <a:gd name="connsiteX2-75" fmla="*/ 21524 w 21600"/>
              <a:gd name="connsiteY2-76" fmla="*/ 18736 h 18736"/>
              <a:gd name="connsiteX3-77" fmla="*/ 15726 w 21600"/>
              <a:gd name="connsiteY3-78" fmla="*/ 14955 h 18736"/>
              <a:gd name="connsiteX4-79" fmla="*/ 5570 w 21600"/>
              <a:gd name="connsiteY4-80" fmla="*/ 18390 h 18736"/>
              <a:gd name="connsiteX5-81" fmla="*/ 50 w 21600"/>
              <a:gd name="connsiteY5-82" fmla="*/ 13503 h 18736"/>
              <a:gd name="connsiteX6-83" fmla="*/ 0 w 21600"/>
              <a:gd name="connsiteY6-84" fmla="*/ 0 h 18736"/>
              <a:gd name="connsiteX0-85" fmla="*/ 0 w 21600"/>
              <a:gd name="connsiteY0-86" fmla="*/ 0 h 18736"/>
              <a:gd name="connsiteX1-87" fmla="*/ 21600 w 21600"/>
              <a:gd name="connsiteY1-88" fmla="*/ 0 h 18736"/>
              <a:gd name="connsiteX2-89" fmla="*/ 21524 w 21600"/>
              <a:gd name="connsiteY2-90" fmla="*/ 18736 h 18736"/>
              <a:gd name="connsiteX3-91" fmla="*/ 15726 w 21600"/>
              <a:gd name="connsiteY3-92" fmla="*/ 14147 h 18736"/>
              <a:gd name="connsiteX4-93" fmla="*/ 5570 w 21600"/>
              <a:gd name="connsiteY4-94" fmla="*/ 18390 h 18736"/>
              <a:gd name="connsiteX5-95" fmla="*/ 50 w 21600"/>
              <a:gd name="connsiteY5-96" fmla="*/ 13503 h 18736"/>
              <a:gd name="connsiteX6-97" fmla="*/ 0 w 21600"/>
              <a:gd name="connsiteY6-98" fmla="*/ 0 h 18736"/>
              <a:gd name="connsiteX0-99" fmla="*/ 0 w 21600"/>
              <a:gd name="connsiteY0-100" fmla="*/ 0 h 19811"/>
              <a:gd name="connsiteX1-101" fmla="*/ 21600 w 21600"/>
              <a:gd name="connsiteY1-102" fmla="*/ 0 h 19811"/>
              <a:gd name="connsiteX2-103" fmla="*/ 21524 w 21600"/>
              <a:gd name="connsiteY2-104" fmla="*/ 18736 h 19811"/>
              <a:gd name="connsiteX3-105" fmla="*/ 15726 w 21600"/>
              <a:gd name="connsiteY3-106" fmla="*/ 14147 h 19811"/>
              <a:gd name="connsiteX4-107" fmla="*/ 5545 w 21600"/>
              <a:gd name="connsiteY4-108" fmla="*/ 19805 h 19811"/>
              <a:gd name="connsiteX5-109" fmla="*/ 50 w 21600"/>
              <a:gd name="connsiteY5-110" fmla="*/ 13503 h 19811"/>
              <a:gd name="connsiteX6-111" fmla="*/ 0 w 21600"/>
              <a:gd name="connsiteY6-112" fmla="*/ 0 h 19811"/>
              <a:gd name="connsiteX0-113" fmla="*/ 0 w 21600"/>
              <a:gd name="connsiteY0-114" fmla="*/ 0 h 19811"/>
              <a:gd name="connsiteX1-115" fmla="*/ 21600 w 21600"/>
              <a:gd name="connsiteY1-116" fmla="*/ 0 h 19811"/>
              <a:gd name="connsiteX2-117" fmla="*/ 21524 w 21600"/>
              <a:gd name="connsiteY2-118" fmla="*/ 18736 h 19811"/>
              <a:gd name="connsiteX3-119" fmla="*/ 15726 w 21600"/>
              <a:gd name="connsiteY3-120" fmla="*/ 14147 h 19811"/>
              <a:gd name="connsiteX4-121" fmla="*/ 5545 w 21600"/>
              <a:gd name="connsiteY4-122" fmla="*/ 19805 h 19811"/>
              <a:gd name="connsiteX5-123" fmla="*/ 25 w 21600"/>
              <a:gd name="connsiteY5-124" fmla="*/ 17343 h 19811"/>
              <a:gd name="connsiteX6-125" fmla="*/ 0 w 21600"/>
              <a:gd name="connsiteY6-126" fmla="*/ 0 h 19811"/>
              <a:gd name="connsiteX0-127" fmla="*/ 0 w 21600"/>
              <a:gd name="connsiteY0-128" fmla="*/ 0 h 19811"/>
              <a:gd name="connsiteX1-129" fmla="*/ 21600 w 21600"/>
              <a:gd name="connsiteY1-130" fmla="*/ 0 h 19811"/>
              <a:gd name="connsiteX2-131" fmla="*/ 21524 w 21600"/>
              <a:gd name="connsiteY2-132" fmla="*/ 18736 h 19811"/>
              <a:gd name="connsiteX3-133" fmla="*/ 15726 w 21600"/>
              <a:gd name="connsiteY3-134" fmla="*/ 14147 h 19811"/>
              <a:gd name="connsiteX4-135" fmla="*/ 5545 w 21600"/>
              <a:gd name="connsiteY4-136" fmla="*/ 19805 h 19811"/>
              <a:gd name="connsiteX5-137" fmla="*/ 25 w 21600"/>
              <a:gd name="connsiteY5-138" fmla="*/ 17343 h 19811"/>
              <a:gd name="connsiteX6-139" fmla="*/ 0 w 21600"/>
              <a:gd name="connsiteY6-140" fmla="*/ 0 h 19811"/>
              <a:gd name="connsiteX0-141" fmla="*/ 0 w 21600"/>
              <a:gd name="connsiteY0-142" fmla="*/ 0 h 20417"/>
              <a:gd name="connsiteX1-143" fmla="*/ 21600 w 21600"/>
              <a:gd name="connsiteY1-144" fmla="*/ 0 h 20417"/>
              <a:gd name="connsiteX2-145" fmla="*/ 21524 w 21600"/>
              <a:gd name="connsiteY2-146" fmla="*/ 18736 h 20417"/>
              <a:gd name="connsiteX3-147" fmla="*/ 15726 w 21600"/>
              <a:gd name="connsiteY3-148" fmla="*/ 14147 h 20417"/>
              <a:gd name="connsiteX4-149" fmla="*/ 8393 w 21600"/>
              <a:gd name="connsiteY4-150" fmla="*/ 20411 h 20417"/>
              <a:gd name="connsiteX5-151" fmla="*/ 25 w 21600"/>
              <a:gd name="connsiteY5-152" fmla="*/ 17343 h 20417"/>
              <a:gd name="connsiteX6-153" fmla="*/ 0 w 21600"/>
              <a:gd name="connsiteY6-154" fmla="*/ 0 h 20417"/>
              <a:gd name="connsiteX0-155" fmla="*/ 0 w 21600"/>
              <a:gd name="connsiteY0-156" fmla="*/ 0 h 20605"/>
              <a:gd name="connsiteX1-157" fmla="*/ 21600 w 21600"/>
              <a:gd name="connsiteY1-158" fmla="*/ 0 h 20605"/>
              <a:gd name="connsiteX2-159" fmla="*/ 21524 w 21600"/>
              <a:gd name="connsiteY2-160" fmla="*/ 18736 h 20605"/>
              <a:gd name="connsiteX3-161" fmla="*/ 15726 w 21600"/>
              <a:gd name="connsiteY3-162" fmla="*/ 14147 h 20605"/>
              <a:gd name="connsiteX4-163" fmla="*/ 8393 w 21600"/>
              <a:gd name="connsiteY4-164" fmla="*/ 20411 h 20605"/>
              <a:gd name="connsiteX5-165" fmla="*/ 25 w 21600"/>
              <a:gd name="connsiteY5-166" fmla="*/ 17343 h 20605"/>
              <a:gd name="connsiteX6-167" fmla="*/ 0 w 21600"/>
              <a:gd name="connsiteY6-168" fmla="*/ 0 h 20605"/>
              <a:gd name="connsiteX0-169" fmla="*/ 0 w 21600"/>
              <a:gd name="connsiteY0-170" fmla="*/ 0 h 20658"/>
              <a:gd name="connsiteX1-171" fmla="*/ 21600 w 21600"/>
              <a:gd name="connsiteY1-172" fmla="*/ 0 h 20658"/>
              <a:gd name="connsiteX2-173" fmla="*/ 21524 w 21600"/>
              <a:gd name="connsiteY2-174" fmla="*/ 18736 h 20658"/>
              <a:gd name="connsiteX3-175" fmla="*/ 15726 w 21600"/>
              <a:gd name="connsiteY3-176" fmla="*/ 14147 h 20658"/>
              <a:gd name="connsiteX4-177" fmla="*/ 8393 w 21600"/>
              <a:gd name="connsiteY4-178" fmla="*/ 20411 h 20658"/>
              <a:gd name="connsiteX5-179" fmla="*/ 101 w 21600"/>
              <a:gd name="connsiteY5-180" fmla="*/ 18151 h 20658"/>
              <a:gd name="connsiteX6-181" fmla="*/ 0 w 21600"/>
              <a:gd name="connsiteY6-182" fmla="*/ 0 h 20658"/>
              <a:gd name="connsiteX0-183" fmla="*/ 0 w 21600"/>
              <a:gd name="connsiteY0-184" fmla="*/ 0 h 20618"/>
              <a:gd name="connsiteX1-185" fmla="*/ 21600 w 21600"/>
              <a:gd name="connsiteY1-186" fmla="*/ 0 h 20618"/>
              <a:gd name="connsiteX2-187" fmla="*/ 21524 w 21600"/>
              <a:gd name="connsiteY2-188" fmla="*/ 18736 h 20618"/>
              <a:gd name="connsiteX3-189" fmla="*/ 15726 w 21600"/>
              <a:gd name="connsiteY3-190" fmla="*/ 14147 h 20618"/>
              <a:gd name="connsiteX4-191" fmla="*/ 8393 w 21600"/>
              <a:gd name="connsiteY4-192" fmla="*/ 20411 h 20618"/>
              <a:gd name="connsiteX5-193" fmla="*/ 101 w 21600"/>
              <a:gd name="connsiteY5-194" fmla="*/ 18151 h 20618"/>
              <a:gd name="connsiteX6-195" fmla="*/ 0 w 21600"/>
              <a:gd name="connsiteY6-196" fmla="*/ 0 h 20618"/>
              <a:gd name="connsiteX0-197" fmla="*/ 76 w 21676"/>
              <a:gd name="connsiteY0-198" fmla="*/ 0 h 20662"/>
              <a:gd name="connsiteX1-199" fmla="*/ 21676 w 21676"/>
              <a:gd name="connsiteY1-200" fmla="*/ 0 h 20662"/>
              <a:gd name="connsiteX2-201" fmla="*/ 21600 w 21676"/>
              <a:gd name="connsiteY2-202" fmla="*/ 18736 h 20662"/>
              <a:gd name="connsiteX3-203" fmla="*/ 15802 w 21676"/>
              <a:gd name="connsiteY3-204" fmla="*/ 14147 h 20662"/>
              <a:gd name="connsiteX4-205" fmla="*/ 8469 w 21676"/>
              <a:gd name="connsiteY4-206" fmla="*/ 20411 h 20662"/>
              <a:gd name="connsiteX5-207" fmla="*/ 1 w 21676"/>
              <a:gd name="connsiteY5-208" fmla="*/ 18757 h 20662"/>
              <a:gd name="connsiteX6-209" fmla="*/ 76 w 21676"/>
              <a:gd name="connsiteY6-210" fmla="*/ 0 h 20662"/>
              <a:gd name="connsiteX0-211" fmla="*/ 76 w 21676"/>
              <a:gd name="connsiteY0-212" fmla="*/ 0 h 23168"/>
              <a:gd name="connsiteX1-213" fmla="*/ 21676 w 21676"/>
              <a:gd name="connsiteY1-214" fmla="*/ 0 h 23168"/>
              <a:gd name="connsiteX2-215" fmla="*/ 21600 w 21676"/>
              <a:gd name="connsiteY2-216" fmla="*/ 18736 h 23168"/>
              <a:gd name="connsiteX3-217" fmla="*/ 15802 w 21676"/>
              <a:gd name="connsiteY3-218" fmla="*/ 14147 h 23168"/>
              <a:gd name="connsiteX4-219" fmla="*/ 8469 w 21676"/>
              <a:gd name="connsiteY4-220" fmla="*/ 23038 h 23168"/>
              <a:gd name="connsiteX5-221" fmla="*/ 1 w 21676"/>
              <a:gd name="connsiteY5-222" fmla="*/ 18757 h 23168"/>
              <a:gd name="connsiteX6-223" fmla="*/ 76 w 21676"/>
              <a:gd name="connsiteY6-224" fmla="*/ 0 h 23168"/>
              <a:gd name="connsiteX0-225" fmla="*/ 76 w 21676"/>
              <a:gd name="connsiteY0-226" fmla="*/ 0 h 23168"/>
              <a:gd name="connsiteX1-227" fmla="*/ 21676 w 21676"/>
              <a:gd name="connsiteY1-228" fmla="*/ 0 h 23168"/>
              <a:gd name="connsiteX2-229" fmla="*/ 21600 w 21676"/>
              <a:gd name="connsiteY2-230" fmla="*/ 18736 h 23168"/>
              <a:gd name="connsiteX3-231" fmla="*/ 15802 w 21676"/>
              <a:gd name="connsiteY3-232" fmla="*/ 15764 h 23168"/>
              <a:gd name="connsiteX4-233" fmla="*/ 8469 w 21676"/>
              <a:gd name="connsiteY4-234" fmla="*/ 23038 h 23168"/>
              <a:gd name="connsiteX5-235" fmla="*/ 1 w 21676"/>
              <a:gd name="connsiteY5-236" fmla="*/ 18757 h 23168"/>
              <a:gd name="connsiteX6-237" fmla="*/ 76 w 21676"/>
              <a:gd name="connsiteY6-238" fmla="*/ 0 h 23168"/>
              <a:gd name="connsiteX0-239" fmla="*/ 76 w 21676"/>
              <a:gd name="connsiteY0-240" fmla="*/ 0 h 23168"/>
              <a:gd name="connsiteX1-241" fmla="*/ 21676 w 21676"/>
              <a:gd name="connsiteY1-242" fmla="*/ 0 h 23168"/>
              <a:gd name="connsiteX2-243" fmla="*/ 21600 w 21676"/>
              <a:gd name="connsiteY2-244" fmla="*/ 18736 h 23168"/>
              <a:gd name="connsiteX3-245" fmla="*/ 15802 w 21676"/>
              <a:gd name="connsiteY3-246" fmla="*/ 15764 h 23168"/>
              <a:gd name="connsiteX4-247" fmla="*/ 8469 w 21676"/>
              <a:gd name="connsiteY4-248" fmla="*/ 23038 h 23168"/>
              <a:gd name="connsiteX5-249" fmla="*/ 1 w 21676"/>
              <a:gd name="connsiteY5-250" fmla="*/ 18757 h 23168"/>
              <a:gd name="connsiteX6-251" fmla="*/ 76 w 21676"/>
              <a:gd name="connsiteY6-252" fmla="*/ 0 h 23168"/>
              <a:gd name="connsiteX0-253" fmla="*/ 76 w 21676"/>
              <a:gd name="connsiteY0-254" fmla="*/ 0 h 23168"/>
              <a:gd name="connsiteX1-255" fmla="*/ 21676 w 21676"/>
              <a:gd name="connsiteY1-256" fmla="*/ 0 h 23168"/>
              <a:gd name="connsiteX2-257" fmla="*/ 21600 w 21676"/>
              <a:gd name="connsiteY2-258" fmla="*/ 18736 h 23168"/>
              <a:gd name="connsiteX3-259" fmla="*/ 15802 w 21676"/>
              <a:gd name="connsiteY3-260" fmla="*/ 15764 h 23168"/>
              <a:gd name="connsiteX4-261" fmla="*/ 8469 w 21676"/>
              <a:gd name="connsiteY4-262" fmla="*/ 23038 h 23168"/>
              <a:gd name="connsiteX5-263" fmla="*/ 1 w 21676"/>
              <a:gd name="connsiteY5-264" fmla="*/ 18757 h 23168"/>
              <a:gd name="connsiteX6-265" fmla="*/ 76 w 21676"/>
              <a:gd name="connsiteY6-266" fmla="*/ 0 h 23168"/>
              <a:gd name="connsiteX0-267" fmla="*/ 76 w 21676"/>
              <a:gd name="connsiteY0-268" fmla="*/ 0 h 23168"/>
              <a:gd name="connsiteX1-269" fmla="*/ 21676 w 21676"/>
              <a:gd name="connsiteY1-270" fmla="*/ 0 h 23168"/>
              <a:gd name="connsiteX2-271" fmla="*/ 21600 w 21676"/>
              <a:gd name="connsiteY2-272" fmla="*/ 18736 h 23168"/>
              <a:gd name="connsiteX3-273" fmla="*/ 17163 w 21676"/>
              <a:gd name="connsiteY3-274" fmla="*/ 16168 h 23168"/>
              <a:gd name="connsiteX4-275" fmla="*/ 8469 w 21676"/>
              <a:gd name="connsiteY4-276" fmla="*/ 23038 h 23168"/>
              <a:gd name="connsiteX5-277" fmla="*/ 1 w 21676"/>
              <a:gd name="connsiteY5-278" fmla="*/ 18757 h 23168"/>
              <a:gd name="connsiteX6-279" fmla="*/ 76 w 21676"/>
              <a:gd name="connsiteY6-280" fmla="*/ 0 h 23168"/>
              <a:gd name="connsiteX0-281" fmla="*/ 76 w 21676"/>
              <a:gd name="connsiteY0-282" fmla="*/ 0 h 23168"/>
              <a:gd name="connsiteX1-283" fmla="*/ 21676 w 21676"/>
              <a:gd name="connsiteY1-284" fmla="*/ 0 h 23168"/>
              <a:gd name="connsiteX2-285" fmla="*/ 21600 w 21676"/>
              <a:gd name="connsiteY2-286" fmla="*/ 18736 h 23168"/>
              <a:gd name="connsiteX3-287" fmla="*/ 17793 w 21676"/>
              <a:gd name="connsiteY3-288" fmla="*/ 17785 h 23168"/>
              <a:gd name="connsiteX4-289" fmla="*/ 8469 w 21676"/>
              <a:gd name="connsiteY4-290" fmla="*/ 23038 h 23168"/>
              <a:gd name="connsiteX5-291" fmla="*/ 1 w 21676"/>
              <a:gd name="connsiteY5-292" fmla="*/ 18757 h 23168"/>
              <a:gd name="connsiteX6-293" fmla="*/ 76 w 21676"/>
              <a:gd name="connsiteY6-294" fmla="*/ 0 h 23168"/>
              <a:gd name="connsiteX0-295" fmla="*/ 76 w 21676"/>
              <a:gd name="connsiteY0-296" fmla="*/ 0 h 23168"/>
              <a:gd name="connsiteX1-297" fmla="*/ 21676 w 21676"/>
              <a:gd name="connsiteY1-298" fmla="*/ 0 h 23168"/>
              <a:gd name="connsiteX2-299" fmla="*/ 21600 w 21676"/>
              <a:gd name="connsiteY2-300" fmla="*/ 20353 h 23168"/>
              <a:gd name="connsiteX3-301" fmla="*/ 17793 w 21676"/>
              <a:gd name="connsiteY3-302" fmla="*/ 17785 h 23168"/>
              <a:gd name="connsiteX4-303" fmla="*/ 8469 w 21676"/>
              <a:gd name="connsiteY4-304" fmla="*/ 23038 h 23168"/>
              <a:gd name="connsiteX5-305" fmla="*/ 1 w 21676"/>
              <a:gd name="connsiteY5-306" fmla="*/ 18757 h 23168"/>
              <a:gd name="connsiteX6-307" fmla="*/ 76 w 21676"/>
              <a:gd name="connsiteY6-308" fmla="*/ 0 h 23168"/>
              <a:gd name="connsiteX0-309" fmla="*/ 76 w 21676"/>
              <a:gd name="connsiteY0-310" fmla="*/ 0 h 23168"/>
              <a:gd name="connsiteX1-311" fmla="*/ 21676 w 21676"/>
              <a:gd name="connsiteY1-312" fmla="*/ 0 h 23168"/>
              <a:gd name="connsiteX2-313" fmla="*/ 21600 w 21676"/>
              <a:gd name="connsiteY2-314" fmla="*/ 20353 h 23168"/>
              <a:gd name="connsiteX3-315" fmla="*/ 17793 w 21676"/>
              <a:gd name="connsiteY3-316" fmla="*/ 17785 h 23168"/>
              <a:gd name="connsiteX4-317" fmla="*/ 8469 w 21676"/>
              <a:gd name="connsiteY4-318" fmla="*/ 23038 h 23168"/>
              <a:gd name="connsiteX5-319" fmla="*/ 1 w 21676"/>
              <a:gd name="connsiteY5-320" fmla="*/ 18757 h 23168"/>
              <a:gd name="connsiteX6-321" fmla="*/ 76 w 21676"/>
              <a:gd name="connsiteY6-322" fmla="*/ 0 h 23168"/>
              <a:gd name="connsiteX0-323" fmla="*/ 76 w 21676"/>
              <a:gd name="connsiteY0-324" fmla="*/ 0 h 23168"/>
              <a:gd name="connsiteX1-325" fmla="*/ 21676 w 21676"/>
              <a:gd name="connsiteY1-326" fmla="*/ 0 h 23168"/>
              <a:gd name="connsiteX2-327" fmla="*/ 21600 w 21676"/>
              <a:gd name="connsiteY2-328" fmla="*/ 20353 h 23168"/>
              <a:gd name="connsiteX3-329" fmla="*/ 17591 w 21676"/>
              <a:gd name="connsiteY3-330" fmla="*/ 19806 h 23168"/>
              <a:gd name="connsiteX4-331" fmla="*/ 8469 w 21676"/>
              <a:gd name="connsiteY4-332" fmla="*/ 23038 h 23168"/>
              <a:gd name="connsiteX5-333" fmla="*/ 1 w 21676"/>
              <a:gd name="connsiteY5-334" fmla="*/ 18757 h 23168"/>
              <a:gd name="connsiteX6-335" fmla="*/ 76 w 21676"/>
              <a:gd name="connsiteY6-336" fmla="*/ 0 h 23168"/>
              <a:gd name="connsiteX0-337" fmla="*/ 76 w 21676"/>
              <a:gd name="connsiteY0-338" fmla="*/ 0 h 23168"/>
              <a:gd name="connsiteX1-339" fmla="*/ 21676 w 21676"/>
              <a:gd name="connsiteY1-340" fmla="*/ 0 h 23168"/>
              <a:gd name="connsiteX2-341" fmla="*/ 21600 w 21676"/>
              <a:gd name="connsiteY2-342" fmla="*/ 20353 h 23168"/>
              <a:gd name="connsiteX3-343" fmla="*/ 17591 w 21676"/>
              <a:gd name="connsiteY3-344" fmla="*/ 19806 h 23168"/>
              <a:gd name="connsiteX4-345" fmla="*/ 8469 w 21676"/>
              <a:gd name="connsiteY4-346" fmla="*/ 23038 h 23168"/>
              <a:gd name="connsiteX5-347" fmla="*/ 1 w 21676"/>
              <a:gd name="connsiteY5-348" fmla="*/ 18757 h 23168"/>
              <a:gd name="connsiteX6-349" fmla="*/ 76 w 21676"/>
              <a:gd name="connsiteY6-350" fmla="*/ 0 h 23168"/>
              <a:gd name="connsiteX0-351" fmla="*/ 76 w 21676"/>
              <a:gd name="connsiteY0-352" fmla="*/ 0 h 23168"/>
              <a:gd name="connsiteX1-353" fmla="*/ 21676 w 21676"/>
              <a:gd name="connsiteY1-354" fmla="*/ 0 h 23168"/>
              <a:gd name="connsiteX2-355" fmla="*/ 21600 w 21676"/>
              <a:gd name="connsiteY2-356" fmla="*/ 20353 h 23168"/>
              <a:gd name="connsiteX3-357" fmla="*/ 17591 w 21676"/>
              <a:gd name="connsiteY3-358" fmla="*/ 19806 h 23168"/>
              <a:gd name="connsiteX4-359" fmla="*/ 8469 w 21676"/>
              <a:gd name="connsiteY4-360" fmla="*/ 23038 h 23168"/>
              <a:gd name="connsiteX5-361" fmla="*/ 1 w 21676"/>
              <a:gd name="connsiteY5-362" fmla="*/ 18757 h 23168"/>
              <a:gd name="connsiteX6-363" fmla="*/ 76 w 21676"/>
              <a:gd name="connsiteY6-364" fmla="*/ 0 h 23168"/>
              <a:gd name="connsiteX0-365" fmla="*/ 76 w 21676"/>
              <a:gd name="connsiteY0-366" fmla="*/ 0 h 23168"/>
              <a:gd name="connsiteX1-367" fmla="*/ 21676 w 21676"/>
              <a:gd name="connsiteY1-368" fmla="*/ 0 h 23168"/>
              <a:gd name="connsiteX2-369" fmla="*/ 21625 w 21676"/>
              <a:gd name="connsiteY2-370" fmla="*/ 20757 h 23168"/>
              <a:gd name="connsiteX3-371" fmla="*/ 17591 w 21676"/>
              <a:gd name="connsiteY3-372" fmla="*/ 19806 h 23168"/>
              <a:gd name="connsiteX4-373" fmla="*/ 8469 w 21676"/>
              <a:gd name="connsiteY4-374" fmla="*/ 23038 h 23168"/>
              <a:gd name="connsiteX5-375" fmla="*/ 1 w 21676"/>
              <a:gd name="connsiteY5-376" fmla="*/ 18757 h 23168"/>
              <a:gd name="connsiteX6-377" fmla="*/ 76 w 21676"/>
              <a:gd name="connsiteY6-378" fmla="*/ 0 h 23168"/>
              <a:gd name="connsiteX0-379" fmla="*/ 76 w 21676"/>
              <a:gd name="connsiteY0-380" fmla="*/ 0 h 23168"/>
              <a:gd name="connsiteX1-381" fmla="*/ 21676 w 21676"/>
              <a:gd name="connsiteY1-382" fmla="*/ 0 h 23168"/>
              <a:gd name="connsiteX2-383" fmla="*/ 21650 w 21676"/>
              <a:gd name="connsiteY2-384" fmla="*/ 17928 h 23168"/>
              <a:gd name="connsiteX3-385" fmla="*/ 17591 w 21676"/>
              <a:gd name="connsiteY3-386" fmla="*/ 19806 h 23168"/>
              <a:gd name="connsiteX4-387" fmla="*/ 8469 w 21676"/>
              <a:gd name="connsiteY4-388" fmla="*/ 23038 h 23168"/>
              <a:gd name="connsiteX5-389" fmla="*/ 1 w 21676"/>
              <a:gd name="connsiteY5-390" fmla="*/ 18757 h 23168"/>
              <a:gd name="connsiteX6-391" fmla="*/ 76 w 21676"/>
              <a:gd name="connsiteY6-392" fmla="*/ 0 h 23168"/>
              <a:gd name="connsiteX0-393" fmla="*/ 76 w 21676"/>
              <a:gd name="connsiteY0-394" fmla="*/ 0 h 23168"/>
              <a:gd name="connsiteX1-395" fmla="*/ 21676 w 21676"/>
              <a:gd name="connsiteY1-396" fmla="*/ 0 h 23168"/>
              <a:gd name="connsiteX2-397" fmla="*/ 21650 w 21676"/>
              <a:gd name="connsiteY2-398" fmla="*/ 17928 h 23168"/>
              <a:gd name="connsiteX3-399" fmla="*/ 17591 w 21676"/>
              <a:gd name="connsiteY3-400" fmla="*/ 19806 h 23168"/>
              <a:gd name="connsiteX4-401" fmla="*/ 8469 w 21676"/>
              <a:gd name="connsiteY4-402" fmla="*/ 23038 h 23168"/>
              <a:gd name="connsiteX5-403" fmla="*/ 1 w 21676"/>
              <a:gd name="connsiteY5-404" fmla="*/ 18757 h 23168"/>
              <a:gd name="connsiteX6-405" fmla="*/ 76 w 21676"/>
              <a:gd name="connsiteY6-406" fmla="*/ 0 h 23168"/>
              <a:gd name="connsiteX0-407" fmla="*/ 76 w 21676"/>
              <a:gd name="connsiteY0-408" fmla="*/ 0 h 23168"/>
              <a:gd name="connsiteX1-409" fmla="*/ 21676 w 21676"/>
              <a:gd name="connsiteY1-410" fmla="*/ 0 h 23168"/>
              <a:gd name="connsiteX2-411" fmla="*/ 21650 w 21676"/>
              <a:gd name="connsiteY2-412" fmla="*/ 17928 h 23168"/>
              <a:gd name="connsiteX3-413" fmla="*/ 17591 w 21676"/>
              <a:gd name="connsiteY3-414" fmla="*/ 19806 h 23168"/>
              <a:gd name="connsiteX4-415" fmla="*/ 8469 w 21676"/>
              <a:gd name="connsiteY4-416" fmla="*/ 23038 h 23168"/>
              <a:gd name="connsiteX5-417" fmla="*/ 1 w 21676"/>
              <a:gd name="connsiteY5-418" fmla="*/ 18757 h 23168"/>
              <a:gd name="connsiteX6-419" fmla="*/ 76 w 21676"/>
              <a:gd name="connsiteY6-420" fmla="*/ 0 h 23168"/>
              <a:gd name="connsiteX0-421" fmla="*/ 76 w 21676"/>
              <a:gd name="connsiteY0-422" fmla="*/ 0 h 23168"/>
              <a:gd name="connsiteX1-423" fmla="*/ 21676 w 21676"/>
              <a:gd name="connsiteY1-424" fmla="*/ 0 h 23168"/>
              <a:gd name="connsiteX2-425" fmla="*/ 21625 w 21676"/>
              <a:gd name="connsiteY2-426" fmla="*/ 18938 h 23168"/>
              <a:gd name="connsiteX3-427" fmla="*/ 17591 w 21676"/>
              <a:gd name="connsiteY3-428" fmla="*/ 19806 h 23168"/>
              <a:gd name="connsiteX4-429" fmla="*/ 8469 w 21676"/>
              <a:gd name="connsiteY4-430" fmla="*/ 23038 h 23168"/>
              <a:gd name="connsiteX5-431" fmla="*/ 1 w 21676"/>
              <a:gd name="connsiteY5-432" fmla="*/ 18757 h 23168"/>
              <a:gd name="connsiteX6-433" fmla="*/ 76 w 21676"/>
              <a:gd name="connsiteY6-434" fmla="*/ 0 h 23168"/>
              <a:gd name="connsiteX0-435" fmla="*/ 76 w 21676"/>
              <a:gd name="connsiteY0-436" fmla="*/ 0 h 23168"/>
              <a:gd name="connsiteX1-437" fmla="*/ 21676 w 21676"/>
              <a:gd name="connsiteY1-438" fmla="*/ 0 h 23168"/>
              <a:gd name="connsiteX2-439" fmla="*/ 21625 w 21676"/>
              <a:gd name="connsiteY2-440" fmla="*/ 18938 h 23168"/>
              <a:gd name="connsiteX3-441" fmla="*/ 17591 w 21676"/>
              <a:gd name="connsiteY3-442" fmla="*/ 19806 h 23168"/>
              <a:gd name="connsiteX4-443" fmla="*/ 8469 w 21676"/>
              <a:gd name="connsiteY4-444" fmla="*/ 23038 h 23168"/>
              <a:gd name="connsiteX5-445" fmla="*/ 1 w 21676"/>
              <a:gd name="connsiteY5-446" fmla="*/ 18757 h 23168"/>
              <a:gd name="connsiteX6-447" fmla="*/ 76 w 21676"/>
              <a:gd name="connsiteY6-448" fmla="*/ 0 h 2316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55" y="connsiteY6-5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52" tIns="34277" rIns="68552" bIns="34277" rtlCol="0" anchor="ctr"/>
          <a:lstStyle/>
          <a:p>
            <a:pPr algn="ctr" defTabSz="685800">
              <a:buClrTx/>
              <a:defRPr/>
            </a:pPr>
            <a:endParaRPr lang="en-US" sz="1350" kern="1200">
              <a:solidFill>
                <a:prstClr val="white"/>
              </a:solidFill>
              <a:latin typeface="Calibri"/>
              <a:ea typeface="Arial-Rounded"/>
            </a:endParaRPr>
          </a:p>
        </p:txBody>
      </p:sp>
      <p:sp>
        <p:nvSpPr>
          <p:cNvPr id="4" name="Date Placeholder 3">
            <a:extLst>
              <a:ext uri="{FF2B5EF4-FFF2-40B4-BE49-F238E27FC236}">
                <a16:creationId xmlns:a16="http://schemas.microsoft.com/office/drawing/2014/main" id="{A177E1ED-35EE-4A35-AB1B-C27E8E85F6EE}"/>
              </a:ext>
            </a:extLst>
          </p:cNvPr>
          <p:cNvSpPr>
            <a:spLocks noGrp="1"/>
          </p:cNvSpPr>
          <p:nvPr>
            <p:ph type="dt" sz="half" idx="10"/>
          </p:nvPr>
        </p:nvSpPr>
        <p:spPr/>
        <p:txBody>
          <a:bodyPr/>
          <a:lstStyle/>
          <a:p>
            <a:fld id="{11EBD0CC-E3E2-4331-AA06-EBB8ADD6037D}" type="datetimeFigureOut">
              <a:rPr lang="en-US" smtClean="0"/>
              <a:t>5/4/2022</a:t>
            </a:fld>
            <a:endParaRPr lang="en-US"/>
          </a:p>
        </p:txBody>
      </p:sp>
      <p:sp>
        <p:nvSpPr>
          <p:cNvPr id="5" name="Footer Placeholder 4">
            <a:extLst>
              <a:ext uri="{FF2B5EF4-FFF2-40B4-BE49-F238E27FC236}">
                <a16:creationId xmlns:a16="http://schemas.microsoft.com/office/drawing/2014/main" id="{659F781B-348E-4241-AEB5-EDA391A21F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2938E5-D814-47FF-8739-F01A13BC6DD8}"/>
              </a:ext>
            </a:extLst>
          </p:cNvPr>
          <p:cNvSpPr>
            <a:spLocks noGrp="1"/>
          </p:cNvSpPr>
          <p:nvPr>
            <p:ph type="sldNum" sz="quarter" idx="12"/>
          </p:nvPr>
        </p:nvSpPr>
        <p:spPr/>
        <p:txBody>
          <a:bodyPr/>
          <a:lstStyle/>
          <a:p>
            <a:fld id="{37634F2D-4F96-4A1A-A648-518B1AFE058E}" type="slidenum">
              <a:rPr lang="en-US" smtClean="0"/>
              <a:t>‹#›</a:t>
            </a:fld>
            <a:endParaRPr lang="en-US"/>
          </a:p>
        </p:txBody>
      </p:sp>
      <p:grpSp>
        <p:nvGrpSpPr>
          <p:cNvPr id="10" name="Group 9">
            <a:extLst>
              <a:ext uri="{FF2B5EF4-FFF2-40B4-BE49-F238E27FC236}">
                <a16:creationId xmlns:a16="http://schemas.microsoft.com/office/drawing/2014/main" id="{AD6C5AC5-4737-4E0C-AF3A-BE5C93980E77}"/>
              </a:ext>
            </a:extLst>
          </p:cNvPr>
          <p:cNvGrpSpPr/>
          <p:nvPr userDrawn="1"/>
        </p:nvGrpSpPr>
        <p:grpSpPr>
          <a:xfrm>
            <a:off x="2222205" y="2224564"/>
            <a:ext cx="9845748" cy="1783150"/>
            <a:chOff x="9566064" y="964372"/>
            <a:chExt cx="5446164" cy="698253"/>
          </a:xfrm>
        </p:grpSpPr>
        <p:sp>
          <p:nvSpPr>
            <p:cNvPr id="11" name="Rectangle 10">
              <a:extLst>
                <a:ext uri="{FF2B5EF4-FFF2-40B4-BE49-F238E27FC236}">
                  <a16:creationId xmlns:a16="http://schemas.microsoft.com/office/drawing/2014/main" id="{BF655384-50D8-4A34-9319-7850232AC3C4}"/>
                </a:ext>
              </a:extLst>
            </p:cNvPr>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 name="connsiteX0-23" fmla="*/ 0 w 5333999"/>
                <a:gd name="connsiteY0-24" fmla="*/ 0 h 724766"/>
                <a:gd name="connsiteX1-25" fmla="*/ 5334000 w 5333999"/>
                <a:gd name="connsiteY1-26" fmla="*/ 0 h 724766"/>
                <a:gd name="connsiteX2-27" fmla="*/ 3970191 w 5333999"/>
                <a:gd name="connsiteY2-28" fmla="*/ 513468 h 724766"/>
                <a:gd name="connsiteX3-29" fmla="*/ 5334000 w 5333999"/>
                <a:gd name="connsiteY3-30" fmla="*/ 724766 h 724766"/>
                <a:gd name="connsiteX4-31" fmla="*/ 0 w 5333999"/>
                <a:gd name="connsiteY4-32" fmla="*/ 724766 h 724766"/>
                <a:gd name="connsiteX5-33" fmla="*/ 0 w 5333999"/>
                <a:gd name="connsiteY5-34" fmla="*/ 0 h 724766"/>
                <a:gd name="connsiteX0-35" fmla="*/ 0 w 5334002"/>
                <a:gd name="connsiteY0-36" fmla="*/ 0 h 724766"/>
                <a:gd name="connsiteX1-37" fmla="*/ 5334000 w 5334002"/>
                <a:gd name="connsiteY1-38" fmla="*/ 0 h 724766"/>
                <a:gd name="connsiteX2-39" fmla="*/ 4572681 w 5334002"/>
                <a:gd name="connsiteY2-40" fmla="*/ 409907 h 724766"/>
                <a:gd name="connsiteX3-41" fmla="*/ 5334000 w 5334002"/>
                <a:gd name="connsiteY3-42" fmla="*/ 724766 h 724766"/>
                <a:gd name="connsiteX4-43" fmla="*/ 0 w 5334002"/>
                <a:gd name="connsiteY4-44" fmla="*/ 724766 h 724766"/>
                <a:gd name="connsiteX5-45" fmla="*/ 0 w 5334002"/>
                <a:gd name="connsiteY5-46" fmla="*/ 0 h 724766"/>
                <a:gd name="connsiteX0-47" fmla="*/ 0 w 5649495"/>
                <a:gd name="connsiteY0-48" fmla="*/ 0 h 724766"/>
                <a:gd name="connsiteX1-49" fmla="*/ 5649496 w 5649495"/>
                <a:gd name="connsiteY1-50" fmla="*/ 27302 h 724766"/>
                <a:gd name="connsiteX2-51" fmla="*/ 4572681 w 5649495"/>
                <a:gd name="connsiteY2-52" fmla="*/ 409907 h 724766"/>
                <a:gd name="connsiteX3-53" fmla="*/ 5334000 w 5649495"/>
                <a:gd name="connsiteY3-54" fmla="*/ 724766 h 724766"/>
                <a:gd name="connsiteX4-55" fmla="*/ 0 w 5649495"/>
                <a:gd name="connsiteY4-56" fmla="*/ 724766 h 724766"/>
                <a:gd name="connsiteX5-57" fmla="*/ 0 w 5649495"/>
                <a:gd name="connsiteY5-58" fmla="*/ 0 h 724766"/>
                <a:gd name="connsiteX0-59" fmla="*/ -1 w 5673840"/>
                <a:gd name="connsiteY0-60" fmla="*/ 152873 h 697464"/>
                <a:gd name="connsiteX1-61" fmla="*/ 5673841 w 5673840"/>
                <a:gd name="connsiteY1-62" fmla="*/ 0 h 697464"/>
                <a:gd name="connsiteX2-63" fmla="*/ 4597026 w 5673840"/>
                <a:gd name="connsiteY2-64" fmla="*/ 382605 h 697464"/>
                <a:gd name="connsiteX3-65" fmla="*/ 5358345 w 5673840"/>
                <a:gd name="connsiteY3-66" fmla="*/ 697464 h 697464"/>
                <a:gd name="connsiteX4-67" fmla="*/ 24345 w 5673840"/>
                <a:gd name="connsiteY4-68" fmla="*/ 697464 h 697464"/>
                <a:gd name="connsiteX5-69" fmla="*/ -1 w 5673840"/>
                <a:gd name="connsiteY5-70" fmla="*/ 152873 h 697464"/>
                <a:gd name="connsiteX0-71" fmla="*/ -1 w 5673840"/>
                <a:gd name="connsiteY0-72" fmla="*/ 152873 h 697464"/>
                <a:gd name="connsiteX1-73" fmla="*/ 5673841 w 5673840"/>
                <a:gd name="connsiteY1-74" fmla="*/ 0 h 697464"/>
                <a:gd name="connsiteX2-75" fmla="*/ 4597026 w 5673840"/>
                <a:gd name="connsiteY2-76" fmla="*/ 382605 h 697464"/>
                <a:gd name="connsiteX3-77" fmla="*/ 5358345 w 5673840"/>
                <a:gd name="connsiteY3-78" fmla="*/ 697464 h 697464"/>
                <a:gd name="connsiteX4-79" fmla="*/ 6831 w 5673840"/>
                <a:gd name="connsiteY4-80" fmla="*/ 568730 h 697464"/>
                <a:gd name="connsiteX5-81" fmla="*/ -1 w 5673840"/>
                <a:gd name="connsiteY5-82" fmla="*/ 152873 h 697464"/>
                <a:gd name="connsiteX0-83" fmla="*/ -1 w 5673840"/>
                <a:gd name="connsiteY0-84" fmla="*/ 152873 h 661803"/>
                <a:gd name="connsiteX1-85" fmla="*/ 5673841 w 5673840"/>
                <a:gd name="connsiteY1-86" fmla="*/ 0 h 661803"/>
                <a:gd name="connsiteX2-87" fmla="*/ 4597026 w 5673840"/>
                <a:gd name="connsiteY2-88" fmla="*/ 382605 h 661803"/>
                <a:gd name="connsiteX3-89" fmla="*/ 5253439 w 5673840"/>
                <a:gd name="connsiteY3-90" fmla="*/ 661803 h 661803"/>
                <a:gd name="connsiteX4-91" fmla="*/ 6831 w 5673840"/>
                <a:gd name="connsiteY4-92" fmla="*/ 568730 h 661803"/>
                <a:gd name="connsiteX5-93" fmla="*/ -1 w 5673840"/>
                <a:gd name="connsiteY5-94" fmla="*/ 152873 h 6618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2" name="Rectangle 10">
              <a:extLst>
                <a:ext uri="{FF2B5EF4-FFF2-40B4-BE49-F238E27FC236}">
                  <a16:creationId xmlns:a16="http://schemas.microsoft.com/office/drawing/2014/main" id="{61F8DAC8-BEF5-47CE-809B-214CCD5FC825}"/>
                </a:ext>
              </a:extLst>
            </p:cNvPr>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sp>
          <p:nvSpPr>
            <p:cNvPr id="13" name="Rectangle 10">
              <a:extLst>
                <a:ext uri="{FF2B5EF4-FFF2-40B4-BE49-F238E27FC236}">
                  <a16:creationId xmlns:a16="http://schemas.microsoft.com/office/drawing/2014/main" id="{F092A2B4-2FAA-4A47-9149-9FA895BC8381}"/>
                </a:ext>
              </a:extLst>
            </p:cNvPr>
            <p:cNvSpPr/>
            <p:nvPr/>
          </p:nvSpPr>
          <p:spPr>
            <a:xfrm>
              <a:off x="9623715" y="1023319"/>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1" fmla="*/ 0 w 5334002"/>
                <a:gd name="connsiteY0-2" fmla="*/ 0 h 724766"/>
                <a:gd name="connsiteX1-3" fmla="*/ 5334000 w 5334002"/>
                <a:gd name="connsiteY1-4" fmla="*/ 0 h 724766"/>
                <a:gd name="connsiteX2-5" fmla="*/ 4869873 w 5334002"/>
                <a:gd name="connsiteY2-6" fmla="*/ 506124 h 724766"/>
                <a:gd name="connsiteX3-7" fmla="*/ 5334000 w 5334002"/>
                <a:gd name="connsiteY3-8" fmla="*/ 724766 h 724766"/>
                <a:gd name="connsiteX4-9" fmla="*/ 0 w 5334002"/>
                <a:gd name="connsiteY4-10" fmla="*/ 724766 h 724766"/>
                <a:gd name="connsiteX5" fmla="*/ 0 w 5334002"/>
                <a:gd name="connsiteY5" fmla="*/ 0 h 724766"/>
                <a:gd name="connsiteX0-11" fmla="*/ 0 w 5334002"/>
                <a:gd name="connsiteY0-12" fmla="*/ 0 h 724766"/>
                <a:gd name="connsiteX1-13" fmla="*/ 5334000 w 5334002"/>
                <a:gd name="connsiteY1-14" fmla="*/ 0 h 724766"/>
                <a:gd name="connsiteX2-15" fmla="*/ 4849092 w 5334002"/>
                <a:gd name="connsiteY2-16" fmla="*/ 454170 h 724766"/>
                <a:gd name="connsiteX3-17" fmla="*/ 5334000 w 5334002"/>
                <a:gd name="connsiteY3-18" fmla="*/ 724766 h 724766"/>
                <a:gd name="connsiteX4-19" fmla="*/ 0 w 5334002"/>
                <a:gd name="connsiteY4-20" fmla="*/ 724766 h 724766"/>
                <a:gd name="connsiteX5-21" fmla="*/ 0 w 5334002"/>
                <a:gd name="connsiteY5-22" fmla="*/ 0 h 72476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6" rIns="68571" bIns="34286" spcCol="0" rtlCol="0" anchor="ctr"/>
            <a:lstStyle/>
            <a:p>
              <a:pPr algn="ctr" defTabSz="685800">
                <a:buClrTx/>
                <a:defRPr/>
              </a:pPr>
              <a:endParaRPr lang="en-US" sz="1350" kern="1200">
                <a:solidFill>
                  <a:prstClr val="white"/>
                </a:solidFill>
                <a:latin typeface="Calibri"/>
                <a:ea typeface="Arial-Rounded"/>
              </a:endParaRPr>
            </a:p>
          </p:txBody>
        </p:sp>
      </p:grpSp>
      <p:sp>
        <p:nvSpPr>
          <p:cNvPr id="17" name="Rectangle 17">
            <a:extLst>
              <a:ext uri="{FF2B5EF4-FFF2-40B4-BE49-F238E27FC236}">
                <a16:creationId xmlns:a16="http://schemas.microsoft.com/office/drawing/2014/main" id="{AB5ABAEB-B6DE-4128-ACA3-6591223A9BC3}"/>
              </a:ext>
            </a:extLst>
          </p:cNvPr>
          <p:cNvSpPr/>
          <p:nvPr userDrawn="1"/>
        </p:nvSpPr>
        <p:spPr>
          <a:xfrm>
            <a:off x="121324" y="2161349"/>
            <a:ext cx="1545885" cy="1761680"/>
          </a:xfrm>
          <a:custGeom>
            <a:avLst/>
            <a:gdLst>
              <a:gd name="connsiteX0" fmla="*/ 0 w 1371600"/>
              <a:gd name="connsiteY0" fmla="*/ 0 h 1295400"/>
              <a:gd name="connsiteX1" fmla="*/ 1371600 w 1371600"/>
              <a:gd name="connsiteY1" fmla="*/ 0 h 1295400"/>
              <a:gd name="connsiteX2" fmla="*/ 1371600 w 1371600"/>
              <a:gd name="connsiteY2" fmla="*/ 1295400 h 1295400"/>
              <a:gd name="connsiteX3" fmla="*/ 0 w 1371600"/>
              <a:gd name="connsiteY3" fmla="*/ 1295400 h 1295400"/>
              <a:gd name="connsiteX4" fmla="*/ 0 w 1371600"/>
              <a:gd name="connsiteY4" fmla="*/ 0 h 1295400"/>
              <a:gd name="connsiteX0-1" fmla="*/ 6 w 1371606"/>
              <a:gd name="connsiteY0-2" fmla="*/ 0 h 1295400"/>
              <a:gd name="connsiteX1-3" fmla="*/ 1371606 w 1371606"/>
              <a:gd name="connsiteY1-4" fmla="*/ 0 h 1295400"/>
              <a:gd name="connsiteX2-5" fmla="*/ 1371606 w 1371606"/>
              <a:gd name="connsiteY2-6" fmla="*/ 1295400 h 1295400"/>
              <a:gd name="connsiteX3-7" fmla="*/ 6 w 1371606"/>
              <a:gd name="connsiteY3-8" fmla="*/ 1295400 h 1295400"/>
              <a:gd name="connsiteX4-9" fmla="*/ 630388 w 1371606"/>
              <a:gd name="connsiteY4-10" fmla="*/ 609600 h 1295400"/>
              <a:gd name="connsiteX5" fmla="*/ 6 w 1371606"/>
              <a:gd name="connsiteY5" fmla="*/ 0 h 1295400"/>
              <a:gd name="connsiteX0-11" fmla="*/ 9 w 1371609"/>
              <a:gd name="connsiteY0-12" fmla="*/ 0 h 1295400"/>
              <a:gd name="connsiteX1-13" fmla="*/ 1371609 w 1371609"/>
              <a:gd name="connsiteY1-14" fmla="*/ 0 h 1295400"/>
              <a:gd name="connsiteX2-15" fmla="*/ 1371609 w 1371609"/>
              <a:gd name="connsiteY2-16" fmla="*/ 1295400 h 1295400"/>
              <a:gd name="connsiteX3-17" fmla="*/ 9 w 1371609"/>
              <a:gd name="connsiteY3-18" fmla="*/ 1295400 h 1295400"/>
              <a:gd name="connsiteX4-19" fmla="*/ 434971 w 1371609"/>
              <a:gd name="connsiteY4-20" fmla="*/ 564951 h 1295400"/>
              <a:gd name="connsiteX5-21" fmla="*/ 9 w 1371609"/>
              <a:gd name="connsiteY5-22" fmla="*/ 0 h 1295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Lst>
            <a:rect l="l" t="t" r="r" b="b"/>
            <a:pathLst>
              <a:path w="1371609" h="1295400">
                <a:moveTo>
                  <a:pt x="9" y="0"/>
                </a:moveTo>
                <a:lnTo>
                  <a:pt x="1371609" y="0"/>
                </a:lnTo>
                <a:lnTo>
                  <a:pt x="1371609" y="1295400"/>
                </a:lnTo>
                <a:lnTo>
                  <a:pt x="9" y="1295400"/>
                </a:lnTo>
                <a:cubicBezTo>
                  <a:pt x="-2300" y="1071418"/>
                  <a:pt x="437280" y="788933"/>
                  <a:pt x="434971" y="564951"/>
                </a:cubicBezTo>
                <a:lnTo>
                  <a:pt x="9" y="0"/>
                </a:lnTo>
                <a:close/>
              </a:path>
            </a:pathLst>
          </a:custGeom>
          <a:solidFill>
            <a:srgbClr val="F79646"/>
          </a:solidFill>
          <a:ln w="25400" cap="flat" cmpd="sng" algn="ctr">
            <a:solidFill>
              <a:srgbClr val="F79646">
                <a:lumMod val="60000"/>
                <a:lumOff val="40000"/>
              </a:srgbClr>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dirty="0">
              <a:ln>
                <a:noFill/>
              </a:ln>
              <a:solidFill>
                <a:prstClr val="white"/>
              </a:solidFill>
              <a:effectLst/>
              <a:uLnTx/>
              <a:uFillTx/>
              <a:latin typeface="Calibri"/>
              <a:ea typeface="Arial-Rounded"/>
              <a:cs typeface="+mn-cs"/>
              <a:sym typeface="Arial"/>
            </a:endParaRPr>
          </a:p>
        </p:txBody>
      </p:sp>
      <p:sp>
        <p:nvSpPr>
          <p:cNvPr id="14" name="Rectangle 16">
            <a:extLst>
              <a:ext uri="{FF2B5EF4-FFF2-40B4-BE49-F238E27FC236}">
                <a16:creationId xmlns:a16="http://schemas.microsoft.com/office/drawing/2014/main" id="{51DF8B52-6FB7-427D-B981-7B81EC39B6C8}"/>
              </a:ext>
            </a:extLst>
          </p:cNvPr>
          <p:cNvSpPr/>
          <p:nvPr userDrawn="1"/>
        </p:nvSpPr>
        <p:spPr>
          <a:xfrm>
            <a:off x="418553" y="2224564"/>
            <a:ext cx="1394416" cy="1581352"/>
          </a:xfrm>
          <a:custGeom>
            <a:avLst/>
            <a:gdLst>
              <a:gd name="connsiteX0" fmla="*/ 0 w 1246092"/>
              <a:gd name="connsiteY0" fmla="*/ 0 h 1219200"/>
              <a:gd name="connsiteX1" fmla="*/ 1246092 w 1246092"/>
              <a:gd name="connsiteY1" fmla="*/ 0 h 1219200"/>
              <a:gd name="connsiteX2" fmla="*/ 1246092 w 1246092"/>
              <a:gd name="connsiteY2" fmla="*/ 1219200 h 1219200"/>
              <a:gd name="connsiteX3" fmla="*/ 0 w 1246092"/>
              <a:gd name="connsiteY3" fmla="*/ 1219200 h 1219200"/>
              <a:gd name="connsiteX4" fmla="*/ 0 w 1246092"/>
              <a:gd name="connsiteY4" fmla="*/ 0 h 1219200"/>
              <a:gd name="connsiteX0-1" fmla="*/ 307 w 1246399"/>
              <a:gd name="connsiteY0-2" fmla="*/ 0 h 1219200"/>
              <a:gd name="connsiteX1-3" fmla="*/ 1246399 w 1246399"/>
              <a:gd name="connsiteY1-4" fmla="*/ 0 h 1219200"/>
              <a:gd name="connsiteX2-5" fmla="*/ 1246399 w 1246399"/>
              <a:gd name="connsiteY2-6" fmla="*/ 1219200 h 1219200"/>
              <a:gd name="connsiteX3-7" fmla="*/ 307 w 1246399"/>
              <a:gd name="connsiteY3-8" fmla="*/ 1219200 h 1219200"/>
              <a:gd name="connsiteX4-9" fmla="*/ 7234 w 1246399"/>
              <a:gd name="connsiteY4-10" fmla="*/ 41564 h 1219200"/>
              <a:gd name="connsiteX5" fmla="*/ 307 w 1246399"/>
              <a:gd name="connsiteY5" fmla="*/ 0 h 1219200"/>
              <a:gd name="connsiteX0-11" fmla="*/ 307 w 1246399"/>
              <a:gd name="connsiteY0-12" fmla="*/ 0 h 1219200"/>
              <a:gd name="connsiteX1-13" fmla="*/ 1246399 w 1246399"/>
              <a:gd name="connsiteY1-14" fmla="*/ 0 h 1219200"/>
              <a:gd name="connsiteX2-15" fmla="*/ 1246399 w 1246399"/>
              <a:gd name="connsiteY2-16" fmla="*/ 1219200 h 1219200"/>
              <a:gd name="connsiteX3-17" fmla="*/ 307 w 1246399"/>
              <a:gd name="connsiteY3-18" fmla="*/ 1219200 h 1219200"/>
              <a:gd name="connsiteX4-19" fmla="*/ 7234 w 1246399"/>
              <a:gd name="connsiteY4-20" fmla="*/ 41564 h 1219200"/>
              <a:gd name="connsiteX5-21" fmla="*/ 307 w 1246399"/>
              <a:gd name="connsiteY5-22" fmla="*/ 0 h 1219200"/>
              <a:gd name="connsiteX0-23" fmla="*/ 3 w 1246095"/>
              <a:gd name="connsiteY0-24" fmla="*/ 0 h 1219200"/>
              <a:gd name="connsiteX1-25" fmla="*/ 1246095 w 1246095"/>
              <a:gd name="connsiteY1-26" fmla="*/ 0 h 1219200"/>
              <a:gd name="connsiteX2-27" fmla="*/ 1246095 w 1246095"/>
              <a:gd name="connsiteY2-28" fmla="*/ 1219200 h 1219200"/>
              <a:gd name="connsiteX3-29" fmla="*/ 3 w 1246095"/>
              <a:gd name="connsiteY3-30" fmla="*/ 1219200 h 1219200"/>
              <a:gd name="connsiteX4-31" fmla="*/ 6930 w 1246095"/>
              <a:gd name="connsiteY4-32" fmla="*/ 41564 h 1219200"/>
              <a:gd name="connsiteX5-33" fmla="*/ 3 w 1246095"/>
              <a:gd name="connsiteY5-34" fmla="*/ 0 h 1219200"/>
              <a:gd name="connsiteX0-35" fmla="*/ 11917 w 1258009"/>
              <a:gd name="connsiteY0-36" fmla="*/ 0 h 1219200"/>
              <a:gd name="connsiteX1-37" fmla="*/ 1258009 w 1258009"/>
              <a:gd name="connsiteY1-38" fmla="*/ 0 h 1219200"/>
              <a:gd name="connsiteX2-39" fmla="*/ 1258009 w 1258009"/>
              <a:gd name="connsiteY2-40" fmla="*/ 1219200 h 1219200"/>
              <a:gd name="connsiteX3-41" fmla="*/ 11917 w 1258009"/>
              <a:gd name="connsiteY3-42" fmla="*/ 1219200 h 1219200"/>
              <a:gd name="connsiteX4-43" fmla="*/ 441405 w 1258009"/>
              <a:gd name="connsiteY4-44" fmla="*/ 625256 h 1219200"/>
              <a:gd name="connsiteX5-45" fmla="*/ 18844 w 1258009"/>
              <a:gd name="connsiteY5-46" fmla="*/ 41564 h 1219200"/>
              <a:gd name="connsiteX6" fmla="*/ 11917 w 1258009"/>
              <a:gd name="connsiteY6" fmla="*/ 0 h 12192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1" y="connsiteY5-22"/>
              </a:cxn>
              <a:cxn ang="0">
                <a:pos x="connsiteX6" y="connsiteY6"/>
              </a:cxn>
            </a:cxnLst>
            <a:rect l="l" t="t" r="r" b="b"/>
            <a:pathLst>
              <a:path w="1258009" h="1219200">
                <a:moveTo>
                  <a:pt x="11917" y="0"/>
                </a:moveTo>
                <a:lnTo>
                  <a:pt x="1258009" y="0"/>
                </a:lnTo>
                <a:lnTo>
                  <a:pt x="1258009" y="1219200"/>
                </a:lnTo>
                <a:lnTo>
                  <a:pt x="11917" y="1219200"/>
                </a:lnTo>
                <a:cubicBezTo>
                  <a:pt x="-84929" y="1123024"/>
                  <a:pt x="440251" y="821529"/>
                  <a:pt x="441405" y="625256"/>
                </a:cubicBezTo>
                <a:cubicBezTo>
                  <a:pt x="442560" y="428983"/>
                  <a:pt x="129680" y="148589"/>
                  <a:pt x="18844" y="41564"/>
                </a:cubicBezTo>
                <a:lnTo>
                  <a:pt x="11917" y="0"/>
                </a:lnTo>
                <a:close/>
              </a:path>
            </a:pathLst>
          </a:cu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endParaRPr lang="en-US" sz="1350" kern="1200" dirty="0">
              <a:solidFill>
                <a:prstClr val="white"/>
              </a:solidFill>
              <a:latin typeface="Calibri"/>
              <a:ea typeface="Arial-Rounded"/>
            </a:endParaRPr>
          </a:p>
        </p:txBody>
      </p:sp>
      <p:grpSp>
        <p:nvGrpSpPr>
          <p:cNvPr id="24" name="Group 23">
            <a:extLst>
              <a:ext uri="{FF2B5EF4-FFF2-40B4-BE49-F238E27FC236}">
                <a16:creationId xmlns:a16="http://schemas.microsoft.com/office/drawing/2014/main" id="{C0C2327F-772D-471F-A831-A1DEF1E65AF1}"/>
              </a:ext>
            </a:extLst>
          </p:cNvPr>
          <p:cNvGrpSpPr/>
          <p:nvPr userDrawn="1"/>
        </p:nvGrpSpPr>
        <p:grpSpPr>
          <a:xfrm>
            <a:off x="825316" y="2087841"/>
            <a:ext cx="1861680" cy="1924493"/>
            <a:chOff x="1149549" y="1066515"/>
            <a:chExt cx="992332" cy="992332"/>
          </a:xfrm>
          <a:solidFill>
            <a:srgbClr val="F79646">
              <a:lumMod val="75000"/>
            </a:srgbClr>
          </a:solidFill>
        </p:grpSpPr>
        <p:sp>
          <p:nvSpPr>
            <p:cNvPr id="25" name="Oval 24">
              <a:extLst>
                <a:ext uri="{FF2B5EF4-FFF2-40B4-BE49-F238E27FC236}">
                  <a16:creationId xmlns:a16="http://schemas.microsoft.com/office/drawing/2014/main" id="{53C7C092-C2E1-4EAB-81DD-9FBC247ABEE4}"/>
                </a:ext>
              </a:extLst>
            </p:cNvPr>
            <p:cNvSpPr/>
            <p:nvPr/>
          </p:nvSpPr>
          <p:spPr>
            <a:xfrm>
              <a:off x="1149549" y="1066515"/>
              <a:ext cx="992332" cy="992332"/>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sp>
          <p:nvSpPr>
            <p:cNvPr id="26" name="Oval 25">
              <a:extLst>
                <a:ext uri="{FF2B5EF4-FFF2-40B4-BE49-F238E27FC236}">
                  <a16:creationId xmlns:a16="http://schemas.microsoft.com/office/drawing/2014/main" id="{B55C85B9-5AD0-477D-800F-329C4602AFE8}"/>
                </a:ext>
              </a:extLst>
            </p:cNvPr>
            <p:cNvSpPr/>
            <p:nvPr/>
          </p:nvSpPr>
          <p:spPr>
            <a:xfrm>
              <a:off x="1188515" y="1081392"/>
              <a:ext cx="914400" cy="914400"/>
            </a:xfrm>
            <a:prstGeom prst="ellipse">
              <a:avLst/>
            </a:prstGeom>
            <a:grpFill/>
            <a:ln w="25400" cap="flat" cmpd="sng" algn="ctr">
              <a:solidFill>
                <a:sysClr val="window" lastClr="FFFFFF"/>
              </a:solidFill>
              <a:prstDash val="solid"/>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 typeface="Arial"/>
                <a:buNone/>
                <a:tabLst/>
                <a:defRPr/>
              </a:pPr>
              <a:endParaRPr kumimoji="0" lang="en-US" sz="1350" b="0" i="0" u="none" strike="noStrike" kern="0" cap="none" spc="0" normalizeH="0" baseline="0" noProof="0">
                <a:ln>
                  <a:noFill/>
                </a:ln>
                <a:solidFill>
                  <a:prstClr val="white"/>
                </a:solidFill>
                <a:effectLst/>
                <a:uLnTx/>
                <a:uFillTx/>
                <a:latin typeface="Calibri"/>
                <a:ea typeface="Arial-Rounded"/>
                <a:cs typeface="+mn-cs"/>
                <a:sym typeface="Arial"/>
              </a:endParaRPr>
            </a:p>
          </p:txBody>
        </p:sp>
      </p:grpSp>
    </p:spTree>
    <p:extLst>
      <p:ext uri="{BB962C8B-B14F-4D97-AF65-F5344CB8AC3E}">
        <p14:creationId xmlns:p14="http://schemas.microsoft.com/office/powerpoint/2010/main" val="68712670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2022/5/4</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a:xfrm>
            <a:off x="8610599" y="6356350"/>
            <a:ext cx="3478823" cy="365125"/>
          </a:xfrm>
          <a:prstGeom prst="rect">
            <a:avLst/>
          </a:prstGeom>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050702251"/>
      </p:ext>
    </p:extLst>
  </p:cSld>
  <p:clrMapOvr>
    <a:masterClrMapping/>
  </p:clrMapOvr>
  <p:transition spd="slow" advClick="0" advTm="1000">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4682233" y="426854"/>
            <a:ext cx="16889665" cy="6443981"/>
            <a:chOff x="-3511675" y="320140"/>
            <a:chExt cx="12667249" cy="4832986"/>
          </a:xfrm>
        </p:grpSpPr>
        <p:sp>
          <p:nvSpPr>
            <p:cNvPr id="10" name="Google Shape;10;p2"/>
            <p:cNvSpPr/>
            <p:nvPr/>
          </p:nvSpPr>
          <p:spPr>
            <a:xfrm>
              <a:off x="-47625" y="2587375"/>
              <a:ext cx="9203199" cy="2565750"/>
            </a:xfrm>
            <a:custGeom>
              <a:avLst/>
              <a:gdLst/>
              <a:ahLst/>
              <a:cxnLst/>
              <a:rect l="l" t="t" r="r" b="b"/>
              <a:pathLst>
                <a:path w="202035" h="69223" extrusionOk="0">
                  <a:moveTo>
                    <a:pt x="0" y="1"/>
                  </a:moveTo>
                  <a:lnTo>
                    <a:pt x="0" y="69222"/>
                  </a:lnTo>
                  <a:lnTo>
                    <a:pt x="202034" y="69222"/>
                  </a:lnTo>
                  <a:lnTo>
                    <a:pt x="202034" y="1"/>
                  </a:lnTo>
                  <a:close/>
                </a:path>
              </a:pathLst>
            </a:custGeom>
            <a:solidFill>
              <a:srgbClr val="00A5C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 name="Google Shape;11;p2"/>
            <p:cNvSpPr/>
            <p:nvPr/>
          </p:nvSpPr>
          <p:spPr>
            <a:xfrm>
              <a:off x="-1926075" y="2580588"/>
              <a:ext cx="8524947" cy="84068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Google Shape;12;p2"/>
            <p:cNvSpPr/>
            <p:nvPr/>
          </p:nvSpPr>
          <p:spPr>
            <a:xfrm>
              <a:off x="4802324" y="550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 name="Google Shape;13;p2"/>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 name="Google Shape;14;p2"/>
            <p:cNvSpPr/>
            <p:nvPr/>
          </p:nvSpPr>
          <p:spPr>
            <a:xfrm>
              <a:off x="-3511675" y="4214537"/>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 name="Google Shape;15;p2"/>
          <p:cNvSpPr txBox="1">
            <a:spLocks noGrp="1"/>
          </p:cNvSpPr>
          <p:nvPr>
            <p:ph type="ctrTitle"/>
          </p:nvPr>
        </p:nvSpPr>
        <p:spPr>
          <a:xfrm rot="-248774">
            <a:off x="595263" y="1734953"/>
            <a:ext cx="5792360" cy="1560483"/>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11453">
                <a:latin typeface="Satisfy"/>
                <a:ea typeface="Satisfy"/>
                <a:cs typeface="Satisfy"/>
                <a:sym typeface="Satisfy"/>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6" name="Google Shape;16;p2"/>
          <p:cNvSpPr txBox="1">
            <a:spLocks noGrp="1"/>
          </p:cNvSpPr>
          <p:nvPr>
            <p:ph type="subTitle" idx="1"/>
          </p:nvPr>
        </p:nvSpPr>
        <p:spPr>
          <a:xfrm>
            <a:off x="1255767" y="4562805"/>
            <a:ext cx="3875200" cy="7676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2800"/>
              <a:buNone/>
              <a:defRPr sz="2133">
                <a:solidFill>
                  <a:srgbClr val="FFFFFF"/>
                </a:solidFill>
                <a:latin typeface="Public Sans"/>
                <a:ea typeface="Public Sans"/>
                <a:cs typeface="Public Sans"/>
                <a:sym typeface="Public Sans"/>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7" name="Google Shape;17;p2"/>
          <p:cNvSpPr txBox="1">
            <a:spLocks noGrp="1"/>
          </p:cNvSpPr>
          <p:nvPr>
            <p:ph type="ctrTitle" idx="2"/>
          </p:nvPr>
        </p:nvSpPr>
        <p:spPr>
          <a:xfrm>
            <a:off x="1255767" y="3699468"/>
            <a:ext cx="5526000" cy="767600"/>
          </a:xfrm>
          <a:prstGeom prst="rect">
            <a:avLst/>
          </a:prstGeom>
        </p:spPr>
        <p:txBody>
          <a:bodyPr spcFirstLastPara="1" wrap="square" lIns="91425" tIns="91425" rIns="91425" bIns="91425" anchor="b" anchorCtr="0">
            <a:normAutofit/>
          </a:bodyPr>
          <a:lstStyle>
            <a:lvl1pPr lvl="0" rtl="0">
              <a:spcBef>
                <a:spcPts val="0"/>
              </a:spcBef>
              <a:spcAft>
                <a:spcPts val="0"/>
              </a:spcAft>
              <a:buSzPts val="5200"/>
              <a:buNone/>
              <a:defRPr sz="4000" b="1">
                <a:solidFill>
                  <a:schemeClr val="lt1"/>
                </a:solidFill>
                <a:latin typeface="Public Sans"/>
                <a:ea typeface="Public Sans"/>
                <a:cs typeface="Public Sans"/>
                <a:sym typeface="Public Sans"/>
              </a:defRPr>
            </a:lvl1pPr>
            <a:lvl2pPr lvl="1" algn="ctr" rtl="0">
              <a:spcBef>
                <a:spcPts val="0"/>
              </a:spcBef>
              <a:spcAft>
                <a:spcPts val="0"/>
              </a:spcAft>
              <a:buSzPts val="5200"/>
              <a:buNone/>
              <a:defRPr sz="6933"/>
            </a:lvl2pPr>
            <a:lvl3pPr lvl="2" algn="ctr" rtl="0">
              <a:spcBef>
                <a:spcPts val="0"/>
              </a:spcBef>
              <a:spcAft>
                <a:spcPts val="0"/>
              </a:spcAft>
              <a:buSzPts val="5200"/>
              <a:buNone/>
              <a:defRPr sz="6933"/>
            </a:lvl3pPr>
            <a:lvl4pPr lvl="3" algn="ctr" rtl="0">
              <a:spcBef>
                <a:spcPts val="0"/>
              </a:spcBef>
              <a:spcAft>
                <a:spcPts val="0"/>
              </a:spcAft>
              <a:buSzPts val="5200"/>
              <a:buNone/>
              <a:defRPr sz="6933"/>
            </a:lvl4pPr>
            <a:lvl5pPr lvl="4" algn="ctr" rtl="0">
              <a:spcBef>
                <a:spcPts val="0"/>
              </a:spcBef>
              <a:spcAft>
                <a:spcPts val="0"/>
              </a:spcAft>
              <a:buSzPts val="5200"/>
              <a:buNone/>
              <a:defRPr sz="6933"/>
            </a:lvl5pPr>
            <a:lvl6pPr lvl="5" algn="ctr" rtl="0">
              <a:spcBef>
                <a:spcPts val="0"/>
              </a:spcBef>
              <a:spcAft>
                <a:spcPts val="0"/>
              </a:spcAft>
              <a:buSzPts val="5200"/>
              <a:buNone/>
              <a:defRPr sz="6933"/>
            </a:lvl6pPr>
            <a:lvl7pPr lvl="6" algn="ctr" rtl="0">
              <a:spcBef>
                <a:spcPts val="0"/>
              </a:spcBef>
              <a:spcAft>
                <a:spcPts val="0"/>
              </a:spcAft>
              <a:buSzPts val="5200"/>
              <a:buNone/>
              <a:defRPr sz="6933"/>
            </a:lvl7pPr>
            <a:lvl8pPr lvl="7" algn="ctr" rtl="0">
              <a:spcBef>
                <a:spcPts val="0"/>
              </a:spcBef>
              <a:spcAft>
                <a:spcPts val="0"/>
              </a:spcAft>
              <a:buSzPts val="5200"/>
              <a:buNone/>
              <a:defRPr sz="6933"/>
            </a:lvl8pPr>
            <a:lvl9pPr lvl="8" algn="ctr" rtl="0">
              <a:spcBef>
                <a:spcPts val="0"/>
              </a:spcBef>
              <a:spcAft>
                <a:spcPts val="0"/>
              </a:spcAft>
              <a:buSzPts val="5200"/>
              <a:buNone/>
              <a:defRPr sz="6933"/>
            </a:lvl9pPr>
          </a:lstStyle>
          <a:p>
            <a:endParaRPr/>
          </a:p>
        </p:txBody>
      </p:sp>
    </p:spTree>
    <p:extLst>
      <p:ext uri="{BB962C8B-B14F-4D97-AF65-F5344CB8AC3E}">
        <p14:creationId xmlns:p14="http://schemas.microsoft.com/office/powerpoint/2010/main" val="18880452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rgbClr val="94E9FB"/>
        </a:solidFill>
        <a:effectLst/>
      </p:bgPr>
    </p:bg>
    <p:spTree>
      <p:nvGrpSpPr>
        <p:cNvPr id="1" name="Shape 18"/>
        <p:cNvGrpSpPr/>
        <p:nvPr/>
      </p:nvGrpSpPr>
      <p:grpSpPr>
        <a:xfrm>
          <a:off x="0" y="0"/>
          <a:ext cx="0" cy="0"/>
          <a:chOff x="0" y="0"/>
          <a:chExt cx="0" cy="0"/>
        </a:xfrm>
      </p:grpSpPr>
      <p:sp>
        <p:nvSpPr>
          <p:cNvPr id="19" name="Google Shape;19;p3"/>
          <p:cNvSpPr/>
          <p:nvPr/>
        </p:nvSpPr>
        <p:spPr>
          <a:xfrm>
            <a:off x="1714533" y="850900"/>
            <a:ext cx="2070000" cy="2070000"/>
          </a:xfrm>
          <a:prstGeom prst="ellipse">
            <a:avLst/>
          </a:pr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Google Shape;20;p3"/>
          <p:cNvSpPr/>
          <p:nvPr/>
        </p:nvSpPr>
        <p:spPr>
          <a:xfrm flipH="1">
            <a:off x="9701847" y="14011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1" name="Google Shape;21;p3"/>
          <p:cNvGrpSpPr/>
          <p:nvPr/>
        </p:nvGrpSpPr>
        <p:grpSpPr>
          <a:xfrm>
            <a:off x="-785252" y="292124"/>
            <a:ext cx="8753792" cy="1336688"/>
            <a:chOff x="1068461" y="156718"/>
            <a:chExt cx="6565344" cy="1002516"/>
          </a:xfrm>
        </p:grpSpPr>
        <p:sp>
          <p:nvSpPr>
            <p:cNvPr id="22" name="Google Shape;22;p3"/>
            <p:cNvSpPr/>
            <p:nvPr/>
          </p:nvSpPr>
          <p:spPr>
            <a:xfrm>
              <a:off x="4824999" y="1567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3" name="Google Shape;23;p3"/>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24" name="Google Shape;24;p3"/>
          <p:cNvSpPr txBox="1">
            <a:spLocks noGrp="1"/>
          </p:cNvSpPr>
          <p:nvPr>
            <p:ph type="subTitle" idx="1"/>
          </p:nvPr>
        </p:nvSpPr>
        <p:spPr>
          <a:xfrm>
            <a:off x="1815767" y="4561733"/>
            <a:ext cx="3708800" cy="743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2133">
                <a:solidFill>
                  <a:srgbClr val="754C24"/>
                </a:solidFill>
              </a:defRPr>
            </a:lvl1pPr>
            <a:lvl2pPr lvl="1" rtl="0">
              <a:lnSpc>
                <a:spcPct val="100000"/>
              </a:lnSpc>
              <a:spcBef>
                <a:spcPts val="0"/>
              </a:spcBef>
              <a:spcAft>
                <a:spcPts val="0"/>
              </a:spcAft>
              <a:buSzPts val="1600"/>
              <a:buNone/>
              <a:defRPr sz="2133"/>
            </a:lvl2pPr>
            <a:lvl3pPr lvl="2" rtl="0">
              <a:lnSpc>
                <a:spcPct val="100000"/>
              </a:lnSpc>
              <a:spcBef>
                <a:spcPts val="0"/>
              </a:spcBef>
              <a:spcAft>
                <a:spcPts val="0"/>
              </a:spcAft>
              <a:buSzPts val="1600"/>
              <a:buNone/>
              <a:defRPr sz="2133"/>
            </a:lvl3pPr>
            <a:lvl4pPr lvl="3" rtl="0">
              <a:lnSpc>
                <a:spcPct val="100000"/>
              </a:lnSpc>
              <a:spcBef>
                <a:spcPts val="0"/>
              </a:spcBef>
              <a:spcAft>
                <a:spcPts val="0"/>
              </a:spcAft>
              <a:buSzPts val="1600"/>
              <a:buNone/>
              <a:defRPr sz="2133"/>
            </a:lvl4pPr>
            <a:lvl5pPr lvl="4" rtl="0">
              <a:lnSpc>
                <a:spcPct val="100000"/>
              </a:lnSpc>
              <a:spcBef>
                <a:spcPts val="0"/>
              </a:spcBef>
              <a:spcAft>
                <a:spcPts val="0"/>
              </a:spcAft>
              <a:buSzPts val="1600"/>
              <a:buNone/>
              <a:defRPr sz="2133"/>
            </a:lvl5pPr>
            <a:lvl6pPr lvl="5" rtl="0">
              <a:lnSpc>
                <a:spcPct val="100000"/>
              </a:lnSpc>
              <a:spcBef>
                <a:spcPts val="0"/>
              </a:spcBef>
              <a:spcAft>
                <a:spcPts val="0"/>
              </a:spcAft>
              <a:buSzPts val="1600"/>
              <a:buNone/>
              <a:defRPr sz="2133"/>
            </a:lvl6pPr>
            <a:lvl7pPr lvl="6" rtl="0">
              <a:lnSpc>
                <a:spcPct val="100000"/>
              </a:lnSpc>
              <a:spcBef>
                <a:spcPts val="0"/>
              </a:spcBef>
              <a:spcAft>
                <a:spcPts val="0"/>
              </a:spcAft>
              <a:buSzPts val="1600"/>
              <a:buNone/>
              <a:defRPr sz="2133"/>
            </a:lvl7pPr>
            <a:lvl8pPr lvl="7" rtl="0">
              <a:lnSpc>
                <a:spcPct val="100000"/>
              </a:lnSpc>
              <a:spcBef>
                <a:spcPts val="0"/>
              </a:spcBef>
              <a:spcAft>
                <a:spcPts val="0"/>
              </a:spcAft>
              <a:buSzPts val="1600"/>
              <a:buNone/>
              <a:defRPr sz="2133"/>
            </a:lvl8pPr>
            <a:lvl9pPr lvl="8" rtl="0">
              <a:lnSpc>
                <a:spcPct val="100000"/>
              </a:lnSpc>
              <a:spcBef>
                <a:spcPts val="0"/>
              </a:spcBef>
              <a:spcAft>
                <a:spcPts val="0"/>
              </a:spcAft>
              <a:buSzPts val="1600"/>
              <a:buNone/>
              <a:defRPr sz="2133"/>
            </a:lvl9pPr>
          </a:lstStyle>
          <a:p>
            <a:endParaRPr/>
          </a:p>
        </p:txBody>
      </p:sp>
      <p:sp>
        <p:nvSpPr>
          <p:cNvPr id="25" name="Google Shape;25;p3"/>
          <p:cNvSpPr txBox="1">
            <a:spLocks noGrp="1"/>
          </p:cNvSpPr>
          <p:nvPr>
            <p:ph type="title"/>
          </p:nvPr>
        </p:nvSpPr>
        <p:spPr>
          <a:xfrm>
            <a:off x="1815767" y="3618033"/>
            <a:ext cx="5677200" cy="1042400"/>
          </a:xfrm>
          <a:prstGeom prst="rect">
            <a:avLst/>
          </a:prstGeom>
        </p:spPr>
        <p:txBody>
          <a:bodyPr spcFirstLastPara="1" wrap="square" lIns="91425" tIns="91425" rIns="91425" bIns="91425" anchor="b" anchorCtr="0">
            <a:normAutofit/>
          </a:bodyPr>
          <a:lstStyle>
            <a:lvl1pPr lvl="0" rtl="0">
              <a:spcBef>
                <a:spcPts val="0"/>
              </a:spcBef>
              <a:spcAft>
                <a:spcPts val="0"/>
              </a:spcAft>
              <a:buSzPts val="3600"/>
              <a:buNone/>
              <a:defRPr sz="6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26" name="Google Shape;26;p3"/>
          <p:cNvSpPr txBox="1">
            <a:spLocks noGrp="1"/>
          </p:cNvSpPr>
          <p:nvPr>
            <p:ph type="title" idx="2" hasCustomPrompt="1"/>
          </p:nvPr>
        </p:nvSpPr>
        <p:spPr>
          <a:xfrm>
            <a:off x="1765133" y="1273500"/>
            <a:ext cx="1968800" cy="122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28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grpSp>
        <p:nvGrpSpPr>
          <p:cNvPr id="27" name="Google Shape;27;p3"/>
          <p:cNvGrpSpPr/>
          <p:nvPr/>
        </p:nvGrpSpPr>
        <p:grpSpPr>
          <a:xfrm flipH="1">
            <a:off x="6063984" y="1988567"/>
            <a:ext cx="1307767" cy="693067"/>
            <a:chOff x="2468025" y="734125"/>
            <a:chExt cx="980825" cy="519800"/>
          </a:xfrm>
        </p:grpSpPr>
        <p:sp>
          <p:nvSpPr>
            <p:cNvPr id="28" name="Google Shape;28;p3"/>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 name="Google Shape;29;p3"/>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30;p3"/>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769631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8"/>
        <p:cNvGrpSpPr/>
        <p:nvPr/>
      </p:nvGrpSpPr>
      <p:grpSpPr>
        <a:xfrm>
          <a:off x="0" y="0"/>
          <a:ext cx="0" cy="0"/>
          <a:chOff x="0" y="0"/>
          <a:chExt cx="0" cy="0"/>
        </a:xfrm>
      </p:grpSpPr>
      <p:sp>
        <p:nvSpPr>
          <p:cNvPr id="49" name="Google Shape;49;p5"/>
          <p:cNvSpPr/>
          <p:nvPr/>
        </p:nvSpPr>
        <p:spPr>
          <a:xfrm rot="10800000">
            <a:off x="9531200" y="3202267"/>
            <a:ext cx="2203600" cy="1968400"/>
          </a:xfrm>
          <a:prstGeom prst="pie">
            <a:avLst>
              <a:gd name="adj1" fmla="val 0"/>
              <a:gd name="adj2" fmla="val 10721538"/>
            </a:avLst>
          </a:prstGeom>
          <a:solidFill>
            <a:srgbClr val="FBE5B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50;p5"/>
          <p:cNvSpPr/>
          <p:nvPr/>
        </p:nvSpPr>
        <p:spPr>
          <a:xfrm flipH="1">
            <a:off x="-88900" y="3670301"/>
            <a:ext cx="12395200" cy="3187753"/>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51;p5"/>
          <p:cNvSpPr/>
          <p:nvPr/>
        </p:nvSpPr>
        <p:spPr>
          <a:xfrm>
            <a:off x="-3685699" y="5231485"/>
            <a:ext cx="11366596" cy="1120919"/>
          </a:xfrm>
          <a:custGeom>
            <a:avLst/>
            <a:gdLst/>
            <a:ahLst/>
            <a:cxnLst/>
            <a:rect l="l" t="t" r="r" b="b"/>
            <a:pathLst>
              <a:path w="135780" h="17043" extrusionOk="0">
                <a:moveTo>
                  <a:pt x="97443" y="76"/>
                </a:moveTo>
                <a:lnTo>
                  <a:pt x="23158" y="101"/>
                </a:lnTo>
                <a:cubicBezTo>
                  <a:pt x="23158" y="101"/>
                  <a:pt x="17402" y="1"/>
                  <a:pt x="17285" y="2757"/>
                </a:cubicBezTo>
                <a:cubicBezTo>
                  <a:pt x="17169" y="5523"/>
                  <a:pt x="27469" y="5397"/>
                  <a:pt x="27469" y="5397"/>
                </a:cubicBezTo>
                <a:lnTo>
                  <a:pt x="70559" y="5280"/>
                </a:lnTo>
                <a:cubicBezTo>
                  <a:pt x="70559" y="5280"/>
                  <a:pt x="76415" y="5197"/>
                  <a:pt x="76248" y="7670"/>
                </a:cubicBezTo>
                <a:cubicBezTo>
                  <a:pt x="76073" y="10134"/>
                  <a:pt x="65706" y="9123"/>
                  <a:pt x="56758" y="9132"/>
                </a:cubicBezTo>
                <a:lnTo>
                  <a:pt x="8246" y="9040"/>
                </a:lnTo>
                <a:cubicBezTo>
                  <a:pt x="8246" y="9040"/>
                  <a:pt x="1" y="8998"/>
                  <a:pt x="1020" y="13016"/>
                </a:cubicBezTo>
                <a:cubicBezTo>
                  <a:pt x="2048" y="17043"/>
                  <a:pt x="12958" y="15999"/>
                  <a:pt x="17979" y="16232"/>
                </a:cubicBezTo>
                <a:lnTo>
                  <a:pt x="81353" y="16416"/>
                </a:lnTo>
                <a:lnTo>
                  <a:pt x="116999" y="16416"/>
                </a:lnTo>
                <a:cubicBezTo>
                  <a:pt x="116999" y="16416"/>
                  <a:pt x="122630" y="16065"/>
                  <a:pt x="122112" y="13676"/>
                </a:cubicBezTo>
                <a:cubicBezTo>
                  <a:pt x="121602" y="11287"/>
                  <a:pt x="113842" y="11897"/>
                  <a:pt x="107250" y="11930"/>
                </a:cubicBezTo>
                <a:cubicBezTo>
                  <a:pt x="100667" y="11964"/>
                  <a:pt x="90442" y="9725"/>
                  <a:pt x="102096" y="8864"/>
                </a:cubicBezTo>
                <a:lnTo>
                  <a:pt x="125069" y="9232"/>
                </a:lnTo>
                <a:cubicBezTo>
                  <a:pt x="125069" y="9232"/>
                  <a:pt x="135779" y="9850"/>
                  <a:pt x="135094" y="7561"/>
                </a:cubicBezTo>
                <a:cubicBezTo>
                  <a:pt x="134401" y="5272"/>
                  <a:pt x="131009" y="5439"/>
                  <a:pt x="125069" y="5330"/>
                </a:cubicBezTo>
                <a:cubicBezTo>
                  <a:pt x="119121" y="5222"/>
                  <a:pt x="88028" y="4737"/>
                  <a:pt x="88028" y="4737"/>
                </a:cubicBezTo>
                <a:cubicBezTo>
                  <a:pt x="88028" y="4737"/>
                  <a:pt x="82004" y="4019"/>
                  <a:pt x="86290" y="2432"/>
                </a:cubicBezTo>
                <a:lnTo>
                  <a:pt x="113842" y="2523"/>
                </a:lnTo>
                <a:cubicBezTo>
                  <a:pt x="113842" y="2523"/>
                  <a:pt x="125287" y="143"/>
                  <a:pt x="97443" y="76"/>
                </a:cubicBezTo>
                <a:close/>
              </a:path>
            </a:pathLst>
          </a:custGeom>
          <a:solidFill>
            <a:srgbClr val="008D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52;p5"/>
          <p:cNvSpPr/>
          <p:nvPr/>
        </p:nvSpPr>
        <p:spPr>
          <a:xfrm>
            <a:off x="7255767" y="5884350"/>
            <a:ext cx="10037624" cy="973725"/>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5"/>
          <p:cNvSpPr/>
          <p:nvPr/>
        </p:nvSpPr>
        <p:spPr>
          <a:xfrm>
            <a:off x="-302596" y="204221"/>
            <a:ext cx="1785159" cy="456225"/>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54;p5"/>
          <p:cNvSpPr txBox="1">
            <a:spLocks noGrp="1"/>
          </p:cNvSpPr>
          <p:nvPr>
            <p:ph type="title"/>
          </p:nvPr>
        </p:nvSpPr>
        <p:spPr>
          <a:xfrm>
            <a:off x="950967" y="491767"/>
            <a:ext cx="102648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500"/>
              <a:buNone/>
              <a:defRPr sz="50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5" name="Google Shape;55;p5"/>
          <p:cNvSpPr txBox="1">
            <a:spLocks noGrp="1"/>
          </p:cNvSpPr>
          <p:nvPr>
            <p:ph type="ctrTitle" idx="2"/>
          </p:nvPr>
        </p:nvSpPr>
        <p:spPr>
          <a:xfrm flipH="1">
            <a:off x="8234348" y="3938048"/>
            <a:ext cx="3000000" cy="770400"/>
          </a:xfrm>
          <a:prstGeom prst="rect">
            <a:avLst/>
          </a:prstGeom>
        </p:spPr>
        <p:txBody>
          <a:bodyPr spcFirstLastPara="1" wrap="square" lIns="91425" tIns="91425" rIns="91425" bIns="91425" anchor="b" anchorCtr="0">
            <a:normAutofit/>
          </a:bodyPr>
          <a:lstStyle>
            <a:lvl1pPr lvl="0" rtl="0">
              <a:spcBef>
                <a:spcPts val="0"/>
              </a:spcBef>
              <a:spcAft>
                <a:spcPts val="0"/>
              </a:spcAft>
              <a:buClr>
                <a:schemeClr val="dk1"/>
              </a:buClr>
              <a:buSzPts val="2400"/>
              <a:buNone/>
              <a:defRPr sz="4000">
                <a:solidFill>
                  <a:schemeClr val="dk1"/>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56" name="Google Shape;56;p5"/>
          <p:cNvSpPr txBox="1">
            <a:spLocks noGrp="1"/>
          </p:cNvSpPr>
          <p:nvPr>
            <p:ph type="subTitle" idx="1"/>
          </p:nvPr>
        </p:nvSpPr>
        <p:spPr>
          <a:xfrm flipH="1">
            <a:off x="1269252" y="2488867"/>
            <a:ext cx="2629200" cy="818000"/>
          </a:xfrm>
          <a:prstGeom prst="rect">
            <a:avLst/>
          </a:prstGeom>
        </p:spPr>
        <p:txBody>
          <a:bodyPr spcFirstLastPara="1" wrap="square" lIns="91425" tIns="91425" rIns="91425" bIns="91425" anchor="t" anchorCtr="0">
            <a:normAutofit/>
          </a:bodyPr>
          <a:lstStyle>
            <a:lvl1pPr lvl="0" algn="r" rtl="0">
              <a:lnSpc>
                <a:spcPct val="90000"/>
              </a:lnSpc>
              <a:spcBef>
                <a:spcPts val="0"/>
              </a:spcBef>
              <a:spcAft>
                <a:spcPts val="0"/>
              </a:spcAft>
              <a:buSzPts val="1200"/>
              <a:buNone/>
              <a:defRPr sz="1867">
                <a:solidFill>
                  <a:srgbClr val="754C24"/>
                </a:solidFill>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7" name="Google Shape;57;p5"/>
          <p:cNvSpPr txBox="1">
            <a:spLocks noGrp="1"/>
          </p:cNvSpPr>
          <p:nvPr>
            <p:ph type="ctrTitle" idx="3"/>
          </p:nvPr>
        </p:nvSpPr>
        <p:spPr>
          <a:xfrm flipH="1">
            <a:off x="957652" y="1834813"/>
            <a:ext cx="2940800" cy="8392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2400"/>
              <a:buNone/>
              <a:defRPr sz="4000"/>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58" name="Google Shape;58;p5"/>
          <p:cNvSpPr txBox="1">
            <a:spLocks noGrp="1"/>
          </p:cNvSpPr>
          <p:nvPr>
            <p:ph type="subTitle" idx="4"/>
          </p:nvPr>
        </p:nvSpPr>
        <p:spPr>
          <a:xfrm flipH="1">
            <a:off x="8234348" y="4523291"/>
            <a:ext cx="2633600" cy="818000"/>
          </a:xfrm>
          <a:prstGeom prst="rect">
            <a:avLst/>
          </a:prstGeom>
        </p:spPr>
        <p:txBody>
          <a:bodyPr spcFirstLastPara="1" wrap="square" lIns="91425" tIns="91425" rIns="91425" bIns="91425" anchor="t" anchorCtr="0">
            <a:normAutofit/>
          </a:bodyPr>
          <a:lstStyle>
            <a:lvl1pPr lvl="0" rtl="0">
              <a:lnSpc>
                <a:spcPct val="90000"/>
              </a:lnSpc>
              <a:spcBef>
                <a:spcPts val="0"/>
              </a:spcBef>
              <a:spcAft>
                <a:spcPts val="0"/>
              </a:spcAft>
              <a:buClr>
                <a:schemeClr val="dk1"/>
              </a:buClr>
              <a:buSzPts val="1200"/>
              <a:buNone/>
              <a:defRPr sz="1867">
                <a:solidFill>
                  <a:schemeClr val="dk1"/>
                </a:solidFill>
              </a:defRPr>
            </a:lvl1pPr>
            <a:lvl2pPr lvl="1" algn="ctr" rtl="0">
              <a:lnSpc>
                <a:spcPct val="100000"/>
              </a:lnSpc>
              <a:spcBef>
                <a:spcPts val="0"/>
              </a:spcBef>
              <a:spcAft>
                <a:spcPts val="0"/>
              </a:spcAft>
              <a:buClr>
                <a:schemeClr val="dk1"/>
              </a:buClr>
              <a:buSzPts val="1200"/>
              <a:buNone/>
              <a:defRPr sz="1600">
                <a:solidFill>
                  <a:schemeClr val="dk1"/>
                </a:solidFill>
              </a:defRPr>
            </a:lvl2pPr>
            <a:lvl3pPr lvl="2" algn="ctr" rtl="0">
              <a:lnSpc>
                <a:spcPct val="100000"/>
              </a:lnSpc>
              <a:spcBef>
                <a:spcPts val="0"/>
              </a:spcBef>
              <a:spcAft>
                <a:spcPts val="0"/>
              </a:spcAft>
              <a:buClr>
                <a:schemeClr val="dk1"/>
              </a:buClr>
              <a:buSzPts val="1200"/>
              <a:buNone/>
              <a:defRPr sz="1600">
                <a:solidFill>
                  <a:schemeClr val="dk1"/>
                </a:solidFill>
              </a:defRPr>
            </a:lvl3pPr>
            <a:lvl4pPr lvl="3" algn="ctr" rtl="0">
              <a:lnSpc>
                <a:spcPct val="100000"/>
              </a:lnSpc>
              <a:spcBef>
                <a:spcPts val="0"/>
              </a:spcBef>
              <a:spcAft>
                <a:spcPts val="0"/>
              </a:spcAft>
              <a:buClr>
                <a:schemeClr val="dk1"/>
              </a:buClr>
              <a:buSzPts val="1200"/>
              <a:buNone/>
              <a:defRPr sz="1600">
                <a:solidFill>
                  <a:schemeClr val="dk1"/>
                </a:solidFill>
              </a:defRPr>
            </a:lvl4pPr>
            <a:lvl5pPr lvl="4" algn="ctr" rtl="0">
              <a:lnSpc>
                <a:spcPct val="100000"/>
              </a:lnSpc>
              <a:spcBef>
                <a:spcPts val="0"/>
              </a:spcBef>
              <a:spcAft>
                <a:spcPts val="0"/>
              </a:spcAft>
              <a:buClr>
                <a:schemeClr val="dk1"/>
              </a:buClr>
              <a:buSzPts val="1200"/>
              <a:buNone/>
              <a:defRPr sz="1600">
                <a:solidFill>
                  <a:schemeClr val="dk1"/>
                </a:solidFill>
              </a:defRPr>
            </a:lvl5pPr>
            <a:lvl6pPr lvl="5" algn="ctr" rtl="0">
              <a:lnSpc>
                <a:spcPct val="100000"/>
              </a:lnSpc>
              <a:spcBef>
                <a:spcPts val="0"/>
              </a:spcBef>
              <a:spcAft>
                <a:spcPts val="0"/>
              </a:spcAft>
              <a:buClr>
                <a:schemeClr val="dk1"/>
              </a:buClr>
              <a:buSzPts val="1200"/>
              <a:buNone/>
              <a:defRPr sz="1600">
                <a:solidFill>
                  <a:schemeClr val="dk1"/>
                </a:solidFill>
              </a:defRPr>
            </a:lvl6pPr>
            <a:lvl7pPr lvl="6" algn="ctr" rtl="0">
              <a:lnSpc>
                <a:spcPct val="100000"/>
              </a:lnSpc>
              <a:spcBef>
                <a:spcPts val="0"/>
              </a:spcBef>
              <a:spcAft>
                <a:spcPts val="0"/>
              </a:spcAft>
              <a:buClr>
                <a:schemeClr val="dk1"/>
              </a:buClr>
              <a:buSzPts val="1200"/>
              <a:buNone/>
              <a:defRPr sz="1600">
                <a:solidFill>
                  <a:schemeClr val="dk1"/>
                </a:solidFill>
              </a:defRPr>
            </a:lvl7pPr>
            <a:lvl8pPr lvl="7" algn="ctr" rtl="0">
              <a:lnSpc>
                <a:spcPct val="100000"/>
              </a:lnSpc>
              <a:spcBef>
                <a:spcPts val="0"/>
              </a:spcBef>
              <a:spcAft>
                <a:spcPts val="0"/>
              </a:spcAft>
              <a:buClr>
                <a:schemeClr val="dk1"/>
              </a:buClr>
              <a:buSzPts val="1200"/>
              <a:buNone/>
              <a:defRPr sz="1600">
                <a:solidFill>
                  <a:schemeClr val="dk1"/>
                </a:solidFill>
              </a:defRPr>
            </a:lvl8pPr>
            <a:lvl9pPr lvl="8" algn="ctr" rtl="0">
              <a:lnSpc>
                <a:spcPct val="100000"/>
              </a:lnSpc>
              <a:spcBef>
                <a:spcPts val="0"/>
              </a:spcBef>
              <a:spcAft>
                <a:spcPts val="0"/>
              </a:spcAft>
              <a:buClr>
                <a:schemeClr val="dk1"/>
              </a:buClr>
              <a:buSzPts val="1200"/>
              <a:buNone/>
              <a:defRPr sz="1600">
                <a:solidFill>
                  <a:schemeClr val="dk1"/>
                </a:solidFill>
              </a:defRPr>
            </a:lvl9pPr>
          </a:lstStyle>
          <a:p>
            <a:endParaRPr/>
          </a:p>
        </p:txBody>
      </p:sp>
      <p:grpSp>
        <p:nvGrpSpPr>
          <p:cNvPr id="59" name="Google Shape;59;p5"/>
          <p:cNvGrpSpPr/>
          <p:nvPr/>
        </p:nvGrpSpPr>
        <p:grpSpPr>
          <a:xfrm>
            <a:off x="10307799" y="2095507"/>
            <a:ext cx="907807" cy="1321423"/>
            <a:chOff x="7730849" y="1571630"/>
            <a:chExt cx="680855" cy="991067"/>
          </a:xfrm>
        </p:grpSpPr>
        <p:sp>
          <p:nvSpPr>
            <p:cNvPr id="60" name="Google Shape;60;p5"/>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61;p5"/>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5"/>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63;p5"/>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64;p5"/>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5"/>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66;p5"/>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67;p5"/>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68;p5"/>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9" name="Google Shape;69;p5"/>
          <p:cNvSpPr/>
          <p:nvPr/>
        </p:nvSpPr>
        <p:spPr>
          <a:xfrm>
            <a:off x="10471644" y="3334493"/>
            <a:ext cx="268333" cy="1328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0" name="Google Shape;70;p5"/>
          <p:cNvGrpSpPr/>
          <p:nvPr/>
        </p:nvGrpSpPr>
        <p:grpSpPr>
          <a:xfrm>
            <a:off x="8921583" y="596924"/>
            <a:ext cx="4090357" cy="1645200"/>
            <a:chOff x="6691187" y="447693"/>
            <a:chExt cx="3067768" cy="1233900"/>
          </a:xfrm>
        </p:grpSpPr>
        <p:sp>
          <p:nvSpPr>
            <p:cNvPr id="71" name="Google Shape;71;p5"/>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rgbClr val="B3F5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2" name="Google Shape;72;p5"/>
            <p:cNvGrpSpPr/>
            <p:nvPr/>
          </p:nvGrpSpPr>
          <p:grpSpPr>
            <a:xfrm flipH="1">
              <a:off x="6691187" y="1376106"/>
              <a:ext cx="576431" cy="305486"/>
              <a:chOff x="2468025" y="734125"/>
              <a:chExt cx="980825" cy="519800"/>
            </a:xfrm>
          </p:grpSpPr>
          <p:sp>
            <p:nvSpPr>
              <p:cNvPr id="73" name="Google Shape;73;p5"/>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4;p5"/>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5;p5"/>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25147396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84"/>
        <p:cNvGrpSpPr/>
        <p:nvPr/>
      </p:nvGrpSpPr>
      <p:grpSpPr>
        <a:xfrm>
          <a:off x="0" y="0"/>
          <a:ext cx="0" cy="0"/>
          <a:chOff x="0" y="0"/>
          <a:chExt cx="0" cy="0"/>
        </a:xfrm>
      </p:grpSpPr>
      <p:sp>
        <p:nvSpPr>
          <p:cNvPr id="85" name="Google Shape;85;p7"/>
          <p:cNvSpPr txBox="1">
            <a:spLocks noGrp="1"/>
          </p:cNvSpPr>
          <p:nvPr>
            <p:ph type="title"/>
          </p:nvPr>
        </p:nvSpPr>
        <p:spPr>
          <a:xfrm>
            <a:off x="1255767" y="999767"/>
            <a:ext cx="58564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sz="50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 name="Google Shape;86;p7"/>
          <p:cNvSpPr txBox="1">
            <a:spLocks noGrp="1"/>
          </p:cNvSpPr>
          <p:nvPr>
            <p:ph type="subTitle" idx="1"/>
          </p:nvPr>
        </p:nvSpPr>
        <p:spPr>
          <a:xfrm>
            <a:off x="1255767" y="2289467"/>
            <a:ext cx="4383200" cy="3882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754C24"/>
              </a:buClr>
              <a:buSzPts val="2800"/>
              <a:buNone/>
              <a:defRPr sz="2133">
                <a:solidFill>
                  <a:srgbClr val="754C24"/>
                </a:solidFill>
                <a:latin typeface="Public Sans"/>
                <a:ea typeface="Public Sans"/>
                <a:cs typeface="Public Sans"/>
                <a:sym typeface="Public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329938612"/>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One column text">
  <p:cSld name="1_One column text">
    <p:spTree>
      <p:nvGrpSpPr>
        <p:cNvPr id="1" name="Shape 84"/>
        <p:cNvGrpSpPr/>
        <p:nvPr/>
      </p:nvGrpSpPr>
      <p:grpSpPr>
        <a:xfrm>
          <a:off x="0" y="0"/>
          <a:ext cx="0" cy="0"/>
          <a:chOff x="0" y="0"/>
          <a:chExt cx="0" cy="0"/>
        </a:xfrm>
      </p:grpSpPr>
      <p:sp>
        <p:nvSpPr>
          <p:cNvPr id="85" name="Google Shape;85;p7"/>
          <p:cNvSpPr txBox="1">
            <a:spLocks noGrp="1"/>
          </p:cNvSpPr>
          <p:nvPr>
            <p:ph type="title"/>
          </p:nvPr>
        </p:nvSpPr>
        <p:spPr>
          <a:xfrm>
            <a:off x="1255767" y="999767"/>
            <a:ext cx="5856400" cy="763600"/>
          </a:xfrm>
          <a:prstGeom prst="rect">
            <a:avLst/>
          </a:prstGeom>
        </p:spPr>
        <p:txBody>
          <a:bodyPr spcFirstLastPara="1" wrap="square" lIns="91425" tIns="91425" rIns="91425" bIns="91425" anchor="t" anchorCtr="0">
            <a:normAutofit/>
          </a:bodyPr>
          <a:lstStyle>
            <a:lvl1pPr lvl="0" rtl="0">
              <a:spcBef>
                <a:spcPts val="0"/>
              </a:spcBef>
              <a:spcAft>
                <a:spcPts val="0"/>
              </a:spcAft>
              <a:buSzPts val="3500"/>
              <a:buNone/>
              <a:defRPr sz="50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 name="Google Shape;86;p7"/>
          <p:cNvSpPr txBox="1">
            <a:spLocks noGrp="1"/>
          </p:cNvSpPr>
          <p:nvPr>
            <p:ph type="subTitle" idx="1"/>
          </p:nvPr>
        </p:nvSpPr>
        <p:spPr>
          <a:xfrm>
            <a:off x="1255767" y="2289467"/>
            <a:ext cx="4383200" cy="38828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Clr>
                <a:srgbClr val="754C24"/>
              </a:buClr>
              <a:buSzPts val="2800"/>
              <a:buNone/>
              <a:defRPr sz="2133">
                <a:solidFill>
                  <a:srgbClr val="754C24"/>
                </a:solidFill>
                <a:latin typeface="Public Sans"/>
                <a:ea typeface="Public Sans"/>
                <a:cs typeface="Public Sans"/>
                <a:sym typeface="Public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102285888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7"/>
        <p:cNvGrpSpPr/>
        <p:nvPr/>
      </p:nvGrpSpPr>
      <p:grpSpPr>
        <a:xfrm>
          <a:off x="0" y="0"/>
          <a:ext cx="0" cy="0"/>
          <a:chOff x="0" y="0"/>
          <a:chExt cx="0" cy="0"/>
        </a:xfrm>
      </p:grpSpPr>
      <p:grpSp>
        <p:nvGrpSpPr>
          <p:cNvPr id="88" name="Google Shape;88;p8"/>
          <p:cNvGrpSpPr/>
          <p:nvPr/>
        </p:nvGrpSpPr>
        <p:grpSpPr>
          <a:xfrm>
            <a:off x="522883" y="109952"/>
            <a:ext cx="11579843" cy="2797693"/>
            <a:chOff x="335036" y="320140"/>
            <a:chExt cx="9419612" cy="2275781"/>
          </a:xfrm>
        </p:grpSpPr>
        <p:sp>
          <p:nvSpPr>
            <p:cNvPr id="89" name="Google Shape;89;p8"/>
            <p:cNvSpPr/>
            <p:nvPr/>
          </p:nvSpPr>
          <p:spPr>
            <a:xfrm>
              <a:off x="6945841" y="1955107"/>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90;p8"/>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91" name="Google Shape;91;p8"/>
          <p:cNvSpPr txBox="1">
            <a:spLocks noGrp="1"/>
          </p:cNvSpPr>
          <p:nvPr>
            <p:ph type="title"/>
          </p:nvPr>
        </p:nvSpPr>
        <p:spPr>
          <a:xfrm rot="-470071">
            <a:off x="2784503" y="2222560"/>
            <a:ext cx="6623020" cy="3425609"/>
          </a:xfrm>
          <a:prstGeom prst="rect">
            <a:avLst/>
          </a:prstGeom>
        </p:spPr>
        <p:txBody>
          <a:bodyPr spcFirstLastPara="1" wrap="square" lIns="91425" tIns="91425" rIns="91425" bIns="91425" anchor="ctr" anchorCtr="0">
            <a:normAutofit/>
          </a:bodyPr>
          <a:lstStyle>
            <a:lvl1pPr lvl="0" algn="ctr">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92" name="Google Shape;92;p8"/>
          <p:cNvGrpSpPr/>
          <p:nvPr/>
        </p:nvGrpSpPr>
        <p:grpSpPr>
          <a:xfrm flipH="1">
            <a:off x="8369927" y="99015"/>
            <a:ext cx="4062439" cy="7247623"/>
            <a:chOff x="3734270" y="74249"/>
            <a:chExt cx="3046829" cy="5435717"/>
          </a:xfrm>
        </p:grpSpPr>
        <p:grpSp>
          <p:nvGrpSpPr>
            <p:cNvPr id="93" name="Google Shape;93;p8"/>
            <p:cNvGrpSpPr/>
            <p:nvPr/>
          </p:nvGrpSpPr>
          <p:grpSpPr>
            <a:xfrm rot="312499">
              <a:off x="4269747" y="179454"/>
              <a:ext cx="2417210" cy="2184088"/>
              <a:chOff x="3949525" y="-38550"/>
              <a:chExt cx="2695666" cy="2435690"/>
            </a:xfrm>
          </p:grpSpPr>
          <p:sp>
            <p:nvSpPr>
              <p:cNvPr id="94" name="Google Shape;94;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96;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97;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99;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100;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02" name="Google Shape;102;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3" name="Google Shape;103;p8"/>
          <p:cNvGrpSpPr/>
          <p:nvPr/>
        </p:nvGrpSpPr>
        <p:grpSpPr>
          <a:xfrm>
            <a:off x="-227973" y="109982"/>
            <a:ext cx="4062439" cy="7247623"/>
            <a:chOff x="3734270" y="74249"/>
            <a:chExt cx="3046829" cy="5435717"/>
          </a:xfrm>
        </p:grpSpPr>
        <p:grpSp>
          <p:nvGrpSpPr>
            <p:cNvPr id="104" name="Google Shape;104;p8"/>
            <p:cNvGrpSpPr/>
            <p:nvPr/>
          </p:nvGrpSpPr>
          <p:grpSpPr>
            <a:xfrm rot="312499">
              <a:off x="4269747" y="179454"/>
              <a:ext cx="2417210" cy="2184088"/>
              <a:chOff x="3949525" y="-38550"/>
              <a:chExt cx="2695666" cy="2435690"/>
            </a:xfrm>
          </p:grpSpPr>
          <p:sp>
            <p:nvSpPr>
              <p:cNvPr id="105" name="Google Shape;105;p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106;p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108;p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09;p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13" name="Google Shape;113;p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14" name="Google Shape;114;p8"/>
          <p:cNvSpPr/>
          <p:nvPr/>
        </p:nvSpPr>
        <p:spPr>
          <a:xfrm flipH="1">
            <a:off x="-123" y="6451867"/>
            <a:ext cx="12192240"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115;p8"/>
          <p:cNvSpPr/>
          <p:nvPr/>
        </p:nvSpPr>
        <p:spPr>
          <a:xfrm>
            <a:off x="5308600" y="250467"/>
            <a:ext cx="1574800" cy="1574800"/>
          </a:xfrm>
          <a:prstGeom prst="ellipse">
            <a:avLst/>
          </a:pr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116;p8"/>
          <p:cNvSpPr/>
          <p:nvPr/>
        </p:nvSpPr>
        <p:spPr>
          <a:xfrm flipH="1">
            <a:off x="-2623379" y="5625967"/>
            <a:ext cx="6694579" cy="1574956"/>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7" name="Google Shape;117;p8"/>
          <p:cNvSpPr/>
          <p:nvPr/>
        </p:nvSpPr>
        <p:spPr>
          <a:xfrm>
            <a:off x="7117517" y="5481133"/>
            <a:ext cx="6694579" cy="1719804"/>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729964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8"/>
        <p:cNvGrpSpPr/>
        <p:nvPr/>
      </p:nvGrpSpPr>
      <p:grpSpPr>
        <a:xfrm>
          <a:off x="0" y="0"/>
          <a:ext cx="0" cy="0"/>
          <a:chOff x="0" y="0"/>
          <a:chExt cx="0" cy="0"/>
        </a:xfrm>
      </p:grpSpPr>
      <p:sp>
        <p:nvSpPr>
          <p:cNvPr id="119" name="Google Shape;119;p9"/>
          <p:cNvSpPr/>
          <p:nvPr/>
        </p:nvSpPr>
        <p:spPr>
          <a:xfrm flipH="1">
            <a:off x="8344860" y="850900"/>
            <a:ext cx="2070000" cy="2070000"/>
          </a:xfrm>
          <a:prstGeom prst="ellipse">
            <a:avLst/>
          </a:pr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0" name="Google Shape;120;p9"/>
          <p:cNvSpPr txBox="1">
            <a:spLocks noGrp="1"/>
          </p:cNvSpPr>
          <p:nvPr>
            <p:ph type="subTitle" idx="1"/>
          </p:nvPr>
        </p:nvSpPr>
        <p:spPr>
          <a:xfrm flipH="1">
            <a:off x="6604827" y="4561733"/>
            <a:ext cx="3708800" cy="743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2133">
                <a:solidFill>
                  <a:srgbClr val="754C24"/>
                </a:solidFill>
              </a:defRPr>
            </a:lvl1pPr>
            <a:lvl2pPr lvl="1" algn="r" rtl="0">
              <a:lnSpc>
                <a:spcPct val="100000"/>
              </a:lnSpc>
              <a:spcBef>
                <a:spcPts val="0"/>
              </a:spcBef>
              <a:spcAft>
                <a:spcPts val="0"/>
              </a:spcAft>
              <a:buSzPts val="1600"/>
              <a:buNone/>
              <a:defRPr sz="2133"/>
            </a:lvl2pPr>
            <a:lvl3pPr lvl="2" algn="r" rtl="0">
              <a:lnSpc>
                <a:spcPct val="100000"/>
              </a:lnSpc>
              <a:spcBef>
                <a:spcPts val="0"/>
              </a:spcBef>
              <a:spcAft>
                <a:spcPts val="0"/>
              </a:spcAft>
              <a:buSzPts val="1600"/>
              <a:buNone/>
              <a:defRPr sz="2133"/>
            </a:lvl3pPr>
            <a:lvl4pPr lvl="3" algn="r" rtl="0">
              <a:lnSpc>
                <a:spcPct val="100000"/>
              </a:lnSpc>
              <a:spcBef>
                <a:spcPts val="0"/>
              </a:spcBef>
              <a:spcAft>
                <a:spcPts val="0"/>
              </a:spcAft>
              <a:buSzPts val="1600"/>
              <a:buNone/>
              <a:defRPr sz="2133"/>
            </a:lvl4pPr>
            <a:lvl5pPr lvl="4" algn="r" rtl="0">
              <a:lnSpc>
                <a:spcPct val="100000"/>
              </a:lnSpc>
              <a:spcBef>
                <a:spcPts val="0"/>
              </a:spcBef>
              <a:spcAft>
                <a:spcPts val="0"/>
              </a:spcAft>
              <a:buSzPts val="1600"/>
              <a:buNone/>
              <a:defRPr sz="2133"/>
            </a:lvl5pPr>
            <a:lvl6pPr lvl="5" algn="r" rtl="0">
              <a:lnSpc>
                <a:spcPct val="100000"/>
              </a:lnSpc>
              <a:spcBef>
                <a:spcPts val="0"/>
              </a:spcBef>
              <a:spcAft>
                <a:spcPts val="0"/>
              </a:spcAft>
              <a:buSzPts val="1600"/>
              <a:buNone/>
              <a:defRPr sz="2133"/>
            </a:lvl6pPr>
            <a:lvl7pPr lvl="6" algn="r" rtl="0">
              <a:lnSpc>
                <a:spcPct val="100000"/>
              </a:lnSpc>
              <a:spcBef>
                <a:spcPts val="0"/>
              </a:spcBef>
              <a:spcAft>
                <a:spcPts val="0"/>
              </a:spcAft>
              <a:buSzPts val="1600"/>
              <a:buNone/>
              <a:defRPr sz="2133"/>
            </a:lvl7pPr>
            <a:lvl8pPr lvl="7" algn="r" rtl="0">
              <a:lnSpc>
                <a:spcPct val="100000"/>
              </a:lnSpc>
              <a:spcBef>
                <a:spcPts val="0"/>
              </a:spcBef>
              <a:spcAft>
                <a:spcPts val="0"/>
              </a:spcAft>
              <a:buSzPts val="1600"/>
              <a:buNone/>
              <a:defRPr sz="2133"/>
            </a:lvl8pPr>
            <a:lvl9pPr lvl="8" algn="r" rtl="0">
              <a:lnSpc>
                <a:spcPct val="100000"/>
              </a:lnSpc>
              <a:spcBef>
                <a:spcPts val="0"/>
              </a:spcBef>
              <a:spcAft>
                <a:spcPts val="0"/>
              </a:spcAft>
              <a:buSzPts val="1600"/>
              <a:buNone/>
              <a:defRPr sz="2133"/>
            </a:lvl9pPr>
          </a:lstStyle>
          <a:p>
            <a:endParaRPr/>
          </a:p>
        </p:txBody>
      </p:sp>
      <p:sp>
        <p:nvSpPr>
          <p:cNvPr id="121" name="Google Shape;121;p9"/>
          <p:cNvSpPr txBox="1">
            <a:spLocks noGrp="1"/>
          </p:cNvSpPr>
          <p:nvPr>
            <p:ph type="title"/>
          </p:nvPr>
        </p:nvSpPr>
        <p:spPr>
          <a:xfrm flipH="1">
            <a:off x="4636427" y="3618033"/>
            <a:ext cx="5677200" cy="1042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6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122" name="Google Shape;122;p9"/>
          <p:cNvSpPr txBox="1">
            <a:spLocks noGrp="1"/>
          </p:cNvSpPr>
          <p:nvPr>
            <p:ph type="title" idx="2" hasCustomPrompt="1"/>
          </p:nvPr>
        </p:nvSpPr>
        <p:spPr>
          <a:xfrm flipH="1">
            <a:off x="8395460" y="1273500"/>
            <a:ext cx="1968800" cy="122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28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23" name="Google Shape;123;p9"/>
          <p:cNvSpPr/>
          <p:nvPr/>
        </p:nvSpPr>
        <p:spPr>
          <a:xfrm flipH="1">
            <a:off x="-89045" y="5830300"/>
            <a:ext cx="12382645" cy="1403128"/>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4" name="Google Shape;124;p9"/>
          <p:cNvSpPr/>
          <p:nvPr/>
        </p:nvSpPr>
        <p:spPr>
          <a:xfrm>
            <a:off x="4508467" y="6342168"/>
            <a:ext cx="9871436" cy="743605"/>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5" name="Google Shape;125;p9"/>
          <p:cNvSpPr/>
          <p:nvPr/>
        </p:nvSpPr>
        <p:spPr>
          <a:xfrm>
            <a:off x="268849" y="5121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26" name="Google Shape;126;p9"/>
          <p:cNvGrpSpPr/>
          <p:nvPr/>
        </p:nvGrpSpPr>
        <p:grpSpPr>
          <a:xfrm flipH="1">
            <a:off x="3081354" y="1041421"/>
            <a:ext cx="9833292" cy="1324321"/>
            <a:chOff x="1068461" y="718690"/>
            <a:chExt cx="7374969" cy="993241"/>
          </a:xfrm>
        </p:grpSpPr>
        <p:sp>
          <p:nvSpPr>
            <p:cNvPr id="127" name="Google Shape;127;p9"/>
            <p:cNvSpPr/>
            <p:nvPr/>
          </p:nvSpPr>
          <p:spPr>
            <a:xfrm>
              <a:off x="5634624" y="10711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128;p9"/>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9" name="Google Shape;129;p9"/>
          <p:cNvGrpSpPr/>
          <p:nvPr/>
        </p:nvGrpSpPr>
        <p:grpSpPr>
          <a:xfrm rot="-1325081" flipH="1">
            <a:off x="1192518" y="1611927"/>
            <a:ext cx="972537" cy="515408"/>
            <a:chOff x="2468025" y="734125"/>
            <a:chExt cx="980825" cy="519800"/>
          </a:xfrm>
        </p:grpSpPr>
        <p:sp>
          <p:nvSpPr>
            <p:cNvPr id="130" name="Google Shape;130;p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131;p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132;p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67856320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35"/>
        <p:cNvGrpSpPr/>
        <p:nvPr/>
      </p:nvGrpSpPr>
      <p:grpSpPr>
        <a:xfrm>
          <a:off x="0" y="0"/>
          <a:ext cx="0" cy="0"/>
          <a:chOff x="0" y="0"/>
          <a:chExt cx="0" cy="0"/>
        </a:xfrm>
      </p:grpSpPr>
      <p:sp>
        <p:nvSpPr>
          <p:cNvPr id="136" name="Google Shape;136;p11"/>
          <p:cNvSpPr txBox="1">
            <a:spLocks noGrp="1"/>
          </p:cNvSpPr>
          <p:nvPr>
            <p:ph type="title" hasCustomPrompt="1"/>
          </p:nvPr>
        </p:nvSpPr>
        <p:spPr>
          <a:xfrm>
            <a:off x="950967" y="1982833"/>
            <a:ext cx="10264800" cy="1903200"/>
          </a:xfrm>
          <a:prstGeom prst="rect">
            <a:avLst/>
          </a:prstGeom>
        </p:spPr>
        <p:txBody>
          <a:bodyPr spcFirstLastPara="1" wrap="square" lIns="91425" tIns="91425" rIns="91425" bIns="91425" anchor="b" anchorCtr="0">
            <a:normAutofit/>
          </a:bodyPr>
          <a:lstStyle>
            <a:lvl1pPr lvl="0" algn="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37" name="Google Shape;137;p11"/>
          <p:cNvSpPr txBox="1">
            <a:spLocks noGrp="1"/>
          </p:cNvSpPr>
          <p:nvPr>
            <p:ph type="subTitle" idx="1"/>
          </p:nvPr>
        </p:nvSpPr>
        <p:spPr>
          <a:xfrm>
            <a:off x="6832567" y="3559467"/>
            <a:ext cx="4383200" cy="1139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Clr>
                <a:srgbClr val="754C24"/>
              </a:buClr>
              <a:buSzPts val="2800"/>
              <a:buNone/>
              <a:defRPr>
                <a:solidFill>
                  <a:srgbClr val="754C24"/>
                </a:solidFill>
                <a:latin typeface="Public Sans"/>
                <a:ea typeface="Public Sans"/>
                <a:cs typeface="Public Sans"/>
                <a:sym typeface="Public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grpSp>
        <p:nvGrpSpPr>
          <p:cNvPr id="138" name="Google Shape;138;p11"/>
          <p:cNvGrpSpPr/>
          <p:nvPr/>
        </p:nvGrpSpPr>
        <p:grpSpPr>
          <a:xfrm rot="-1325315" flipH="1">
            <a:off x="4518044" y="4496512"/>
            <a:ext cx="644425" cy="341520"/>
            <a:chOff x="2468025" y="734125"/>
            <a:chExt cx="980825" cy="519800"/>
          </a:xfrm>
        </p:grpSpPr>
        <p:sp>
          <p:nvSpPr>
            <p:cNvPr id="139" name="Google Shape;139;p11"/>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0" name="Google Shape;140;p11"/>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141;p11"/>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42" name="Google Shape;142;p11"/>
          <p:cNvGrpSpPr/>
          <p:nvPr/>
        </p:nvGrpSpPr>
        <p:grpSpPr>
          <a:xfrm flipH="1">
            <a:off x="1650221" y="3819380"/>
            <a:ext cx="725552" cy="1294425"/>
            <a:chOff x="3734270" y="74249"/>
            <a:chExt cx="3046829" cy="5435717"/>
          </a:xfrm>
        </p:grpSpPr>
        <p:grpSp>
          <p:nvGrpSpPr>
            <p:cNvPr id="143" name="Google Shape;143;p11"/>
            <p:cNvGrpSpPr/>
            <p:nvPr/>
          </p:nvGrpSpPr>
          <p:grpSpPr>
            <a:xfrm rot="312499">
              <a:off x="4269747" y="179454"/>
              <a:ext cx="2417210" cy="2184088"/>
              <a:chOff x="3949525" y="-38550"/>
              <a:chExt cx="2695666" cy="2435690"/>
            </a:xfrm>
          </p:grpSpPr>
          <p:sp>
            <p:nvSpPr>
              <p:cNvPr id="144" name="Google Shape;144;p11"/>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145;p11"/>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146;p11"/>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147;p11"/>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148;p11"/>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149;p11"/>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150;p11"/>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151;p11"/>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2" name="Google Shape;152;p11"/>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3" name="Google Shape;153;p11"/>
          <p:cNvSpPr/>
          <p:nvPr/>
        </p:nvSpPr>
        <p:spPr>
          <a:xfrm flipH="1">
            <a:off x="2850505" y="4192374"/>
            <a:ext cx="1427124" cy="1426497"/>
          </a:xfrm>
          <a:custGeom>
            <a:avLst/>
            <a:gdLst/>
            <a:ahLst/>
            <a:cxnLst/>
            <a:rect l="l" t="t" r="r" b="b"/>
            <a:pathLst>
              <a:path w="47874" h="47853" extrusionOk="0">
                <a:moveTo>
                  <a:pt x="23937" y="0"/>
                </a:moveTo>
                <a:cubicBezTo>
                  <a:pt x="10713" y="0"/>
                  <a:pt x="0" y="10713"/>
                  <a:pt x="0" y="23937"/>
                </a:cubicBezTo>
                <a:cubicBezTo>
                  <a:pt x="0" y="37140"/>
                  <a:pt x="10713" y="47853"/>
                  <a:pt x="23937" y="47853"/>
                </a:cubicBezTo>
                <a:cubicBezTo>
                  <a:pt x="37161" y="47853"/>
                  <a:pt x="47873" y="37140"/>
                  <a:pt x="47873" y="23937"/>
                </a:cubicBezTo>
                <a:cubicBezTo>
                  <a:pt x="47873" y="10713"/>
                  <a:pt x="37161" y="0"/>
                  <a:pt x="23937" y="0"/>
                </a:cubicBezTo>
                <a:close/>
              </a:path>
            </a:pathLst>
          </a:custGeom>
          <a:solidFill>
            <a:srgbClr val="F7A92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4" name="Google Shape;154;p11"/>
          <p:cNvSpPr/>
          <p:nvPr/>
        </p:nvSpPr>
        <p:spPr>
          <a:xfrm flipH="1">
            <a:off x="-21910" y="4773514"/>
            <a:ext cx="6016311" cy="838815"/>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5" name="Google Shape;155;p11"/>
          <p:cNvSpPr/>
          <p:nvPr/>
        </p:nvSpPr>
        <p:spPr>
          <a:xfrm flipH="1">
            <a:off x="-114007" y="5395201"/>
            <a:ext cx="12420308" cy="258048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6" name="Google Shape;156;p11"/>
          <p:cNvSpPr/>
          <p:nvPr/>
        </p:nvSpPr>
        <p:spPr>
          <a:xfrm flipH="1">
            <a:off x="1743122" y="5373376"/>
            <a:ext cx="4251279" cy="2694353"/>
          </a:xfrm>
          <a:custGeom>
            <a:avLst/>
            <a:gdLst/>
            <a:ahLst/>
            <a:cxnLst/>
            <a:rect l="l" t="t" r="r" b="b"/>
            <a:pathLst>
              <a:path w="97798" h="67982" extrusionOk="0">
                <a:moveTo>
                  <a:pt x="27326" y="0"/>
                </a:moveTo>
                <a:cubicBezTo>
                  <a:pt x="27138" y="565"/>
                  <a:pt x="26699" y="984"/>
                  <a:pt x="26134" y="1151"/>
                </a:cubicBezTo>
                <a:lnTo>
                  <a:pt x="26092" y="1151"/>
                </a:lnTo>
                <a:cubicBezTo>
                  <a:pt x="25548" y="1067"/>
                  <a:pt x="25046" y="816"/>
                  <a:pt x="24648" y="419"/>
                </a:cubicBezTo>
                <a:cubicBezTo>
                  <a:pt x="24397" y="523"/>
                  <a:pt x="24251" y="628"/>
                  <a:pt x="24251" y="754"/>
                </a:cubicBezTo>
                <a:cubicBezTo>
                  <a:pt x="23979" y="2637"/>
                  <a:pt x="43165" y="1528"/>
                  <a:pt x="43207" y="3348"/>
                </a:cubicBezTo>
                <a:cubicBezTo>
                  <a:pt x="43228" y="5148"/>
                  <a:pt x="23916" y="5210"/>
                  <a:pt x="24146" y="7365"/>
                </a:cubicBezTo>
                <a:cubicBezTo>
                  <a:pt x="24231" y="8129"/>
                  <a:pt x="26580" y="8335"/>
                  <a:pt x="29751" y="8335"/>
                </a:cubicBezTo>
                <a:cubicBezTo>
                  <a:pt x="33491" y="8335"/>
                  <a:pt x="38374" y="8048"/>
                  <a:pt x="42041" y="8048"/>
                </a:cubicBezTo>
                <a:cubicBezTo>
                  <a:pt x="45152" y="8048"/>
                  <a:pt x="47387" y="8255"/>
                  <a:pt x="47308" y="9018"/>
                </a:cubicBezTo>
                <a:cubicBezTo>
                  <a:pt x="47036" y="11446"/>
                  <a:pt x="20401" y="9521"/>
                  <a:pt x="20401" y="12471"/>
                </a:cubicBezTo>
                <a:cubicBezTo>
                  <a:pt x="20401" y="13416"/>
                  <a:pt x="22547" y="13672"/>
                  <a:pt x="25456" y="13672"/>
                </a:cubicBezTo>
                <a:cubicBezTo>
                  <a:pt x="28894" y="13672"/>
                  <a:pt x="33395" y="13314"/>
                  <a:pt x="36679" y="13314"/>
                </a:cubicBezTo>
                <a:cubicBezTo>
                  <a:pt x="39293" y="13314"/>
                  <a:pt x="41134" y="13541"/>
                  <a:pt x="41052" y="14354"/>
                </a:cubicBezTo>
                <a:cubicBezTo>
                  <a:pt x="40801" y="17032"/>
                  <a:pt x="26301" y="14605"/>
                  <a:pt x="26301" y="17032"/>
                </a:cubicBezTo>
                <a:cubicBezTo>
                  <a:pt x="26301" y="17721"/>
                  <a:pt x="28000" y="17924"/>
                  <a:pt x="30434" y="17924"/>
                </a:cubicBezTo>
                <a:cubicBezTo>
                  <a:pt x="33957" y="17924"/>
                  <a:pt x="39019" y="17498"/>
                  <a:pt x="42699" y="17498"/>
                </a:cubicBezTo>
                <a:cubicBezTo>
                  <a:pt x="45439" y="17498"/>
                  <a:pt x="47413" y="17734"/>
                  <a:pt x="47413" y="18560"/>
                </a:cubicBezTo>
                <a:cubicBezTo>
                  <a:pt x="47413" y="19395"/>
                  <a:pt x="44543" y="19612"/>
                  <a:pt x="40604" y="19612"/>
                </a:cubicBezTo>
                <a:cubicBezTo>
                  <a:pt x="36377" y="19612"/>
                  <a:pt x="30920" y="19363"/>
                  <a:pt x="26452" y="19363"/>
                </a:cubicBezTo>
                <a:cubicBezTo>
                  <a:pt x="21740" y="19363"/>
                  <a:pt x="18128" y="19640"/>
                  <a:pt x="18225" y="20777"/>
                </a:cubicBezTo>
                <a:cubicBezTo>
                  <a:pt x="18346" y="22220"/>
                  <a:pt x="22772" y="22421"/>
                  <a:pt x="27622" y="22421"/>
                </a:cubicBezTo>
                <a:cubicBezTo>
                  <a:pt x="29498" y="22421"/>
                  <a:pt x="31437" y="22391"/>
                  <a:pt x="33216" y="22391"/>
                </a:cubicBezTo>
                <a:cubicBezTo>
                  <a:pt x="37111" y="22391"/>
                  <a:pt x="40236" y="22535"/>
                  <a:pt x="40236" y="23456"/>
                </a:cubicBezTo>
                <a:cubicBezTo>
                  <a:pt x="40236" y="25883"/>
                  <a:pt x="24146" y="25360"/>
                  <a:pt x="24146" y="27222"/>
                </a:cubicBezTo>
                <a:cubicBezTo>
                  <a:pt x="24146" y="27890"/>
                  <a:pt x="27209" y="27998"/>
                  <a:pt x="31112" y="27998"/>
                </a:cubicBezTo>
                <a:cubicBezTo>
                  <a:pt x="32980" y="27998"/>
                  <a:pt x="35040" y="27973"/>
                  <a:pt x="37049" y="27973"/>
                </a:cubicBezTo>
                <a:cubicBezTo>
                  <a:pt x="42549" y="27973"/>
                  <a:pt x="47669" y="28159"/>
                  <a:pt x="47413" y="29544"/>
                </a:cubicBezTo>
                <a:cubicBezTo>
                  <a:pt x="47242" y="30470"/>
                  <a:pt x="44144" y="30692"/>
                  <a:pt x="39957" y="30692"/>
                </a:cubicBezTo>
                <a:cubicBezTo>
                  <a:pt x="36133" y="30692"/>
                  <a:pt x="31401" y="30507"/>
                  <a:pt x="27160" y="30507"/>
                </a:cubicBezTo>
                <a:cubicBezTo>
                  <a:pt x="21252" y="30507"/>
                  <a:pt x="16299" y="30865"/>
                  <a:pt x="16090" y="32578"/>
                </a:cubicBezTo>
                <a:cubicBezTo>
                  <a:pt x="15894" y="34138"/>
                  <a:pt x="18895" y="34536"/>
                  <a:pt x="22793" y="34536"/>
                </a:cubicBezTo>
                <a:cubicBezTo>
                  <a:pt x="26865" y="34536"/>
                  <a:pt x="31915" y="34102"/>
                  <a:pt x="35322" y="34102"/>
                </a:cubicBezTo>
                <a:cubicBezTo>
                  <a:pt x="37671" y="34102"/>
                  <a:pt x="39240" y="34308"/>
                  <a:pt x="39169" y="35006"/>
                </a:cubicBezTo>
                <a:cubicBezTo>
                  <a:pt x="38897" y="37684"/>
                  <a:pt x="12052" y="35257"/>
                  <a:pt x="11801" y="39295"/>
                </a:cubicBezTo>
                <a:cubicBezTo>
                  <a:pt x="11749" y="40045"/>
                  <a:pt x="12885" y="40332"/>
                  <a:pt x="14751" y="40332"/>
                </a:cubicBezTo>
                <a:cubicBezTo>
                  <a:pt x="20813" y="40332"/>
                  <a:pt x="34577" y="37303"/>
                  <a:pt x="40283" y="37303"/>
                </a:cubicBezTo>
                <a:cubicBezTo>
                  <a:pt x="41931" y="37303"/>
                  <a:pt x="42906" y="37556"/>
                  <a:pt x="42831" y="38207"/>
                </a:cubicBezTo>
                <a:cubicBezTo>
                  <a:pt x="42433" y="41806"/>
                  <a:pt x="6947" y="41806"/>
                  <a:pt x="6424" y="45739"/>
                </a:cubicBezTo>
                <a:cubicBezTo>
                  <a:pt x="6292" y="46715"/>
                  <a:pt x="8727" y="47059"/>
                  <a:pt x="12480" y="47059"/>
                </a:cubicBezTo>
                <a:cubicBezTo>
                  <a:pt x="21440" y="47059"/>
                  <a:pt x="37908" y="45099"/>
                  <a:pt x="44851" y="45099"/>
                </a:cubicBezTo>
                <a:cubicBezTo>
                  <a:pt x="46974" y="45099"/>
                  <a:pt x="48206" y="45282"/>
                  <a:pt x="48062" y="45760"/>
                </a:cubicBezTo>
                <a:cubicBezTo>
                  <a:pt x="47267" y="48438"/>
                  <a:pt x="13412" y="48690"/>
                  <a:pt x="13412" y="51368"/>
                </a:cubicBezTo>
                <a:cubicBezTo>
                  <a:pt x="13412" y="51832"/>
                  <a:pt x="14275" y="52015"/>
                  <a:pt x="15699" y="52015"/>
                </a:cubicBezTo>
                <a:cubicBezTo>
                  <a:pt x="20951" y="52015"/>
                  <a:pt x="33843" y="49533"/>
                  <a:pt x="39321" y="49533"/>
                </a:cubicBezTo>
                <a:cubicBezTo>
                  <a:pt x="40929" y="49533"/>
                  <a:pt x="41898" y="49747"/>
                  <a:pt x="41847" y="50301"/>
                </a:cubicBezTo>
                <a:cubicBezTo>
                  <a:pt x="41596" y="53251"/>
                  <a:pt x="0" y="52435"/>
                  <a:pt x="0" y="56201"/>
                </a:cubicBezTo>
                <a:cubicBezTo>
                  <a:pt x="0" y="57055"/>
                  <a:pt x="2093" y="57366"/>
                  <a:pt x="5318" y="57366"/>
                </a:cubicBezTo>
                <a:cubicBezTo>
                  <a:pt x="13981" y="57366"/>
                  <a:pt x="30813" y="55121"/>
                  <a:pt x="37189" y="55121"/>
                </a:cubicBezTo>
                <a:cubicBezTo>
                  <a:pt x="38849" y="55121"/>
                  <a:pt x="39800" y="55273"/>
                  <a:pt x="39713" y="55657"/>
                </a:cubicBezTo>
                <a:cubicBezTo>
                  <a:pt x="39190" y="58084"/>
                  <a:pt x="5921" y="58084"/>
                  <a:pt x="6173" y="59946"/>
                </a:cubicBezTo>
                <a:cubicBezTo>
                  <a:pt x="6277" y="60672"/>
                  <a:pt x="12403" y="60758"/>
                  <a:pt x="19897" y="60758"/>
                </a:cubicBezTo>
                <a:cubicBezTo>
                  <a:pt x="22223" y="60758"/>
                  <a:pt x="24681" y="60749"/>
                  <a:pt x="27132" y="60749"/>
                </a:cubicBezTo>
                <a:cubicBezTo>
                  <a:pt x="37284" y="60749"/>
                  <a:pt x="47308" y="60891"/>
                  <a:pt x="47308" y="62353"/>
                </a:cubicBezTo>
                <a:cubicBezTo>
                  <a:pt x="47308" y="65324"/>
                  <a:pt x="251" y="64257"/>
                  <a:pt x="251" y="67458"/>
                </a:cubicBezTo>
                <a:cubicBezTo>
                  <a:pt x="251" y="67667"/>
                  <a:pt x="419" y="67856"/>
                  <a:pt x="732" y="67981"/>
                </a:cubicBezTo>
                <a:lnTo>
                  <a:pt x="70262" y="67981"/>
                </a:lnTo>
                <a:cubicBezTo>
                  <a:pt x="63064" y="67500"/>
                  <a:pt x="57289" y="66872"/>
                  <a:pt x="57289" y="65763"/>
                </a:cubicBezTo>
                <a:cubicBezTo>
                  <a:pt x="57289" y="64623"/>
                  <a:pt x="62311" y="64358"/>
                  <a:pt x="68514" y="64358"/>
                </a:cubicBezTo>
                <a:cubicBezTo>
                  <a:pt x="73896" y="64358"/>
                  <a:pt x="80168" y="64557"/>
                  <a:pt x="84818" y="64557"/>
                </a:cubicBezTo>
                <a:cubicBezTo>
                  <a:pt x="88771" y="64557"/>
                  <a:pt x="91554" y="64413"/>
                  <a:pt x="91625" y="63880"/>
                </a:cubicBezTo>
                <a:cubicBezTo>
                  <a:pt x="91897" y="61997"/>
                  <a:pt x="58628" y="61997"/>
                  <a:pt x="58084" y="59591"/>
                </a:cubicBezTo>
                <a:cubicBezTo>
                  <a:pt x="58000" y="59202"/>
                  <a:pt x="58964" y="59048"/>
                  <a:pt x="60641" y="59048"/>
                </a:cubicBezTo>
                <a:cubicBezTo>
                  <a:pt x="67036" y="59048"/>
                  <a:pt x="83805" y="61288"/>
                  <a:pt x="92460" y="61288"/>
                </a:cubicBezTo>
                <a:cubicBezTo>
                  <a:pt x="95696" y="61288"/>
                  <a:pt x="97797" y="60975"/>
                  <a:pt x="97797" y="60114"/>
                </a:cubicBezTo>
                <a:cubicBezTo>
                  <a:pt x="97797" y="56369"/>
                  <a:pt x="48334" y="56682"/>
                  <a:pt x="48062" y="53732"/>
                </a:cubicBezTo>
                <a:cubicBezTo>
                  <a:pt x="48014" y="53213"/>
                  <a:pt x="49106" y="53008"/>
                  <a:pt x="50940" y="53008"/>
                </a:cubicBezTo>
                <a:cubicBezTo>
                  <a:pt x="57839" y="53008"/>
                  <a:pt x="75226" y="55911"/>
                  <a:pt x="81807" y="55911"/>
                </a:cubicBezTo>
                <a:cubicBezTo>
                  <a:pt x="83421" y="55911"/>
                  <a:pt x="84385" y="55736"/>
                  <a:pt x="84385" y="55301"/>
                </a:cubicBezTo>
                <a:cubicBezTo>
                  <a:pt x="84385" y="52623"/>
                  <a:pt x="56473" y="51807"/>
                  <a:pt x="55678" y="49129"/>
                </a:cubicBezTo>
                <a:cubicBezTo>
                  <a:pt x="55544" y="48691"/>
                  <a:pt x="56424" y="48518"/>
                  <a:pt x="57987" y="48518"/>
                </a:cubicBezTo>
                <a:cubicBezTo>
                  <a:pt x="63800" y="48518"/>
                  <a:pt x="79060" y="50907"/>
                  <a:pt x="86766" y="50907"/>
                </a:cubicBezTo>
                <a:cubicBezTo>
                  <a:pt x="89650" y="50907"/>
                  <a:pt x="91477" y="50572"/>
                  <a:pt x="91353" y="49652"/>
                </a:cubicBezTo>
                <a:cubicBezTo>
                  <a:pt x="90829" y="45677"/>
                  <a:pt x="55929" y="45635"/>
                  <a:pt x="54883" y="42517"/>
                </a:cubicBezTo>
                <a:lnTo>
                  <a:pt x="54883" y="42224"/>
                </a:lnTo>
                <a:cubicBezTo>
                  <a:pt x="55043" y="41802"/>
                  <a:pt x="55922" y="41632"/>
                  <a:pt x="57290" y="41632"/>
                </a:cubicBezTo>
                <a:cubicBezTo>
                  <a:pt x="62791" y="41632"/>
                  <a:pt x="76193" y="44369"/>
                  <a:pt x="82547" y="44369"/>
                </a:cubicBezTo>
                <a:cubicBezTo>
                  <a:pt x="84705" y="44369"/>
                  <a:pt x="86050" y="44053"/>
                  <a:pt x="85996" y="43208"/>
                </a:cubicBezTo>
                <a:cubicBezTo>
                  <a:pt x="85724" y="39190"/>
                  <a:pt x="49233" y="41115"/>
                  <a:pt x="48961" y="38437"/>
                </a:cubicBezTo>
                <a:cubicBezTo>
                  <a:pt x="48902" y="37804"/>
                  <a:pt x="50700" y="37598"/>
                  <a:pt x="53479" y="37598"/>
                </a:cubicBezTo>
                <a:cubicBezTo>
                  <a:pt x="58674" y="37598"/>
                  <a:pt x="67300" y="38318"/>
                  <a:pt x="73649" y="38318"/>
                </a:cubicBezTo>
                <a:cubicBezTo>
                  <a:pt x="78392" y="38318"/>
                  <a:pt x="81864" y="37916"/>
                  <a:pt x="81686" y="36512"/>
                </a:cubicBezTo>
                <a:cubicBezTo>
                  <a:pt x="81465" y="34704"/>
                  <a:pt x="76852" y="34372"/>
                  <a:pt x="71550" y="34372"/>
                </a:cubicBezTo>
                <a:cubicBezTo>
                  <a:pt x="68477" y="34372"/>
                  <a:pt x="65172" y="34483"/>
                  <a:pt x="62357" y="34483"/>
                </a:cubicBezTo>
                <a:cubicBezTo>
                  <a:pt x="58511" y="34483"/>
                  <a:pt x="55580" y="34275"/>
                  <a:pt x="55406" y="33290"/>
                </a:cubicBezTo>
                <a:cubicBezTo>
                  <a:pt x="55175" y="32036"/>
                  <a:pt x="58436" y="31802"/>
                  <a:pt x="62263" y="31802"/>
                </a:cubicBezTo>
                <a:cubicBezTo>
                  <a:pt x="64532" y="31802"/>
                  <a:pt x="66999" y="31884"/>
                  <a:pt x="69055" y="31884"/>
                </a:cubicBezTo>
                <a:cubicBezTo>
                  <a:pt x="71691" y="31884"/>
                  <a:pt x="73651" y="31750"/>
                  <a:pt x="73651" y="31135"/>
                </a:cubicBezTo>
                <a:cubicBezTo>
                  <a:pt x="73651" y="29252"/>
                  <a:pt x="57540" y="29796"/>
                  <a:pt x="57540" y="27389"/>
                </a:cubicBezTo>
                <a:cubicBezTo>
                  <a:pt x="57540" y="26461"/>
                  <a:pt x="60722" y="26319"/>
                  <a:pt x="64667" y="26319"/>
                </a:cubicBezTo>
                <a:cubicBezTo>
                  <a:pt x="66396" y="26319"/>
                  <a:pt x="68270" y="26346"/>
                  <a:pt x="70088" y="26346"/>
                </a:cubicBezTo>
                <a:cubicBezTo>
                  <a:pt x="74964" y="26346"/>
                  <a:pt x="79429" y="26151"/>
                  <a:pt x="79552" y="24711"/>
                </a:cubicBezTo>
                <a:cubicBezTo>
                  <a:pt x="79639" y="23681"/>
                  <a:pt x="76653" y="23395"/>
                  <a:pt x="72549" y="23395"/>
                </a:cubicBezTo>
                <a:cubicBezTo>
                  <a:pt x="67417" y="23395"/>
                  <a:pt x="60537" y="23843"/>
                  <a:pt x="55733" y="23843"/>
                </a:cubicBezTo>
                <a:cubicBezTo>
                  <a:pt x="52358" y="23843"/>
                  <a:pt x="50008" y="23622"/>
                  <a:pt x="50008" y="22870"/>
                </a:cubicBezTo>
                <a:cubicBezTo>
                  <a:pt x="50008" y="21945"/>
                  <a:pt x="52567" y="21719"/>
                  <a:pt x="55920" y="21719"/>
                </a:cubicBezTo>
                <a:cubicBezTo>
                  <a:pt x="59141" y="21719"/>
                  <a:pt x="63094" y="21928"/>
                  <a:pt x="66212" y="21928"/>
                </a:cubicBezTo>
                <a:cubicBezTo>
                  <a:pt x="69251" y="21928"/>
                  <a:pt x="71496" y="21729"/>
                  <a:pt x="71496" y="20945"/>
                </a:cubicBezTo>
                <a:cubicBezTo>
                  <a:pt x="71496" y="18539"/>
                  <a:pt x="57017" y="20945"/>
                  <a:pt x="56745" y="18267"/>
                </a:cubicBezTo>
                <a:cubicBezTo>
                  <a:pt x="56663" y="17461"/>
                  <a:pt x="58501" y="17236"/>
                  <a:pt x="61111" y="17236"/>
                </a:cubicBezTo>
                <a:cubicBezTo>
                  <a:pt x="64383" y="17236"/>
                  <a:pt x="68868" y="17589"/>
                  <a:pt x="72302" y="17589"/>
                </a:cubicBezTo>
                <a:cubicBezTo>
                  <a:pt x="75231" y="17589"/>
                  <a:pt x="77397" y="17333"/>
                  <a:pt x="77397" y="16384"/>
                </a:cubicBezTo>
                <a:cubicBezTo>
                  <a:pt x="77397" y="13433"/>
                  <a:pt x="50824" y="15337"/>
                  <a:pt x="50552" y="12931"/>
                </a:cubicBezTo>
                <a:cubicBezTo>
                  <a:pt x="50473" y="12168"/>
                  <a:pt x="52702" y="11961"/>
                  <a:pt x="55804" y="11961"/>
                </a:cubicBezTo>
                <a:cubicBezTo>
                  <a:pt x="59461" y="11961"/>
                  <a:pt x="64331" y="12248"/>
                  <a:pt x="68060" y="12248"/>
                </a:cubicBezTo>
                <a:cubicBezTo>
                  <a:pt x="71223" y="12248"/>
                  <a:pt x="73566" y="12042"/>
                  <a:pt x="73651" y="11278"/>
                </a:cubicBezTo>
                <a:cubicBezTo>
                  <a:pt x="73902" y="9102"/>
                  <a:pt x="58189" y="9102"/>
                  <a:pt x="55113" y="7763"/>
                </a:cubicBezTo>
                <a:lnTo>
                  <a:pt x="55113" y="6780"/>
                </a:lnTo>
                <a:cubicBezTo>
                  <a:pt x="58189" y="5587"/>
                  <a:pt x="73798" y="6361"/>
                  <a:pt x="73568" y="4666"/>
                </a:cubicBezTo>
                <a:cubicBezTo>
                  <a:pt x="73528" y="4419"/>
                  <a:pt x="72467" y="4343"/>
                  <a:pt x="70873" y="4343"/>
                </a:cubicBezTo>
                <a:cubicBezTo>
                  <a:pt x="68407" y="4343"/>
                  <a:pt x="64665" y="4523"/>
                  <a:pt x="61451" y="4523"/>
                </a:cubicBezTo>
                <a:cubicBezTo>
                  <a:pt x="57968" y="4523"/>
                  <a:pt x="55105" y="4312"/>
                  <a:pt x="55155" y="3432"/>
                </a:cubicBezTo>
                <a:cubicBezTo>
                  <a:pt x="55259" y="1193"/>
                  <a:pt x="68504" y="2951"/>
                  <a:pt x="68860" y="1298"/>
                </a:cubicBezTo>
                <a:cubicBezTo>
                  <a:pt x="68922" y="1026"/>
                  <a:pt x="68609" y="795"/>
                  <a:pt x="68023" y="607"/>
                </a:cubicBezTo>
                <a:cubicBezTo>
                  <a:pt x="67793" y="858"/>
                  <a:pt x="67500" y="1047"/>
                  <a:pt x="67186" y="1151"/>
                </a:cubicBezTo>
                <a:lnTo>
                  <a:pt x="67144" y="1151"/>
                </a:lnTo>
                <a:cubicBezTo>
                  <a:pt x="66621" y="1047"/>
                  <a:pt x="65805" y="775"/>
                  <a:pt x="65491" y="126"/>
                </a:cubicBezTo>
                <a:lnTo>
                  <a:pt x="65386" y="126"/>
                </a:lnTo>
                <a:cubicBezTo>
                  <a:pt x="65177" y="628"/>
                  <a:pt x="64759" y="1005"/>
                  <a:pt x="64256" y="1151"/>
                </a:cubicBezTo>
                <a:lnTo>
                  <a:pt x="64215" y="1151"/>
                </a:lnTo>
                <a:cubicBezTo>
                  <a:pt x="63650" y="1047"/>
                  <a:pt x="62771" y="733"/>
                  <a:pt x="62499" y="0"/>
                </a:cubicBezTo>
                <a:cubicBezTo>
                  <a:pt x="62311" y="565"/>
                  <a:pt x="61871" y="984"/>
                  <a:pt x="61327" y="1151"/>
                </a:cubicBezTo>
                <a:lnTo>
                  <a:pt x="61285" y="1151"/>
                </a:lnTo>
                <a:cubicBezTo>
                  <a:pt x="60720" y="1047"/>
                  <a:pt x="59821" y="733"/>
                  <a:pt x="59570" y="0"/>
                </a:cubicBezTo>
                <a:cubicBezTo>
                  <a:pt x="59381" y="565"/>
                  <a:pt x="58942" y="984"/>
                  <a:pt x="58398" y="1151"/>
                </a:cubicBezTo>
                <a:lnTo>
                  <a:pt x="58335" y="1151"/>
                </a:lnTo>
                <a:cubicBezTo>
                  <a:pt x="57791" y="1047"/>
                  <a:pt x="56891" y="733"/>
                  <a:pt x="56640" y="0"/>
                </a:cubicBezTo>
                <a:cubicBezTo>
                  <a:pt x="56452" y="565"/>
                  <a:pt x="56013" y="984"/>
                  <a:pt x="55448" y="1151"/>
                </a:cubicBezTo>
                <a:lnTo>
                  <a:pt x="55406" y="1151"/>
                </a:lnTo>
                <a:cubicBezTo>
                  <a:pt x="54862" y="1047"/>
                  <a:pt x="53962" y="733"/>
                  <a:pt x="53711" y="0"/>
                </a:cubicBezTo>
                <a:cubicBezTo>
                  <a:pt x="53523" y="565"/>
                  <a:pt x="53083" y="984"/>
                  <a:pt x="52518" y="1151"/>
                </a:cubicBezTo>
                <a:lnTo>
                  <a:pt x="52476" y="1151"/>
                </a:lnTo>
                <a:cubicBezTo>
                  <a:pt x="51932" y="1047"/>
                  <a:pt x="51033" y="733"/>
                  <a:pt x="50782" y="0"/>
                </a:cubicBezTo>
                <a:cubicBezTo>
                  <a:pt x="50593" y="565"/>
                  <a:pt x="50154" y="984"/>
                  <a:pt x="49589" y="1151"/>
                </a:cubicBezTo>
                <a:lnTo>
                  <a:pt x="49547" y="1151"/>
                </a:lnTo>
                <a:cubicBezTo>
                  <a:pt x="48982" y="1047"/>
                  <a:pt x="48103" y="733"/>
                  <a:pt x="47852" y="0"/>
                </a:cubicBezTo>
                <a:cubicBezTo>
                  <a:pt x="47664" y="565"/>
                  <a:pt x="47225" y="984"/>
                  <a:pt x="46660" y="1151"/>
                </a:cubicBezTo>
                <a:lnTo>
                  <a:pt x="46618" y="1151"/>
                </a:lnTo>
                <a:cubicBezTo>
                  <a:pt x="46053" y="1047"/>
                  <a:pt x="45174" y="733"/>
                  <a:pt x="44923" y="0"/>
                </a:cubicBezTo>
                <a:cubicBezTo>
                  <a:pt x="44735" y="565"/>
                  <a:pt x="44295" y="984"/>
                  <a:pt x="43730" y="1151"/>
                </a:cubicBezTo>
                <a:lnTo>
                  <a:pt x="43689" y="1151"/>
                </a:lnTo>
                <a:cubicBezTo>
                  <a:pt x="43124" y="1047"/>
                  <a:pt x="42245" y="733"/>
                  <a:pt x="41973" y="0"/>
                </a:cubicBezTo>
                <a:cubicBezTo>
                  <a:pt x="41785" y="565"/>
                  <a:pt x="41345" y="984"/>
                  <a:pt x="40801" y="1151"/>
                </a:cubicBezTo>
                <a:lnTo>
                  <a:pt x="40759" y="1151"/>
                </a:lnTo>
                <a:cubicBezTo>
                  <a:pt x="40194" y="1047"/>
                  <a:pt x="39295" y="733"/>
                  <a:pt x="39044" y="0"/>
                </a:cubicBezTo>
                <a:cubicBezTo>
                  <a:pt x="38855" y="565"/>
                  <a:pt x="38416" y="984"/>
                  <a:pt x="37872" y="1151"/>
                </a:cubicBezTo>
                <a:lnTo>
                  <a:pt x="37809" y="1151"/>
                </a:lnTo>
                <a:cubicBezTo>
                  <a:pt x="37265" y="1047"/>
                  <a:pt x="36365" y="733"/>
                  <a:pt x="36114" y="0"/>
                </a:cubicBezTo>
                <a:cubicBezTo>
                  <a:pt x="35926" y="565"/>
                  <a:pt x="35487" y="984"/>
                  <a:pt x="34922" y="1151"/>
                </a:cubicBezTo>
                <a:lnTo>
                  <a:pt x="34880" y="1151"/>
                </a:lnTo>
                <a:cubicBezTo>
                  <a:pt x="34336" y="1047"/>
                  <a:pt x="33436" y="733"/>
                  <a:pt x="33185" y="0"/>
                </a:cubicBezTo>
                <a:cubicBezTo>
                  <a:pt x="32997" y="565"/>
                  <a:pt x="32557" y="984"/>
                  <a:pt x="31992" y="1151"/>
                </a:cubicBezTo>
                <a:lnTo>
                  <a:pt x="31950" y="1151"/>
                </a:lnTo>
                <a:cubicBezTo>
                  <a:pt x="31406" y="1047"/>
                  <a:pt x="30507" y="733"/>
                  <a:pt x="30256" y="0"/>
                </a:cubicBezTo>
                <a:cubicBezTo>
                  <a:pt x="30067" y="565"/>
                  <a:pt x="29628" y="984"/>
                  <a:pt x="29063" y="1151"/>
                </a:cubicBezTo>
                <a:lnTo>
                  <a:pt x="29021" y="1151"/>
                </a:lnTo>
                <a:cubicBezTo>
                  <a:pt x="28456" y="1047"/>
                  <a:pt x="27577" y="733"/>
                  <a:pt x="27326" y="0"/>
                </a:cubicBezTo>
                <a:close/>
              </a:path>
            </a:pathLst>
          </a:custGeom>
          <a:solidFill>
            <a:srgbClr val="B3F5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57" name="Google Shape;157;p11"/>
          <p:cNvGrpSpPr/>
          <p:nvPr/>
        </p:nvGrpSpPr>
        <p:grpSpPr>
          <a:xfrm>
            <a:off x="782765" y="4023957"/>
            <a:ext cx="790903" cy="1319959"/>
            <a:chOff x="658400" y="2876550"/>
            <a:chExt cx="663287" cy="1106977"/>
          </a:xfrm>
        </p:grpSpPr>
        <p:grpSp>
          <p:nvGrpSpPr>
            <p:cNvPr id="158" name="Google Shape;158;p11"/>
            <p:cNvGrpSpPr/>
            <p:nvPr/>
          </p:nvGrpSpPr>
          <p:grpSpPr>
            <a:xfrm>
              <a:off x="713235" y="2876550"/>
              <a:ext cx="608452" cy="1085513"/>
              <a:chOff x="3734270" y="74249"/>
              <a:chExt cx="3046829" cy="5435717"/>
            </a:xfrm>
          </p:grpSpPr>
          <p:grpSp>
            <p:nvGrpSpPr>
              <p:cNvPr id="159" name="Google Shape;159;p11"/>
              <p:cNvGrpSpPr/>
              <p:nvPr/>
            </p:nvGrpSpPr>
            <p:grpSpPr>
              <a:xfrm rot="312499">
                <a:off x="4269747" y="179454"/>
                <a:ext cx="2417210" cy="2184088"/>
                <a:chOff x="3949525" y="-38550"/>
                <a:chExt cx="2695666" cy="2435690"/>
              </a:xfrm>
            </p:grpSpPr>
            <p:sp>
              <p:nvSpPr>
                <p:cNvPr id="160" name="Google Shape;160;p11"/>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1" name="Google Shape;161;p11"/>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2" name="Google Shape;162;p11"/>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3" name="Google Shape;163;p11"/>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4" name="Google Shape;164;p11"/>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5" name="Google Shape;165;p11"/>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6" name="Google Shape;166;p11"/>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67" name="Google Shape;167;p11"/>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8" name="Google Shape;168;p11"/>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69" name="Google Shape;169;p11"/>
            <p:cNvSpPr/>
            <p:nvPr/>
          </p:nvSpPr>
          <p:spPr>
            <a:xfrm>
              <a:off x="658400" y="3854852"/>
              <a:ext cx="224200" cy="128675"/>
            </a:xfrm>
            <a:custGeom>
              <a:avLst/>
              <a:gdLst/>
              <a:ahLst/>
              <a:cxnLst/>
              <a:rect l="l" t="t" r="r" b="b"/>
              <a:pathLst>
                <a:path w="8968" h="5147" extrusionOk="0">
                  <a:moveTo>
                    <a:pt x="1668" y="16"/>
                  </a:moveTo>
                  <a:cubicBezTo>
                    <a:pt x="2081" y="48"/>
                    <a:pt x="2477" y="810"/>
                    <a:pt x="3096" y="1064"/>
                  </a:cubicBezTo>
                  <a:cubicBezTo>
                    <a:pt x="3715" y="1318"/>
                    <a:pt x="4652" y="1445"/>
                    <a:pt x="5382" y="1540"/>
                  </a:cubicBezTo>
                  <a:cubicBezTo>
                    <a:pt x="6112" y="1635"/>
                    <a:pt x="6922" y="1619"/>
                    <a:pt x="7478" y="1635"/>
                  </a:cubicBezTo>
                  <a:cubicBezTo>
                    <a:pt x="8034" y="1651"/>
                    <a:pt x="8510" y="1381"/>
                    <a:pt x="8716" y="1635"/>
                  </a:cubicBezTo>
                  <a:cubicBezTo>
                    <a:pt x="8922" y="1889"/>
                    <a:pt x="9145" y="2588"/>
                    <a:pt x="8716" y="3159"/>
                  </a:cubicBezTo>
                  <a:cubicBezTo>
                    <a:pt x="8287" y="3731"/>
                    <a:pt x="7525" y="4858"/>
                    <a:pt x="6144" y="5064"/>
                  </a:cubicBezTo>
                  <a:cubicBezTo>
                    <a:pt x="4763" y="5270"/>
                    <a:pt x="1350" y="5096"/>
                    <a:pt x="429" y="4397"/>
                  </a:cubicBezTo>
                  <a:cubicBezTo>
                    <a:pt x="-492" y="3699"/>
                    <a:pt x="414" y="1603"/>
                    <a:pt x="620" y="873"/>
                  </a:cubicBezTo>
                  <a:cubicBezTo>
                    <a:pt x="827" y="143"/>
                    <a:pt x="1255" y="-16"/>
                    <a:pt x="1668" y="16"/>
                  </a:cubicBezTo>
                  <a:close/>
                </a:path>
              </a:pathLst>
            </a:custGeom>
            <a:solidFill>
              <a:schemeClr val="dk1"/>
            </a:solidFill>
            <a:ln>
              <a:noFill/>
            </a:ln>
          </p:spPr>
        </p:sp>
      </p:grpSp>
    </p:spTree>
    <p:extLst>
      <p:ext uri="{BB962C8B-B14F-4D97-AF65-F5344CB8AC3E}">
        <p14:creationId xmlns:p14="http://schemas.microsoft.com/office/powerpoint/2010/main" val="1164484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447"/>
        <p:cNvGrpSpPr/>
        <p:nvPr/>
      </p:nvGrpSpPr>
      <p:grpSpPr>
        <a:xfrm>
          <a:off x="0" y="0"/>
          <a:ext cx="0" cy="0"/>
          <a:chOff x="0" y="0"/>
          <a:chExt cx="0" cy="0"/>
        </a:xfrm>
      </p:grpSpPr>
      <p:grpSp>
        <p:nvGrpSpPr>
          <p:cNvPr id="448" name="Google Shape;448;p16"/>
          <p:cNvGrpSpPr/>
          <p:nvPr/>
        </p:nvGrpSpPr>
        <p:grpSpPr>
          <a:xfrm>
            <a:off x="9409591" y="4149590"/>
            <a:ext cx="1377900" cy="1749493"/>
            <a:chOff x="7057193" y="3112192"/>
            <a:chExt cx="1033425" cy="1312120"/>
          </a:xfrm>
        </p:grpSpPr>
        <p:sp>
          <p:nvSpPr>
            <p:cNvPr id="449" name="Google Shape;449;p16"/>
            <p:cNvSpPr/>
            <p:nvPr/>
          </p:nvSpPr>
          <p:spPr>
            <a:xfrm>
              <a:off x="7193595" y="4254831"/>
              <a:ext cx="32069" cy="56014"/>
            </a:xfrm>
            <a:custGeom>
              <a:avLst/>
              <a:gdLst/>
              <a:ahLst/>
              <a:cxnLst/>
              <a:rect l="l" t="t" r="r" b="b"/>
              <a:pathLst>
                <a:path w="683" h="1193" fill="none" extrusionOk="0">
                  <a:moveTo>
                    <a:pt x="682" y="0"/>
                  </a:moveTo>
                  <a:lnTo>
                    <a:pt x="1" y="1193"/>
                  </a:lnTo>
                </a:path>
              </a:pathLst>
            </a:custGeom>
            <a:noFill/>
            <a:ln w="4250" cap="flat" cmpd="sng">
              <a:solidFill>
                <a:schemeClr val="accent2"/>
              </a:solidFill>
              <a:prstDash val="solid"/>
              <a:miter lim="28398"/>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0" name="Google Shape;450;p16"/>
            <p:cNvSpPr/>
            <p:nvPr/>
          </p:nvSpPr>
          <p:spPr>
            <a:xfrm>
              <a:off x="7220264" y="4260136"/>
              <a:ext cx="16058" cy="50709"/>
            </a:xfrm>
            <a:custGeom>
              <a:avLst/>
              <a:gdLst/>
              <a:ahLst/>
              <a:cxnLst/>
              <a:rect l="l" t="t" r="r" b="b"/>
              <a:pathLst>
                <a:path w="342" h="1080" fill="none" extrusionOk="0">
                  <a:moveTo>
                    <a:pt x="342" y="1"/>
                  </a:moveTo>
                  <a:lnTo>
                    <a:pt x="58" y="484"/>
                  </a:lnTo>
                  <a:cubicBezTo>
                    <a:pt x="58" y="484"/>
                    <a:pt x="1" y="569"/>
                    <a:pt x="58" y="682"/>
                  </a:cubicBezTo>
                  <a:cubicBezTo>
                    <a:pt x="114" y="824"/>
                    <a:pt x="285" y="1080"/>
                    <a:pt x="285" y="1080"/>
                  </a:cubicBezTo>
                </a:path>
              </a:pathLst>
            </a:custGeom>
            <a:noFill/>
            <a:ln w="4250" cap="flat" cmpd="sng">
              <a:solidFill>
                <a:schemeClr val="accent2"/>
              </a:solidFill>
              <a:prstDash val="solid"/>
              <a:miter lim="28398"/>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1" name="Google Shape;451;p16"/>
            <p:cNvSpPr/>
            <p:nvPr/>
          </p:nvSpPr>
          <p:spPr>
            <a:xfrm>
              <a:off x="7117624" y="4257460"/>
              <a:ext cx="42680" cy="77425"/>
            </a:xfrm>
            <a:custGeom>
              <a:avLst/>
              <a:gdLst/>
              <a:ahLst/>
              <a:cxnLst/>
              <a:rect l="l" t="t" r="r" b="b"/>
              <a:pathLst>
                <a:path w="909" h="1649" fill="none" extrusionOk="0">
                  <a:moveTo>
                    <a:pt x="909" y="1"/>
                  </a:moveTo>
                  <a:lnTo>
                    <a:pt x="0" y="1648"/>
                  </a:lnTo>
                </a:path>
              </a:pathLst>
            </a:custGeom>
            <a:noFill/>
            <a:ln w="4250" cap="flat" cmpd="sng">
              <a:solidFill>
                <a:schemeClr val="accent1"/>
              </a:solidFill>
              <a:prstDash val="solid"/>
              <a:miter lim="28398"/>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2" name="Google Shape;452;p16"/>
            <p:cNvSpPr/>
            <p:nvPr/>
          </p:nvSpPr>
          <p:spPr>
            <a:xfrm>
              <a:off x="7153590" y="4264128"/>
              <a:ext cx="22725" cy="72072"/>
            </a:xfrm>
            <a:custGeom>
              <a:avLst/>
              <a:gdLst/>
              <a:ahLst/>
              <a:cxnLst/>
              <a:rect l="l" t="t" r="r" b="b"/>
              <a:pathLst>
                <a:path w="484" h="1535" fill="none" extrusionOk="0">
                  <a:moveTo>
                    <a:pt x="484" y="1"/>
                  </a:moveTo>
                  <a:lnTo>
                    <a:pt x="86" y="711"/>
                  </a:lnTo>
                  <a:cubicBezTo>
                    <a:pt x="86" y="711"/>
                    <a:pt x="1" y="796"/>
                    <a:pt x="86" y="967"/>
                  </a:cubicBezTo>
                  <a:cubicBezTo>
                    <a:pt x="171" y="1165"/>
                    <a:pt x="398" y="1534"/>
                    <a:pt x="398" y="1534"/>
                  </a:cubicBezTo>
                </a:path>
              </a:pathLst>
            </a:custGeom>
            <a:noFill/>
            <a:ln w="4250" cap="flat" cmpd="sng">
              <a:solidFill>
                <a:schemeClr val="accent1"/>
              </a:solidFill>
              <a:prstDash val="solid"/>
              <a:miter lim="28398"/>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3" name="Google Shape;453;p16"/>
            <p:cNvSpPr/>
            <p:nvPr/>
          </p:nvSpPr>
          <p:spPr>
            <a:xfrm>
              <a:off x="7160258" y="4266804"/>
              <a:ext cx="89398" cy="26716"/>
            </a:xfrm>
            <a:custGeom>
              <a:avLst/>
              <a:gdLst/>
              <a:ahLst/>
              <a:cxnLst/>
              <a:rect l="l" t="t" r="r" b="b"/>
              <a:pathLst>
                <a:path w="1904" h="569" fill="none" extrusionOk="0">
                  <a:moveTo>
                    <a:pt x="1" y="569"/>
                  </a:moveTo>
                  <a:lnTo>
                    <a:pt x="1904" y="1"/>
                  </a:lnTo>
                </a:path>
              </a:pathLst>
            </a:custGeom>
            <a:noFill/>
            <a:ln w="4250" cap="flat" cmpd="sng">
              <a:solidFill>
                <a:schemeClr val="accent1"/>
              </a:solidFill>
              <a:prstDash val="solid"/>
              <a:miter lim="28398"/>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54" name="Google Shape;454;p16"/>
            <p:cNvGrpSpPr/>
            <p:nvPr/>
          </p:nvGrpSpPr>
          <p:grpSpPr>
            <a:xfrm>
              <a:off x="7057193" y="3112192"/>
              <a:ext cx="1033425" cy="1312120"/>
              <a:chOff x="7065180" y="2634629"/>
              <a:chExt cx="1033425" cy="1312120"/>
            </a:xfrm>
          </p:grpSpPr>
          <p:sp>
            <p:nvSpPr>
              <p:cNvPr id="455" name="Google Shape;455;p16"/>
              <p:cNvSpPr/>
              <p:nvPr/>
            </p:nvSpPr>
            <p:spPr>
              <a:xfrm>
                <a:off x="7618528" y="2634629"/>
                <a:ext cx="40050" cy="1189448"/>
              </a:xfrm>
              <a:custGeom>
                <a:avLst/>
                <a:gdLst/>
                <a:ahLst/>
                <a:cxnLst/>
                <a:rect l="l" t="t" r="r" b="b"/>
                <a:pathLst>
                  <a:path w="853" h="25333" extrusionOk="0">
                    <a:moveTo>
                      <a:pt x="1" y="0"/>
                    </a:moveTo>
                    <a:lnTo>
                      <a:pt x="484" y="25332"/>
                    </a:lnTo>
                    <a:lnTo>
                      <a:pt x="853" y="25332"/>
                    </a:lnTo>
                    <a:lnTo>
                      <a:pt x="37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6" name="Google Shape;456;p16"/>
              <p:cNvSpPr/>
              <p:nvPr/>
            </p:nvSpPr>
            <p:spPr>
              <a:xfrm>
                <a:off x="7207872" y="2647964"/>
                <a:ext cx="441400" cy="1072066"/>
              </a:xfrm>
              <a:custGeom>
                <a:avLst/>
                <a:gdLst/>
                <a:ahLst/>
                <a:cxnLst/>
                <a:rect l="l" t="t" r="r" b="b"/>
                <a:pathLst>
                  <a:path w="9401" h="22833" extrusionOk="0">
                    <a:moveTo>
                      <a:pt x="9031" y="0"/>
                    </a:moveTo>
                    <a:cubicBezTo>
                      <a:pt x="9031" y="0"/>
                      <a:pt x="2244" y="19368"/>
                      <a:pt x="0" y="21811"/>
                    </a:cubicBezTo>
                    <a:cubicBezTo>
                      <a:pt x="4175" y="22407"/>
                      <a:pt x="9400" y="22833"/>
                      <a:pt x="9400" y="22833"/>
                    </a:cubicBezTo>
                    <a:lnTo>
                      <a:pt x="903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7" name="Google Shape;457;p16"/>
              <p:cNvSpPr/>
              <p:nvPr/>
            </p:nvSpPr>
            <p:spPr>
              <a:xfrm>
                <a:off x="7207872" y="2687969"/>
                <a:ext cx="409379" cy="985439"/>
              </a:xfrm>
              <a:custGeom>
                <a:avLst/>
                <a:gdLst/>
                <a:ahLst/>
                <a:cxnLst/>
                <a:rect l="l" t="t" r="r" b="b"/>
                <a:pathLst>
                  <a:path w="8719" h="20988" extrusionOk="0">
                    <a:moveTo>
                      <a:pt x="8719" y="0"/>
                    </a:moveTo>
                    <a:lnTo>
                      <a:pt x="8719" y="0"/>
                    </a:lnTo>
                    <a:cubicBezTo>
                      <a:pt x="7384" y="3777"/>
                      <a:pt x="1960" y="18829"/>
                      <a:pt x="0" y="20959"/>
                    </a:cubicBezTo>
                    <a:lnTo>
                      <a:pt x="227" y="20987"/>
                    </a:lnTo>
                    <a:cubicBezTo>
                      <a:pt x="2812" y="19652"/>
                      <a:pt x="4828" y="17721"/>
                      <a:pt x="6106" y="12922"/>
                    </a:cubicBezTo>
                    <a:cubicBezTo>
                      <a:pt x="6986" y="9627"/>
                      <a:pt x="8179" y="5112"/>
                      <a:pt x="8719"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8" name="Google Shape;458;p16"/>
              <p:cNvSpPr/>
              <p:nvPr/>
            </p:nvSpPr>
            <p:spPr>
              <a:xfrm>
                <a:off x="7305207" y="3429369"/>
                <a:ext cx="214714" cy="202694"/>
              </a:xfrm>
              <a:custGeom>
                <a:avLst/>
                <a:gdLst/>
                <a:ahLst/>
                <a:cxnLst/>
                <a:rect l="l" t="t" r="r" b="b"/>
                <a:pathLst>
                  <a:path w="4573" h="4317" extrusionOk="0">
                    <a:moveTo>
                      <a:pt x="4572" y="0"/>
                    </a:moveTo>
                    <a:cubicBezTo>
                      <a:pt x="4572" y="1"/>
                      <a:pt x="2840" y="3152"/>
                      <a:pt x="0" y="4317"/>
                    </a:cubicBezTo>
                    <a:cubicBezTo>
                      <a:pt x="2641" y="3266"/>
                      <a:pt x="3550" y="2357"/>
                      <a:pt x="4572"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59" name="Google Shape;459;p16"/>
              <p:cNvSpPr/>
              <p:nvPr/>
            </p:nvSpPr>
            <p:spPr>
              <a:xfrm>
                <a:off x="7277175" y="3558679"/>
                <a:ext cx="220066" cy="96065"/>
              </a:xfrm>
              <a:custGeom>
                <a:avLst/>
                <a:gdLst/>
                <a:ahLst/>
                <a:cxnLst/>
                <a:rect l="l" t="t" r="r" b="b"/>
                <a:pathLst>
                  <a:path w="4687" h="2046" extrusionOk="0">
                    <a:moveTo>
                      <a:pt x="4687" y="1"/>
                    </a:moveTo>
                    <a:lnTo>
                      <a:pt x="4687" y="1"/>
                    </a:lnTo>
                    <a:cubicBezTo>
                      <a:pt x="2967" y="1535"/>
                      <a:pt x="385" y="1985"/>
                      <a:pt x="40" y="2040"/>
                    </a:cubicBezTo>
                    <a:lnTo>
                      <a:pt x="40" y="2040"/>
                    </a:lnTo>
                    <a:cubicBezTo>
                      <a:pt x="3019" y="1586"/>
                      <a:pt x="3923" y="1047"/>
                      <a:pt x="4687" y="1"/>
                    </a:cubicBezTo>
                    <a:close/>
                    <a:moveTo>
                      <a:pt x="40" y="2040"/>
                    </a:moveTo>
                    <a:cubicBezTo>
                      <a:pt x="27" y="2042"/>
                      <a:pt x="14" y="2044"/>
                      <a:pt x="1" y="2045"/>
                    </a:cubicBezTo>
                    <a:cubicBezTo>
                      <a:pt x="1" y="2045"/>
                      <a:pt x="14" y="2044"/>
                      <a:pt x="40" y="204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0" name="Google Shape;460;p16"/>
              <p:cNvSpPr/>
              <p:nvPr/>
            </p:nvSpPr>
            <p:spPr>
              <a:xfrm>
                <a:off x="7190499" y="3670711"/>
                <a:ext cx="458773" cy="61367"/>
              </a:xfrm>
              <a:custGeom>
                <a:avLst/>
                <a:gdLst/>
                <a:ahLst/>
                <a:cxnLst/>
                <a:rect l="l" t="t" r="r" b="b"/>
                <a:pathLst>
                  <a:path w="9771" h="1307" extrusionOk="0">
                    <a:moveTo>
                      <a:pt x="143" y="0"/>
                    </a:moveTo>
                    <a:cubicBezTo>
                      <a:pt x="86" y="29"/>
                      <a:pt x="29" y="57"/>
                      <a:pt x="29" y="142"/>
                    </a:cubicBezTo>
                    <a:cubicBezTo>
                      <a:pt x="1" y="199"/>
                      <a:pt x="58" y="313"/>
                      <a:pt x="143" y="341"/>
                    </a:cubicBezTo>
                    <a:lnTo>
                      <a:pt x="9770" y="1307"/>
                    </a:lnTo>
                    <a:lnTo>
                      <a:pt x="9770" y="937"/>
                    </a:lnTo>
                    <a:lnTo>
                      <a:pt x="143"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1" name="Google Shape;461;p16"/>
              <p:cNvSpPr/>
              <p:nvPr/>
            </p:nvSpPr>
            <p:spPr>
              <a:xfrm>
                <a:off x="7653226" y="2819956"/>
                <a:ext cx="381395" cy="986754"/>
              </a:xfrm>
              <a:custGeom>
                <a:avLst/>
                <a:gdLst/>
                <a:ahLst/>
                <a:cxnLst/>
                <a:rect l="l" t="t" r="r" b="b"/>
                <a:pathLst>
                  <a:path w="8123" h="21016" extrusionOk="0">
                    <a:moveTo>
                      <a:pt x="0" y="1"/>
                    </a:moveTo>
                    <a:lnTo>
                      <a:pt x="0" y="1"/>
                    </a:lnTo>
                    <a:cubicBezTo>
                      <a:pt x="483" y="1307"/>
                      <a:pt x="881" y="2642"/>
                      <a:pt x="1165" y="3977"/>
                    </a:cubicBezTo>
                    <a:cubicBezTo>
                      <a:pt x="1250" y="4289"/>
                      <a:pt x="1307" y="4601"/>
                      <a:pt x="1392" y="4942"/>
                    </a:cubicBezTo>
                    <a:cubicBezTo>
                      <a:pt x="1420" y="5169"/>
                      <a:pt x="1449" y="5368"/>
                      <a:pt x="1505" y="5595"/>
                    </a:cubicBezTo>
                    <a:lnTo>
                      <a:pt x="1534" y="5794"/>
                    </a:lnTo>
                    <a:cubicBezTo>
                      <a:pt x="1534" y="5879"/>
                      <a:pt x="1562" y="5936"/>
                      <a:pt x="1562" y="5993"/>
                    </a:cubicBezTo>
                    <a:lnTo>
                      <a:pt x="1562" y="6021"/>
                    </a:lnTo>
                    <a:cubicBezTo>
                      <a:pt x="1591" y="6163"/>
                      <a:pt x="1619" y="6305"/>
                      <a:pt x="1619" y="6447"/>
                    </a:cubicBezTo>
                    <a:cubicBezTo>
                      <a:pt x="1619" y="6447"/>
                      <a:pt x="1619" y="6476"/>
                      <a:pt x="1619" y="6476"/>
                    </a:cubicBezTo>
                    <a:lnTo>
                      <a:pt x="1647" y="6646"/>
                    </a:lnTo>
                    <a:lnTo>
                      <a:pt x="1647" y="6703"/>
                    </a:lnTo>
                    <a:lnTo>
                      <a:pt x="1676" y="6873"/>
                    </a:lnTo>
                    <a:lnTo>
                      <a:pt x="1676" y="6902"/>
                    </a:lnTo>
                    <a:cubicBezTo>
                      <a:pt x="1704" y="7044"/>
                      <a:pt x="1733" y="7214"/>
                      <a:pt x="1733" y="7356"/>
                    </a:cubicBezTo>
                    <a:lnTo>
                      <a:pt x="1733" y="7384"/>
                    </a:lnTo>
                    <a:cubicBezTo>
                      <a:pt x="1733" y="7441"/>
                      <a:pt x="1733" y="7498"/>
                      <a:pt x="1761" y="7583"/>
                    </a:cubicBezTo>
                    <a:lnTo>
                      <a:pt x="1761" y="7612"/>
                    </a:lnTo>
                    <a:lnTo>
                      <a:pt x="1789" y="7810"/>
                    </a:lnTo>
                    <a:lnTo>
                      <a:pt x="1789" y="7839"/>
                    </a:lnTo>
                    <a:cubicBezTo>
                      <a:pt x="1789" y="8009"/>
                      <a:pt x="1818" y="8151"/>
                      <a:pt x="1818" y="8293"/>
                    </a:cubicBezTo>
                    <a:lnTo>
                      <a:pt x="1818" y="8350"/>
                    </a:lnTo>
                    <a:lnTo>
                      <a:pt x="1818" y="8520"/>
                    </a:lnTo>
                    <a:lnTo>
                      <a:pt x="1818" y="8606"/>
                    </a:lnTo>
                    <a:lnTo>
                      <a:pt x="1818" y="8776"/>
                    </a:lnTo>
                    <a:lnTo>
                      <a:pt x="1818" y="8833"/>
                    </a:lnTo>
                    <a:lnTo>
                      <a:pt x="1818" y="9032"/>
                    </a:lnTo>
                    <a:lnTo>
                      <a:pt x="1818" y="9259"/>
                    </a:lnTo>
                    <a:lnTo>
                      <a:pt x="1818" y="9316"/>
                    </a:lnTo>
                    <a:lnTo>
                      <a:pt x="1818" y="9514"/>
                    </a:lnTo>
                    <a:lnTo>
                      <a:pt x="1818" y="9571"/>
                    </a:lnTo>
                    <a:lnTo>
                      <a:pt x="1818" y="9742"/>
                    </a:lnTo>
                    <a:lnTo>
                      <a:pt x="1818" y="9798"/>
                    </a:lnTo>
                    <a:lnTo>
                      <a:pt x="1818" y="9997"/>
                    </a:lnTo>
                    <a:lnTo>
                      <a:pt x="1818" y="10026"/>
                    </a:lnTo>
                    <a:lnTo>
                      <a:pt x="1818" y="10281"/>
                    </a:lnTo>
                    <a:lnTo>
                      <a:pt x="1818" y="10338"/>
                    </a:lnTo>
                    <a:lnTo>
                      <a:pt x="1818" y="10508"/>
                    </a:lnTo>
                    <a:lnTo>
                      <a:pt x="1818" y="10594"/>
                    </a:lnTo>
                    <a:lnTo>
                      <a:pt x="1818" y="10736"/>
                    </a:lnTo>
                    <a:lnTo>
                      <a:pt x="1818" y="10821"/>
                    </a:lnTo>
                    <a:lnTo>
                      <a:pt x="1818" y="11020"/>
                    </a:lnTo>
                    <a:lnTo>
                      <a:pt x="1818" y="11076"/>
                    </a:lnTo>
                    <a:lnTo>
                      <a:pt x="1818" y="11332"/>
                    </a:lnTo>
                    <a:lnTo>
                      <a:pt x="1818" y="11389"/>
                    </a:lnTo>
                    <a:lnTo>
                      <a:pt x="1818" y="11559"/>
                    </a:lnTo>
                    <a:lnTo>
                      <a:pt x="1818" y="11644"/>
                    </a:lnTo>
                    <a:lnTo>
                      <a:pt x="1818" y="11815"/>
                    </a:lnTo>
                    <a:lnTo>
                      <a:pt x="1818" y="11871"/>
                    </a:lnTo>
                    <a:lnTo>
                      <a:pt x="1818" y="12070"/>
                    </a:lnTo>
                    <a:lnTo>
                      <a:pt x="1818" y="12127"/>
                    </a:lnTo>
                    <a:lnTo>
                      <a:pt x="1818" y="12354"/>
                    </a:lnTo>
                    <a:lnTo>
                      <a:pt x="1818" y="12411"/>
                    </a:lnTo>
                    <a:lnTo>
                      <a:pt x="1818" y="12610"/>
                    </a:lnTo>
                    <a:lnTo>
                      <a:pt x="1818" y="12695"/>
                    </a:lnTo>
                    <a:lnTo>
                      <a:pt x="1818" y="12837"/>
                    </a:lnTo>
                    <a:lnTo>
                      <a:pt x="1818" y="12922"/>
                    </a:lnTo>
                    <a:lnTo>
                      <a:pt x="1818" y="13121"/>
                    </a:lnTo>
                    <a:lnTo>
                      <a:pt x="1818" y="13178"/>
                    </a:lnTo>
                    <a:cubicBezTo>
                      <a:pt x="1818" y="13263"/>
                      <a:pt x="1818" y="13320"/>
                      <a:pt x="1789" y="13405"/>
                    </a:cubicBezTo>
                    <a:lnTo>
                      <a:pt x="1789" y="13462"/>
                    </a:lnTo>
                    <a:lnTo>
                      <a:pt x="1761" y="13661"/>
                    </a:lnTo>
                    <a:lnTo>
                      <a:pt x="1761" y="13746"/>
                    </a:lnTo>
                    <a:lnTo>
                      <a:pt x="1761" y="13916"/>
                    </a:lnTo>
                    <a:lnTo>
                      <a:pt x="1761" y="14001"/>
                    </a:lnTo>
                    <a:lnTo>
                      <a:pt x="1733" y="14172"/>
                    </a:lnTo>
                    <a:lnTo>
                      <a:pt x="1733" y="14229"/>
                    </a:lnTo>
                    <a:lnTo>
                      <a:pt x="1676" y="14484"/>
                    </a:lnTo>
                    <a:lnTo>
                      <a:pt x="1676" y="14541"/>
                    </a:lnTo>
                    <a:cubicBezTo>
                      <a:pt x="1676" y="14598"/>
                      <a:pt x="1676" y="14655"/>
                      <a:pt x="1647" y="14711"/>
                    </a:cubicBezTo>
                    <a:lnTo>
                      <a:pt x="1647" y="14797"/>
                    </a:lnTo>
                    <a:lnTo>
                      <a:pt x="1619" y="14967"/>
                    </a:lnTo>
                    <a:lnTo>
                      <a:pt x="1619" y="15052"/>
                    </a:lnTo>
                    <a:lnTo>
                      <a:pt x="1591" y="15223"/>
                    </a:lnTo>
                    <a:lnTo>
                      <a:pt x="1591" y="15308"/>
                    </a:lnTo>
                    <a:cubicBezTo>
                      <a:pt x="1591" y="15393"/>
                      <a:pt x="1562" y="15450"/>
                      <a:pt x="1534" y="15535"/>
                    </a:cubicBezTo>
                    <a:lnTo>
                      <a:pt x="1534" y="15592"/>
                    </a:lnTo>
                    <a:lnTo>
                      <a:pt x="1505" y="15791"/>
                    </a:lnTo>
                    <a:lnTo>
                      <a:pt x="1477" y="15876"/>
                    </a:lnTo>
                    <a:lnTo>
                      <a:pt x="1449" y="16018"/>
                    </a:lnTo>
                    <a:lnTo>
                      <a:pt x="1420" y="16103"/>
                    </a:lnTo>
                    <a:lnTo>
                      <a:pt x="1363" y="16273"/>
                    </a:lnTo>
                    <a:lnTo>
                      <a:pt x="1363" y="16359"/>
                    </a:lnTo>
                    <a:lnTo>
                      <a:pt x="1278" y="16586"/>
                    </a:lnTo>
                    <a:lnTo>
                      <a:pt x="1278" y="16643"/>
                    </a:lnTo>
                    <a:lnTo>
                      <a:pt x="1221" y="16841"/>
                    </a:lnTo>
                    <a:lnTo>
                      <a:pt x="1193" y="16926"/>
                    </a:lnTo>
                    <a:lnTo>
                      <a:pt x="1165" y="17097"/>
                    </a:lnTo>
                    <a:lnTo>
                      <a:pt x="1136" y="17182"/>
                    </a:lnTo>
                    <a:lnTo>
                      <a:pt x="1079" y="17352"/>
                    </a:lnTo>
                    <a:lnTo>
                      <a:pt x="1051" y="17409"/>
                    </a:lnTo>
                    <a:lnTo>
                      <a:pt x="966" y="17665"/>
                    </a:lnTo>
                    <a:lnTo>
                      <a:pt x="966" y="17693"/>
                    </a:lnTo>
                    <a:lnTo>
                      <a:pt x="909" y="17892"/>
                    </a:lnTo>
                    <a:lnTo>
                      <a:pt x="881" y="17977"/>
                    </a:lnTo>
                    <a:lnTo>
                      <a:pt x="795" y="18148"/>
                    </a:lnTo>
                    <a:lnTo>
                      <a:pt x="767" y="18233"/>
                    </a:lnTo>
                    <a:lnTo>
                      <a:pt x="710" y="18375"/>
                    </a:lnTo>
                    <a:lnTo>
                      <a:pt x="682" y="18460"/>
                    </a:lnTo>
                    <a:lnTo>
                      <a:pt x="568" y="18687"/>
                    </a:lnTo>
                    <a:lnTo>
                      <a:pt x="483" y="18914"/>
                    </a:lnTo>
                    <a:lnTo>
                      <a:pt x="455" y="19000"/>
                    </a:lnTo>
                    <a:lnTo>
                      <a:pt x="369" y="19142"/>
                    </a:lnTo>
                    <a:lnTo>
                      <a:pt x="341" y="19227"/>
                    </a:lnTo>
                    <a:lnTo>
                      <a:pt x="256" y="19397"/>
                    </a:lnTo>
                    <a:lnTo>
                      <a:pt x="227" y="19482"/>
                    </a:lnTo>
                    <a:lnTo>
                      <a:pt x="114" y="19710"/>
                    </a:lnTo>
                    <a:cubicBezTo>
                      <a:pt x="3806" y="20363"/>
                      <a:pt x="7043" y="20874"/>
                      <a:pt x="7924" y="20988"/>
                    </a:cubicBezTo>
                    <a:lnTo>
                      <a:pt x="8009" y="20988"/>
                    </a:lnTo>
                    <a:lnTo>
                      <a:pt x="8122" y="21016"/>
                    </a:lnTo>
                    <a:lnTo>
                      <a:pt x="8122" y="20988"/>
                    </a:lnTo>
                    <a:lnTo>
                      <a:pt x="8122" y="20959"/>
                    </a:lnTo>
                    <a:lnTo>
                      <a:pt x="8094" y="20874"/>
                    </a:lnTo>
                    <a:lnTo>
                      <a:pt x="8066" y="20817"/>
                    </a:lnTo>
                    <a:lnTo>
                      <a:pt x="8066" y="20789"/>
                    </a:lnTo>
                    <a:lnTo>
                      <a:pt x="8037" y="20704"/>
                    </a:lnTo>
                    <a:lnTo>
                      <a:pt x="7980" y="20590"/>
                    </a:lnTo>
                    <a:lnTo>
                      <a:pt x="7980" y="20562"/>
                    </a:lnTo>
                    <a:cubicBezTo>
                      <a:pt x="6731" y="17466"/>
                      <a:pt x="483" y="540"/>
                      <a:pt x="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2" name="Google Shape;462;p16"/>
              <p:cNvSpPr/>
              <p:nvPr/>
            </p:nvSpPr>
            <p:spPr>
              <a:xfrm>
                <a:off x="7653226" y="2819956"/>
                <a:ext cx="313408" cy="976096"/>
              </a:xfrm>
              <a:custGeom>
                <a:avLst/>
                <a:gdLst/>
                <a:ahLst/>
                <a:cxnLst/>
                <a:rect l="l" t="t" r="r" b="b"/>
                <a:pathLst>
                  <a:path w="6675" h="20789" extrusionOk="0">
                    <a:moveTo>
                      <a:pt x="0" y="1"/>
                    </a:moveTo>
                    <a:cubicBezTo>
                      <a:pt x="483" y="1307"/>
                      <a:pt x="881" y="2642"/>
                      <a:pt x="1193" y="3977"/>
                    </a:cubicBezTo>
                    <a:cubicBezTo>
                      <a:pt x="2215" y="6646"/>
                      <a:pt x="2585" y="8322"/>
                      <a:pt x="3153" y="11502"/>
                    </a:cubicBezTo>
                    <a:cubicBezTo>
                      <a:pt x="3493" y="13433"/>
                      <a:pt x="3777" y="15081"/>
                      <a:pt x="3209" y="17068"/>
                    </a:cubicBezTo>
                    <a:cubicBezTo>
                      <a:pt x="2954" y="18062"/>
                      <a:pt x="1988" y="19511"/>
                      <a:pt x="1079" y="19908"/>
                    </a:cubicBezTo>
                    <a:cubicBezTo>
                      <a:pt x="3295" y="20278"/>
                      <a:pt x="5282" y="20590"/>
                      <a:pt x="6532" y="20789"/>
                    </a:cubicBezTo>
                    <a:cubicBezTo>
                      <a:pt x="6674" y="17324"/>
                      <a:pt x="341" y="398"/>
                      <a:pt x="0"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3" name="Google Shape;463;p16"/>
              <p:cNvSpPr/>
              <p:nvPr/>
            </p:nvSpPr>
            <p:spPr>
              <a:xfrm>
                <a:off x="7701213" y="3481347"/>
                <a:ext cx="101370" cy="260070"/>
              </a:xfrm>
              <a:custGeom>
                <a:avLst/>
                <a:gdLst/>
                <a:ahLst/>
                <a:cxnLst/>
                <a:rect l="l" t="t" r="r" b="b"/>
                <a:pathLst>
                  <a:path w="2159" h="5539" extrusionOk="0">
                    <a:moveTo>
                      <a:pt x="1903" y="1"/>
                    </a:moveTo>
                    <a:cubicBezTo>
                      <a:pt x="1903" y="2"/>
                      <a:pt x="1960" y="3466"/>
                      <a:pt x="1" y="5538"/>
                    </a:cubicBezTo>
                    <a:cubicBezTo>
                      <a:pt x="1818" y="3636"/>
                      <a:pt x="2159" y="2500"/>
                      <a:pt x="190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4" name="Google Shape;464;p16"/>
              <p:cNvSpPr/>
              <p:nvPr/>
            </p:nvSpPr>
            <p:spPr>
              <a:xfrm>
                <a:off x="7229189" y="3785372"/>
                <a:ext cx="64043" cy="18734"/>
              </a:xfrm>
              <a:custGeom>
                <a:avLst/>
                <a:gdLst/>
                <a:ahLst/>
                <a:cxnLst/>
                <a:rect l="l" t="t" r="r" b="b"/>
                <a:pathLst>
                  <a:path w="1364" h="399" fill="none" extrusionOk="0">
                    <a:moveTo>
                      <a:pt x="0" y="398"/>
                    </a:moveTo>
                    <a:lnTo>
                      <a:pt x="1364" y="1"/>
                    </a:lnTo>
                  </a:path>
                </a:pathLst>
              </a:custGeom>
              <a:noFill/>
              <a:ln w="4250" cap="flat" cmpd="sng">
                <a:solidFill>
                  <a:schemeClr val="accent2"/>
                </a:solidFill>
                <a:prstDash val="solid"/>
                <a:miter lim="28398"/>
                <a:headEnd type="none" w="sm" len="sm"/>
                <a:tailEnd type="none" w="sm" len="sm"/>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5" name="Google Shape;465;p16"/>
              <p:cNvSpPr/>
              <p:nvPr/>
            </p:nvSpPr>
            <p:spPr>
              <a:xfrm>
                <a:off x="7065180" y="3805891"/>
                <a:ext cx="1033425" cy="140857"/>
              </a:xfrm>
              <a:custGeom>
                <a:avLst/>
                <a:gdLst/>
                <a:ahLst/>
                <a:cxnLst/>
                <a:rect l="l" t="t" r="r" b="b"/>
                <a:pathLst>
                  <a:path w="22010" h="3000" extrusionOk="0">
                    <a:moveTo>
                      <a:pt x="9355" y="1"/>
                    </a:moveTo>
                    <a:cubicBezTo>
                      <a:pt x="9127" y="1"/>
                      <a:pt x="8922" y="6"/>
                      <a:pt x="8747" y="18"/>
                    </a:cubicBezTo>
                    <a:cubicBezTo>
                      <a:pt x="7867" y="46"/>
                      <a:pt x="6986" y="160"/>
                      <a:pt x="6135" y="387"/>
                    </a:cubicBezTo>
                    <a:cubicBezTo>
                      <a:pt x="4857" y="501"/>
                      <a:pt x="3579" y="529"/>
                      <a:pt x="2329" y="529"/>
                    </a:cubicBezTo>
                    <a:cubicBezTo>
                      <a:pt x="1875" y="558"/>
                      <a:pt x="1449" y="700"/>
                      <a:pt x="1051" y="955"/>
                    </a:cubicBezTo>
                    <a:cubicBezTo>
                      <a:pt x="1051" y="955"/>
                      <a:pt x="994" y="983"/>
                      <a:pt x="512" y="1892"/>
                    </a:cubicBezTo>
                    <a:cubicBezTo>
                      <a:pt x="0" y="2801"/>
                      <a:pt x="341" y="3000"/>
                      <a:pt x="341" y="3000"/>
                    </a:cubicBezTo>
                    <a:lnTo>
                      <a:pt x="21072" y="2886"/>
                    </a:lnTo>
                    <a:cubicBezTo>
                      <a:pt x="21726" y="2517"/>
                      <a:pt x="22010" y="529"/>
                      <a:pt x="22010" y="529"/>
                    </a:cubicBezTo>
                    <a:lnTo>
                      <a:pt x="22010" y="529"/>
                    </a:lnTo>
                    <a:cubicBezTo>
                      <a:pt x="22009" y="529"/>
                      <a:pt x="18800" y="614"/>
                      <a:pt x="16614" y="614"/>
                    </a:cubicBezTo>
                    <a:cubicBezTo>
                      <a:pt x="15110" y="410"/>
                      <a:pt x="11344" y="1"/>
                      <a:pt x="935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6" name="Google Shape;466;p16"/>
              <p:cNvSpPr/>
              <p:nvPr/>
            </p:nvSpPr>
            <p:spPr>
              <a:xfrm>
                <a:off x="7065180" y="3830730"/>
                <a:ext cx="1033425" cy="116020"/>
              </a:xfrm>
              <a:custGeom>
                <a:avLst/>
                <a:gdLst/>
                <a:ahLst/>
                <a:cxnLst/>
                <a:rect l="l" t="t" r="r" b="b"/>
                <a:pathLst>
                  <a:path w="22010" h="2471" extrusionOk="0">
                    <a:moveTo>
                      <a:pt x="22010" y="0"/>
                    </a:moveTo>
                    <a:lnTo>
                      <a:pt x="21271" y="29"/>
                    </a:lnTo>
                    <a:lnTo>
                      <a:pt x="20930" y="29"/>
                    </a:lnTo>
                    <a:cubicBezTo>
                      <a:pt x="20590" y="29"/>
                      <a:pt x="20192" y="85"/>
                      <a:pt x="19851" y="114"/>
                    </a:cubicBezTo>
                    <a:cubicBezTo>
                      <a:pt x="19482" y="142"/>
                      <a:pt x="19198" y="114"/>
                      <a:pt x="18857" y="199"/>
                    </a:cubicBezTo>
                    <a:cubicBezTo>
                      <a:pt x="18658" y="227"/>
                      <a:pt x="18460" y="256"/>
                      <a:pt x="18261" y="284"/>
                    </a:cubicBezTo>
                    <a:cubicBezTo>
                      <a:pt x="16756" y="454"/>
                      <a:pt x="15251" y="511"/>
                      <a:pt x="13745" y="625"/>
                    </a:cubicBezTo>
                    <a:cubicBezTo>
                      <a:pt x="12453" y="734"/>
                      <a:pt x="11160" y="785"/>
                      <a:pt x="9867" y="785"/>
                    </a:cubicBezTo>
                    <a:cubicBezTo>
                      <a:pt x="9144" y="785"/>
                      <a:pt x="8420" y="769"/>
                      <a:pt x="7696" y="738"/>
                    </a:cubicBezTo>
                    <a:cubicBezTo>
                      <a:pt x="5652" y="596"/>
                      <a:pt x="3692" y="682"/>
                      <a:pt x="1647" y="625"/>
                    </a:cubicBezTo>
                    <a:cubicBezTo>
                      <a:pt x="1250" y="625"/>
                      <a:pt x="1080" y="568"/>
                      <a:pt x="1051" y="426"/>
                    </a:cubicBezTo>
                    <a:cubicBezTo>
                      <a:pt x="824" y="710"/>
                      <a:pt x="654" y="1022"/>
                      <a:pt x="512" y="1363"/>
                    </a:cubicBezTo>
                    <a:cubicBezTo>
                      <a:pt x="0" y="2272"/>
                      <a:pt x="341" y="2471"/>
                      <a:pt x="341" y="2471"/>
                    </a:cubicBezTo>
                    <a:lnTo>
                      <a:pt x="21072" y="2357"/>
                    </a:lnTo>
                    <a:cubicBezTo>
                      <a:pt x="21726" y="1988"/>
                      <a:pt x="22010" y="0"/>
                      <a:pt x="2201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7" name="Google Shape;467;p16"/>
              <p:cNvSpPr/>
              <p:nvPr/>
            </p:nvSpPr>
            <p:spPr>
              <a:xfrm>
                <a:off x="7387845" y="3829368"/>
                <a:ext cx="49394" cy="15400"/>
              </a:xfrm>
              <a:custGeom>
                <a:avLst/>
                <a:gdLst/>
                <a:ahLst/>
                <a:cxnLst/>
                <a:rect l="l" t="t" r="r" b="b"/>
                <a:pathLst>
                  <a:path w="1052" h="328" extrusionOk="0">
                    <a:moveTo>
                      <a:pt x="285" y="1"/>
                    </a:moveTo>
                    <a:cubicBezTo>
                      <a:pt x="171" y="1"/>
                      <a:pt x="1" y="285"/>
                      <a:pt x="86" y="285"/>
                    </a:cubicBezTo>
                    <a:cubicBezTo>
                      <a:pt x="214" y="313"/>
                      <a:pt x="342" y="327"/>
                      <a:pt x="469" y="327"/>
                    </a:cubicBezTo>
                    <a:cubicBezTo>
                      <a:pt x="597" y="327"/>
                      <a:pt x="725" y="313"/>
                      <a:pt x="853" y="285"/>
                    </a:cubicBezTo>
                    <a:cubicBezTo>
                      <a:pt x="938" y="285"/>
                      <a:pt x="1052" y="58"/>
                      <a:pt x="995" y="58"/>
                    </a:cubicBezTo>
                    <a:cubicBezTo>
                      <a:pt x="739" y="58"/>
                      <a:pt x="512" y="29"/>
                      <a:pt x="28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8" name="Google Shape;468;p16"/>
              <p:cNvSpPr/>
              <p:nvPr/>
            </p:nvSpPr>
            <p:spPr>
              <a:xfrm>
                <a:off x="7447852" y="3830730"/>
                <a:ext cx="49394" cy="14039"/>
              </a:xfrm>
              <a:custGeom>
                <a:avLst/>
                <a:gdLst/>
                <a:ahLst/>
                <a:cxnLst/>
                <a:rect l="l" t="t" r="r" b="b"/>
                <a:pathLst>
                  <a:path w="1052" h="299" extrusionOk="0">
                    <a:moveTo>
                      <a:pt x="200" y="0"/>
                    </a:moveTo>
                    <a:cubicBezTo>
                      <a:pt x="114" y="0"/>
                      <a:pt x="1" y="256"/>
                      <a:pt x="86" y="256"/>
                    </a:cubicBezTo>
                    <a:cubicBezTo>
                      <a:pt x="214" y="284"/>
                      <a:pt x="342" y="298"/>
                      <a:pt x="469" y="298"/>
                    </a:cubicBezTo>
                    <a:cubicBezTo>
                      <a:pt x="597" y="298"/>
                      <a:pt x="725" y="284"/>
                      <a:pt x="853" y="256"/>
                    </a:cubicBezTo>
                    <a:cubicBezTo>
                      <a:pt x="910" y="256"/>
                      <a:pt x="1052" y="29"/>
                      <a:pt x="995" y="29"/>
                    </a:cubicBezTo>
                    <a:cubicBezTo>
                      <a:pt x="626" y="29"/>
                      <a:pt x="484" y="29"/>
                      <a:pt x="20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69" name="Google Shape;469;p16"/>
              <p:cNvSpPr/>
              <p:nvPr/>
            </p:nvSpPr>
            <p:spPr>
              <a:xfrm>
                <a:off x="7513211" y="3828053"/>
                <a:ext cx="102732" cy="16058"/>
              </a:xfrm>
              <a:custGeom>
                <a:avLst/>
                <a:gdLst/>
                <a:ahLst/>
                <a:cxnLst/>
                <a:rect l="l" t="t" r="r" b="b"/>
                <a:pathLst>
                  <a:path w="2188" h="342" extrusionOk="0">
                    <a:moveTo>
                      <a:pt x="483" y="0"/>
                    </a:moveTo>
                    <a:lnTo>
                      <a:pt x="86" y="284"/>
                    </a:lnTo>
                    <a:cubicBezTo>
                      <a:pt x="86" y="284"/>
                      <a:pt x="0" y="341"/>
                      <a:pt x="284" y="341"/>
                    </a:cubicBezTo>
                    <a:lnTo>
                      <a:pt x="1761" y="341"/>
                    </a:lnTo>
                    <a:cubicBezTo>
                      <a:pt x="1761" y="341"/>
                      <a:pt x="2187" y="0"/>
                      <a:pt x="204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0" name="Google Shape;470;p16"/>
              <p:cNvSpPr/>
              <p:nvPr/>
            </p:nvSpPr>
            <p:spPr>
              <a:xfrm>
                <a:off x="7627872" y="3829368"/>
                <a:ext cx="98741" cy="12349"/>
              </a:xfrm>
              <a:custGeom>
                <a:avLst/>
                <a:gdLst/>
                <a:ahLst/>
                <a:cxnLst/>
                <a:rect l="l" t="t" r="r" b="b"/>
                <a:pathLst>
                  <a:path w="2103" h="263" extrusionOk="0">
                    <a:moveTo>
                      <a:pt x="143" y="1"/>
                    </a:moveTo>
                    <a:cubicBezTo>
                      <a:pt x="143" y="1"/>
                      <a:pt x="1" y="228"/>
                      <a:pt x="1" y="256"/>
                    </a:cubicBezTo>
                    <a:cubicBezTo>
                      <a:pt x="5" y="260"/>
                      <a:pt x="48" y="262"/>
                      <a:pt x="120" y="262"/>
                    </a:cubicBezTo>
                    <a:cubicBezTo>
                      <a:pt x="549" y="262"/>
                      <a:pt x="1989" y="200"/>
                      <a:pt x="1989" y="200"/>
                    </a:cubicBezTo>
                    <a:cubicBezTo>
                      <a:pt x="1989" y="200"/>
                      <a:pt x="2102" y="86"/>
                      <a:pt x="1364" y="29"/>
                    </a:cubicBezTo>
                    <a:cubicBezTo>
                      <a:pt x="625" y="1"/>
                      <a:pt x="143" y="1"/>
                      <a:pt x="14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1" name="Google Shape;471;p16"/>
              <p:cNvSpPr/>
              <p:nvPr/>
            </p:nvSpPr>
            <p:spPr>
              <a:xfrm>
                <a:off x="7242524" y="3770723"/>
                <a:ext cx="89398" cy="20049"/>
              </a:xfrm>
              <a:custGeom>
                <a:avLst/>
                <a:gdLst/>
                <a:ahLst/>
                <a:cxnLst/>
                <a:rect l="l" t="t" r="r" b="b"/>
                <a:pathLst>
                  <a:path w="1904" h="427" extrusionOk="0">
                    <a:moveTo>
                      <a:pt x="114" y="0"/>
                    </a:moveTo>
                    <a:lnTo>
                      <a:pt x="0" y="426"/>
                    </a:lnTo>
                    <a:lnTo>
                      <a:pt x="1420" y="426"/>
                    </a:lnTo>
                    <a:cubicBezTo>
                      <a:pt x="1420" y="426"/>
                      <a:pt x="1903" y="85"/>
                      <a:pt x="1477"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2" name="Google Shape;472;p16"/>
              <p:cNvSpPr/>
              <p:nvPr/>
            </p:nvSpPr>
            <p:spPr>
              <a:xfrm>
                <a:off x="7081097" y="3770629"/>
                <a:ext cx="230818" cy="20143"/>
              </a:xfrm>
              <a:custGeom>
                <a:avLst/>
                <a:gdLst/>
                <a:ahLst/>
                <a:cxnLst/>
                <a:rect l="l" t="t" r="r" b="b"/>
                <a:pathLst>
                  <a:path w="4916" h="429" extrusionOk="0">
                    <a:moveTo>
                      <a:pt x="155" y="0"/>
                    </a:moveTo>
                    <a:cubicBezTo>
                      <a:pt x="109" y="0"/>
                      <a:pt x="1" y="37"/>
                      <a:pt x="116" y="428"/>
                    </a:cubicBezTo>
                    <a:lnTo>
                      <a:pt x="3779" y="428"/>
                    </a:lnTo>
                    <a:cubicBezTo>
                      <a:pt x="4120" y="201"/>
                      <a:pt x="4518" y="59"/>
                      <a:pt x="4915" y="2"/>
                    </a:cubicBezTo>
                    <a:lnTo>
                      <a:pt x="173" y="2"/>
                    </a:lnTo>
                    <a:cubicBezTo>
                      <a:pt x="173" y="2"/>
                      <a:pt x="165" y="0"/>
                      <a:pt x="15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3" name="Google Shape;473;p16"/>
              <p:cNvSpPr/>
              <p:nvPr/>
            </p:nvSpPr>
            <p:spPr>
              <a:xfrm>
                <a:off x="7121196" y="3841388"/>
                <a:ext cx="954732" cy="41882"/>
              </a:xfrm>
              <a:custGeom>
                <a:avLst/>
                <a:gdLst/>
                <a:ahLst/>
                <a:cxnLst/>
                <a:rect l="l" t="t" r="r" b="b"/>
                <a:pathLst>
                  <a:path w="20334" h="892" extrusionOk="0">
                    <a:moveTo>
                      <a:pt x="20334" y="0"/>
                    </a:moveTo>
                    <a:cubicBezTo>
                      <a:pt x="20333" y="0"/>
                      <a:pt x="16102" y="142"/>
                      <a:pt x="15137" y="341"/>
                    </a:cubicBezTo>
                    <a:cubicBezTo>
                      <a:pt x="13497" y="664"/>
                      <a:pt x="11475" y="757"/>
                      <a:pt x="9583" y="757"/>
                    </a:cubicBezTo>
                    <a:cubicBezTo>
                      <a:pt x="7479" y="757"/>
                      <a:pt x="5535" y="642"/>
                      <a:pt x="4459" y="597"/>
                    </a:cubicBezTo>
                    <a:cubicBezTo>
                      <a:pt x="3698" y="608"/>
                      <a:pt x="3063" y="613"/>
                      <a:pt x="2534" y="613"/>
                    </a:cubicBezTo>
                    <a:cubicBezTo>
                      <a:pt x="419" y="613"/>
                      <a:pt x="0" y="540"/>
                      <a:pt x="0" y="540"/>
                    </a:cubicBezTo>
                    <a:lnTo>
                      <a:pt x="0" y="540"/>
                    </a:lnTo>
                    <a:cubicBezTo>
                      <a:pt x="679" y="686"/>
                      <a:pt x="1239" y="714"/>
                      <a:pt x="1862" y="714"/>
                    </a:cubicBezTo>
                    <a:cubicBezTo>
                      <a:pt x="2246" y="714"/>
                      <a:pt x="2653" y="704"/>
                      <a:pt x="3126" y="704"/>
                    </a:cubicBezTo>
                    <a:cubicBezTo>
                      <a:pt x="3525" y="704"/>
                      <a:pt x="3970" y="711"/>
                      <a:pt x="4487" y="739"/>
                    </a:cubicBezTo>
                    <a:cubicBezTo>
                      <a:pt x="6565" y="849"/>
                      <a:pt x="8230" y="892"/>
                      <a:pt x="9572" y="892"/>
                    </a:cubicBezTo>
                    <a:cubicBezTo>
                      <a:pt x="13051" y="892"/>
                      <a:pt x="14355" y="606"/>
                      <a:pt x="15052" y="483"/>
                    </a:cubicBezTo>
                    <a:cubicBezTo>
                      <a:pt x="15989" y="284"/>
                      <a:pt x="20333" y="0"/>
                      <a:pt x="20334"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
        <p:nvSpPr>
          <p:cNvPr id="474" name="Google Shape;474;p16"/>
          <p:cNvSpPr/>
          <p:nvPr/>
        </p:nvSpPr>
        <p:spPr>
          <a:xfrm>
            <a:off x="2590833" y="850900"/>
            <a:ext cx="2070000" cy="2070000"/>
          </a:xfrm>
          <a:prstGeom prst="ellipse">
            <a:avLst/>
          </a:pr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5" name="Google Shape;475;p16"/>
          <p:cNvSpPr/>
          <p:nvPr/>
        </p:nvSpPr>
        <p:spPr>
          <a:xfrm flipH="1">
            <a:off x="9701847" y="14011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76" name="Google Shape;476;p16"/>
          <p:cNvGrpSpPr/>
          <p:nvPr/>
        </p:nvGrpSpPr>
        <p:grpSpPr>
          <a:xfrm>
            <a:off x="-785251" y="292124"/>
            <a:ext cx="9416092" cy="1336688"/>
            <a:chOff x="1068461" y="156718"/>
            <a:chExt cx="7062069" cy="1002516"/>
          </a:xfrm>
        </p:grpSpPr>
        <p:sp>
          <p:nvSpPr>
            <p:cNvPr id="477" name="Google Shape;477;p16"/>
            <p:cNvSpPr/>
            <p:nvPr/>
          </p:nvSpPr>
          <p:spPr>
            <a:xfrm>
              <a:off x="5321724" y="1567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rgbClr val="B3F5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8" name="Google Shape;478;p16"/>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79" name="Google Shape;479;p16"/>
          <p:cNvSpPr/>
          <p:nvPr/>
        </p:nvSpPr>
        <p:spPr>
          <a:xfrm flipH="1">
            <a:off x="-176" y="5842267"/>
            <a:ext cx="12319177" cy="1320619"/>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0" name="Google Shape;480;p16"/>
          <p:cNvSpPr/>
          <p:nvPr/>
        </p:nvSpPr>
        <p:spPr>
          <a:xfrm flipH="1">
            <a:off x="-3473514" y="5232267"/>
            <a:ext cx="7315281" cy="2470323"/>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481" name="Google Shape;481;p16"/>
          <p:cNvGrpSpPr/>
          <p:nvPr/>
        </p:nvGrpSpPr>
        <p:grpSpPr>
          <a:xfrm rot="-378412">
            <a:off x="-291335" y="1679562"/>
            <a:ext cx="3592131" cy="5539745"/>
            <a:chOff x="-138878" y="1089036"/>
            <a:chExt cx="2326695" cy="3588512"/>
          </a:xfrm>
        </p:grpSpPr>
        <p:grpSp>
          <p:nvGrpSpPr>
            <p:cNvPr id="482" name="Google Shape;482;p16"/>
            <p:cNvGrpSpPr/>
            <p:nvPr/>
          </p:nvGrpSpPr>
          <p:grpSpPr>
            <a:xfrm rot="-536374">
              <a:off x="104887" y="1212004"/>
              <a:ext cx="1839165" cy="3281175"/>
              <a:chOff x="3734270" y="74249"/>
              <a:chExt cx="3046829" cy="5435717"/>
            </a:xfrm>
          </p:grpSpPr>
          <p:grpSp>
            <p:nvGrpSpPr>
              <p:cNvPr id="483" name="Google Shape;483;p16"/>
              <p:cNvGrpSpPr/>
              <p:nvPr/>
            </p:nvGrpSpPr>
            <p:grpSpPr>
              <a:xfrm rot="312499">
                <a:off x="4269747" y="179454"/>
                <a:ext cx="2417210" cy="2184088"/>
                <a:chOff x="3949525" y="-38550"/>
                <a:chExt cx="2695666" cy="2435690"/>
              </a:xfrm>
            </p:grpSpPr>
            <p:sp>
              <p:nvSpPr>
                <p:cNvPr id="484" name="Google Shape;484;p16"/>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5" name="Google Shape;485;p16"/>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6" name="Google Shape;486;p16"/>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7" name="Google Shape;487;p16"/>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8" name="Google Shape;488;p16"/>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9" name="Google Shape;489;p16"/>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0" name="Google Shape;490;p16"/>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91" name="Google Shape;491;p16"/>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92" name="Google Shape;492;p16"/>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493" name="Google Shape;493;p16"/>
            <p:cNvSpPr/>
            <p:nvPr/>
          </p:nvSpPr>
          <p:spPr>
            <a:xfrm>
              <a:off x="189111" y="4292798"/>
              <a:ext cx="648400" cy="384750"/>
            </a:xfrm>
            <a:custGeom>
              <a:avLst/>
              <a:gdLst/>
              <a:ahLst/>
              <a:cxnLst/>
              <a:rect l="l" t="t" r="r" b="b"/>
              <a:pathLst>
                <a:path w="25936" h="15390" extrusionOk="0">
                  <a:moveTo>
                    <a:pt x="5009" y="119"/>
                  </a:moveTo>
                  <a:cubicBezTo>
                    <a:pt x="7295" y="-357"/>
                    <a:pt x="11423" y="2596"/>
                    <a:pt x="13772" y="3167"/>
                  </a:cubicBezTo>
                  <a:cubicBezTo>
                    <a:pt x="16122" y="3739"/>
                    <a:pt x="17455" y="3612"/>
                    <a:pt x="19106" y="3548"/>
                  </a:cubicBezTo>
                  <a:cubicBezTo>
                    <a:pt x="20757" y="3485"/>
                    <a:pt x="22599" y="2183"/>
                    <a:pt x="23678" y="2786"/>
                  </a:cubicBezTo>
                  <a:cubicBezTo>
                    <a:pt x="24758" y="3389"/>
                    <a:pt x="26663" y="5168"/>
                    <a:pt x="25583" y="7168"/>
                  </a:cubicBezTo>
                  <a:cubicBezTo>
                    <a:pt x="24504" y="9168"/>
                    <a:pt x="20852" y="13677"/>
                    <a:pt x="17201" y="14788"/>
                  </a:cubicBezTo>
                  <a:cubicBezTo>
                    <a:pt x="13550" y="15899"/>
                    <a:pt x="6534" y="15296"/>
                    <a:pt x="3676" y="13835"/>
                  </a:cubicBezTo>
                  <a:cubicBezTo>
                    <a:pt x="819" y="12375"/>
                    <a:pt x="-166" y="8311"/>
                    <a:pt x="56" y="6025"/>
                  </a:cubicBezTo>
                  <a:cubicBezTo>
                    <a:pt x="278" y="3739"/>
                    <a:pt x="2723" y="595"/>
                    <a:pt x="5009" y="119"/>
                  </a:cubicBezTo>
                  <a:close/>
                </a:path>
              </a:pathLst>
            </a:custGeom>
            <a:solidFill>
              <a:schemeClr val="dk1"/>
            </a:solidFill>
            <a:ln>
              <a:noFill/>
            </a:ln>
          </p:spPr>
        </p:sp>
      </p:grpSp>
      <p:sp>
        <p:nvSpPr>
          <p:cNvPr id="494" name="Google Shape;494;p16"/>
          <p:cNvSpPr txBox="1">
            <a:spLocks noGrp="1"/>
          </p:cNvSpPr>
          <p:nvPr>
            <p:ph type="subTitle" idx="1"/>
          </p:nvPr>
        </p:nvSpPr>
        <p:spPr>
          <a:xfrm>
            <a:off x="2628567" y="4561733"/>
            <a:ext cx="3708800" cy="743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600"/>
              <a:buNone/>
              <a:defRPr sz="2133">
                <a:solidFill>
                  <a:srgbClr val="754C24"/>
                </a:solidFill>
              </a:defRPr>
            </a:lvl1pPr>
            <a:lvl2pPr lvl="1" rtl="0">
              <a:lnSpc>
                <a:spcPct val="100000"/>
              </a:lnSpc>
              <a:spcBef>
                <a:spcPts val="0"/>
              </a:spcBef>
              <a:spcAft>
                <a:spcPts val="0"/>
              </a:spcAft>
              <a:buSzPts val="1600"/>
              <a:buNone/>
              <a:defRPr sz="2133"/>
            </a:lvl2pPr>
            <a:lvl3pPr lvl="2" rtl="0">
              <a:lnSpc>
                <a:spcPct val="100000"/>
              </a:lnSpc>
              <a:spcBef>
                <a:spcPts val="0"/>
              </a:spcBef>
              <a:spcAft>
                <a:spcPts val="0"/>
              </a:spcAft>
              <a:buSzPts val="1600"/>
              <a:buNone/>
              <a:defRPr sz="2133"/>
            </a:lvl3pPr>
            <a:lvl4pPr lvl="3" rtl="0">
              <a:lnSpc>
                <a:spcPct val="100000"/>
              </a:lnSpc>
              <a:spcBef>
                <a:spcPts val="0"/>
              </a:spcBef>
              <a:spcAft>
                <a:spcPts val="0"/>
              </a:spcAft>
              <a:buSzPts val="1600"/>
              <a:buNone/>
              <a:defRPr sz="2133"/>
            </a:lvl4pPr>
            <a:lvl5pPr lvl="4" rtl="0">
              <a:lnSpc>
                <a:spcPct val="100000"/>
              </a:lnSpc>
              <a:spcBef>
                <a:spcPts val="0"/>
              </a:spcBef>
              <a:spcAft>
                <a:spcPts val="0"/>
              </a:spcAft>
              <a:buSzPts val="1600"/>
              <a:buNone/>
              <a:defRPr sz="2133"/>
            </a:lvl5pPr>
            <a:lvl6pPr lvl="5" rtl="0">
              <a:lnSpc>
                <a:spcPct val="100000"/>
              </a:lnSpc>
              <a:spcBef>
                <a:spcPts val="0"/>
              </a:spcBef>
              <a:spcAft>
                <a:spcPts val="0"/>
              </a:spcAft>
              <a:buSzPts val="1600"/>
              <a:buNone/>
              <a:defRPr sz="2133"/>
            </a:lvl6pPr>
            <a:lvl7pPr lvl="6" rtl="0">
              <a:lnSpc>
                <a:spcPct val="100000"/>
              </a:lnSpc>
              <a:spcBef>
                <a:spcPts val="0"/>
              </a:spcBef>
              <a:spcAft>
                <a:spcPts val="0"/>
              </a:spcAft>
              <a:buSzPts val="1600"/>
              <a:buNone/>
              <a:defRPr sz="2133"/>
            </a:lvl7pPr>
            <a:lvl8pPr lvl="7" rtl="0">
              <a:lnSpc>
                <a:spcPct val="100000"/>
              </a:lnSpc>
              <a:spcBef>
                <a:spcPts val="0"/>
              </a:spcBef>
              <a:spcAft>
                <a:spcPts val="0"/>
              </a:spcAft>
              <a:buSzPts val="1600"/>
              <a:buNone/>
              <a:defRPr sz="2133"/>
            </a:lvl8pPr>
            <a:lvl9pPr lvl="8" rtl="0">
              <a:lnSpc>
                <a:spcPct val="100000"/>
              </a:lnSpc>
              <a:spcBef>
                <a:spcPts val="0"/>
              </a:spcBef>
              <a:spcAft>
                <a:spcPts val="0"/>
              </a:spcAft>
              <a:buSzPts val="1600"/>
              <a:buNone/>
              <a:defRPr sz="2133"/>
            </a:lvl9pPr>
          </a:lstStyle>
          <a:p>
            <a:endParaRPr/>
          </a:p>
        </p:txBody>
      </p:sp>
      <p:sp>
        <p:nvSpPr>
          <p:cNvPr id="495" name="Google Shape;495;p16"/>
          <p:cNvSpPr txBox="1">
            <a:spLocks noGrp="1"/>
          </p:cNvSpPr>
          <p:nvPr>
            <p:ph type="title"/>
          </p:nvPr>
        </p:nvSpPr>
        <p:spPr>
          <a:xfrm>
            <a:off x="2628567" y="3618033"/>
            <a:ext cx="5677200" cy="1042400"/>
          </a:xfrm>
          <a:prstGeom prst="rect">
            <a:avLst/>
          </a:prstGeom>
        </p:spPr>
        <p:txBody>
          <a:bodyPr spcFirstLastPara="1" wrap="square" lIns="91425" tIns="91425" rIns="91425" bIns="91425" anchor="b" anchorCtr="0">
            <a:normAutofit/>
          </a:bodyPr>
          <a:lstStyle>
            <a:lvl1pPr lvl="0" rtl="0">
              <a:spcBef>
                <a:spcPts val="0"/>
              </a:spcBef>
              <a:spcAft>
                <a:spcPts val="0"/>
              </a:spcAft>
              <a:buSzPts val="3600"/>
              <a:buNone/>
              <a:defRPr sz="6000"/>
            </a:lvl1pPr>
            <a:lvl2pPr lvl="1" rtl="0">
              <a:spcBef>
                <a:spcPts val="0"/>
              </a:spcBef>
              <a:spcAft>
                <a:spcPts val="0"/>
              </a:spcAft>
              <a:buSzPts val="3600"/>
              <a:buNone/>
              <a:defRPr sz="4800"/>
            </a:lvl2pPr>
            <a:lvl3pPr lvl="2" rtl="0">
              <a:spcBef>
                <a:spcPts val="0"/>
              </a:spcBef>
              <a:spcAft>
                <a:spcPts val="0"/>
              </a:spcAft>
              <a:buSzPts val="3600"/>
              <a:buNone/>
              <a:defRPr sz="4800"/>
            </a:lvl3pPr>
            <a:lvl4pPr lvl="3" rtl="0">
              <a:spcBef>
                <a:spcPts val="0"/>
              </a:spcBef>
              <a:spcAft>
                <a:spcPts val="0"/>
              </a:spcAft>
              <a:buSzPts val="3600"/>
              <a:buNone/>
              <a:defRPr sz="4800"/>
            </a:lvl4pPr>
            <a:lvl5pPr lvl="4" rtl="0">
              <a:spcBef>
                <a:spcPts val="0"/>
              </a:spcBef>
              <a:spcAft>
                <a:spcPts val="0"/>
              </a:spcAft>
              <a:buSzPts val="3600"/>
              <a:buNone/>
              <a:defRPr sz="4800"/>
            </a:lvl5pPr>
            <a:lvl6pPr lvl="5" rtl="0">
              <a:spcBef>
                <a:spcPts val="0"/>
              </a:spcBef>
              <a:spcAft>
                <a:spcPts val="0"/>
              </a:spcAft>
              <a:buSzPts val="3600"/>
              <a:buNone/>
              <a:defRPr sz="4800"/>
            </a:lvl6pPr>
            <a:lvl7pPr lvl="6" rtl="0">
              <a:spcBef>
                <a:spcPts val="0"/>
              </a:spcBef>
              <a:spcAft>
                <a:spcPts val="0"/>
              </a:spcAft>
              <a:buSzPts val="3600"/>
              <a:buNone/>
              <a:defRPr sz="4800"/>
            </a:lvl7pPr>
            <a:lvl8pPr lvl="7" rtl="0">
              <a:spcBef>
                <a:spcPts val="0"/>
              </a:spcBef>
              <a:spcAft>
                <a:spcPts val="0"/>
              </a:spcAft>
              <a:buSzPts val="3600"/>
              <a:buNone/>
              <a:defRPr sz="4800"/>
            </a:lvl8pPr>
            <a:lvl9pPr lvl="8" rtl="0">
              <a:spcBef>
                <a:spcPts val="0"/>
              </a:spcBef>
              <a:spcAft>
                <a:spcPts val="0"/>
              </a:spcAft>
              <a:buSzPts val="3600"/>
              <a:buNone/>
              <a:defRPr sz="4800"/>
            </a:lvl9pPr>
          </a:lstStyle>
          <a:p>
            <a:endParaRPr/>
          </a:p>
        </p:txBody>
      </p:sp>
      <p:sp>
        <p:nvSpPr>
          <p:cNvPr id="496" name="Google Shape;496;p16"/>
          <p:cNvSpPr txBox="1">
            <a:spLocks noGrp="1"/>
          </p:cNvSpPr>
          <p:nvPr>
            <p:ph type="title" idx="2" hasCustomPrompt="1"/>
          </p:nvPr>
        </p:nvSpPr>
        <p:spPr>
          <a:xfrm>
            <a:off x="2577933" y="1273500"/>
            <a:ext cx="1968800" cy="122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28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Tree>
    <p:extLst>
      <p:ext uri="{BB962C8B-B14F-4D97-AF65-F5344CB8AC3E}">
        <p14:creationId xmlns:p14="http://schemas.microsoft.com/office/powerpoint/2010/main" val="3091965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rgbClr val="E6CDFF"/>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9F4ACC47-C9C6-4F81-BB25-DACCF7DD0A1C}"/>
              </a:ext>
            </a:extLst>
          </p:cNvPr>
          <p:cNvSpPr/>
          <p:nvPr userDrawn="1"/>
        </p:nvSpPr>
        <p:spPr>
          <a:xfrm>
            <a:off x="280793" y="1122217"/>
            <a:ext cx="11691467"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373B789B-7F2E-4429-A489-1553207A25DE}"/>
              </a:ext>
            </a:extLst>
          </p:cNvPr>
          <p:cNvGrpSpPr/>
          <p:nvPr userDrawn="1"/>
        </p:nvGrpSpPr>
        <p:grpSpPr>
          <a:xfrm>
            <a:off x="377049" y="255821"/>
            <a:ext cx="2630602" cy="2047390"/>
            <a:chOff x="237072" y="234585"/>
            <a:chExt cx="1448294" cy="1448294"/>
          </a:xfrm>
        </p:grpSpPr>
        <p:sp>
          <p:nvSpPr>
            <p:cNvPr id="15" name="Oval 14">
              <a:extLst>
                <a:ext uri="{FF2B5EF4-FFF2-40B4-BE49-F238E27FC236}">
                  <a16:creationId xmlns:a16="http://schemas.microsoft.com/office/drawing/2014/main" id="{E4EE6655-F091-4A19-B7C1-4C7F8015D865}"/>
                </a:ext>
              </a:extLst>
            </p:cNvPr>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181BBDEA-EA5F-44EB-9888-7D77B1301735}"/>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E7A3F90-C945-4A54-87CF-B865A1B2E4B3}"/>
                </a:ext>
              </a:extLst>
            </p:cNvPr>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4269097871"/>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3">
  <p:cSld name="Section header 3">
    <p:spTree>
      <p:nvGrpSpPr>
        <p:cNvPr id="1" name="Shape 497"/>
        <p:cNvGrpSpPr/>
        <p:nvPr/>
      </p:nvGrpSpPr>
      <p:grpSpPr>
        <a:xfrm>
          <a:off x="0" y="0"/>
          <a:ext cx="0" cy="0"/>
          <a:chOff x="0" y="0"/>
          <a:chExt cx="0" cy="0"/>
        </a:xfrm>
      </p:grpSpPr>
      <p:grpSp>
        <p:nvGrpSpPr>
          <p:cNvPr id="498" name="Google Shape;498;p17"/>
          <p:cNvGrpSpPr/>
          <p:nvPr/>
        </p:nvGrpSpPr>
        <p:grpSpPr>
          <a:xfrm>
            <a:off x="-785251" y="292124"/>
            <a:ext cx="9416092" cy="1336688"/>
            <a:chOff x="1068461" y="156718"/>
            <a:chExt cx="7062069" cy="1002516"/>
          </a:xfrm>
        </p:grpSpPr>
        <p:sp>
          <p:nvSpPr>
            <p:cNvPr id="499" name="Google Shape;499;p17"/>
            <p:cNvSpPr/>
            <p:nvPr/>
          </p:nvSpPr>
          <p:spPr>
            <a:xfrm>
              <a:off x="5321724" y="156718"/>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0" name="Google Shape;500;p17"/>
            <p:cNvSpPr/>
            <p:nvPr/>
          </p:nvSpPr>
          <p:spPr>
            <a:xfrm>
              <a:off x="1068461" y="71869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01" name="Google Shape;501;p17"/>
          <p:cNvSpPr/>
          <p:nvPr/>
        </p:nvSpPr>
        <p:spPr>
          <a:xfrm flipH="1">
            <a:off x="7506660" y="850900"/>
            <a:ext cx="2070000" cy="2070000"/>
          </a:xfrm>
          <a:prstGeom prst="ellipse">
            <a:avLst/>
          </a:pr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2" name="Google Shape;502;p17"/>
          <p:cNvSpPr txBox="1">
            <a:spLocks noGrp="1"/>
          </p:cNvSpPr>
          <p:nvPr>
            <p:ph type="subTitle" idx="1"/>
          </p:nvPr>
        </p:nvSpPr>
        <p:spPr>
          <a:xfrm flipH="1">
            <a:off x="5766627" y="4561733"/>
            <a:ext cx="3708800" cy="7436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600"/>
              <a:buNone/>
              <a:defRPr sz="2133">
                <a:solidFill>
                  <a:srgbClr val="754C24"/>
                </a:solidFill>
              </a:defRPr>
            </a:lvl1pPr>
            <a:lvl2pPr lvl="1" algn="r" rtl="0">
              <a:lnSpc>
                <a:spcPct val="100000"/>
              </a:lnSpc>
              <a:spcBef>
                <a:spcPts val="0"/>
              </a:spcBef>
              <a:spcAft>
                <a:spcPts val="0"/>
              </a:spcAft>
              <a:buSzPts val="1600"/>
              <a:buNone/>
              <a:defRPr sz="2133"/>
            </a:lvl2pPr>
            <a:lvl3pPr lvl="2" algn="r" rtl="0">
              <a:lnSpc>
                <a:spcPct val="100000"/>
              </a:lnSpc>
              <a:spcBef>
                <a:spcPts val="0"/>
              </a:spcBef>
              <a:spcAft>
                <a:spcPts val="0"/>
              </a:spcAft>
              <a:buSzPts val="1600"/>
              <a:buNone/>
              <a:defRPr sz="2133"/>
            </a:lvl3pPr>
            <a:lvl4pPr lvl="3" algn="r" rtl="0">
              <a:lnSpc>
                <a:spcPct val="100000"/>
              </a:lnSpc>
              <a:spcBef>
                <a:spcPts val="0"/>
              </a:spcBef>
              <a:spcAft>
                <a:spcPts val="0"/>
              </a:spcAft>
              <a:buSzPts val="1600"/>
              <a:buNone/>
              <a:defRPr sz="2133"/>
            </a:lvl4pPr>
            <a:lvl5pPr lvl="4" algn="r" rtl="0">
              <a:lnSpc>
                <a:spcPct val="100000"/>
              </a:lnSpc>
              <a:spcBef>
                <a:spcPts val="0"/>
              </a:spcBef>
              <a:spcAft>
                <a:spcPts val="0"/>
              </a:spcAft>
              <a:buSzPts val="1600"/>
              <a:buNone/>
              <a:defRPr sz="2133"/>
            </a:lvl5pPr>
            <a:lvl6pPr lvl="5" algn="r" rtl="0">
              <a:lnSpc>
                <a:spcPct val="100000"/>
              </a:lnSpc>
              <a:spcBef>
                <a:spcPts val="0"/>
              </a:spcBef>
              <a:spcAft>
                <a:spcPts val="0"/>
              </a:spcAft>
              <a:buSzPts val="1600"/>
              <a:buNone/>
              <a:defRPr sz="2133"/>
            </a:lvl6pPr>
            <a:lvl7pPr lvl="6" algn="r" rtl="0">
              <a:lnSpc>
                <a:spcPct val="100000"/>
              </a:lnSpc>
              <a:spcBef>
                <a:spcPts val="0"/>
              </a:spcBef>
              <a:spcAft>
                <a:spcPts val="0"/>
              </a:spcAft>
              <a:buSzPts val="1600"/>
              <a:buNone/>
              <a:defRPr sz="2133"/>
            </a:lvl7pPr>
            <a:lvl8pPr lvl="7" algn="r" rtl="0">
              <a:lnSpc>
                <a:spcPct val="100000"/>
              </a:lnSpc>
              <a:spcBef>
                <a:spcPts val="0"/>
              </a:spcBef>
              <a:spcAft>
                <a:spcPts val="0"/>
              </a:spcAft>
              <a:buSzPts val="1600"/>
              <a:buNone/>
              <a:defRPr sz="2133"/>
            </a:lvl8pPr>
            <a:lvl9pPr lvl="8" algn="r" rtl="0">
              <a:lnSpc>
                <a:spcPct val="100000"/>
              </a:lnSpc>
              <a:spcBef>
                <a:spcPts val="0"/>
              </a:spcBef>
              <a:spcAft>
                <a:spcPts val="0"/>
              </a:spcAft>
              <a:buSzPts val="1600"/>
              <a:buNone/>
              <a:defRPr sz="2133"/>
            </a:lvl9pPr>
          </a:lstStyle>
          <a:p>
            <a:endParaRPr/>
          </a:p>
        </p:txBody>
      </p:sp>
      <p:sp>
        <p:nvSpPr>
          <p:cNvPr id="503" name="Google Shape;503;p17"/>
          <p:cNvSpPr txBox="1">
            <a:spLocks noGrp="1"/>
          </p:cNvSpPr>
          <p:nvPr>
            <p:ph type="title"/>
          </p:nvPr>
        </p:nvSpPr>
        <p:spPr>
          <a:xfrm flipH="1">
            <a:off x="3798227" y="3618033"/>
            <a:ext cx="5677200" cy="10424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3600"/>
              <a:buNone/>
              <a:defRPr sz="6000"/>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sp>
        <p:nvSpPr>
          <p:cNvPr id="504" name="Google Shape;504;p17"/>
          <p:cNvSpPr txBox="1">
            <a:spLocks noGrp="1"/>
          </p:cNvSpPr>
          <p:nvPr>
            <p:ph type="title" idx="2" hasCustomPrompt="1"/>
          </p:nvPr>
        </p:nvSpPr>
        <p:spPr>
          <a:xfrm flipH="1">
            <a:off x="7557260" y="1273500"/>
            <a:ext cx="1968800" cy="1224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9600"/>
              <a:buNone/>
              <a:defRPr sz="12800">
                <a:solidFill>
                  <a:schemeClr val="lt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grpSp>
        <p:nvGrpSpPr>
          <p:cNvPr id="505" name="Google Shape;505;p17"/>
          <p:cNvGrpSpPr/>
          <p:nvPr/>
        </p:nvGrpSpPr>
        <p:grpSpPr>
          <a:xfrm>
            <a:off x="2246176" y="3048958"/>
            <a:ext cx="2268209" cy="3301655"/>
            <a:chOff x="1684631" y="2286718"/>
            <a:chExt cx="1701157" cy="2476241"/>
          </a:xfrm>
        </p:grpSpPr>
        <p:sp>
          <p:nvSpPr>
            <p:cNvPr id="506" name="Google Shape;506;p17"/>
            <p:cNvSpPr/>
            <p:nvPr/>
          </p:nvSpPr>
          <p:spPr>
            <a:xfrm flipH="1">
              <a:off x="2086848" y="3016518"/>
              <a:ext cx="488342" cy="1746440"/>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7" name="Google Shape;507;p17"/>
            <p:cNvSpPr/>
            <p:nvPr/>
          </p:nvSpPr>
          <p:spPr>
            <a:xfrm flipH="1">
              <a:off x="2596993" y="2496163"/>
              <a:ext cx="630109" cy="536486"/>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8" name="Google Shape;508;p17"/>
            <p:cNvSpPr/>
            <p:nvPr/>
          </p:nvSpPr>
          <p:spPr>
            <a:xfrm flipH="1">
              <a:off x="2596993" y="2971433"/>
              <a:ext cx="788796" cy="288665"/>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09" name="Google Shape;509;p17"/>
            <p:cNvSpPr/>
            <p:nvPr/>
          </p:nvSpPr>
          <p:spPr>
            <a:xfrm flipH="1">
              <a:off x="1684631" y="2918998"/>
              <a:ext cx="892630" cy="258673"/>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0" name="Google Shape;510;p17"/>
            <p:cNvSpPr/>
            <p:nvPr/>
          </p:nvSpPr>
          <p:spPr>
            <a:xfrm flipH="1">
              <a:off x="2074466" y="2286718"/>
              <a:ext cx="547733" cy="754563"/>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1" name="Google Shape;511;p17"/>
            <p:cNvSpPr/>
            <p:nvPr/>
          </p:nvSpPr>
          <p:spPr>
            <a:xfrm flipH="1">
              <a:off x="2583822" y="3042465"/>
              <a:ext cx="485876" cy="781348"/>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2" name="Google Shape;512;p17"/>
            <p:cNvSpPr/>
            <p:nvPr/>
          </p:nvSpPr>
          <p:spPr>
            <a:xfrm flipH="1">
              <a:off x="2583822" y="2963985"/>
              <a:ext cx="801966" cy="296113"/>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3" name="Google Shape;513;p17"/>
            <p:cNvSpPr/>
            <p:nvPr/>
          </p:nvSpPr>
          <p:spPr>
            <a:xfrm flipH="1">
              <a:off x="2583822" y="2496459"/>
              <a:ext cx="643280" cy="546055"/>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4" name="Google Shape;514;p17"/>
            <p:cNvSpPr/>
            <p:nvPr/>
          </p:nvSpPr>
          <p:spPr>
            <a:xfrm flipH="1">
              <a:off x="2074466" y="2287113"/>
              <a:ext cx="620639" cy="729455"/>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15" name="Google Shape;515;p17"/>
          <p:cNvSpPr/>
          <p:nvPr/>
        </p:nvSpPr>
        <p:spPr>
          <a:xfrm>
            <a:off x="-950631" y="5469734"/>
            <a:ext cx="15327444" cy="1675133"/>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516" name="Google Shape;516;p17"/>
          <p:cNvSpPr/>
          <p:nvPr/>
        </p:nvSpPr>
        <p:spPr>
          <a:xfrm flipH="1">
            <a:off x="292346" y="3227523"/>
            <a:ext cx="1002269" cy="1031931"/>
          </a:xfrm>
          <a:custGeom>
            <a:avLst/>
            <a:gdLst/>
            <a:ahLst/>
            <a:cxnLst/>
            <a:rect l="l" t="t" r="r" b="b"/>
            <a:pathLst>
              <a:path w="15239" h="15690" extrusionOk="0">
                <a:moveTo>
                  <a:pt x="0" y="0"/>
                </a:moveTo>
                <a:lnTo>
                  <a:pt x="4069" y="6375"/>
                </a:lnTo>
                <a:lnTo>
                  <a:pt x="9557" y="7937"/>
                </a:lnTo>
                <a:lnTo>
                  <a:pt x="5832" y="9290"/>
                </a:lnTo>
                <a:lnTo>
                  <a:pt x="11303" y="9357"/>
                </a:lnTo>
                <a:lnTo>
                  <a:pt x="8655" y="11212"/>
                </a:lnTo>
                <a:cubicBezTo>
                  <a:pt x="11287" y="12515"/>
                  <a:pt x="15230" y="15689"/>
                  <a:pt x="15230" y="15689"/>
                </a:cubicBezTo>
                <a:lnTo>
                  <a:pt x="15238" y="15681"/>
                </a:lnTo>
                <a:cubicBezTo>
                  <a:pt x="13551" y="494"/>
                  <a:pt x="1" y="0"/>
                  <a:pt x="0"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7" name="Google Shape;517;p17"/>
          <p:cNvSpPr/>
          <p:nvPr/>
        </p:nvSpPr>
        <p:spPr>
          <a:xfrm flipH="1">
            <a:off x="292937" y="4102856"/>
            <a:ext cx="1401691" cy="440659"/>
          </a:xfrm>
          <a:custGeom>
            <a:avLst/>
            <a:gdLst/>
            <a:ahLst/>
            <a:cxnLst/>
            <a:rect l="l" t="t" r="r" b="b"/>
            <a:pathLst>
              <a:path w="21312" h="6700" extrusionOk="0">
                <a:moveTo>
                  <a:pt x="12616" y="1"/>
                </a:moveTo>
                <a:cubicBezTo>
                  <a:pt x="4608" y="1"/>
                  <a:pt x="1" y="6382"/>
                  <a:pt x="1" y="6382"/>
                </a:cubicBezTo>
                <a:lnTo>
                  <a:pt x="7461" y="6541"/>
                </a:lnTo>
                <a:lnTo>
                  <a:pt x="11813" y="2798"/>
                </a:lnTo>
                <a:lnTo>
                  <a:pt x="10828" y="6699"/>
                </a:lnTo>
                <a:lnTo>
                  <a:pt x="13960" y="2130"/>
                </a:lnTo>
                <a:lnTo>
                  <a:pt x="13977" y="5396"/>
                </a:lnTo>
                <a:cubicBezTo>
                  <a:pt x="16517" y="3917"/>
                  <a:pt x="21312" y="2380"/>
                  <a:pt x="21312" y="2380"/>
                </a:cubicBezTo>
                <a:cubicBezTo>
                  <a:pt x="18091" y="655"/>
                  <a:pt x="15180" y="1"/>
                  <a:pt x="12616" y="1"/>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8" name="Google Shape;518;p17"/>
          <p:cNvSpPr/>
          <p:nvPr/>
        </p:nvSpPr>
        <p:spPr>
          <a:xfrm flipH="1">
            <a:off x="-1269692" y="4124101"/>
            <a:ext cx="1529679" cy="463876"/>
          </a:xfrm>
          <a:custGeom>
            <a:avLst/>
            <a:gdLst/>
            <a:ahLst/>
            <a:cxnLst/>
            <a:rect l="l" t="t" r="r" b="b"/>
            <a:pathLst>
              <a:path w="23258" h="7053" extrusionOk="0">
                <a:moveTo>
                  <a:pt x="8807" y="0"/>
                </a:moveTo>
                <a:cubicBezTo>
                  <a:pt x="6133" y="0"/>
                  <a:pt x="3172" y="646"/>
                  <a:pt x="0" y="2333"/>
                </a:cubicBezTo>
                <a:cubicBezTo>
                  <a:pt x="0" y="2333"/>
                  <a:pt x="5297" y="4037"/>
                  <a:pt x="8162" y="5633"/>
                </a:cubicBezTo>
                <a:lnTo>
                  <a:pt x="7870" y="2208"/>
                </a:lnTo>
                <a:lnTo>
                  <a:pt x="11671" y="7053"/>
                </a:lnTo>
                <a:lnTo>
                  <a:pt x="10225" y="2951"/>
                </a:lnTo>
                <a:lnTo>
                  <a:pt x="10225" y="2951"/>
                </a:lnTo>
                <a:lnTo>
                  <a:pt x="15263" y="6953"/>
                </a:lnTo>
                <a:lnTo>
                  <a:pt x="23258" y="6928"/>
                </a:lnTo>
                <a:cubicBezTo>
                  <a:pt x="23258" y="6928"/>
                  <a:pt x="17566" y="0"/>
                  <a:pt x="8807"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19" name="Google Shape;519;p17"/>
          <p:cNvSpPr/>
          <p:nvPr/>
        </p:nvSpPr>
        <p:spPr>
          <a:xfrm flipH="1">
            <a:off x="-733469" y="3055535"/>
            <a:ext cx="993456" cy="1222007"/>
          </a:xfrm>
          <a:custGeom>
            <a:avLst/>
            <a:gdLst/>
            <a:ahLst/>
            <a:cxnLst/>
            <a:rect l="l" t="t" r="r" b="b"/>
            <a:pathLst>
              <a:path w="15105" h="18580" extrusionOk="0">
                <a:moveTo>
                  <a:pt x="15104" y="1"/>
                </a:moveTo>
                <a:lnTo>
                  <a:pt x="15104" y="1"/>
                </a:lnTo>
                <a:cubicBezTo>
                  <a:pt x="15104" y="1"/>
                  <a:pt x="276" y="3025"/>
                  <a:pt x="0" y="18580"/>
                </a:cubicBezTo>
                <a:cubicBezTo>
                  <a:pt x="0" y="18580"/>
                  <a:pt x="4010" y="14662"/>
                  <a:pt x="6767" y="12866"/>
                </a:cubicBezTo>
                <a:lnTo>
                  <a:pt x="3668" y="11496"/>
                </a:lnTo>
                <a:lnTo>
                  <a:pt x="9674" y="10410"/>
                </a:lnTo>
                <a:lnTo>
                  <a:pt x="5430" y="9733"/>
                </a:lnTo>
                <a:lnTo>
                  <a:pt x="11295" y="7152"/>
                </a:lnTo>
                <a:lnTo>
                  <a:pt x="15104" y="1"/>
                </a:ln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0" name="Google Shape;520;p17"/>
          <p:cNvSpPr/>
          <p:nvPr/>
        </p:nvSpPr>
        <p:spPr>
          <a:xfrm flipH="1">
            <a:off x="272023" y="4278067"/>
            <a:ext cx="889079" cy="1304416"/>
          </a:xfrm>
          <a:custGeom>
            <a:avLst/>
            <a:gdLst/>
            <a:ahLst/>
            <a:cxnLst/>
            <a:rect l="l" t="t" r="r" b="b"/>
            <a:pathLst>
              <a:path w="13518" h="19833" extrusionOk="0">
                <a:moveTo>
                  <a:pt x="13517" y="0"/>
                </a:moveTo>
                <a:lnTo>
                  <a:pt x="13517" y="0"/>
                </a:lnTo>
                <a:cubicBezTo>
                  <a:pt x="1" y="6658"/>
                  <a:pt x="4027" y="19833"/>
                  <a:pt x="4027" y="19833"/>
                </a:cubicBezTo>
                <a:lnTo>
                  <a:pt x="8580" y="13818"/>
                </a:lnTo>
                <a:lnTo>
                  <a:pt x="8213" y="8020"/>
                </a:lnTo>
                <a:lnTo>
                  <a:pt x="10710" y="11153"/>
                </a:lnTo>
                <a:lnTo>
                  <a:pt x="8956" y="5882"/>
                </a:lnTo>
                <a:lnTo>
                  <a:pt x="11554" y="7803"/>
                </a:lnTo>
                <a:cubicBezTo>
                  <a:pt x="11888" y="4846"/>
                  <a:pt x="13517" y="1"/>
                  <a:pt x="13517" y="0"/>
                </a:cubicBezTo>
                <a:close/>
              </a:path>
            </a:pathLst>
          </a:custGeom>
          <a:solidFill>
            <a:srgbClr val="0070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1" name="Google Shape;521;p17"/>
          <p:cNvSpPr/>
          <p:nvPr/>
        </p:nvSpPr>
        <p:spPr>
          <a:xfrm flipH="1">
            <a:off x="272023" y="4088321"/>
            <a:ext cx="1422605" cy="434279"/>
          </a:xfrm>
          <a:custGeom>
            <a:avLst/>
            <a:gdLst/>
            <a:ahLst/>
            <a:cxnLst/>
            <a:rect l="l" t="t" r="r" b="b"/>
            <a:pathLst>
              <a:path w="21630" h="6603" extrusionOk="0">
                <a:moveTo>
                  <a:pt x="12504" y="0"/>
                </a:moveTo>
                <a:cubicBezTo>
                  <a:pt x="4684" y="0"/>
                  <a:pt x="1" y="6603"/>
                  <a:pt x="1" y="6603"/>
                </a:cubicBezTo>
                <a:cubicBezTo>
                  <a:pt x="6252" y="2709"/>
                  <a:pt x="11485" y="1697"/>
                  <a:pt x="15237" y="1697"/>
                </a:cubicBezTo>
                <a:cubicBezTo>
                  <a:pt x="19302" y="1697"/>
                  <a:pt x="21629" y="2885"/>
                  <a:pt x="21629" y="2885"/>
                </a:cubicBezTo>
                <a:cubicBezTo>
                  <a:pt x="18258" y="783"/>
                  <a:pt x="15195" y="0"/>
                  <a:pt x="12504" y="0"/>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2" name="Google Shape;522;p17"/>
          <p:cNvSpPr/>
          <p:nvPr/>
        </p:nvSpPr>
        <p:spPr>
          <a:xfrm flipH="1">
            <a:off x="-381271" y="4234659"/>
            <a:ext cx="634155" cy="3080075"/>
          </a:xfrm>
          <a:custGeom>
            <a:avLst/>
            <a:gdLst/>
            <a:ahLst/>
            <a:cxnLst/>
            <a:rect l="l" t="t" r="r" b="b"/>
            <a:pathLst>
              <a:path w="9642" h="46831" extrusionOk="0">
                <a:moveTo>
                  <a:pt x="1" y="0"/>
                </a:moveTo>
                <a:lnTo>
                  <a:pt x="1" y="9"/>
                </a:lnTo>
                <a:cubicBezTo>
                  <a:pt x="1" y="9"/>
                  <a:pt x="1680" y="12298"/>
                  <a:pt x="1530" y="18204"/>
                </a:cubicBezTo>
                <a:cubicBezTo>
                  <a:pt x="1379" y="24102"/>
                  <a:pt x="159" y="46365"/>
                  <a:pt x="159" y="46365"/>
                </a:cubicBezTo>
                <a:cubicBezTo>
                  <a:pt x="1643" y="45885"/>
                  <a:pt x="2768" y="45288"/>
                  <a:pt x="4162" y="45288"/>
                </a:cubicBezTo>
                <a:cubicBezTo>
                  <a:pt x="4346" y="45288"/>
                  <a:pt x="4535" y="45299"/>
                  <a:pt x="4729" y="45321"/>
                </a:cubicBezTo>
                <a:cubicBezTo>
                  <a:pt x="5479" y="45410"/>
                  <a:pt x="5971" y="46831"/>
                  <a:pt x="6534" y="46831"/>
                </a:cubicBezTo>
                <a:cubicBezTo>
                  <a:pt x="6605" y="46831"/>
                  <a:pt x="6677" y="46808"/>
                  <a:pt x="6751" y="46758"/>
                </a:cubicBezTo>
                <a:cubicBezTo>
                  <a:pt x="7402" y="46315"/>
                  <a:pt x="8605" y="45872"/>
                  <a:pt x="8605" y="45872"/>
                </a:cubicBezTo>
                <a:cubicBezTo>
                  <a:pt x="9641" y="23517"/>
                  <a:pt x="1" y="0"/>
                  <a:pt x="1" y="0"/>
                </a:cubicBezTo>
                <a:close/>
              </a:path>
            </a:pathLst>
          </a:custGeom>
          <a:solidFill>
            <a:srgbClr val="754C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3" name="Google Shape;523;p17"/>
          <p:cNvSpPr/>
          <p:nvPr/>
        </p:nvSpPr>
        <p:spPr>
          <a:xfrm flipH="1">
            <a:off x="272023" y="3227523"/>
            <a:ext cx="1022592" cy="1051136"/>
          </a:xfrm>
          <a:custGeom>
            <a:avLst/>
            <a:gdLst/>
            <a:ahLst/>
            <a:cxnLst/>
            <a:rect l="l" t="t" r="r" b="b"/>
            <a:pathLst>
              <a:path w="15548" h="15982" extrusionOk="0">
                <a:moveTo>
                  <a:pt x="0" y="0"/>
                </a:moveTo>
                <a:cubicBezTo>
                  <a:pt x="1" y="1"/>
                  <a:pt x="12640" y="5464"/>
                  <a:pt x="15547" y="15982"/>
                </a:cubicBezTo>
                <a:cubicBezTo>
                  <a:pt x="15547" y="15982"/>
                  <a:pt x="15088" y="1379"/>
                  <a:pt x="0" y="0"/>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4" name="Google Shape;524;p17"/>
          <p:cNvSpPr/>
          <p:nvPr/>
        </p:nvSpPr>
        <p:spPr>
          <a:xfrm flipH="1">
            <a:off x="-733994" y="3055535"/>
            <a:ext cx="1107172" cy="1179191"/>
          </a:xfrm>
          <a:custGeom>
            <a:avLst/>
            <a:gdLst/>
            <a:ahLst/>
            <a:cxnLst/>
            <a:rect l="l" t="t" r="r" b="b"/>
            <a:pathLst>
              <a:path w="16834" h="17929" extrusionOk="0">
                <a:moveTo>
                  <a:pt x="16834" y="1"/>
                </a:moveTo>
                <a:cubicBezTo>
                  <a:pt x="0" y="3752"/>
                  <a:pt x="1830" y="17928"/>
                  <a:pt x="1830" y="17928"/>
                </a:cubicBezTo>
                <a:cubicBezTo>
                  <a:pt x="5865" y="5899"/>
                  <a:pt x="16833" y="1"/>
                  <a:pt x="16834" y="1"/>
                </a:cubicBezTo>
                <a:close/>
              </a:path>
            </a:pathLst>
          </a:custGeom>
          <a:solidFill>
            <a:srgbClr val="78A30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25" name="Google Shape;525;p17"/>
          <p:cNvGrpSpPr/>
          <p:nvPr/>
        </p:nvGrpSpPr>
        <p:grpSpPr>
          <a:xfrm>
            <a:off x="1069510" y="3808757"/>
            <a:ext cx="3746679" cy="5113793"/>
            <a:chOff x="1023520" y="3199967"/>
            <a:chExt cx="2810009" cy="3835345"/>
          </a:xfrm>
        </p:grpSpPr>
        <p:sp>
          <p:nvSpPr>
            <p:cNvPr id="526" name="Google Shape;526;p17"/>
            <p:cNvSpPr/>
            <p:nvPr/>
          </p:nvSpPr>
          <p:spPr>
            <a:xfrm flipH="1">
              <a:off x="1439271" y="3199967"/>
              <a:ext cx="1096994" cy="1957858"/>
            </a:xfrm>
            <a:custGeom>
              <a:avLst/>
              <a:gdLst/>
              <a:ahLst/>
              <a:cxnLst/>
              <a:rect l="l" t="t" r="r" b="b"/>
              <a:pathLst>
                <a:path w="22239" h="39691" extrusionOk="0">
                  <a:moveTo>
                    <a:pt x="22238" y="1"/>
                  </a:moveTo>
                  <a:lnTo>
                    <a:pt x="22238" y="1"/>
                  </a:lnTo>
                  <a:cubicBezTo>
                    <a:pt x="22238" y="1"/>
                    <a:pt x="0" y="14195"/>
                    <a:pt x="9273" y="39682"/>
                  </a:cubicBezTo>
                  <a:lnTo>
                    <a:pt x="9273" y="39691"/>
                  </a:lnTo>
                  <a:cubicBezTo>
                    <a:pt x="9273" y="39691"/>
                    <a:pt x="13350" y="30810"/>
                    <a:pt x="16700" y="26157"/>
                  </a:cubicBezTo>
                  <a:lnTo>
                    <a:pt x="10810" y="25865"/>
                  </a:lnTo>
                  <a:lnTo>
                    <a:pt x="19899" y="20343"/>
                  </a:lnTo>
                  <a:lnTo>
                    <a:pt x="19899" y="20343"/>
                  </a:lnTo>
                  <a:lnTo>
                    <a:pt x="12589" y="21905"/>
                  </a:lnTo>
                  <a:lnTo>
                    <a:pt x="20517" y="14027"/>
                  </a:lnTo>
                  <a:lnTo>
                    <a:pt x="22238" y="1"/>
                  </a:ln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7" name="Google Shape;527;p17"/>
            <p:cNvSpPr/>
            <p:nvPr/>
          </p:nvSpPr>
          <p:spPr>
            <a:xfrm flipH="1">
              <a:off x="2127044" y="4303522"/>
              <a:ext cx="1706485" cy="847298"/>
            </a:xfrm>
            <a:custGeom>
              <a:avLst/>
              <a:gdLst/>
              <a:ahLst/>
              <a:cxnLst/>
              <a:rect l="l" t="t" r="r" b="b"/>
              <a:pathLst>
                <a:path w="34595" h="17177" extrusionOk="0">
                  <a:moveTo>
                    <a:pt x="8397" y="1"/>
                  </a:moveTo>
                  <a:cubicBezTo>
                    <a:pt x="3457" y="1"/>
                    <a:pt x="0" y="1187"/>
                    <a:pt x="0" y="1187"/>
                  </a:cubicBezTo>
                  <a:lnTo>
                    <a:pt x="10602" y="9007"/>
                  </a:lnTo>
                  <a:lnTo>
                    <a:pt x="20510" y="8104"/>
                  </a:lnTo>
                  <a:lnTo>
                    <a:pt x="20510" y="8104"/>
                  </a:lnTo>
                  <a:lnTo>
                    <a:pt x="15297" y="12657"/>
                  </a:lnTo>
                  <a:lnTo>
                    <a:pt x="15297" y="12657"/>
                  </a:lnTo>
                  <a:lnTo>
                    <a:pt x="24236" y="9341"/>
                  </a:lnTo>
                  <a:lnTo>
                    <a:pt x="21094" y="14011"/>
                  </a:lnTo>
                  <a:cubicBezTo>
                    <a:pt x="26190" y="14487"/>
                    <a:pt x="34595" y="17177"/>
                    <a:pt x="34595" y="17177"/>
                  </a:cubicBezTo>
                  <a:cubicBezTo>
                    <a:pt x="27164" y="2823"/>
                    <a:pt x="16017" y="1"/>
                    <a:pt x="8397"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8" name="Google Shape;528;p17"/>
            <p:cNvSpPr/>
            <p:nvPr/>
          </p:nvSpPr>
          <p:spPr>
            <a:xfrm flipH="1">
              <a:off x="2127044" y="5135184"/>
              <a:ext cx="1586964" cy="995182"/>
            </a:xfrm>
            <a:custGeom>
              <a:avLst/>
              <a:gdLst/>
              <a:ahLst/>
              <a:cxnLst/>
              <a:rect l="l" t="t" r="r" b="b"/>
              <a:pathLst>
                <a:path w="32172" h="20175" extrusionOk="0">
                  <a:moveTo>
                    <a:pt x="27268" y="1"/>
                  </a:moveTo>
                  <a:cubicBezTo>
                    <a:pt x="5320" y="1"/>
                    <a:pt x="0" y="20174"/>
                    <a:pt x="0" y="20174"/>
                  </a:cubicBezTo>
                  <a:lnTo>
                    <a:pt x="12239" y="15755"/>
                  </a:lnTo>
                  <a:lnTo>
                    <a:pt x="16984" y="6933"/>
                  </a:lnTo>
                  <a:lnTo>
                    <a:pt x="17811" y="13909"/>
                  </a:lnTo>
                  <a:lnTo>
                    <a:pt x="20050" y="4519"/>
                  </a:lnTo>
                  <a:lnTo>
                    <a:pt x="22122" y="9824"/>
                  </a:lnTo>
                  <a:cubicBezTo>
                    <a:pt x="25330" y="5830"/>
                    <a:pt x="32172" y="317"/>
                    <a:pt x="32172" y="317"/>
                  </a:cubicBezTo>
                  <a:cubicBezTo>
                    <a:pt x="30452" y="101"/>
                    <a:pt x="28818" y="1"/>
                    <a:pt x="27268"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29" name="Google Shape;529;p17"/>
            <p:cNvSpPr/>
            <p:nvPr/>
          </p:nvSpPr>
          <p:spPr>
            <a:xfrm flipH="1">
              <a:off x="2092416" y="5129511"/>
              <a:ext cx="1621592" cy="1000855"/>
            </a:xfrm>
            <a:custGeom>
              <a:avLst/>
              <a:gdLst/>
              <a:ahLst/>
              <a:cxnLst/>
              <a:rect l="l" t="t" r="r" b="b"/>
              <a:pathLst>
                <a:path w="32874" h="20290" extrusionOk="0">
                  <a:moveTo>
                    <a:pt x="25913" y="0"/>
                  </a:moveTo>
                  <a:cubicBezTo>
                    <a:pt x="5172" y="0"/>
                    <a:pt x="0" y="20289"/>
                    <a:pt x="0" y="20289"/>
                  </a:cubicBezTo>
                  <a:cubicBezTo>
                    <a:pt x="13817" y="1962"/>
                    <a:pt x="28133" y="664"/>
                    <a:pt x="31912" y="664"/>
                  </a:cubicBezTo>
                  <a:cubicBezTo>
                    <a:pt x="32536" y="664"/>
                    <a:pt x="32873" y="699"/>
                    <a:pt x="32873" y="699"/>
                  </a:cubicBezTo>
                  <a:cubicBezTo>
                    <a:pt x="30378" y="218"/>
                    <a:pt x="28062" y="0"/>
                    <a:pt x="25913" y="0"/>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0" name="Google Shape;530;p17"/>
            <p:cNvSpPr/>
            <p:nvPr/>
          </p:nvSpPr>
          <p:spPr>
            <a:xfrm flipH="1">
              <a:off x="2092416" y="4294199"/>
              <a:ext cx="1741113" cy="870236"/>
            </a:xfrm>
            <a:custGeom>
              <a:avLst/>
              <a:gdLst/>
              <a:ahLst/>
              <a:cxnLst/>
              <a:rect l="l" t="t" r="r" b="b"/>
              <a:pathLst>
                <a:path w="35297" h="17642" extrusionOk="0">
                  <a:moveTo>
                    <a:pt x="9334" y="0"/>
                  </a:moveTo>
                  <a:cubicBezTo>
                    <a:pt x="6489" y="0"/>
                    <a:pt x="3382" y="416"/>
                    <a:pt x="0" y="1376"/>
                  </a:cubicBezTo>
                  <a:cubicBezTo>
                    <a:pt x="0" y="1376"/>
                    <a:pt x="23977" y="2362"/>
                    <a:pt x="35296" y="17641"/>
                  </a:cubicBezTo>
                  <a:cubicBezTo>
                    <a:pt x="35296" y="17641"/>
                    <a:pt x="27863" y="0"/>
                    <a:pt x="9334" y="0"/>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1" name="Google Shape;531;p17"/>
            <p:cNvSpPr/>
            <p:nvPr/>
          </p:nvSpPr>
          <p:spPr>
            <a:xfrm flipH="1">
              <a:off x="1439271" y="3199967"/>
              <a:ext cx="1234667" cy="1902266"/>
            </a:xfrm>
            <a:custGeom>
              <a:avLst/>
              <a:gdLst/>
              <a:ahLst/>
              <a:cxnLst/>
              <a:rect l="l" t="t" r="r" b="b"/>
              <a:pathLst>
                <a:path w="25030" h="38564" extrusionOk="0">
                  <a:moveTo>
                    <a:pt x="25029" y="1"/>
                  </a:moveTo>
                  <a:lnTo>
                    <a:pt x="25029" y="1"/>
                  </a:lnTo>
                  <a:cubicBezTo>
                    <a:pt x="1" y="16642"/>
                    <a:pt x="11838" y="38563"/>
                    <a:pt x="11838" y="38563"/>
                  </a:cubicBezTo>
                  <a:cubicBezTo>
                    <a:pt x="10886" y="16459"/>
                    <a:pt x="25029" y="2"/>
                    <a:pt x="25029"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2" name="Google Shape;532;p17"/>
            <p:cNvSpPr/>
            <p:nvPr/>
          </p:nvSpPr>
          <p:spPr>
            <a:xfrm flipH="1">
              <a:off x="1023520" y="5151888"/>
              <a:ext cx="1067675" cy="1883425"/>
            </a:xfrm>
            <a:custGeom>
              <a:avLst/>
              <a:gdLst/>
              <a:ahLst/>
              <a:cxnLst/>
              <a:rect l="l" t="t" r="r" b="b"/>
              <a:pathLst>
                <a:path w="42707" h="75337" extrusionOk="0">
                  <a:moveTo>
                    <a:pt x="0" y="0"/>
                  </a:moveTo>
                  <a:cubicBezTo>
                    <a:pt x="1" y="1"/>
                    <a:pt x="10418" y="18956"/>
                    <a:pt x="13868" y="28646"/>
                  </a:cubicBezTo>
                  <a:cubicBezTo>
                    <a:pt x="17318" y="38345"/>
                    <a:pt x="29273" y="75337"/>
                    <a:pt x="29273" y="75337"/>
                  </a:cubicBezTo>
                  <a:cubicBezTo>
                    <a:pt x="31654" y="73399"/>
                    <a:pt x="33208" y="71511"/>
                    <a:pt x="36056" y="70784"/>
                  </a:cubicBezTo>
                  <a:cubicBezTo>
                    <a:pt x="36153" y="70759"/>
                    <a:pt x="36252" y="70748"/>
                    <a:pt x="36353" y="70748"/>
                  </a:cubicBezTo>
                  <a:cubicBezTo>
                    <a:pt x="37475" y="70748"/>
                    <a:pt x="38821" y="72156"/>
                    <a:pt x="39691" y="72156"/>
                  </a:cubicBezTo>
                  <a:cubicBezTo>
                    <a:pt x="39904" y="72156"/>
                    <a:pt x="40088" y="72071"/>
                    <a:pt x="40233" y="71861"/>
                  </a:cubicBezTo>
                  <a:cubicBezTo>
                    <a:pt x="41027" y="70717"/>
                    <a:pt x="42706" y="69255"/>
                    <a:pt x="42706" y="69255"/>
                  </a:cubicBezTo>
                  <a:cubicBezTo>
                    <a:pt x="30401" y="32231"/>
                    <a:pt x="2" y="1"/>
                    <a:pt x="0" y="0"/>
                  </a:cubicBezTo>
                  <a:close/>
                </a:path>
              </a:pathLst>
            </a:custGeom>
            <a:solidFill>
              <a:srgbClr val="754C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33" name="Google Shape;533;p17"/>
          <p:cNvSpPr/>
          <p:nvPr/>
        </p:nvSpPr>
        <p:spPr>
          <a:xfrm flipH="1">
            <a:off x="2412047" y="18075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180108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542"/>
        <p:cNvGrpSpPr/>
        <p:nvPr/>
      </p:nvGrpSpPr>
      <p:grpSpPr>
        <a:xfrm>
          <a:off x="0" y="0"/>
          <a:ext cx="0" cy="0"/>
          <a:chOff x="0" y="0"/>
          <a:chExt cx="0" cy="0"/>
        </a:xfrm>
      </p:grpSpPr>
      <p:grpSp>
        <p:nvGrpSpPr>
          <p:cNvPr id="543" name="Google Shape;543;p19"/>
          <p:cNvGrpSpPr/>
          <p:nvPr/>
        </p:nvGrpSpPr>
        <p:grpSpPr>
          <a:xfrm>
            <a:off x="-134" y="3873767"/>
            <a:ext cx="12192267" cy="2984165"/>
            <a:chOff x="-100" y="2905325"/>
            <a:chExt cx="9144200" cy="2238124"/>
          </a:xfrm>
        </p:grpSpPr>
        <p:sp>
          <p:nvSpPr>
            <p:cNvPr id="544" name="Google Shape;544;p19"/>
            <p:cNvSpPr/>
            <p:nvPr/>
          </p:nvSpPr>
          <p:spPr>
            <a:xfrm flipH="1">
              <a:off x="-80" y="2905325"/>
              <a:ext cx="9144180"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5" name="Google Shape;545;p19"/>
            <p:cNvSpPr/>
            <p:nvPr/>
          </p:nvSpPr>
          <p:spPr>
            <a:xfrm>
              <a:off x="-100" y="3067048"/>
              <a:ext cx="9144095"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46" name="Google Shape;546;p19"/>
          <p:cNvSpPr txBox="1">
            <a:spLocks noGrp="1"/>
          </p:cNvSpPr>
          <p:nvPr>
            <p:ph type="title"/>
          </p:nvPr>
        </p:nvSpPr>
        <p:spPr>
          <a:xfrm>
            <a:off x="950967" y="491767"/>
            <a:ext cx="10264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511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7" name="Google Shape;547;p19"/>
          <p:cNvSpPr/>
          <p:nvPr/>
        </p:nvSpPr>
        <p:spPr>
          <a:xfrm flipH="1">
            <a:off x="9917747" y="164253"/>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48" name="Google Shape;548;p19"/>
          <p:cNvSpPr/>
          <p:nvPr/>
        </p:nvSpPr>
        <p:spPr>
          <a:xfrm>
            <a:off x="-645552" y="1092220"/>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49" name="Google Shape;549;p19"/>
          <p:cNvGrpSpPr/>
          <p:nvPr/>
        </p:nvGrpSpPr>
        <p:grpSpPr>
          <a:xfrm rot="1325081">
            <a:off x="1381940" y="548176"/>
            <a:ext cx="972537" cy="515408"/>
            <a:chOff x="2468025" y="734125"/>
            <a:chExt cx="980825" cy="519800"/>
          </a:xfrm>
        </p:grpSpPr>
        <p:sp>
          <p:nvSpPr>
            <p:cNvPr id="550" name="Google Shape;550;p1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1" name="Google Shape;551;p1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2" name="Google Shape;552;p1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1887753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553"/>
        <p:cNvGrpSpPr/>
        <p:nvPr/>
      </p:nvGrpSpPr>
      <p:grpSpPr>
        <a:xfrm>
          <a:off x="0" y="0"/>
          <a:ext cx="0" cy="0"/>
          <a:chOff x="0" y="0"/>
          <a:chExt cx="0" cy="0"/>
        </a:xfrm>
      </p:grpSpPr>
      <p:grpSp>
        <p:nvGrpSpPr>
          <p:cNvPr id="554" name="Google Shape;554;p20"/>
          <p:cNvGrpSpPr/>
          <p:nvPr/>
        </p:nvGrpSpPr>
        <p:grpSpPr>
          <a:xfrm>
            <a:off x="-3473515" y="719245"/>
            <a:ext cx="20462104" cy="6678544"/>
            <a:chOff x="-2605136" y="539434"/>
            <a:chExt cx="15346578" cy="5008908"/>
          </a:xfrm>
        </p:grpSpPr>
        <p:sp>
          <p:nvSpPr>
            <p:cNvPr id="555" name="Google Shape;555;p20"/>
            <p:cNvSpPr/>
            <p:nvPr/>
          </p:nvSpPr>
          <p:spPr>
            <a:xfrm flipH="1">
              <a:off x="-80" y="4153100"/>
              <a:ext cx="9144180" cy="990464"/>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56" name="Google Shape;556;p20"/>
            <p:cNvSpPr/>
            <p:nvPr/>
          </p:nvSpPr>
          <p:spPr>
            <a:xfrm flipH="1">
              <a:off x="-2605136" y="3695600"/>
              <a:ext cx="5486461" cy="1852742"/>
            </a:xfrm>
            <a:custGeom>
              <a:avLst/>
              <a:gdLst/>
              <a:ahLst/>
              <a:cxnLst/>
              <a:rect l="l" t="t" r="r" b="b"/>
              <a:pathLst>
                <a:path w="150170" h="16915" extrusionOk="0">
                  <a:moveTo>
                    <a:pt x="69788" y="1"/>
                  </a:moveTo>
                  <a:cubicBezTo>
                    <a:pt x="58612" y="1"/>
                    <a:pt x="48908" y="7870"/>
                    <a:pt x="41401" y="7870"/>
                  </a:cubicBezTo>
                  <a:cubicBezTo>
                    <a:pt x="40796" y="7870"/>
                    <a:pt x="40206" y="7819"/>
                    <a:pt x="39630" y="7709"/>
                  </a:cubicBezTo>
                  <a:cubicBezTo>
                    <a:pt x="39094" y="7605"/>
                    <a:pt x="38452" y="7556"/>
                    <a:pt x="37720" y="7556"/>
                  </a:cubicBezTo>
                  <a:cubicBezTo>
                    <a:pt x="27549" y="7556"/>
                    <a:pt x="0" y="16915"/>
                    <a:pt x="0" y="16915"/>
                  </a:cubicBezTo>
                  <a:lnTo>
                    <a:pt x="150169" y="14153"/>
                  </a:lnTo>
                  <a:lnTo>
                    <a:pt x="150169" y="9759"/>
                  </a:lnTo>
                  <a:cubicBezTo>
                    <a:pt x="150169" y="9759"/>
                    <a:pt x="132133" y="7918"/>
                    <a:pt x="120625" y="7541"/>
                  </a:cubicBezTo>
                  <a:cubicBezTo>
                    <a:pt x="101271" y="6934"/>
                    <a:pt x="83548" y="636"/>
                    <a:pt x="70952" y="30"/>
                  </a:cubicBezTo>
                  <a:cubicBezTo>
                    <a:pt x="70562" y="10"/>
                    <a:pt x="70174" y="1"/>
                    <a:pt x="69788" y="1"/>
                  </a:cubicBezTo>
                  <a:close/>
                </a:path>
              </a:pathLst>
            </a:custGeom>
            <a:solidFill>
              <a:srgbClr val="FBE5BB"/>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57" name="Google Shape;557;p20"/>
            <p:cNvGrpSpPr/>
            <p:nvPr/>
          </p:nvGrpSpPr>
          <p:grpSpPr>
            <a:xfrm rot="876897">
              <a:off x="-592173" y="817633"/>
              <a:ext cx="2748820" cy="4239217"/>
              <a:chOff x="-138878" y="1089036"/>
              <a:chExt cx="2326695" cy="3588512"/>
            </a:xfrm>
          </p:grpSpPr>
          <p:grpSp>
            <p:nvGrpSpPr>
              <p:cNvPr id="558" name="Google Shape;558;p20"/>
              <p:cNvGrpSpPr/>
              <p:nvPr/>
            </p:nvGrpSpPr>
            <p:grpSpPr>
              <a:xfrm rot="-536374">
                <a:off x="104887" y="1212004"/>
                <a:ext cx="1839165" cy="3281175"/>
                <a:chOff x="3734270" y="74249"/>
                <a:chExt cx="3046829" cy="5435717"/>
              </a:xfrm>
            </p:grpSpPr>
            <p:grpSp>
              <p:nvGrpSpPr>
                <p:cNvPr id="559" name="Google Shape;559;p20"/>
                <p:cNvGrpSpPr/>
                <p:nvPr/>
              </p:nvGrpSpPr>
              <p:grpSpPr>
                <a:xfrm rot="312499">
                  <a:off x="4269747" y="179454"/>
                  <a:ext cx="2417210" cy="2184088"/>
                  <a:chOff x="3949525" y="-38550"/>
                  <a:chExt cx="2695666" cy="2435690"/>
                </a:xfrm>
              </p:grpSpPr>
              <p:sp>
                <p:nvSpPr>
                  <p:cNvPr id="560" name="Google Shape;560;p2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1" name="Google Shape;561;p2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2" name="Google Shape;562;p2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3" name="Google Shape;563;p2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4" name="Google Shape;564;p2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5" name="Google Shape;565;p2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6" name="Google Shape;566;p2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7" name="Google Shape;567;p2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68" name="Google Shape;568;p2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69" name="Google Shape;569;p20"/>
              <p:cNvSpPr/>
              <p:nvPr/>
            </p:nvSpPr>
            <p:spPr>
              <a:xfrm>
                <a:off x="189111" y="4292798"/>
                <a:ext cx="648400" cy="384750"/>
              </a:xfrm>
              <a:custGeom>
                <a:avLst/>
                <a:gdLst/>
                <a:ahLst/>
                <a:cxnLst/>
                <a:rect l="l" t="t" r="r" b="b"/>
                <a:pathLst>
                  <a:path w="25936" h="15390" extrusionOk="0">
                    <a:moveTo>
                      <a:pt x="5009" y="119"/>
                    </a:moveTo>
                    <a:cubicBezTo>
                      <a:pt x="7295" y="-357"/>
                      <a:pt x="11423" y="2596"/>
                      <a:pt x="13772" y="3167"/>
                    </a:cubicBezTo>
                    <a:cubicBezTo>
                      <a:pt x="16122" y="3739"/>
                      <a:pt x="17455" y="3612"/>
                      <a:pt x="19106" y="3548"/>
                    </a:cubicBezTo>
                    <a:cubicBezTo>
                      <a:pt x="20757" y="3485"/>
                      <a:pt x="22599" y="2183"/>
                      <a:pt x="23678" y="2786"/>
                    </a:cubicBezTo>
                    <a:cubicBezTo>
                      <a:pt x="24758" y="3389"/>
                      <a:pt x="26663" y="5168"/>
                      <a:pt x="25583" y="7168"/>
                    </a:cubicBezTo>
                    <a:cubicBezTo>
                      <a:pt x="24504" y="9168"/>
                      <a:pt x="20852" y="13677"/>
                      <a:pt x="17201" y="14788"/>
                    </a:cubicBezTo>
                    <a:cubicBezTo>
                      <a:pt x="13550" y="15899"/>
                      <a:pt x="6534" y="15296"/>
                      <a:pt x="3676" y="13835"/>
                    </a:cubicBezTo>
                    <a:cubicBezTo>
                      <a:pt x="819" y="12375"/>
                      <a:pt x="-166" y="8311"/>
                      <a:pt x="56" y="6025"/>
                    </a:cubicBezTo>
                    <a:cubicBezTo>
                      <a:pt x="278" y="3739"/>
                      <a:pt x="2723" y="595"/>
                      <a:pt x="5009" y="119"/>
                    </a:cubicBezTo>
                    <a:close/>
                  </a:path>
                </a:pathLst>
              </a:custGeom>
              <a:solidFill>
                <a:schemeClr val="dk1"/>
              </a:solidFill>
              <a:ln>
                <a:noFill/>
              </a:ln>
            </p:spPr>
          </p:sp>
        </p:grpSp>
        <p:sp>
          <p:nvSpPr>
            <p:cNvPr id="570" name="Google Shape;570;p20"/>
            <p:cNvSpPr/>
            <p:nvPr/>
          </p:nvSpPr>
          <p:spPr>
            <a:xfrm>
              <a:off x="5213225" y="4413262"/>
              <a:ext cx="7528218" cy="730294"/>
            </a:xfrm>
            <a:custGeom>
              <a:avLst/>
              <a:gdLst/>
              <a:ahLst/>
              <a:cxnLst/>
              <a:rect l="l" t="t" r="r" b="b"/>
              <a:pathLst>
                <a:path w="143265" h="14805" extrusionOk="0">
                  <a:moveTo>
                    <a:pt x="102822" y="68"/>
                  </a:moveTo>
                  <a:lnTo>
                    <a:pt x="24445" y="93"/>
                  </a:lnTo>
                  <a:cubicBezTo>
                    <a:pt x="24445" y="93"/>
                    <a:pt x="18371" y="1"/>
                    <a:pt x="18246" y="2399"/>
                  </a:cubicBezTo>
                  <a:cubicBezTo>
                    <a:pt x="18121" y="4796"/>
                    <a:pt x="28989" y="4696"/>
                    <a:pt x="28989" y="4696"/>
                  </a:cubicBezTo>
                  <a:lnTo>
                    <a:pt x="74452" y="4587"/>
                  </a:lnTo>
                  <a:cubicBezTo>
                    <a:pt x="74452" y="4587"/>
                    <a:pt x="80634" y="4521"/>
                    <a:pt x="80450" y="6667"/>
                  </a:cubicBezTo>
                  <a:cubicBezTo>
                    <a:pt x="80267" y="8806"/>
                    <a:pt x="69339" y="7929"/>
                    <a:pt x="59891" y="7937"/>
                  </a:cubicBezTo>
                  <a:lnTo>
                    <a:pt x="8706" y="7854"/>
                  </a:lnTo>
                  <a:cubicBezTo>
                    <a:pt x="8706" y="7854"/>
                    <a:pt x="1" y="7820"/>
                    <a:pt x="1087" y="11312"/>
                  </a:cubicBezTo>
                  <a:cubicBezTo>
                    <a:pt x="2173" y="14804"/>
                    <a:pt x="13676" y="13902"/>
                    <a:pt x="18981" y="14103"/>
                  </a:cubicBezTo>
                  <a:lnTo>
                    <a:pt x="85839" y="14261"/>
                  </a:lnTo>
                  <a:lnTo>
                    <a:pt x="123449" y="14261"/>
                  </a:lnTo>
                  <a:cubicBezTo>
                    <a:pt x="123449" y="14261"/>
                    <a:pt x="129397" y="13961"/>
                    <a:pt x="128845" y="11880"/>
                  </a:cubicBezTo>
                  <a:cubicBezTo>
                    <a:pt x="128294" y="9809"/>
                    <a:pt x="120115" y="10335"/>
                    <a:pt x="113173" y="10368"/>
                  </a:cubicBezTo>
                  <a:cubicBezTo>
                    <a:pt x="106223" y="10393"/>
                    <a:pt x="95437" y="8447"/>
                    <a:pt x="107726" y="7703"/>
                  </a:cubicBezTo>
                  <a:lnTo>
                    <a:pt x="131961" y="8021"/>
                  </a:lnTo>
                  <a:cubicBezTo>
                    <a:pt x="131961" y="8021"/>
                    <a:pt x="143264" y="8556"/>
                    <a:pt x="142538" y="6567"/>
                  </a:cubicBezTo>
                  <a:cubicBezTo>
                    <a:pt x="141811" y="4587"/>
                    <a:pt x="138227" y="4729"/>
                    <a:pt x="131961" y="4637"/>
                  </a:cubicBezTo>
                  <a:cubicBezTo>
                    <a:pt x="125704" y="4537"/>
                    <a:pt x="92881" y="4111"/>
                    <a:pt x="92881" y="4111"/>
                  </a:cubicBezTo>
                  <a:cubicBezTo>
                    <a:pt x="92881" y="4111"/>
                    <a:pt x="86532" y="3485"/>
                    <a:pt x="91052" y="2106"/>
                  </a:cubicBezTo>
                  <a:lnTo>
                    <a:pt x="120124" y="2190"/>
                  </a:lnTo>
                  <a:cubicBezTo>
                    <a:pt x="120124" y="2190"/>
                    <a:pt x="132195" y="126"/>
                    <a:pt x="102822" y="6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571" name="Google Shape;571;p20"/>
          <p:cNvSpPr txBox="1">
            <a:spLocks noGrp="1"/>
          </p:cNvSpPr>
          <p:nvPr>
            <p:ph type="title"/>
          </p:nvPr>
        </p:nvSpPr>
        <p:spPr>
          <a:xfrm>
            <a:off x="950967" y="491767"/>
            <a:ext cx="10264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511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72" name="Google Shape;572;p20"/>
          <p:cNvSpPr/>
          <p:nvPr/>
        </p:nvSpPr>
        <p:spPr>
          <a:xfrm>
            <a:off x="65649" y="164253"/>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3" name="Google Shape;573;p20"/>
          <p:cNvSpPr/>
          <p:nvPr/>
        </p:nvSpPr>
        <p:spPr>
          <a:xfrm flipH="1">
            <a:off x="10870247" y="579869"/>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574" name="Google Shape;574;p20"/>
          <p:cNvGrpSpPr/>
          <p:nvPr/>
        </p:nvGrpSpPr>
        <p:grpSpPr>
          <a:xfrm rot="-1325081" flipH="1">
            <a:off x="9927318" y="548176"/>
            <a:ext cx="972537" cy="515408"/>
            <a:chOff x="2468025" y="734125"/>
            <a:chExt cx="980825" cy="519800"/>
          </a:xfrm>
        </p:grpSpPr>
        <p:sp>
          <p:nvSpPr>
            <p:cNvPr id="575" name="Google Shape;575;p20"/>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6" name="Google Shape;576;p20"/>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77" name="Google Shape;577;p20"/>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9996399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622"/>
        <p:cNvGrpSpPr/>
        <p:nvPr/>
      </p:nvGrpSpPr>
      <p:grpSpPr>
        <a:xfrm>
          <a:off x="0" y="0"/>
          <a:ext cx="0" cy="0"/>
          <a:chOff x="0" y="0"/>
          <a:chExt cx="0" cy="0"/>
        </a:xfrm>
      </p:grpSpPr>
      <p:sp>
        <p:nvSpPr>
          <p:cNvPr id="623" name="Google Shape;623;p23"/>
          <p:cNvSpPr txBox="1">
            <a:spLocks noGrp="1"/>
          </p:cNvSpPr>
          <p:nvPr>
            <p:ph type="title"/>
          </p:nvPr>
        </p:nvSpPr>
        <p:spPr>
          <a:xfrm>
            <a:off x="950967" y="491767"/>
            <a:ext cx="10264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5067"/>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24" name="Google Shape;624;p23"/>
          <p:cNvSpPr txBox="1">
            <a:spLocks noGrp="1"/>
          </p:cNvSpPr>
          <p:nvPr>
            <p:ph type="subTitle" idx="1"/>
          </p:nvPr>
        </p:nvSpPr>
        <p:spPr>
          <a:xfrm>
            <a:off x="1447453" y="2187867"/>
            <a:ext cx="3595600" cy="15204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Clr>
                <a:srgbClr val="754C24"/>
              </a:buClr>
              <a:buSzPts val="2800"/>
              <a:buNone/>
              <a:defRPr sz="2133">
                <a:solidFill>
                  <a:schemeClr val="accent6"/>
                </a:solidFill>
                <a:latin typeface="Public Sans"/>
                <a:ea typeface="Public Sans"/>
                <a:cs typeface="Public Sans"/>
                <a:sym typeface="Public Sans"/>
              </a:defRPr>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625" name="Google Shape;625;p23"/>
          <p:cNvSpPr/>
          <p:nvPr/>
        </p:nvSpPr>
        <p:spPr>
          <a:xfrm flipH="1">
            <a:off x="-473" y="6108701"/>
            <a:ext cx="12192240" cy="988537"/>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26" name="Google Shape;626;p23"/>
          <p:cNvGrpSpPr/>
          <p:nvPr/>
        </p:nvGrpSpPr>
        <p:grpSpPr>
          <a:xfrm rot="501813">
            <a:off x="8820755" y="443904"/>
            <a:ext cx="3758024" cy="5795609"/>
            <a:chOff x="-138878" y="1089036"/>
            <a:chExt cx="2326695" cy="3588512"/>
          </a:xfrm>
        </p:grpSpPr>
        <p:grpSp>
          <p:nvGrpSpPr>
            <p:cNvPr id="627" name="Google Shape;627;p23"/>
            <p:cNvGrpSpPr/>
            <p:nvPr/>
          </p:nvGrpSpPr>
          <p:grpSpPr>
            <a:xfrm rot="-536374">
              <a:off x="104887" y="1212004"/>
              <a:ext cx="1839165" cy="3281175"/>
              <a:chOff x="3734270" y="74249"/>
              <a:chExt cx="3046829" cy="5435717"/>
            </a:xfrm>
          </p:grpSpPr>
          <p:grpSp>
            <p:nvGrpSpPr>
              <p:cNvPr id="628" name="Google Shape;628;p23"/>
              <p:cNvGrpSpPr/>
              <p:nvPr/>
            </p:nvGrpSpPr>
            <p:grpSpPr>
              <a:xfrm rot="312499">
                <a:off x="4269747" y="179454"/>
                <a:ext cx="2417210" cy="2184088"/>
                <a:chOff x="3949525" y="-38550"/>
                <a:chExt cx="2695666" cy="2435690"/>
              </a:xfrm>
            </p:grpSpPr>
            <p:sp>
              <p:nvSpPr>
                <p:cNvPr id="629" name="Google Shape;629;p23"/>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23"/>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1" name="Google Shape;631;p23"/>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23"/>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23"/>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4" name="Google Shape;634;p23"/>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5" name="Google Shape;635;p23"/>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23"/>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37" name="Google Shape;637;p23"/>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638" name="Google Shape;638;p23"/>
            <p:cNvSpPr/>
            <p:nvPr/>
          </p:nvSpPr>
          <p:spPr>
            <a:xfrm>
              <a:off x="189111" y="4292798"/>
              <a:ext cx="648400" cy="384750"/>
            </a:xfrm>
            <a:custGeom>
              <a:avLst/>
              <a:gdLst/>
              <a:ahLst/>
              <a:cxnLst/>
              <a:rect l="l" t="t" r="r" b="b"/>
              <a:pathLst>
                <a:path w="25936" h="15390" extrusionOk="0">
                  <a:moveTo>
                    <a:pt x="5009" y="119"/>
                  </a:moveTo>
                  <a:cubicBezTo>
                    <a:pt x="7295" y="-357"/>
                    <a:pt x="11423" y="2596"/>
                    <a:pt x="13772" y="3167"/>
                  </a:cubicBezTo>
                  <a:cubicBezTo>
                    <a:pt x="16122" y="3739"/>
                    <a:pt x="17455" y="3612"/>
                    <a:pt x="19106" y="3548"/>
                  </a:cubicBezTo>
                  <a:cubicBezTo>
                    <a:pt x="20757" y="3485"/>
                    <a:pt x="22599" y="2183"/>
                    <a:pt x="23678" y="2786"/>
                  </a:cubicBezTo>
                  <a:cubicBezTo>
                    <a:pt x="24758" y="3389"/>
                    <a:pt x="26663" y="5168"/>
                    <a:pt x="25583" y="7168"/>
                  </a:cubicBezTo>
                  <a:cubicBezTo>
                    <a:pt x="24504" y="9168"/>
                    <a:pt x="20852" y="13677"/>
                    <a:pt x="17201" y="14788"/>
                  </a:cubicBezTo>
                  <a:cubicBezTo>
                    <a:pt x="13550" y="15899"/>
                    <a:pt x="6534" y="15296"/>
                    <a:pt x="3676" y="13835"/>
                  </a:cubicBezTo>
                  <a:cubicBezTo>
                    <a:pt x="819" y="12375"/>
                    <a:pt x="-166" y="8311"/>
                    <a:pt x="56" y="6025"/>
                  </a:cubicBezTo>
                  <a:cubicBezTo>
                    <a:pt x="278" y="3739"/>
                    <a:pt x="2723" y="595"/>
                    <a:pt x="5009" y="119"/>
                  </a:cubicBezTo>
                  <a:close/>
                </a:path>
              </a:pathLst>
            </a:custGeom>
            <a:solidFill>
              <a:schemeClr val="dk1"/>
            </a:solidFill>
            <a:ln>
              <a:noFill/>
            </a:ln>
          </p:spPr>
        </p:sp>
      </p:grpSp>
      <p:sp>
        <p:nvSpPr>
          <p:cNvPr id="639" name="Google Shape;639;p23"/>
          <p:cNvSpPr/>
          <p:nvPr/>
        </p:nvSpPr>
        <p:spPr>
          <a:xfrm>
            <a:off x="-355599" y="5054600"/>
            <a:ext cx="12547593" cy="2042552"/>
          </a:xfrm>
          <a:custGeom>
            <a:avLst/>
            <a:gdLst/>
            <a:ahLst/>
            <a:cxnLst/>
            <a:rect l="l" t="t" r="r" b="b"/>
            <a:pathLst>
              <a:path w="49000" h="12930" extrusionOk="0">
                <a:moveTo>
                  <a:pt x="31172" y="0"/>
                </a:moveTo>
                <a:cubicBezTo>
                  <a:pt x="26676" y="0"/>
                  <a:pt x="23110" y="2068"/>
                  <a:pt x="20810" y="3533"/>
                </a:cubicBezTo>
                <a:cubicBezTo>
                  <a:pt x="17140" y="5913"/>
                  <a:pt x="13309" y="6679"/>
                  <a:pt x="7905" y="7002"/>
                </a:cubicBezTo>
                <a:cubicBezTo>
                  <a:pt x="2500" y="7364"/>
                  <a:pt x="0" y="12930"/>
                  <a:pt x="0" y="12930"/>
                </a:cubicBezTo>
                <a:lnTo>
                  <a:pt x="49000" y="12930"/>
                </a:lnTo>
                <a:cubicBezTo>
                  <a:pt x="49000" y="12930"/>
                  <a:pt x="48879" y="8171"/>
                  <a:pt x="40127" y="2767"/>
                </a:cubicBezTo>
                <a:cubicBezTo>
                  <a:pt x="36860" y="734"/>
                  <a:pt x="33851" y="0"/>
                  <a:pt x="3117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0" name="Google Shape;640;p23"/>
          <p:cNvSpPr/>
          <p:nvPr/>
        </p:nvSpPr>
        <p:spPr>
          <a:xfrm flipH="1">
            <a:off x="-444520" y="425636"/>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41" name="Google Shape;641;p23"/>
          <p:cNvGrpSpPr/>
          <p:nvPr/>
        </p:nvGrpSpPr>
        <p:grpSpPr>
          <a:xfrm rot="-1329632">
            <a:off x="873749" y="1342756"/>
            <a:ext cx="972496" cy="515387"/>
            <a:chOff x="2468025" y="734125"/>
            <a:chExt cx="980825" cy="519800"/>
          </a:xfrm>
        </p:grpSpPr>
        <p:sp>
          <p:nvSpPr>
            <p:cNvPr id="642" name="Google Shape;642;p23"/>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3" name="Google Shape;643;p23"/>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23"/>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13154072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45"/>
        <p:cNvGrpSpPr/>
        <p:nvPr/>
      </p:nvGrpSpPr>
      <p:grpSpPr>
        <a:xfrm>
          <a:off x="0" y="0"/>
          <a:ext cx="0" cy="0"/>
          <a:chOff x="0" y="0"/>
          <a:chExt cx="0" cy="0"/>
        </a:xfrm>
      </p:grpSpPr>
      <p:sp>
        <p:nvSpPr>
          <p:cNvPr id="646" name="Google Shape;646;p24"/>
          <p:cNvSpPr txBox="1">
            <a:spLocks noGrp="1"/>
          </p:cNvSpPr>
          <p:nvPr>
            <p:ph type="title"/>
          </p:nvPr>
        </p:nvSpPr>
        <p:spPr>
          <a:xfrm>
            <a:off x="1358200" y="2337881"/>
            <a:ext cx="4024400" cy="586800"/>
          </a:xfrm>
          <a:prstGeom prst="rect">
            <a:avLst/>
          </a:prstGeom>
        </p:spPr>
        <p:txBody>
          <a:bodyPr spcFirstLastPara="1" wrap="square" lIns="91425" tIns="91425" rIns="91425" bIns="91425" anchor="b" anchorCtr="0">
            <a:normAutofit/>
          </a:bodyPr>
          <a:lstStyle>
            <a:lvl1pPr lvl="0" rtl="0">
              <a:spcBef>
                <a:spcPts val="0"/>
              </a:spcBef>
              <a:spcAft>
                <a:spcPts val="0"/>
              </a:spcAft>
              <a:buSzPts val="2600"/>
              <a:buNone/>
              <a:defRPr sz="3467"/>
            </a:lvl1pPr>
            <a:lvl2pPr lvl="1" rtl="0">
              <a:spcBef>
                <a:spcPts val="0"/>
              </a:spcBef>
              <a:spcAft>
                <a:spcPts val="0"/>
              </a:spcAft>
              <a:buSzPts val="2600"/>
              <a:buNone/>
              <a:defRPr sz="3467"/>
            </a:lvl2pPr>
            <a:lvl3pPr lvl="2" rtl="0">
              <a:spcBef>
                <a:spcPts val="0"/>
              </a:spcBef>
              <a:spcAft>
                <a:spcPts val="0"/>
              </a:spcAft>
              <a:buSzPts val="2600"/>
              <a:buNone/>
              <a:defRPr sz="3467"/>
            </a:lvl3pPr>
            <a:lvl4pPr lvl="3" rtl="0">
              <a:spcBef>
                <a:spcPts val="0"/>
              </a:spcBef>
              <a:spcAft>
                <a:spcPts val="0"/>
              </a:spcAft>
              <a:buSzPts val="2600"/>
              <a:buNone/>
              <a:defRPr sz="3467"/>
            </a:lvl4pPr>
            <a:lvl5pPr lvl="4" rtl="0">
              <a:spcBef>
                <a:spcPts val="0"/>
              </a:spcBef>
              <a:spcAft>
                <a:spcPts val="0"/>
              </a:spcAft>
              <a:buSzPts val="2600"/>
              <a:buNone/>
              <a:defRPr sz="3467"/>
            </a:lvl5pPr>
            <a:lvl6pPr lvl="5" rtl="0">
              <a:spcBef>
                <a:spcPts val="0"/>
              </a:spcBef>
              <a:spcAft>
                <a:spcPts val="0"/>
              </a:spcAft>
              <a:buSzPts val="2600"/>
              <a:buNone/>
              <a:defRPr sz="3467"/>
            </a:lvl6pPr>
            <a:lvl7pPr lvl="6" rtl="0">
              <a:spcBef>
                <a:spcPts val="0"/>
              </a:spcBef>
              <a:spcAft>
                <a:spcPts val="0"/>
              </a:spcAft>
              <a:buSzPts val="2600"/>
              <a:buNone/>
              <a:defRPr sz="3467"/>
            </a:lvl7pPr>
            <a:lvl8pPr lvl="7" rtl="0">
              <a:spcBef>
                <a:spcPts val="0"/>
              </a:spcBef>
              <a:spcAft>
                <a:spcPts val="0"/>
              </a:spcAft>
              <a:buSzPts val="2600"/>
              <a:buNone/>
              <a:defRPr sz="3467"/>
            </a:lvl8pPr>
            <a:lvl9pPr lvl="8" rtl="0">
              <a:spcBef>
                <a:spcPts val="0"/>
              </a:spcBef>
              <a:spcAft>
                <a:spcPts val="0"/>
              </a:spcAft>
              <a:buSzPts val="2600"/>
              <a:buNone/>
              <a:defRPr sz="3467"/>
            </a:lvl9pPr>
          </a:lstStyle>
          <a:p>
            <a:endParaRPr/>
          </a:p>
        </p:txBody>
      </p:sp>
      <p:sp>
        <p:nvSpPr>
          <p:cNvPr id="647" name="Google Shape;647;p24"/>
          <p:cNvSpPr txBox="1">
            <a:spLocks noGrp="1"/>
          </p:cNvSpPr>
          <p:nvPr>
            <p:ph type="subTitle" idx="1"/>
          </p:nvPr>
        </p:nvSpPr>
        <p:spPr>
          <a:xfrm>
            <a:off x="1358200" y="2822915"/>
            <a:ext cx="4024400" cy="763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sz="1867">
                <a:solidFill>
                  <a:srgbClr val="754C24"/>
                </a:solidFill>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648" name="Google Shape;648;p24"/>
          <p:cNvSpPr txBox="1">
            <a:spLocks noGrp="1"/>
          </p:cNvSpPr>
          <p:nvPr>
            <p:ph type="title" idx="2"/>
          </p:nvPr>
        </p:nvSpPr>
        <p:spPr>
          <a:xfrm>
            <a:off x="7215600" y="4562967"/>
            <a:ext cx="4024400" cy="586800"/>
          </a:xfrm>
          <a:prstGeom prst="rect">
            <a:avLst/>
          </a:prstGeom>
        </p:spPr>
        <p:txBody>
          <a:bodyPr spcFirstLastPara="1" wrap="square" lIns="91425" tIns="91425" rIns="91425" bIns="91425" anchor="b" anchorCtr="0">
            <a:normAutofit/>
          </a:bodyPr>
          <a:lstStyle>
            <a:lvl1pPr lvl="0" rtl="0">
              <a:spcBef>
                <a:spcPts val="0"/>
              </a:spcBef>
              <a:spcAft>
                <a:spcPts val="0"/>
              </a:spcAft>
              <a:buSzPts val="1800"/>
              <a:buNone/>
              <a:defRPr sz="3467"/>
            </a:lvl1pPr>
            <a:lvl2pPr lvl="1" rtl="0">
              <a:spcBef>
                <a:spcPts val="0"/>
              </a:spcBef>
              <a:spcAft>
                <a:spcPts val="0"/>
              </a:spcAft>
              <a:buSzPts val="1800"/>
              <a:buNone/>
              <a:defRPr sz="2400"/>
            </a:lvl2pPr>
            <a:lvl3pPr lvl="2" rtl="0">
              <a:spcBef>
                <a:spcPts val="0"/>
              </a:spcBef>
              <a:spcAft>
                <a:spcPts val="0"/>
              </a:spcAft>
              <a:buSzPts val="1800"/>
              <a:buNone/>
              <a:defRPr sz="2400"/>
            </a:lvl3pPr>
            <a:lvl4pPr lvl="3" rtl="0">
              <a:spcBef>
                <a:spcPts val="0"/>
              </a:spcBef>
              <a:spcAft>
                <a:spcPts val="0"/>
              </a:spcAft>
              <a:buSzPts val="1800"/>
              <a:buNone/>
              <a:defRPr sz="2400"/>
            </a:lvl4pPr>
            <a:lvl5pPr lvl="4" rtl="0">
              <a:spcBef>
                <a:spcPts val="0"/>
              </a:spcBef>
              <a:spcAft>
                <a:spcPts val="0"/>
              </a:spcAft>
              <a:buSzPts val="1800"/>
              <a:buNone/>
              <a:defRPr sz="2400"/>
            </a:lvl5pPr>
            <a:lvl6pPr lvl="5" rtl="0">
              <a:spcBef>
                <a:spcPts val="0"/>
              </a:spcBef>
              <a:spcAft>
                <a:spcPts val="0"/>
              </a:spcAft>
              <a:buSzPts val="1800"/>
              <a:buNone/>
              <a:defRPr sz="2400"/>
            </a:lvl6pPr>
            <a:lvl7pPr lvl="6" rtl="0">
              <a:spcBef>
                <a:spcPts val="0"/>
              </a:spcBef>
              <a:spcAft>
                <a:spcPts val="0"/>
              </a:spcAft>
              <a:buSzPts val="1800"/>
              <a:buNone/>
              <a:defRPr sz="2400"/>
            </a:lvl7pPr>
            <a:lvl8pPr lvl="7" rtl="0">
              <a:spcBef>
                <a:spcPts val="0"/>
              </a:spcBef>
              <a:spcAft>
                <a:spcPts val="0"/>
              </a:spcAft>
              <a:buSzPts val="1800"/>
              <a:buNone/>
              <a:defRPr sz="2400"/>
            </a:lvl8pPr>
            <a:lvl9pPr lvl="8" rtl="0">
              <a:spcBef>
                <a:spcPts val="0"/>
              </a:spcBef>
              <a:spcAft>
                <a:spcPts val="0"/>
              </a:spcAft>
              <a:buSzPts val="1800"/>
              <a:buNone/>
              <a:defRPr sz="2400"/>
            </a:lvl9pPr>
          </a:lstStyle>
          <a:p>
            <a:endParaRPr/>
          </a:p>
        </p:txBody>
      </p:sp>
      <p:sp>
        <p:nvSpPr>
          <p:cNvPr id="649" name="Google Shape;649;p24"/>
          <p:cNvSpPr txBox="1">
            <a:spLocks noGrp="1"/>
          </p:cNvSpPr>
          <p:nvPr>
            <p:ph type="subTitle" idx="3"/>
          </p:nvPr>
        </p:nvSpPr>
        <p:spPr>
          <a:xfrm>
            <a:off x="7215600" y="5048000"/>
            <a:ext cx="4024400" cy="763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sz="1867">
                <a:solidFill>
                  <a:srgbClr val="754C24"/>
                </a:solidFill>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650" name="Google Shape;650;p24"/>
          <p:cNvSpPr txBox="1">
            <a:spLocks noGrp="1"/>
          </p:cNvSpPr>
          <p:nvPr>
            <p:ph type="title" idx="4"/>
          </p:nvPr>
        </p:nvSpPr>
        <p:spPr>
          <a:xfrm>
            <a:off x="7215600" y="2339748"/>
            <a:ext cx="4024400" cy="586800"/>
          </a:xfrm>
          <a:prstGeom prst="rect">
            <a:avLst/>
          </a:prstGeom>
        </p:spPr>
        <p:txBody>
          <a:bodyPr spcFirstLastPara="1" wrap="square" lIns="91425" tIns="91425" rIns="91425" bIns="91425" anchor="b" anchorCtr="0">
            <a:normAutofit/>
          </a:bodyPr>
          <a:lstStyle>
            <a:lvl1pPr lvl="0" rtl="0">
              <a:spcBef>
                <a:spcPts val="0"/>
              </a:spcBef>
              <a:spcAft>
                <a:spcPts val="0"/>
              </a:spcAft>
              <a:buSzPts val="2600"/>
              <a:buNone/>
              <a:defRPr sz="3467"/>
            </a:lvl1pPr>
            <a:lvl2pPr lvl="1" rtl="0">
              <a:spcBef>
                <a:spcPts val="0"/>
              </a:spcBef>
              <a:spcAft>
                <a:spcPts val="0"/>
              </a:spcAft>
              <a:buSzPts val="2600"/>
              <a:buNone/>
              <a:defRPr sz="3467"/>
            </a:lvl2pPr>
            <a:lvl3pPr lvl="2" rtl="0">
              <a:spcBef>
                <a:spcPts val="0"/>
              </a:spcBef>
              <a:spcAft>
                <a:spcPts val="0"/>
              </a:spcAft>
              <a:buSzPts val="2600"/>
              <a:buNone/>
              <a:defRPr sz="3467"/>
            </a:lvl3pPr>
            <a:lvl4pPr lvl="3" rtl="0">
              <a:spcBef>
                <a:spcPts val="0"/>
              </a:spcBef>
              <a:spcAft>
                <a:spcPts val="0"/>
              </a:spcAft>
              <a:buSzPts val="2600"/>
              <a:buNone/>
              <a:defRPr sz="3467"/>
            </a:lvl4pPr>
            <a:lvl5pPr lvl="4" rtl="0">
              <a:spcBef>
                <a:spcPts val="0"/>
              </a:spcBef>
              <a:spcAft>
                <a:spcPts val="0"/>
              </a:spcAft>
              <a:buSzPts val="2600"/>
              <a:buNone/>
              <a:defRPr sz="3467"/>
            </a:lvl5pPr>
            <a:lvl6pPr lvl="5" rtl="0">
              <a:spcBef>
                <a:spcPts val="0"/>
              </a:spcBef>
              <a:spcAft>
                <a:spcPts val="0"/>
              </a:spcAft>
              <a:buSzPts val="2600"/>
              <a:buNone/>
              <a:defRPr sz="3467"/>
            </a:lvl6pPr>
            <a:lvl7pPr lvl="6" rtl="0">
              <a:spcBef>
                <a:spcPts val="0"/>
              </a:spcBef>
              <a:spcAft>
                <a:spcPts val="0"/>
              </a:spcAft>
              <a:buSzPts val="2600"/>
              <a:buNone/>
              <a:defRPr sz="3467"/>
            </a:lvl7pPr>
            <a:lvl8pPr lvl="7" rtl="0">
              <a:spcBef>
                <a:spcPts val="0"/>
              </a:spcBef>
              <a:spcAft>
                <a:spcPts val="0"/>
              </a:spcAft>
              <a:buSzPts val="2600"/>
              <a:buNone/>
              <a:defRPr sz="3467"/>
            </a:lvl8pPr>
            <a:lvl9pPr lvl="8" rtl="0">
              <a:spcBef>
                <a:spcPts val="0"/>
              </a:spcBef>
              <a:spcAft>
                <a:spcPts val="0"/>
              </a:spcAft>
              <a:buSzPts val="2600"/>
              <a:buNone/>
              <a:defRPr sz="3467"/>
            </a:lvl9pPr>
          </a:lstStyle>
          <a:p>
            <a:endParaRPr/>
          </a:p>
        </p:txBody>
      </p:sp>
      <p:sp>
        <p:nvSpPr>
          <p:cNvPr id="651" name="Google Shape;651;p24"/>
          <p:cNvSpPr txBox="1">
            <a:spLocks noGrp="1"/>
          </p:cNvSpPr>
          <p:nvPr>
            <p:ph type="subTitle" idx="5"/>
          </p:nvPr>
        </p:nvSpPr>
        <p:spPr>
          <a:xfrm>
            <a:off x="7215600" y="2824781"/>
            <a:ext cx="4024400" cy="7636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sz="1867">
                <a:solidFill>
                  <a:srgbClr val="754C24"/>
                </a:solidFill>
              </a:defRPr>
            </a:lvl1pPr>
            <a:lvl2pPr lvl="1" rtl="0">
              <a:lnSpc>
                <a:spcPct val="100000"/>
              </a:lnSpc>
              <a:spcBef>
                <a:spcPts val="0"/>
              </a:spcBef>
              <a:spcAft>
                <a:spcPts val="0"/>
              </a:spcAft>
              <a:buSzPts val="2100"/>
              <a:buNone/>
              <a:defRPr sz="2800"/>
            </a:lvl2pPr>
            <a:lvl3pPr lvl="2" rtl="0">
              <a:lnSpc>
                <a:spcPct val="100000"/>
              </a:lnSpc>
              <a:spcBef>
                <a:spcPts val="0"/>
              </a:spcBef>
              <a:spcAft>
                <a:spcPts val="0"/>
              </a:spcAft>
              <a:buSzPts val="2100"/>
              <a:buNone/>
              <a:defRPr sz="2800"/>
            </a:lvl3pPr>
            <a:lvl4pPr lvl="3" rtl="0">
              <a:lnSpc>
                <a:spcPct val="100000"/>
              </a:lnSpc>
              <a:spcBef>
                <a:spcPts val="0"/>
              </a:spcBef>
              <a:spcAft>
                <a:spcPts val="0"/>
              </a:spcAft>
              <a:buSzPts val="2100"/>
              <a:buNone/>
              <a:defRPr sz="2800"/>
            </a:lvl4pPr>
            <a:lvl5pPr lvl="4" rtl="0">
              <a:lnSpc>
                <a:spcPct val="100000"/>
              </a:lnSpc>
              <a:spcBef>
                <a:spcPts val="0"/>
              </a:spcBef>
              <a:spcAft>
                <a:spcPts val="0"/>
              </a:spcAft>
              <a:buSzPts val="2100"/>
              <a:buNone/>
              <a:defRPr sz="2800"/>
            </a:lvl5pPr>
            <a:lvl6pPr lvl="5" rtl="0">
              <a:lnSpc>
                <a:spcPct val="100000"/>
              </a:lnSpc>
              <a:spcBef>
                <a:spcPts val="0"/>
              </a:spcBef>
              <a:spcAft>
                <a:spcPts val="0"/>
              </a:spcAft>
              <a:buSzPts val="2100"/>
              <a:buNone/>
              <a:defRPr sz="2800"/>
            </a:lvl6pPr>
            <a:lvl7pPr lvl="6" rtl="0">
              <a:lnSpc>
                <a:spcPct val="100000"/>
              </a:lnSpc>
              <a:spcBef>
                <a:spcPts val="0"/>
              </a:spcBef>
              <a:spcAft>
                <a:spcPts val="0"/>
              </a:spcAft>
              <a:buSzPts val="2100"/>
              <a:buNone/>
              <a:defRPr sz="2800"/>
            </a:lvl7pPr>
            <a:lvl8pPr lvl="7" rtl="0">
              <a:lnSpc>
                <a:spcPct val="100000"/>
              </a:lnSpc>
              <a:spcBef>
                <a:spcPts val="0"/>
              </a:spcBef>
              <a:spcAft>
                <a:spcPts val="0"/>
              </a:spcAft>
              <a:buSzPts val="2100"/>
              <a:buNone/>
              <a:defRPr sz="2800"/>
            </a:lvl8pPr>
            <a:lvl9pPr lvl="8" rtl="0">
              <a:lnSpc>
                <a:spcPct val="100000"/>
              </a:lnSpc>
              <a:spcBef>
                <a:spcPts val="0"/>
              </a:spcBef>
              <a:spcAft>
                <a:spcPts val="0"/>
              </a:spcAft>
              <a:buSzPts val="2100"/>
              <a:buNone/>
              <a:defRPr sz="2800"/>
            </a:lvl9pPr>
          </a:lstStyle>
          <a:p>
            <a:endParaRPr/>
          </a:p>
        </p:txBody>
      </p:sp>
      <p:sp>
        <p:nvSpPr>
          <p:cNvPr id="652" name="Google Shape;652;p24"/>
          <p:cNvSpPr txBox="1">
            <a:spLocks noGrp="1"/>
          </p:cNvSpPr>
          <p:nvPr>
            <p:ph type="title" idx="6"/>
          </p:nvPr>
        </p:nvSpPr>
        <p:spPr>
          <a:xfrm>
            <a:off x="950967" y="491767"/>
            <a:ext cx="10264800" cy="7636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3500"/>
              <a:buNone/>
              <a:defRPr sz="509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53" name="Google Shape;653;p24"/>
          <p:cNvSpPr/>
          <p:nvPr/>
        </p:nvSpPr>
        <p:spPr>
          <a:xfrm>
            <a:off x="-950640" y="5469734"/>
            <a:ext cx="13599387" cy="1675133"/>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654" name="Google Shape;654;p24"/>
          <p:cNvSpPr/>
          <p:nvPr/>
        </p:nvSpPr>
        <p:spPr>
          <a:xfrm flipH="1">
            <a:off x="9981247" y="14011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5" name="Google Shape;655;p24"/>
          <p:cNvSpPr/>
          <p:nvPr/>
        </p:nvSpPr>
        <p:spPr>
          <a:xfrm>
            <a:off x="-404252" y="1041420"/>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532510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36"/>
        <p:cNvGrpSpPr/>
        <p:nvPr/>
      </p:nvGrpSpPr>
      <p:grpSpPr>
        <a:xfrm>
          <a:off x="0" y="0"/>
          <a:ext cx="0" cy="0"/>
          <a:chOff x="0" y="0"/>
          <a:chExt cx="0" cy="0"/>
        </a:xfrm>
      </p:grpSpPr>
      <p:sp>
        <p:nvSpPr>
          <p:cNvPr id="737" name="Google Shape;737;p28"/>
          <p:cNvSpPr/>
          <p:nvPr/>
        </p:nvSpPr>
        <p:spPr>
          <a:xfrm flipH="1">
            <a:off x="468688" y="718367"/>
            <a:ext cx="1478400" cy="1478400"/>
          </a:xfrm>
          <a:prstGeom prst="ellipse">
            <a:avLst/>
          </a:pr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38" name="Google Shape;738;p28"/>
          <p:cNvGrpSpPr/>
          <p:nvPr/>
        </p:nvGrpSpPr>
        <p:grpSpPr>
          <a:xfrm flipH="1">
            <a:off x="662973" y="245266"/>
            <a:ext cx="4062439" cy="7247623"/>
            <a:chOff x="3734270" y="74249"/>
            <a:chExt cx="3046829" cy="5435717"/>
          </a:xfrm>
        </p:grpSpPr>
        <p:grpSp>
          <p:nvGrpSpPr>
            <p:cNvPr id="739" name="Google Shape;739;p28"/>
            <p:cNvGrpSpPr/>
            <p:nvPr/>
          </p:nvGrpSpPr>
          <p:grpSpPr>
            <a:xfrm rot="312499">
              <a:off x="4269747" y="179454"/>
              <a:ext cx="2417210" cy="2184088"/>
              <a:chOff x="3949525" y="-38550"/>
              <a:chExt cx="2695666" cy="2435690"/>
            </a:xfrm>
          </p:grpSpPr>
          <p:sp>
            <p:nvSpPr>
              <p:cNvPr id="740" name="Google Shape;740;p28"/>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1" name="Google Shape;741;p28"/>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2" name="Google Shape;742;p28"/>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3" name="Google Shape;743;p28"/>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4" name="Google Shape;744;p28"/>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5" name="Google Shape;745;p28"/>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6" name="Google Shape;746;p28"/>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47" name="Google Shape;747;p28"/>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48" name="Google Shape;748;p28"/>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49" name="Google Shape;749;p28"/>
          <p:cNvGrpSpPr/>
          <p:nvPr/>
        </p:nvGrpSpPr>
        <p:grpSpPr>
          <a:xfrm rot="1325081">
            <a:off x="8196901" y="409193"/>
            <a:ext cx="972537" cy="515408"/>
            <a:chOff x="2468025" y="734125"/>
            <a:chExt cx="980825" cy="519800"/>
          </a:xfrm>
        </p:grpSpPr>
        <p:sp>
          <p:nvSpPr>
            <p:cNvPr id="750" name="Google Shape;750;p28"/>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1" name="Google Shape;751;p28"/>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2" name="Google Shape;752;p28"/>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53" name="Google Shape;753;p28"/>
          <p:cNvSpPr/>
          <p:nvPr/>
        </p:nvSpPr>
        <p:spPr>
          <a:xfrm>
            <a:off x="-1206490" y="27765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 name="Google Shape;754;p28"/>
          <p:cNvSpPr/>
          <p:nvPr/>
        </p:nvSpPr>
        <p:spPr>
          <a:xfrm>
            <a:off x="-1517307" y="5521300"/>
            <a:ext cx="13599387" cy="1675133"/>
          </a:xfrm>
          <a:custGeom>
            <a:avLst/>
            <a:gdLst/>
            <a:ahLst/>
            <a:cxnLst/>
            <a:rect l="l" t="t" r="r" b="b"/>
            <a:pathLst>
              <a:path w="279019" h="50254" extrusionOk="0">
                <a:moveTo>
                  <a:pt x="18613" y="24122"/>
                </a:moveTo>
                <a:cubicBezTo>
                  <a:pt x="23058" y="18217"/>
                  <a:pt x="37346" y="15613"/>
                  <a:pt x="45283" y="12311"/>
                </a:cubicBezTo>
                <a:cubicBezTo>
                  <a:pt x="53221" y="9009"/>
                  <a:pt x="60269" y="6279"/>
                  <a:pt x="66238" y="4310"/>
                </a:cubicBezTo>
                <a:cubicBezTo>
                  <a:pt x="72207" y="2342"/>
                  <a:pt x="75700" y="1072"/>
                  <a:pt x="81097" y="500"/>
                </a:cubicBezTo>
                <a:cubicBezTo>
                  <a:pt x="86495" y="-71"/>
                  <a:pt x="93162" y="-389"/>
                  <a:pt x="98623" y="881"/>
                </a:cubicBezTo>
                <a:cubicBezTo>
                  <a:pt x="104084" y="2151"/>
                  <a:pt x="108021" y="4437"/>
                  <a:pt x="113863" y="8120"/>
                </a:cubicBezTo>
                <a:cubicBezTo>
                  <a:pt x="119705" y="11803"/>
                  <a:pt x="129230" y="19614"/>
                  <a:pt x="133675" y="22979"/>
                </a:cubicBezTo>
                <a:cubicBezTo>
                  <a:pt x="138120" y="26345"/>
                  <a:pt x="137422" y="27170"/>
                  <a:pt x="140533" y="28313"/>
                </a:cubicBezTo>
                <a:cubicBezTo>
                  <a:pt x="143645" y="29456"/>
                  <a:pt x="147201" y="30536"/>
                  <a:pt x="152344" y="29837"/>
                </a:cubicBezTo>
                <a:cubicBezTo>
                  <a:pt x="157488" y="29139"/>
                  <a:pt x="165489" y="25710"/>
                  <a:pt x="171394" y="24122"/>
                </a:cubicBezTo>
                <a:cubicBezTo>
                  <a:pt x="177300" y="22535"/>
                  <a:pt x="181491" y="20566"/>
                  <a:pt x="187777" y="20312"/>
                </a:cubicBezTo>
                <a:cubicBezTo>
                  <a:pt x="194064" y="20058"/>
                  <a:pt x="202382" y="20947"/>
                  <a:pt x="209113" y="22598"/>
                </a:cubicBezTo>
                <a:cubicBezTo>
                  <a:pt x="215844" y="24249"/>
                  <a:pt x="222448" y="27869"/>
                  <a:pt x="228163" y="30218"/>
                </a:cubicBezTo>
                <a:cubicBezTo>
                  <a:pt x="233878" y="32568"/>
                  <a:pt x="238450" y="34854"/>
                  <a:pt x="243403" y="36695"/>
                </a:cubicBezTo>
                <a:cubicBezTo>
                  <a:pt x="248356" y="38537"/>
                  <a:pt x="253436" y="39870"/>
                  <a:pt x="257881" y="41267"/>
                </a:cubicBezTo>
                <a:cubicBezTo>
                  <a:pt x="262326" y="42664"/>
                  <a:pt x="270391" y="43744"/>
                  <a:pt x="270073" y="45077"/>
                </a:cubicBezTo>
                <a:cubicBezTo>
                  <a:pt x="269756" y="46411"/>
                  <a:pt x="297886" y="48824"/>
                  <a:pt x="255976" y="49268"/>
                </a:cubicBezTo>
                <a:cubicBezTo>
                  <a:pt x="214066" y="49713"/>
                  <a:pt x="58174" y="51935"/>
                  <a:pt x="18613" y="47744"/>
                </a:cubicBezTo>
                <a:cubicBezTo>
                  <a:pt x="-20947" y="43553"/>
                  <a:pt x="14168" y="30028"/>
                  <a:pt x="18613" y="24122"/>
                </a:cubicBezTo>
                <a:close/>
              </a:path>
            </a:pathLst>
          </a:custGeom>
          <a:solidFill>
            <a:srgbClr val="FBE5BB"/>
          </a:solidFill>
          <a:ln>
            <a:noFill/>
          </a:ln>
        </p:spPr>
      </p:sp>
      <p:sp>
        <p:nvSpPr>
          <p:cNvPr id="755" name="Google Shape;755;p28"/>
          <p:cNvSpPr/>
          <p:nvPr/>
        </p:nvSpPr>
        <p:spPr>
          <a:xfrm>
            <a:off x="9563110" y="452487"/>
            <a:ext cx="2298399" cy="587392"/>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rgbClr val="D6F4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31892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756"/>
        <p:cNvGrpSpPr/>
        <p:nvPr/>
      </p:nvGrpSpPr>
      <p:grpSpPr>
        <a:xfrm>
          <a:off x="0" y="0"/>
          <a:ext cx="0" cy="0"/>
          <a:chOff x="0" y="0"/>
          <a:chExt cx="0" cy="0"/>
        </a:xfrm>
      </p:grpSpPr>
      <p:sp>
        <p:nvSpPr>
          <p:cNvPr id="757" name="Google Shape;757;p29"/>
          <p:cNvSpPr/>
          <p:nvPr/>
        </p:nvSpPr>
        <p:spPr>
          <a:xfrm rot="10800000">
            <a:off x="9531200" y="5132667"/>
            <a:ext cx="2203600" cy="1968400"/>
          </a:xfrm>
          <a:prstGeom prst="pie">
            <a:avLst>
              <a:gd name="adj1" fmla="val 0"/>
              <a:gd name="adj2" fmla="val 10721538"/>
            </a:avLst>
          </a:prstGeom>
          <a:solidFill>
            <a:srgbClr val="FBE5BB"/>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8" name="Google Shape;758;p29"/>
          <p:cNvSpPr/>
          <p:nvPr/>
        </p:nvSpPr>
        <p:spPr>
          <a:xfrm flipH="1">
            <a:off x="-152107" y="5600701"/>
            <a:ext cx="12420308" cy="3187753"/>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9" name="Google Shape;759;p29"/>
          <p:cNvSpPr/>
          <p:nvPr/>
        </p:nvSpPr>
        <p:spPr>
          <a:xfrm>
            <a:off x="-73996" y="2083821"/>
            <a:ext cx="1785159" cy="456225"/>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60" name="Google Shape;760;p29"/>
          <p:cNvGrpSpPr/>
          <p:nvPr/>
        </p:nvGrpSpPr>
        <p:grpSpPr>
          <a:xfrm>
            <a:off x="10307799" y="4025907"/>
            <a:ext cx="907807" cy="1321423"/>
            <a:chOff x="7730849" y="1571630"/>
            <a:chExt cx="680855" cy="991067"/>
          </a:xfrm>
        </p:grpSpPr>
        <p:sp>
          <p:nvSpPr>
            <p:cNvPr id="761" name="Google Shape;761;p29"/>
            <p:cNvSpPr/>
            <p:nvPr/>
          </p:nvSpPr>
          <p:spPr>
            <a:xfrm flipH="1">
              <a:off x="7891829" y="1863713"/>
              <a:ext cx="195451" cy="698983"/>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2" name="Google Shape;762;p29"/>
            <p:cNvSpPr/>
            <p:nvPr/>
          </p:nvSpPr>
          <p:spPr>
            <a:xfrm flipH="1">
              <a:off x="8096002" y="1655455"/>
              <a:ext cx="252191" cy="214719"/>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3" name="Google Shape;763;p29"/>
            <p:cNvSpPr/>
            <p:nvPr/>
          </p:nvSpPr>
          <p:spPr>
            <a:xfrm flipH="1">
              <a:off x="8096001" y="1845669"/>
              <a:ext cx="315702" cy="115533"/>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4" name="Google Shape;764;p29"/>
            <p:cNvSpPr/>
            <p:nvPr/>
          </p:nvSpPr>
          <p:spPr>
            <a:xfrm flipH="1">
              <a:off x="7730849" y="1824683"/>
              <a:ext cx="357260" cy="103530"/>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5" name="Google Shape;765;p29"/>
            <p:cNvSpPr/>
            <p:nvPr/>
          </p:nvSpPr>
          <p:spPr>
            <a:xfrm flipH="1">
              <a:off x="7886873" y="1571630"/>
              <a:ext cx="219221" cy="302001"/>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6" name="Google Shape;766;p29"/>
            <p:cNvSpPr/>
            <p:nvPr/>
          </p:nvSpPr>
          <p:spPr>
            <a:xfrm flipH="1">
              <a:off x="8090732" y="1874098"/>
              <a:ext cx="194464" cy="312721"/>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7" name="Google Shape;767;p29"/>
            <p:cNvSpPr/>
            <p:nvPr/>
          </p:nvSpPr>
          <p:spPr>
            <a:xfrm flipH="1">
              <a:off x="8090730" y="1842688"/>
              <a:ext cx="320974" cy="11851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8" name="Google Shape;768;p29"/>
            <p:cNvSpPr/>
            <p:nvPr/>
          </p:nvSpPr>
          <p:spPr>
            <a:xfrm flipH="1">
              <a:off x="8090731" y="1655573"/>
              <a:ext cx="257462" cy="218549"/>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69" name="Google Shape;769;p29"/>
            <p:cNvSpPr/>
            <p:nvPr/>
          </p:nvSpPr>
          <p:spPr>
            <a:xfrm flipH="1">
              <a:off x="7886873" y="1571788"/>
              <a:ext cx="248400" cy="291952"/>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70" name="Google Shape;770;p29"/>
          <p:cNvSpPr/>
          <p:nvPr/>
        </p:nvSpPr>
        <p:spPr>
          <a:xfrm>
            <a:off x="10471644" y="5264893"/>
            <a:ext cx="268333" cy="132800"/>
          </a:xfrm>
          <a:custGeom>
            <a:avLst/>
            <a:gdLst/>
            <a:ahLst/>
            <a:cxnLst/>
            <a:rect l="l" t="t" r="r" b="b"/>
            <a:pathLst>
              <a:path w="8050" h="3984" extrusionOk="0">
                <a:moveTo>
                  <a:pt x="748" y="73"/>
                </a:moveTo>
                <a:cubicBezTo>
                  <a:pt x="1097" y="-229"/>
                  <a:pt x="1533" y="549"/>
                  <a:pt x="2176" y="692"/>
                </a:cubicBezTo>
                <a:cubicBezTo>
                  <a:pt x="2819" y="835"/>
                  <a:pt x="3907" y="946"/>
                  <a:pt x="4605" y="930"/>
                </a:cubicBezTo>
                <a:cubicBezTo>
                  <a:pt x="5304" y="914"/>
                  <a:pt x="5907" y="692"/>
                  <a:pt x="6367" y="597"/>
                </a:cubicBezTo>
                <a:cubicBezTo>
                  <a:pt x="6827" y="502"/>
                  <a:pt x="7089" y="192"/>
                  <a:pt x="7367" y="359"/>
                </a:cubicBezTo>
                <a:cubicBezTo>
                  <a:pt x="7645" y="526"/>
                  <a:pt x="8098" y="1081"/>
                  <a:pt x="8034" y="1597"/>
                </a:cubicBezTo>
                <a:cubicBezTo>
                  <a:pt x="7971" y="2113"/>
                  <a:pt x="7907" y="3065"/>
                  <a:pt x="6986" y="3454"/>
                </a:cubicBezTo>
                <a:cubicBezTo>
                  <a:pt x="6065" y="3843"/>
                  <a:pt x="3661" y="4089"/>
                  <a:pt x="2510" y="3930"/>
                </a:cubicBezTo>
                <a:cubicBezTo>
                  <a:pt x="1359" y="3771"/>
                  <a:pt x="375" y="3145"/>
                  <a:pt x="81" y="2502"/>
                </a:cubicBezTo>
                <a:cubicBezTo>
                  <a:pt x="-213" y="1859"/>
                  <a:pt x="399" y="375"/>
                  <a:pt x="748" y="73"/>
                </a:cubicBezTo>
                <a:close/>
              </a:path>
            </a:pathLst>
          </a:custGeom>
          <a:solidFill>
            <a:srgbClr val="FBE5BB"/>
          </a:solidFill>
          <a:ln>
            <a:noFill/>
          </a:ln>
        </p:spPr>
      </p:sp>
      <p:grpSp>
        <p:nvGrpSpPr>
          <p:cNvPr id="771" name="Google Shape;771;p29"/>
          <p:cNvGrpSpPr/>
          <p:nvPr/>
        </p:nvGrpSpPr>
        <p:grpSpPr>
          <a:xfrm>
            <a:off x="8934283" y="571524"/>
            <a:ext cx="4090357" cy="1645200"/>
            <a:chOff x="6691187" y="447693"/>
            <a:chExt cx="3067768" cy="1233900"/>
          </a:xfrm>
        </p:grpSpPr>
        <p:sp>
          <p:nvSpPr>
            <p:cNvPr id="772" name="Google Shape;772;p29"/>
            <p:cNvSpPr/>
            <p:nvPr/>
          </p:nvSpPr>
          <p:spPr>
            <a:xfrm>
              <a:off x="6950149" y="447693"/>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773" name="Google Shape;773;p29"/>
            <p:cNvGrpSpPr/>
            <p:nvPr/>
          </p:nvGrpSpPr>
          <p:grpSpPr>
            <a:xfrm flipH="1">
              <a:off x="6691187" y="1376106"/>
              <a:ext cx="576431" cy="305486"/>
              <a:chOff x="2468025" y="734125"/>
              <a:chExt cx="980825" cy="519800"/>
            </a:xfrm>
          </p:grpSpPr>
          <p:sp>
            <p:nvSpPr>
              <p:cNvPr id="774" name="Google Shape;774;p29"/>
              <p:cNvSpPr/>
              <p:nvPr/>
            </p:nvSpPr>
            <p:spPr>
              <a:xfrm>
                <a:off x="2831050" y="905000"/>
                <a:ext cx="617800" cy="140225"/>
              </a:xfrm>
              <a:custGeom>
                <a:avLst/>
                <a:gdLst/>
                <a:ahLst/>
                <a:cxnLst/>
                <a:rect l="l" t="t" r="r" b="b"/>
                <a:pathLst>
                  <a:path w="24712" h="5609" extrusionOk="0">
                    <a:moveTo>
                      <a:pt x="18198" y="1"/>
                    </a:moveTo>
                    <a:cubicBezTo>
                      <a:pt x="15715" y="1"/>
                      <a:pt x="14485" y="2407"/>
                      <a:pt x="12052" y="2407"/>
                    </a:cubicBezTo>
                    <a:cubicBezTo>
                      <a:pt x="9710" y="2407"/>
                      <a:pt x="7709" y="668"/>
                      <a:pt x="5003" y="668"/>
                    </a:cubicBezTo>
                    <a:cubicBezTo>
                      <a:pt x="4711" y="668"/>
                      <a:pt x="4411" y="688"/>
                      <a:pt x="4101" y="733"/>
                    </a:cubicBezTo>
                    <a:cubicBezTo>
                      <a:pt x="1507" y="1131"/>
                      <a:pt x="0" y="5315"/>
                      <a:pt x="0" y="5315"/>
                    </a:cubicBezTo>
                    <a:cubicBezTo>
                      <a:pt x="0" y="5315"/>
                      <a:pt x="3060" y="2256"/>
                      <a:pt x="5465" y="2256"/>
                    </a:cubicBezTo>
                    <a:cubicBezTo>
                      <a:pt x="5520" y="2256"/>
                      <a:pt x="5574" y="2257"/>
                      <a:pt x="5629" y="2260"/>
                    </a:cubicBezTo>
                    <a:cubicBezTo>
                      <a:pt x="8077" y="2407"/>
                      <a:pt x="9918" y="5608"/>
                      <a:pt x="12199" y="5608"/>
                    </a:cubicBezTo>
                    <a:cubicBezTo>
                      <a:pt x="14398" y="5608"/>
                      <a:pt x="16189" y="1931"/>
                      <a:pt x="18903" y="1931"/>
                    </a:cubicBezTo>
                    <a:cubicBezTo>
                      <a:pt x="19003" y="1931"/>
                      <a:pt x="19105" y="1936"/>
                      <a:pt x="19208" y="1947"/>
                    </a:cubicBezTo>
                    <a:cubicBezTo>
                      <a:pt x="22116" y="2260"/>
                      <a:pt x="24711" y="4395"/>
                      <a:pt x="24711" y="4395"/>
                    </a:cubicBezTo>
                    <a:cubicBezTo>
                      <a:pt x="24711" y="4395"/>
                      <a:pt x="22409" y="880"/>
                      <a:pt x="19208" y="126"/>
                    </a:cubicBezTo>
                    <a:cubicBezTo>
                      <a:pt x="18848" y="39"/>
                      <a:pt x="18513" y="1"/>
                      <a:pt x="18198" y="1"/>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5" name="Google Shape;775;p29"/>
              <p:cNvSpPr/>
              <p:nvPr/>
            </p:nvSpPr>
            <p:spPr>
              <a:xfrm>
                <a:off x="2468025" y="1149000"/>
                <a:ext cx="463475" cy="104925"/>
              </a:xfrm>
              <a:custGeom>
                <a:avLst/>
                <a:gdLst/>
                <a:ahLst/>
                <a:cxnLst/>
                <a:rect l="l" t="t" r="r" b="b"/>
                <a:pathLst>
                  <a:path w="18539" h="4197" extrusionOk="0">
                    <a:moveTo>
                      <a:pt x="13655" y="0"/>
                    </a:moveTo>
                    <a:cubicBezTo>
                      <a:pt x="11792" y="0"/>
                      <a:pt x="10877" y="1811"/>
                      <a:pt x="9039" y="1811"/>
                    </a:cubicBezTo>
                    <a:cubicBezTo>
                      <a:pt x="7276" y="1811"/>
                      <a:pt x="5771" y="489"/>
                      <a:pt x="3746" y="489"/>
                    </a:cubicBezTo>
                    <a:cubicBezTo>
                      <a:pt x="3535" y="489"/>
                      <a:pt x="3319" y="504"/>
                      <a:pt x="3097" y="535"/>
                    </a:cubicBezTo>
                    <a:cubicBezTo>
                      <a:pt x="1151" y="828"/>
                      <a:pt x="0" y="3967"/>
                      <a:pt x="0" y="3967"/>
                    </a:cubicBezTo>
                    <a:cubicBezTo>
                      <a:pt x="0" y="3967"/>
                      <a:pt x="2304" y="1683"/>
                      <a:pt x="4109" y="1683"/>
                    </a:cubicBezTo>
                    <a:cubicBezTo>
                      <a:pt x="4148" y="1683"/>
                      <a:pt x="4188" y="1684"/>
                      <a:pt x="4227" y="1686"/>
                    </a:cubicBezTo>
                    <a:cubicBezTo>
                      <a:pt x="6068" y="1811"/>
                      <a:pt x="7449" y="4197"/>
                      <a:pt x="9165" y="4197"/>
                    </a:cubicBezTo>
                    <a:cubicBezTo>
                      <a:pt x="10817" y="4197"/>
                      <a:pt x="12139" y="1443"/>
                      <a:pt x="14177" y="1443"/>
                    </a:cubicBezTo>
                    <a:cubicBezTo>
                      <a:pt x="14255" y="1443"/>
                      <a:pt x="14335" y="1447"/>
                      <a:pt x="14417" y="1456"/>
                    </a:cubicBezTo>
                    <a:cubicBezTo>
                      <a:pt x="16593" y="1686"/>
                      <a:pt x="18539" y="3297"/>
                      <a:pt x="18539" y="3297"/>
                    </a:cubicBezTo>
                    <a:cubicBezTo>
                      <a:pt x="18539" y="3297"/>
                      <a:pt x="16823" y="661"/>
                      <a:pt x="14417" y="96"/>
                    </a:cubicBezTo>
                    <a:cubicBezTo>
                      <a:pt x="14145" y="30"/>
                      <a:pt x="13892" y="0"/>
                      <a:pt x="1365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76" name="Google Shape;776;p29"/>
              <p:cNvSpPr/>
              <p:nvPr/>
            </p:nvSpPr>
            <p:spPr>
              <a:xfrm>
                <a:off x="2565325" y="734125"/>
                <a:ext cx="290850" cy="66275"/>
              </a:xfrm>
              <a:custGeom>
                <a:avLst/>
                <a:gdLst/>
                <a:ahLst/>
                <a:cxnLst/>
                <a:rect l="l" t="t" r="r" b="b"/>
                <a:pathLst>
                  <a:path w="11634" h="2651" extrusionOk="0">
                    <a:moveTo>
                      <a:pt x="8575" y="0"/>
                    </a:moveTo>
                    <a:cubicBezTo>
                      <a:pt x="7400" y="0"/>
                      <a:pt x="6825" y="1144"/>
                      <a:pt x="5670" y="1144"/>
                    </a:cubicBezTo>
                    <a:cubicBezTo>
                      <a:pt x="4579" y="1144"/>
                      <a:pt x="3640" y="316"/>
                      <a:pt x="2367" y="316"/>
                    </a:cubicBezTo>
                    <a:cubicBezTo>
                      <a:pt x="2224" y="316"/>
                      <a:pt x="2077" y="326"/>
                      <a:pt x="1925" y="349"/>
                    </a:cubicBezTo>
                    <a:cubicBezTo>
                      <a:pt x="711" y="538"/>
                      <a:pt x="0" y="2505"/>
                      <a:pt x="0" y="2505"/>
                    </a:cubicBezTo>
                    <a:cubicBezTo>
                      <a:pt x="0" y="2505"/>
                      <a:pt x="1445" y="1080"/>
                      <a:pt x="2585" y="1080"/>
                    </a:cubicBezTo>
                    <a:cubicBezTo>
                      <a:pt x="2610" y="1080"/>
                      <a:pt x="2634" y="1080"/>
                      <a:pt x="2657" y="1082"/>
                    </a:cubicBezTo>
                    <a:cubicBezTo>
                      <a:pt x="3808" y="1124"/>
                      <a:pt x="4666" y="2651"/>
                      <a:pt x="5733" y="2651"/>
                    </a:cubicBezTo>
                    <a:cubicBezTo>
                      <a:pt x="6780" y="2651"/>
                      <a:pt x="7614" y="906"/>
                      <a:pt x="8888" y="906"/>
                    </a:cubicBezTo>
                    <a:cubicBezTo>
                      <a:pt x="8938" y="906"/>
                      <a:pt x="8988" y="909"/>
                      <a:pt x="9039" y="914"/>
                    </a:cubicBezTo>
                    <a:cubicBezTo>
                      <a:pt x="10399" y="1061"/>
                      <a:pt x="11634" y="2065"/>
                      <a:pt x="11634" y="2065"/>
                    </a:cubicBezTo>
                    <a:cubicBezTo>
                      <a:pt x="11634" y="2065"/>
                      <a:pt x="10546" y="412"/>
                      <a:pt x="9039" y="56"/>
                    </a:cubicBezTo>
                    <a:cubicBezTo>
                      <a:pt x="8874" y="17"/>
                      <a:pt x="8720" y="0"/>
                      <a:pt x="8575" y="0"/>
                    </a:cubicBezTo>
                    <a:close/>
                  </a:path>
                </a:pathLst>
              </a:custGeom>
              <a:solidFill>
                <a:srgbClr val="00587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5879974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777"/>
        <p:cNvGrpSpPr/>
        <p:nvPr/>
      </p:nvGrpSpPr>
      <p:grpSpPr>
        <a:xfrm>
          <a:off x="0" y="0"/>
          <a:ext cx="0" cy="0"/>
          <a:chOff x="0" y="0"/>
          <a:chExt cx="0" cy="0"/>
        </a:xfrm>
      </p:grpSpPr>
      <p:grpSp>
        <p:nvGrpSpPr>
          <p:cNvPr id="778" name="Google Shape;778;p30"/>
          <p:cNvGrpSpPr/>
          <p:nvPr/>
        </p:nvGrpSpPr>
        <p:grpSpPr>
          <a:xfrm>
            <a:off x="-44515" y="3873767"/>
            <a:ext cx="12281033" cy="2984168"/>
            <a:chOff x="-100" y="2905325"/>
            <a:chExt cx="9210775" cy="2238126"/>
          </a:xfrm>
        </p:grpSpPr>
        <p:sp>
          <p:nvSpPr>
            <p:cNvPr id="779" name="Google Shape;779;p30"/>
            <p:cNvSpPr/>
            <p:nvPr/>
          </p:nvSpPr>
          <p:spPr>
            <a:xfrm flipH="1">
              <a:off x="62" y="2905325"/>
              <a:ext cx="9210613" cy="1935365"/>
            </a:xfrm>
            <a:custGeom>
              <a:avLst/>
              <a:gdLst/>
              <a:ahLst/>
              <a:cxnLst/>
              <a:rect l="l" t="t" r="r" b="b"/>
              <a:pathLst>
                <a:path w="209237" h="68003" extrusionOk="0">
                  <a:moveTo>
                    <a:pt x="1737" y="0"/>
                  </a:moveTo>
                  <a:cubicBezTo>
                    <a:pt x="1569" y="544"/>
                    <a:pt x="1109" y="984"/>
                    <a:pt x="565" y="1151"/>
                  </a:cubicBezTo>
                  <a:lnTo>
                    <a:pt x="0" y="1151"/>
                  </a:lnTo>
                  <a:lnTo>
                    <a:pt x="0" y="68002"/>
                  </a:lnTo>
                  <a:lnTo>
                    <a:pt x="209236" y="68002"/>
                  </a:lnTo>
                  <a:lnTo>
                    <a:pt x="209236" y="1214"/>
                  </a:lnTo>
                  <a:lnTo>
                    <a:pt x="209236" y="1151"/>
                  </a:lnTo>
                  <a:lnTo>
                    <a:pt x="208776" y="1151"/>
                  </a:lnTo>
                  <a:cubicBezTo>
                    <a:pt x="208211" y="1026"/>
                    <a:pt x="207332" y="733"/>
                    <a:pt x="207060" y="0"/>
                  </a:cubicBezTo>
                  <a:cubicBezTo>
                    <a:pt x="206893" y="544"/>
                    <a:pt x="206432" y="984"/>
                    <a:pt x="205888" y="1151"/>
                  </a:cubicBezTo>
                  <a:lnTo>
                    <a:pt x="205847" y="1151"/>
                  </a:lnTo>
                  <a:cubicBezTo>
                    <a:pt x="205282" y="1026"/>
                    <a:pt x="204382" y="733"/>
                    <a:pt x="204131" y="0"/>
                  </a:cubicBezTo>
                  <a:cubicBezTo>
                    <a:pt x="203942" y="544"/>
                    <a:pt x="203503" y="984"/>
                    <a:pt x="202959" y="1151"/>
                  </a:cubicBezTo>
                  <a:lnTo>
                    <a:pt x="202896" y="1151"/>
                  </a:lnTo>
                  <a:cubicBezTo>
                    <a:pt x="202352" y="1026"/>
                    <a:pt x="201453" y="733"/>
                    <a:pt x="201201" y="0"/>
                  </a:cubicBezTo>
                  <a:cubicBezTo>
                    <a:pt x="201013" y="544"/>
                    <a:pt x="200574" y="984"/>
                    <a:pt x="200009" y="1151"/>
                  </a:cubicBezTo>
                  <a:lnTo>
                    <a:pt x="199967" y="1151"/>
                  </a:lnTo>
                  <a:cubicBezTo>
                    <a:pt x="199423" y="1026"/>
                    <a:pt x="198523" y="733"/>
                    <a:pt x="198272" y="0"/>
                  </a:cubicBezTo>
                  <a:cubicBezTo>
                    <a:pt x="198084" y="544"/>
                    <a:pt x="197644" y="984"/>
                    <a:pt x="197080" y="1151"/>
                  </a:cubicBezTo>
                  <a:lnTo>
                    <a:pt x="197038" y="1151"/>
                  </a:lnTo>
                  <a:cubicBezTo>
                    <a:pt x="196494" y="1026"/>
                    <a:pt x="195594" y="733"/>
                    <a:pt x="195343" y="0"/>
                  </a:cubicBezTo>
                  <a:cubicBezTo>
                    <a:pt x="195155" y="544"/>
                    <a:pt x="194715" y="984"/>
                    <a:pt x="194150" y="1151"/>
                  </a:cubicBezTo>
                  <a:lnTo>
                    <a:pt x="194108" y="1151"/>
                  </a:lnTo>
                  <a:cubicBezTo>
                    <a:pt x="193543" y="1026"/>
                    <a:pt x="192665" y="733"/>
                    <a:pt x="192414" y="0"/>
                  </a:cubicBezTo>
                  <a:cubicBezTo>
                    <a:pt x="192225" y="544"/>
                    <a:pt x="191786" y="984"/>
                    <a:pt x="191221" y="1151"/>
                  </a:cubicBezTo>
                  <a:lnTo>
                    <a:pt x="191179" y="1151"/>
                  </a:lnTo>
                  <a:cubicBezTo>
                    <a:pt x="190614" y="1026"/>
                    <a:pt x="189735" y="733"/>
                    <a:pt x="189484" y="0"/>
                  </a:cubicBezTo>
                  <a:cubicBezTo>
                    <a:pt x="189296" y="544"/>
                    <a:pt x="188857" y="984"/>
                    <a:pt x="188292" y="1151"/>
                  </a:cubicBezTo>
                  <a:lnTo>
                    <a:pt x="188250" y="1151"/>
                  </a:lnTo>
                  <a:cubicBezTo>
                    <a:pt x="187685" y="1026"/>
                    <a:pt x="186806" y="733"/>
                    <a:pt x="186534" y="0"/>
                  </a:cubicBezTo>
                  <a:cubicBezTo>
                    <a:pt x="186367" y="544"/>
                    <a:pt x="185906" y="984"/>
                    <a:pt x="185362" y="1151"/>
                  </a:cubicBezTo>
                  <a:lnTo>
                    <a:pt x="185320" y="1151"/>
                  </a:lnTo>
                  <a:cubicBezTo>
                    <a:pt x="184756" y="1026"/>
                    <a:pt x="183877" y="733"/>
                    <a:pt x="183605" y="0"/>
                  </a:cubicBezTo>
                  <a:cubicBezTo>
                    <a:pt x="183416" y="544"/>
                    <a:pt x="182977" y="984"/>
                    <a:pt x="182433" y="1151"/>
                  </a:cubicBezTo>
                  <a:lnTo>
                    <a:pt x="182391" y="1151"/>
                  </a:lnTo>
                  <a:cubicBezTo>
                    <a:pt x="181826" y="1026"/>
                    <a:pt x="180927" y="733"/>
                    <a:pt x="180675" y="0"/>
                  </a:cubicBezTo>
                  <a:cubicBezTo>
                    <a:pt x="180487" y="544"/>
                    <a:pt x="180048" y="984"/>
                    <a:pt x="179504" y="1151"/>
                  </a:cubicBezTo>
                  <a:lnTo>
                    <a:pt x="179441" y="1151"/>
                  </a:lnTo>
                  <a:cubicBezTo>
                    <a:pt x="178897" y="1026"/>
                    <a:pt x="177997" y="733"/>
                    <a:pt x="177746" y="0"/>
                  </a:cubicBezTo>
                  <a:cubicBezTo>
                    <a:pt x="177558" y="544"/>
                    <a:pt x="177118" y="984"/>
                    <a:pt x="176553" y="1151"/>
                  </a:cubicBezTo>
                  <a:lnTo>
                    <a:pt x="176512" y="1151"/>
                  </a:lnTo>
                  <a:cubicBezTo>
                    <a:pt x="175968" y="1026"/>
                    <a:pt x="175068" y="733"/>
                    <a:pt x="174817" y="0"/>
                  </a:cubicBezTo>
                  <a:cubicBezTo>
                    <a:pt x="174628" y="544"/>
                    <a:pt x="174189" y="984"/>
                    <a:pt x="173624" y="1151"/>
                  </a:cubicBezTo>
                  <a:lnTo>
                    <a:pt x="173582" y="1151"/>
                  </a:lnTo>
                  <a:cubicBezTo>
                    <a:pt x="173038" y="1026"/>
                    <a:pt x="172139" y="733"/>
                    <a:pt x="171888" y="0"/>
                  </a:cubicBezTo>
                  <a:cubicBezTo>
                    <a:pt x="171699" y="544"/>
                    <a:pt x="171260" y="984"/>
                    <a:pt x="170695" y="1151"/>
                  </a:cubicBezTo>
                  <a:lnTo>
                    <a:pt x="170653" y="1151"/>
                  </a:lnTo>
                  <a:cubicBezTo>
                    <a:pt x="170088" y="1026"/>
                    <a:pt x="169209" y="733"/>
                    <a:pt x="168958" y="0"/>
                  </a:cubicBezTo>
                  <a:cubicBezTo>
                    <a:pt x="168770" y="544"/>
                    <a:pt x="168330" y="984"/>
                    <a:pt x="167766" y="1151"/>
                  </a:cubicBezTo>
                  <a:lnTo>
                    <a:pt x="167724" y="1151"/>
                  </a:lnTo>
                  <a:cubicBezTo>
                    <a:pt x="167159" y="1026"/>
                    <a:pt x="166280" y="733"/>
                    <a:pt x="166029" y="0"/>
                  </a:cubicBezTo>
                  <a:cubicBezTo>
                    <a:pt x="165841" y="544"/>
                    <a:pt x="165401" y="984"/>
                    <a:pt x="164836" y="1151"/>
                  </a:cubicBezTo>
                  <a:lnTo>
                    <a:pt x="164773" y="1151"/>
                  </a:lnTo>
                  <a:cubicBezTo>
                    <a:pt x="164209" y="1026"/>
                    <a:pt x="163330" y="733"/>
                    <a:pt x="163079" y="0"/>
                  </a:cubicBezTo>
                  <a:cubicBezTo>
                    <a:pt x="162890" y="544"/>
                    <a:pt x="162451" y="984"/>
                    <a:pt x="161886" y="1151"/>
                  </a:cubicBezTo>
                  <a:lnTo>
                    <a:pt x="161844" y="1151"/>
                  </a:lnTo>
                  <a:cubicBezTo>
                    <a:pt x="161279" y="1026"/>
                    <a:pt x="160400" y="733"/>
                    <a:pt x="160149" y="0"/>
                  </a:cubicBezTo>
                  <a:cubicBezTo>
                    <a:pt x="159961" y="544"/>
                    <a:pt x="159522" y="984"/>
                    <a:pt x="158957" y="1151"/>
                  </a:cubicBezTo>
                  <a:lnTo>
                    <a:pt x="158915" y="1151"/>
                  </a:lnTo>
                  <a:cubicBezTo>
                    <a:pt x="158350" y="1026"/>
                    <a:pt x="157471" y="733"/>
                    <a:pt x="157199" y="0"/>
                  </a:cubicBezTo>
                  <a:cubicBezTo>
                    <a:pt x="157032" y="544"/>
                    <a:pt x="156571" y="984"/>
                    <a:pt x="156027" y="1151"/>
                  </a:cubicBezTo>
                  <a:lnTo>
                    <a:pt x="155986" y="1151"/>
                  </a:lnTo>
                  <a:cubicBezTo>
                    <a:pt x="155421" y="1026"/>
                    <a:pt x="154542" y="733"/>
                    <a:pt x="154270" y="0"/>
                  </a:cubicBezTo>
                  <a:cubicBezTo>
                    <a:pt x="154082" y="544"/>
                    <a:pt x="153642" y="984"/>
                    <a:pt x="153098" y="1151"/>
                  </a:cubicBezTo>
                  <a:lnTo>
                    <a:pt x="153056" y="1151"/>
                  </a:lnTo>
                  <a:cubicBezTo>
                    <a:pt x="152491" y="1026"/>
                    <a:pt x="151592" y="733"/>
                    <a:pt x="151341" y="0"/>
                  </a:cubicBezTo>
                  <a:cubicBezTo>
                    <a:pt x="151152" y="544"/>
                    <a:pt x="150713" y="984"/>
                    <a:pt x="150169" y="1151"/>
                  </a:cubicBezTo>
                  <a:lnTo>
                    <a:pt x="150106" y="1151"/>
                  </a:lnTo>
                  <a:cubicBezTo>
                    <a:pt x="149562" y="1026"/>
                    <a:pt x="148662" y="733"/>
                    <a:pt x="148411" y="0"/>
                  </a:cubicBezTo>
                  <a:cubicBezTo>
                    <a:pt x="148223" y="544"/>
                    <a:pt x="147783" y="984"/>
                    <a:pt x="147219" y="1151"/>
                  </a:cubicBezTo>
                  <a:lnTo>
                    <a:pt x="147177" y="1151"/>
                  </a:lnTo>
                  <a:cubicBezTo>
                    <a:pt x="146633" y="1026"/>
                    <a:pt x="145733" y="733"/>
                    <a:pt x="145482" y="0"/>
                  </a:cubicBezTo>
                  <a:cubicBezTo>
                    <a:pt x="145294" y="544"/>
                    <a:pt x="144854" y="984"/>
                    <a:pt x="144289" y="1151"/>
                  </a:cubicBezTo>
                  <a:lnTo>
                    <a:pt x="144247" y="1151"/>
                  </a:lnTo>
                  <a:cubicBezTo>
                    <a:pt x="143703" y="1026"/>
                    <a:pt x="142804" y="733"/>
                    <a:pt x="142553" y="0"/>
                  </a:cubicBezTo>
                  <a:cubicBezTo>
                    <a:pt x="142364" y="544"/>
                    <a:pt x="141925" y="984"/>
                    <a:pt x="141360" y="1151"/>
                  </a:cubicBezTo>
                  <a:lnTo>
                    <a:pt x="141318" y="1151"/>
                  </a:lnTo>
                  <a:cubicBezTo>
                    <a:pt x="140753" y="1026"/>
                    <a:pt x="139874" y="733"/>
                    <a:pt x="139623" y="0"/>
                  </a:cubicBezTo>
                  <a:cubicBezTo>
                    <a:pt x="139435" y="544"/>
                    <a:pt x="138996" y="984"/>
                    <a:pt x="138431" y="1151"/>
                  </a:cubicBezTo>
                  <a:lnTo>
                    <a:pt x="138389" y="1151"/>
                  </a:lnTo>
                  <a:cubicBezTo>
                    <a:pt x="137824" y="1026"/>
                    <a:pt x="136945" y="733"/>
                    <a:pt x="136694" y="0"/>
                  </a:cubicBezTo>
                  <a:cubicBezTo>
                    <a:pt x="136506" y="544"/>
                    <a:pt x="136066" y="984"/>
                    <a:pt x="135501" y="1151"/>
                  </a:cubicBezTo>
                  <a:lnTo>
                    <a:pt x="135459" y="1151"/>
                  </a:lnTo>
                  <a:cubicBezTo>
                    <a:pt x="134895" y="1026"/>
                    <a:pt x="134016" y="733"/>
                    <a:pt x="133744" y="0"/>
                  </a:cubicBezTo>
                  <a:cubicBezTo>
                    <a:pt x="133576" y="544"/>
                    <a:pt x="133116" y="984"/>
                    <a:pt x="132572" y="1151"/>
                  </a:cubicBezTo>
                  <a:lnTo>
                    <a:pt x="132530" y="1151"/>
                  </a:lnTo>
                  <a:cubicBezTo>
                    <a:pt x="131965" y="1026"/>
                    <a:pt x="131086" y="733"/>
                    <a:pt x="130814" y="0"/>
                  </a:cubicBezTo>
                  <a:cubicBezTo>
                    <a:pt x="130626" y="544"/>
                    <a:pt x="130187" y="984"/>
                    <a:pt x="129643" y="1151"/>
                  </a:cubicBezTo>
                  <a:lnTo>
                    <a:pt x="129601" y="1151"/>
                  </a:lnTo>
                  <a:cubicBezTo>
                    <a:pt x="129036" y="1026"/>
                    <a:pt x="128136" y="733"/>
                    <a:pt x="127885" y="0"/>
                  </a:cubicBezTo>
                  <a:cubicBezTo>
                    <a:pt x="127697" y="544"/>
                    <a:pt x="127257" y="984"/>
                    <a:pt x="126713" y="1151"/>
                  </a:cubicBezTo>
                  <a:lnTo>
                    <a:pt x="126651" y="1151"/>
                  </a:lnTo>
                  <a:cubicBezTo>
                    <a:pt x="126107" y="1026"/>
                    <a:pt x="125207" y="733"/>
                    <a:pt x="124956" y="0"/>
                  </a:cubicBezTo>
                  <a:cubicBezTo>
                    <a:pt x="124768" y="544"/>
                    <a:pt x="124328" y="984"/>
                    <a:pt x="123763" y="1151"/>
                  </a:cubicBezTo>
                  <a:lnTo>
                    <a:pt x="123721" y="1151"/>
                  </a:lnTo>
                  <a:cubicBezTo>
                    <a:pt x="123156" y="1026"/>
                    <a:pt x="122257" y="733"/>
                    <a:pt x="122006" y="0"/>
                  </a:cubicBezTo>
                  <a:cubicBezTo>
                    <a:pt x="121817" y="544"/>
                    <a:pt x="121378" y="984"/>
                    <a:pt x="120834" y="1151"/>
                  </a:cubicBezTo>
                  <a:lnTo>
                    <a:pt x="120771" y="1151"/>
                  </a:lnTo>
                  <a:cubicBezTo>
                    <a:pt x="120227" y="1026"/>
                    <a:pt x="119327" y="733"/>
                    <a:pt x="119076" y="0"/>
                  </a:cubicBezTo>
                  <a:cubicBezTo>
                    <a:pt x="118888" y="544"/>
                    <a:pt x="118449" y="984"/>
                    <a:pt x="117884" y="1151"/>
                  </a:cubicBezTo>
                  <a:lnTo>
                    <a:pt x="117842" y="1151"/>
                  </a:lnTo>
                  <a:cubicBezTo>
                    <a:pt x="117298" y="1026"/>
                    <a:pt x="116398" y="733"/>
                    <a:pt x="116147" y="0"/>
                  </a:cubicBezTo>
                  <a:cubicBezTo>
                    <a:pt x="115959" y="544"/>
                    <a:pt x="115519" y="984"/>
                    <a:pt x="114954" y="1151"/>
                  </a:cubicBezTo>
                  <a:lnTo>
                    <a:pt x="114912" y="1151"/>
                  </a:lnTo>
                  <a:cubicBezTo>
                    <a:pt x="114368" y="1026"/>
                    <a:pt x="113469" y="733"/>
                    <a:pt x="113218" y="0"/>
                  </a:cubicBezTo>
                  <a:cubicBezTo>
                    <a:pt x="113029" y="544"/>
                    <a:pt x="112590" y="984"/>
                    <a:pt x="112025" y="1151"/>
                  </a:cubicBezTo>
                  <a:lnTo>
                    <a:pt x="111983" y="1151"/>
                  </a:lnTo>
                  <a:cubicBezTo>
                    <a:pt x="111418" y="1026"/>
                    <a:pt x="110539" y="733"/>
                    <a:pt x="110288" y="0"/>
                  </a:cubicBezTo>
                  <a:cubicBezTo>
                    <a:pt x="110100" y="544"/>
                    <a:pt x="109661" y="984"/>
                    <a:pt x="109096" y="1151"/>
                  </a:cubicBezTo>
                  <a:lnTo>
                    <a:pt x="109054" y="1151"/>
                  </a:lnTo>
                  <a:cubicBezTo>
                    <a:pt x="108489" y="1026"/>
                    <a:pt x="107610" y="733"/>
                    <a:pt x="107359" y="0"/>
                  </a:cubicBezTo>
                  <a:cubicBezTo>
                    <a:pt x="107171" y="544"/>
                    <a:pt x="106731" y="984"/>
                    <a:pt x="106166" y="1151"/>
                  </a:cubicBezTo>
                  <a:lnTo>
                    <a:pt x="106125" y="1151"/>
                  </a:lnTo>
                  <a:cubicBezTo>
                    <a:pt x="105560" y="1026"/>
                    <a:pt x="104681" y="733"/>
                    <a:pt x="104409" y="0"/>
                  </a:cubicBezTo>
                  <a:cubicBezTo>
                    <a:pt x="104221" y="544"/>
                    <a:pt x="103781" y="984"/>
                    <a:pt x="103237" y="1151"/>
                  </a:cubicBezTo>
                  <a:lnTo>
                    <a:pt x="103195" y="1151"/>
                  </a:lnTo>
                  <a:cubicBezTo>
                    <a:pt x="102630" y="1026"/>
                    <a:pt x="101731" y="733"/>
                    <a:pt x="101480" y="0"/>
                  </a:cubicBezTo>
                  <a:cubicBezTo>
                    <a:pt x="101291" y="544"/>
                    <a:pt x="100852" y="984"/>
                    <a:pt x="100308" y="1151"/>
                  </a:cubicBezTo>
                  <a:lnTo>
                    <a:pt x="100245" y="1151"/>
                  </a:lnTo>
                  <a:cubicBezTo>
                    <a:pt x="99701" y="1026"/>
                    <a:pt x="98801" y="733"/>
                    <a:pt x="98550" y="0"/>
                  </a:cubicBezTo>
                  <a:cubicBezTo>
                    <a:pt x="98362" y="544"/>
                    <a:pt x="97923" y="984"/>
                    <a:pt x="97358" y="1151"/>
                  </a:cubicBezTo>
                  <a:lnTo>
                    <a:pt x="97316" y="1151"/>
                  </a:lnTo>
                  <a:cubicBezTo>
                    <a:pt x="96772" y="1026"/>
                    <a:pt x="95872" y="733"/>
                    <a:pt x="95621" y="0"/>
                  </a:cubicBezTo>
                  <a:cubicBezTo>
                    <a:pt x="95433" y="544"/>
                    <a:pt x="94993" y="984"/>
                    <a:pt x="94428" y="1151"/>
                  </a:cubicBezTo>
                  <a:lnTo>
                    <a:pt x="94386" y="1151"/>
                  </a:lnTo>
                  <a:cubicBezTo>
                    <a:pt x="93842" y="1026"/>
                    <a:pt x="92943" y="733"/>
                    <a:pt x="92692" y="0"/>
                  </a:cubicBezTo>
                  <a:cubicBezTo>
                    <a:pt x="92503" y="544"/>
                    <a:pt x="92064" y="984"/>
                    <a:pt x="91499" y="1151"/>
                  </a:cubicBezTo>
                  <a:lnTo>
                    <a:pt x="91457" y="1151"/>
                  </a:lnTo>
                  <a:cubicBezTo>
                    <a:pt x="90892" y="1026"/>
                    <a:pt x="90013" y="733"/>
                    <a:pt x="89762" y="0"/>
                  </a:cubicBezTo>
                  <a:cubicBezTo>
                    <a:pt x="89574" y="544"/>
                    <a:pt x="89135" y="984"/>
                    <a:pt x="88570" y="1151"/>
                  </a:cubicBezTo>
                  <a:lnTo>
                    <a:pt x="88528" y="1151"/>
                  </a:lnTo>
                  <a:cubicBezTo>
                    <a:pt x="87963" y="1026"/>
                    <a:pt x="87084" y="733"/>
                    <a:pt x="86833" y="0"/>
                  </a:cubicBezTo>
                  <a:cubicBezTo>
                    <a:pt x="86645" y="544"/>
                    <a:pt x="86205" y="984"/>
                    <a:pt x="85640" y="1151"/>
                  </a:cubicBezTo>
                  <a:lnTo>
                    <a:pt x="85599" y="1151"/>
                  </a:lnTo>
                  <a:cubicBezTo>
                    <a:pt x="85034" y="1026"/>
                    <a:pt x="84155" y="733"/>
                    <a:pt x="83883" y="0"/>
                  </a:cubicBezTo>
                  <a:cubicBezTo>
                    <a:pt x="83715" y="544"/>
                    <a:pt x="83255" y="984"/>
                    <a:pt x="82711" y="1151"/>
                  </a:cubicBezTo>
                  <a:lnTo>
                    <a:pt x="82648" y="1151"/>
                  </a:lnTo>
                  <a:cubicBezTo>
                    <a:pt x="82083" y="1026"/>
                    <a:pt x="81205" y="733"/>
                    <a:pt x="80953" y="0"/>
                  </a:cubicBezTo>
                  <a:cubicBezTo>
                    <a:pt x="80765" y="544"/>
                    <a:pt x="80326" y="984"/>
                    <a:pt x="79761" y="1151"/>
                  </a:cubicBezTo>
                  <a:lnTo>
                    <a:pt x="79719" y="1151"/>
                  </a:lnTo>
                  <a:cubicBezTo>
                    <a:pt x="79154" y="1026"/>
                    <a:pt x="78275" y="733"/>
                    <a:pt x="78024" y="0"/>
                  </a:cubicBezTo>
                  <a:cubicBezTo>
                    <a:pt x="77836" y="544"/>
                    <a:pt x="77396" y="984"/>
                    <a:pt x="76832" y="1151"/>
                  </a:cubicBezTo>
                  <a:lnTo>
                    <a:pt x="76790" y="1151"/>
                  </a:lnTo>
                  <a:cubicBezTo>
                    <a:pt x="76225" y="1026"/>
                    <a:pt x="75346" y="733"/>
                    <a:pt x="75074" y="0"/>
                  </a:cubicBezTo>
                  <a:cubicBezTo>
                    <a:pt x="74907" y="544"/>
                    <a:pt x="74446" y="984"/>
                    <a:pt x="73902" y="1151"/>
                  </a:cubicBezTo>
                  <a:lnTo>
                    <a:pt x="73860" y="1151"/>
                  </a:lnTo>
                  <a:cubicBezTo>
                    <a:pt x="73295" y="1026"/>
                    <a:pt x="72417" y="733"/>
                    <a:pt x="72145" y="0"/>
                  </a:cubicBezTo>
                  <a:cubicBezTo>
                    <a:pt x="71956" y="544"/>
                    <a:pt x="71517" y="984"/>
                    <a:pt x="70973" y="1151"/>
                  </a:cubicBezTo>
                  <a:lnTo>
                    <a:pt x="70931" y="1151"/>
                  </a:lnTo>
                  <a:cubicBezTo>
                    <a:pt x="70366" y="1026"/>
                    <a:pt x="69466" y="733"/>
                    <a:pt x="69215" y="0"/>
                  </a:cubicBezTo>
                  <a:cubicBezTo>
                    <a:pt x="69027" y="544"/>
                    <a:pt x="68588" y="984"/>
                    <a:pt x="68044" y="1151"/>
                  </a:cubicBezTo>
                  <a:lnTo>
                    <a:pt x="67981" y="1151"/>
                  </a:lnTo>
                  <a:cubicBezTo>
                    <a:pt x="67437" y="1026"/>
                    <a:pt x="66537" y="733"/>
                    <a:pt x="66286" y="0"/>
                  </a:cubicBezTo>
                  <a:cubicBezTo>
                    <a:pt x="66098" y="544"/>
                    <a:pt x="65658" y="984"/>
                    <a:pt x="65093" y="1151"/>
                  </a:cubicBezTo>
                  <a:lnTo>
                    <a:pt x="65052" y="1151"/>
                  </a:lnTo>
                  <a:cubicBezTo>
                    <a:pt x="64508" y="1026"/>
                    <a:pt x="63608" y="733"/>
                    <a:pt x="63357" y="0"/>
                  </a:cubicBezTo>
                  <a:cubicBezTo>
                    <a:pt x="63168" y="544"/>
                    <a:pt x="62729" y="984"/>
                    <a:pt x="62164" y="1151"/>
                  </a:cubicBezTo>
                  <a:lnTo>
                    <a:pt x="62122" y="1151"/>
                  </a:lnTo>
                  <a:cubicBezTo>
                    <a:pt x="61578" y="1026"/>
                    <a:pt x="60678" y="733"/>
                    <a:pt x="60427" y="0"/>
                  </a:cubicBezTo>
                  <a:cubicBezTo>
                    <a:pt x="60239" y="544"/>
                    <a:pt x="59800" y="984"/>
                    <a:pt x="59235" y="1151"/>
                  </a:cubicBezTo>
                  <a:lnTo>
                    <a:pt x="59193" y="1151"/>
                  </a:lnTo>
                  <a:cubicBezTo>
                    <a:pt x="58628" y="1026"/>
                    <a:pt x="57749" y="733"/>
                    <a:pt x="57498" y="0"/>
                  </a:cubicBezTo>
                  <a:cubicBezTo>
                    <a:pt x="57310" y="544"/>
                    <a:pt x="56870" y="984"/>
                    <a:pt x="56305" y="1151"/>
                  </a:cubicBezTo>
                  <a:lnTo>
                    <a:pt x="56243" y="1151"/>
                  </a:lnTo>
                  <a:cubicBezTo>
                    <a:pt x="55678" y="1026"/>
                    <a:pt x="54778" y="733"/>
                    <a:pt x="54527" y="0"/>
                  </a:cubicBezTo>
                  <a:cubicBezTo>
                    <a:pt x="54339" y="544"/>
                    <a:pt x="53899" y="984"/>
                    <a:pt x="53355" y="1151"/>
                  </a:cubicBezTo>
                  <a:lnTo>
                    <a:pt x="53292" y="1151"/>
                  </a:lnTo>
                  <a:cubicBezTo>
                    <a:pt x="52748" y="1026"/>
                    <a:pt x="51849" y="733"/>
                    <a:pt x="51598" y="0"/>
                  </a:cubicBezTo>
                  <a:cubicBezTo>
                    <a:pt x="51409" y="544"/>
                    <a:pt x="50970" y="984"/>
                    <a:pt x="50405" y="1151"/>
                  </a:cubicBezTo>
                  <a:lnTo>
                    <a:pt x="50363" y="1151"/>
                  </a:lnTo>
                  <a:cubicBezTo>
                    <a:pt x="49819" y="1026"/>
                    <a:pt x="48919" y="733"/>
                    <a:pt x="48668" y="0"/>
                  </a:cubicBezTo>
                  <a:cubicBezTo>
                    <a:pt x="48480" y="544"/>
                    <a:pt x="48041" y="984"/>
                    <a:pt x="47476" y="1151"/>
                  </a:cubicBezTo>
                  <a:lnTo>
                    <a:pt x="47434" y="1151"/>
                  </a:lnTo>
                  <a:cubicBezTo>
                    <a:pt x="46890" y="1026"/>
                    <a:pt x="45990" y="733"/>
                    <a:pt x="45739" y="0"/>
                  </a:cubicBezTo>
                  <a:cubicBezTo>
                    <a:pt x="45551" y="544"/>
                    <a:pt x="45111" y="984"/>
                    <a:pt x="44546" y="1151"/>
                  </a:cubicBezTo>
                  <a:lnTo>
                    <a:pt x="44505" y="1151"/>
                  </a:lnTo>
                  <a:cubicBezTo>
                    <a:pt x="43940" y="1026"/>
                    <a:pt x="43061" y="733"/>
                    <a:pt x="42810" y="0"/>
                  </a:cubicBezTo>
                  <a:cubicBezTo>
                    <a:pt x="42621" y="544"/>
                    <a:pt x="42182" y="984"/>
                    <a:pt x="41617" y="1151"/>
                  </a:cubicBezTo>
                  <a:lnTo>
                    <a:pt x="41596" y="1151"/>
                  </a:lnTo>
                  <a:cubicBezTo>
                    <a:pt x="41031" y="1026"/>
                    <a:pt x="40131" y="733"/>
                    <a:pt x="39880" y="0"/>
                  </a:cubicBezTo>
                  <a:cubicBezTo>
                    <a:pt x="39692" y="544"/>
                    <a:pt x="39253" y="984"/>
                    <a:pt x="38709" y="1151"/>
                  </a:cubicBezTo>
                  <a:lnTo>
                    <a:pt x="38646" y="1151"/>
                  </a:lnTo>
                  <a:cubicBezTo>
                    <a:pt x="38102" y="1026"/>
                    <a:pt x="37202" y="733"/>
                    <a:pt x="36951" y="0"/>
                  </a:cubicBezTo>
                  <a:cubicBezTo>
                    <a:pt x="36763" y="544"/>
                    <a:pt x="36323" y="984"/>
                    <a:pt x="35758" y="1151"/>
                  </a:cubicBezTo>
                  <a:lnTo>
                    <a:pt x="35717" y="1151"/>
                  </a:lnTo>
                  <a:cubicBezTo>
                    <a:pt x="35173" y="1026"/>
                    <a:pt x="34273" y="733"/>
                    <a:pt x="34022" y="0"/>
                  </a:cubicBezTo>
                  <a:cubicBezTo>
                    <a:pt x="33833" y="544"/>
                    <a:pt x="33394" y="984"/>
                    <a:pt x="32829" y="1151"/>
                  </a:cubicBezTo>
                  <a:lnTo>
                    <a:pt x="32787" y="1151"/>
                  </a:lnTo>
                  <a:cubicBezTo>
                    <a:pt x="32243" y="1026"/>
                    <a:pt x="31344" y="733"/>
                    <a:pt x="31092" y="0"/>
                  </a:cubicBezTo>
                  <a:cubicBezTo>
                    <a:pt x="30904" y="544"/>
                    <a:pt x="30465" y="984"/>
                    <a:pt x="29900" y="1151"/>
                  </a:cubicBezTo>
                  <a:lnTo>
                    <a:pt x="29858" y="1151"/>
                  </a:lnTo>
                  <a:cubicBezTo>
                    <a:pt x="29293" y="1026"/>
                    <a:pt x="28414" y="733"/>
                    <a:pt x="28163" y="0"/>
                  </a:cubicBezTo>
                  <a:cubicBezTo>
                    <a:pt x="27975" y="544"/>
                    <a:pt x="27535" y="984"/>
                    <a:pt x="26971" y="1151"/>
                  </a:cubicBezTo>
                  <a:lnTo>
                    <a:pt x="26929" y="1151"/>
                  </a:lnTo>
                  <a:cubicBezTo>
                    <a:pt x="26364" y="1026"/>
                    <a:pt x="25485" y="733"/>
                    <a:pt x="25234" y="0"/>
                  </a:cubicBezTo>
                  <a:cubicBezTo>
                    <a:pt x="25046" y="544"/>
                    <a:pt x="24606" y="984"/>
                    <a:pt x="24041" y="1151"/>
                  </a:cubicBezTo>
                  <a:lnTo>
                    <a:pt x="23999" y="1151"/>
                  </a:lnTo>
                  <a:cubicBezTo>
                    <a:pt x="23434" y="1026"/>
                    <a:pt x="22556" y="733"/>
                    <a:pt x="22284" y="0"/>
                  </a:cubicBezTo>
                  <a:cubicBezTo>
                    <a:pt x="22116" y="544"/>
                    <a:pt x="21656" y="984"/>
                    <a:pt x="21112" y="1151"/>
                  </a:cubicBezTo>
                  <a:lnTo>
                    <a:pt x="21070" y="1151"/>
                  </a:lnTo>
                  <a:cubicBezTo>
                    <a:pt x="20505" y="1026"/>
                    <a:pt x="19626" y="733"/>
                    <a:pt x="19354" y="0"/>
                  </a:cubicBezTo>
                  <a:cubicBezTo>
                    <a:pt x="19166" y="544"/>
                    <a:pt x="18727" y="984"/>
                    <a:pt x="18183" y="1151"/>
                  </a:cubicBezTo>
                  <a:lnTo>
                    <a:pt x="18141" y="1151"/>
                  </a:lnTo>
                  <a:cubicBezTo>
                    <a:pt x="17576" y="1026"/>
                    <a:pt x="16676" y="733"/>
                    <a:pt x="16425" y="0"/>
                  </a:cubicBezTo>
                  <a:cubicBezTo>
                    <a:pt x="16237" y="544"/>
                    <a:pt x="15797" y="984"/>
                    <a:pt x="15253" y="1151"/>
                  </a:cubicBezTo>
                  <a:lnTo>
                    <a:pt x="15170" y="1151"/>
                  </a:lnTo>
                  <a:cubicBezTo>
                    <a:pt x="14605" y="1026"/>
                    <a:pt x="13726" y="733"/>
                    <a:pt x="13475" y="0"/>
                  </a:cubicBezTo>
                  <a:cubicBezTo>
                    <a:pt x="13286" y="544"/>
                    <a:pt x="12847" y="984"/>
                    <a:pt x="12282" y="1151"/>
                  </a:cubicBezTo>
                  <a:lnTo>
                    <a:pt x="12240" y="1151"/>
                  </a:lnTo>
                  <a:cubicBezTo>
                    <a:pt x="11675" y="1026"/>
                    <a:pt x="10797" y="733"/>
                    <a:pt x="10546" y="0"/>
                  </a:cubicBezTo>
                  <a:cubicBezTo>
                    <a:pt x="10357" y="544"/>
                    <a:pt x="9918" y="984"/>
                    <a:pt x="9353" y="1151"/>
                  </a:cubicBezTo>
                  <a:lnTo>
                    <a:pt x="9311" y="1151"/>
                  </a:lnTo>
                  <a:cubicBezTo>
                    <a:pt x="8746" y="1026"/>
                    <a:pt x="7867" y="733"/>
                    <a:pt x="7616" y="0"/>
                  </a:cubicBezTo>
                  <a:cubicBezTo>
                    <a:pt x="7428" y="544"/>
                    <a:pt x="6988" y="984"/>
                    <a:pt x="6424" y="1151"/>
                  </a:cubicBezTo>
                  <a:lnTo>
                    <a:pt x="6382" y="1151"/>
                  </a:lnTo>
                  <a:cubicBezTo>
                    <a:pt x="5817" y="1026"/>
                    <a:pt x="4938" y="733"/>
                    <a:pt x="4687" y="0"/>
                  </a:cubicBezTo>
                  <a:cubicBezTo>
                    <a:pt x="4499" y="544"/>
                    <a:pt x="4059" y="984"/>
                    <a:pt x="3494" y="1151"/>
                  </a:cubicBezTo>
                  <a:lnTo>
                    <a:pt x="3452" y="1151"/>
                  </a:lnTo>
                  <a:cubicBezTo>
                    <a:pt x="2887" y="1026"/>
                    <a:pt x="2009" y="733"/>
                    <a:pt x="1737" y="0"/>
                  </a:cubicBezTo>
                  <a:close/>
                </a:path>
              </a:pathLst>
            </a:custGeom>
            <a:solidFill>
              <a:srgbClr val="00A5C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0" name="Google Shape;780;p30"/>
            <p:cNvSpPr/>
            <p:nvPr/>
          </p:nvSpPr>
          <p:spPr>
            <a:xfrm>
              <a:off x="-100" y="3067050"/>
              <a:ext cx="9210731" cy="2076401"/>
            </a:xfrm>
            <a:custGeom>
              <a:avLst/>
              <a:gdLst/>
              <a:ahLst/>
              <a:cxnLst/>
              <a:rect l="l" t="t" r="r" b="b"/>
              <a:pathLst>
                <a:path w="175359" h="43799" extrusionOk="0">
                  <a:moveTo>
                    <a:pt x="0" y="1"/>
                  </a:moveTo>
                  <a:lnTo>
                    <a:pt x="0" y="43799"/>
                  </a:lnTo>
                  <a:lnTo>
                    <a:pt x="175359" y="43799"/>
                  </a:lnTo>
                  <a:lnTo>
                    <a:pt x="175359"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81" name="Google Shape;781;p30"/>
          <p:cNvGrpSpPr/>
          <p:nvPr/>
        </p:nvGrpSpPr>
        <p:grpSpPr>
          <a:xfrm>
            <a:off x="522883" y="109952"/>
            <a:ext cx="11579843" cy="2289693"/>
            <a:chOff x="335036" y="320140"/>
            <a:chExt cx="9419612" cy="1862548"/>
          </a:xfrm>
        </p:grpSpPr>
        <p:sp>
          <p:nvSpPr>
            <p:cNvPr id="782" name="Google Shape;782;p30"/>
            <p:cNvSpPr/>
            <p:nvPr/>
          </p:nvSpPr>
          <p:spPr>
            <a:xfrm>
              <a:off x="6945841" y="1541875"/>
              <a:ext cx="2808807" cy="640814"/>
            </a:xfrm>
            <a:custGeom>
              <a:avLst/>
              <a:gdLst/>
              <a:ahLst/>
              <a:cxnLst/>
              <a:rect l="l" t="t" r="r" b="b"/>
              <a:pathLst>
                <a:path w="56942" h="12991" extrusionOk="0">
                  <a:moveTo>
                    <a:pt x="21078" y="0"/>
                  </a:moveTo>
                  <a:cubicBezTo>
                    <a:pt x="17553" y="0"/>
                    <a:pt x="14604" y="2373"/>
                    <a:pt x="14061" y="5464"/>
                  </a:cubicBezTo>
                  <a:cubicBezTo>
                    <a:pt x="13593" y="5380"/>
                    <a:pt x="13125" y="5330"/>
                    <a:pt x="12649" y="5330"/>
                  </a:cubicBezTo>
                  <a:cubicBezTo>
                    <a:pt x="9165" y="5330"/>
                    <a:pt x="6266" y="7619"/>
                    <a:pt x="5648" y="10627"/>
                  </a:cubicBezTo>
                  <a:cubicBezTo>
                    <a:pt x="2165" y="11095"/>
                    <a:pt x="1" y="12991"/>
                    <a:pt x="1" y="12991"/>
                  </a:cubicBezTo>
                  <a:lnTo>
                    <a:pt x="19650" y="12991"/>
                  </a:lnTo>
                  <a:lnTo>
                    <a:pt x="19675" y="12866"/>
                  </a:lnTo>
                  <a:cubicBezTo>
                    <a:pt x="19733" y="12874"/>
                    <a:pt x="19800" y="12882"/>
                    <a:pt x="19858" y="12891"/>
                  </a:cubicBezTo>
                  <a:cubicBezTo>
                    <a:pt x="19867" y="12924"/>
                    <a:pt x="19875" y="12958"/>
                    <a:pt x="19883" y="12991"/>
                  </a:cubicBezTo>
                  <a:lnTo>
                    <a:pt x="56942" y="12991"/>
                  </a:lnTo>
                  <a:cubicBezTo>
                    <a:pt x="54026" y="11713"/>
                    <a:pt x="51977" y="11295"/>
                    <a:pt x="50544" y="11295"/>
                  </a:cubicBezTo>
                  <a:cubicBezTo>
                    <a:pt x="50515" y="11295"/>
                    <a:pt x="50487" y="11295"/>
                    <a:pt x="50459" y="11295"/>
                  </a:cubicBezTo>
                  <a:cubicBezTo>
                    <a:pt x="50159" y="6575"/>
                    <a:pt x="45865" y="2832"/>
                    <a:pt x="40627" y="2832"/>
                  </a:cubicBezTo>
                  <a:cubicBezTo>
                    <a:pt x="37201" y="2832"/>
                    <a:pt x="34194" y="4420"/>
                    <a:pt x="32423" y="6834"/>
                  </a:cubicBezTo>
                  <a:cubicBezTo>
                    <a:pt x="32181" y="5756"/>
                    <a:pt x="31136" y="4954"/>
                    <a:pt x="29883" y="4954"/>
                  </a:cubicBezTo>
                  <a:cubicBezTo>
                    <a:pt x="29870" y="4954"/>
                    <a:pt x="29857" y="4954"/>
                    <a:pt x="29844" y="4954"/>
                  </a:cubicBezTo>
                  <a:cubicBezTo>
                    <a:pt x="29282" y="4954"/>
                    <a:pt x="28745" y="5129"/>
                    <a:pt x="28288" y="5456"/>
                  </a:cubicBezTo>
                  <a:cubicBezTo>
                    <a:pt x="28229" y="5447"/>
                    <a:pt x="28162" y="5431"/>
                    <a:pt x="28104" y="5422"/>
                  </a:cubicBezTo>
                  <a:cubicBezTo>
                    <a:pt x="27544" y="2348"/>
                    <a:pt x="24612" y="0"/>
                    <a:pt x="2107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3" name="Google Shape;783;p30"/>
            <p:cNvSpPr/>
            <p:nvPr/>
          </p:nvSpPr>
          <p:spPr>
            <a:xfrm>
              <a:off x="335036" y="320140"/>
              <a:ext cx="1723799" cy="440544"/>
            </a:xfrm>
            <a:custGeom>
              <a:avLst/>
              <a:gdLst/>
              <a:ahLst/>
              <a:cxnLst/>
              <a:rect l="l" t="t" r="r" b="b"/>
              <a:pathLst>
                <a:path w="34946" h="8931" extrusionOk="0">
                  <a:moveTo>
                    <a:pt x="12941" y="0"/>
                  </a:moveTo>
                  <a:cubicBezTo>
                    <a:pt x="10778" y="0"/>
                    <a:pt x="8956" y="1621"/>
                    <a:pt x="8631" y="3751"/>
                  </a:cubicBezTo>
                  <a:cubicBezTo>
                    <a:pt x="8376" y="3699"/>
                    <a:pt x="8114" y="3666"/>
                    <a:pt x="7851" y="3666"/>
                  </a:cubicBezTo>
                  <a:cubicBezTo>
                    <a:pt x="7822" y="3666"/>
                    <a:pt x="7792" y="3667"/>
                    <a:pt x="7762" y="3668"/>
                  </a:cubicBezTo>
                  <a:cubicBezTo>
                    <a:pt x="5623" y="3668"/>
                    <a:pt x="3852" y="5230"/>
                    <a:pt x="3468" y="7310"/>
                  </a:cubicBezTo>
                  <a:cubicBezTo>
                    <a:pt x="2181" y="7502"/>
                    <a:pt x="978" y="8070"/>
                    <a:pt x="1" y="8931"/>
                  </a:cubicBezTo>
                  <a:lnTo>
                    <a:pt x="12064" y="8931"/>
                  </a:lnTo>
                  <a:cubicBezTo>
                    <a:pt x="12064" y="8905"/>
                    <a:pt x="12073" y="8872"/>
                    <a:pt x="12073" y="8839"/>
                  </a:cubicBezTo>
                  <a:lnTo>
                    <a:pt x="12190" y="8864"/>
                  </a:lnTo>
                  <a:cubicBezTo>
                    <a:pt x="12190" y="8889"/>
                    <a:pt x="12198" y="8905"/>
                    <a:pt x="12206" y="8931"/>
                  </a:cubicBezTo>
                  <a:lnTo>
                    <a:pt x="34946" y="8931"/>
                  </a:lnTo>
                  <a:cubicBezTo>
                    <a:pt x="33151" y="8049"/>
                    <a:pt x="31891" y="7761"/>
                    <a:pt x="31007" y="7761"/>
                  </a:cubicBezTo>
                  <a:cubicBezTo>
                    <a:pt x="30995" y="7761"/>
                    <a:pt x="30982" y="7761"/>
                    <a:pt x="30969" y="7761"/>
                  </a:cubicBezTo>
                  <a:cubicBezTo>
                    <a:pt x="30786" y="4520"/>
                    <a:pt x="28154" y="1947"/>
                    <a:pt x="24938" y="1947"/>
                  </a:cubicBezTo>
                  <a:cubicBezTo>
                    <a:pt x="22899" y="1955"/>
                    <a:pt x="21003" y="2982"/>
                    <a:pt x="19900" y="4695"/>
                  </a:cubicBezTo>
                  <a:cubicBezTo>
                    <a:pt x="19758" y="3952"/>
                    <a:pt x="19107" y="3409"/>
                    <a:pt x="18346" y="3409"/>
                  </a:cubicBezTo>
                  <a:cubicBezTo>
                    <a:pt x="17987" y="3409"/>
                    <a:pt x="17636" y="3525"/>
                    <a:pt x="17361" y="3751"/>
                  </a:cubicBezTo>
                  <a:lnTo>
                    <a:pt x="17252" y="3734"/>
                  </a:lnTo>
                  <a:cubicBezTo>
                    <a:pt x="16910" y="1612"/>
                    <a:pt x="15113" y="0"/>
                    <a:pt x="12941"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84" name="Google Shape;784;p30"/>
          <p:cNvGrpSpPr/>
          <p:nvPr/>
        </p:nvGrpSpPr>
        <p:grpSpPr>
          <a:xfrm>
            <a:off x="-227973" y="109982"/>
            <a:ext cx="4062439" cy="7247623"/>
            <a:chOff x="3734270" y="74249"/>
            <a:chExt cx="3046829" cy="5435717"/>
          </a:xfrm>
        </p:grpSpPr>
        <p:grpSp>
          <p:nvGrpSpPr>
            <p:cNvPr id="785" name="Google Shape;785;p30"/>
            <p:cNvGrpSpPr/>
            <p:nvPr/>
          </p:nvGrpSpPr>
          <p:grpSpPr>
            <a:xfrm rot="312499">
              <a:off x="4269747" y="179454"/>
              <a:ext cx="2417210" cy="2184088"/>
              <a:chOff x="3949525" y="-38550"/>
              <a:chExt cx="2695666" cy="2435690"/>
            </a:xfrm>
          </p:grpSpPr>
          <p:sp>
            <p:nvSpPr>
              <p:cNvPr id="786" name="Google Shape;786;p30"/>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7" name="Google Shape;787;p30"/>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8" name="Google Shape;788;p30"/>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89" name="Google Shape;789;p30"/>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0" name="Google Shape;790;p30"/>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1" name="Google Shape;791;p30"/>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2" name="Google Shape;792;p30"/>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3" name="Google Shape;793;p30"/>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794" name="Google Shape;794;p30"/>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923576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ackground 3">
  <p:cSld name="Background 3">
    <p:bg>
      <p:bgPr>
        <a:solidFill>
          <a:schemeClr val="dk1"/>
        </a:solidFill>
        <a:effectLst/>
      </p:bgPr>
    </p:bg>
    <p:spTree>
      <p:nvGrpSpPr>
        <p:cNvPr id="1" name="Shape 795"/>
        <p:cNvGrpSpPr/>
        <p:nvPr/>
      </p:nvGrpSpPr>
      <p:grpSpPr>
        <a:xfrm>
          <a:off x="0" y="0"/>
          <a:ext cx="0" cy="0"/>
          <a:chOff x="0" y="0"/>
          <a:chExt cx="0" cy="0"/>
        </a:xfrm>
      </p:grpSpPr>
      <p:grpSp>
        <p:nvGrpSpPr>
          <p:cNvPr id="796" name="Google Shape;796;p31"/>
          <p:cNvGrpSpPr/>
          <p:nvPr/>
        </p:nvGrpSpPr>
        <p:grpSpPr>
          <a:xfrm rot="-502947" flipH="1">
            <a:off x="9395035" y="353508"/>
            <a:ext cx="3678429" cy="6562528"/>
            <a:chOff x="3734270" y="74249"/>
            <a:chExt cx="3046829" cy="5435717"/>
          </a:xfrm>
        </p:grpSpPr>
        <p:grpSp>
          <p:nvGrpSpPr>
            <p:cNvPr id="797" name="Google Shape;797;p31"/>
            <p:cNvGrpSpPr/>
            <p:nvPr/>
          </p:nvGrpSpPr>
          <p:grpSpPr>
            <a:xfrm rot="312499">
              <a:off x="4269747" y="179454"/>
              <a:ext cx="2417210" cy="2184088"/>
              <a:chOff x="3949525" y="-38550"/>
              <a:chExt cx="2695666" cy="2435690"/>
            </a:xfrm>
          </p:grpSpPr>
          <p:sp>
            <p:nvSpPr>
              <p:cNvPr id="798" name="Google Shape;798;p31"/>
              <p:cNvSpPr/>
              <p:nvPr/>
            </p:nvSpPr>
            <p:spPr>
              <a:xfrm flipH="1">
                <a:off x="5395256" y="293336"/>
                <a:ext cx="998480" cy="850123"/>
              </a:xfrm>
              <a:custGeom>
                <a:avLst/>
                <a:gdLst/>
                <a:ahLst/>
                <a:cxnLst/>
                <a:rect l="l" t="t" r="r" b="b"/>
                <a:pathLst>
                  <a:path w="12774" h="10876" extrusionOk="0">
                    <a:moveTo>
                      <a:pt x="271" y="1"/>
                    </a:moveTo>
                    <a:cubicBezTo>
                      <a:pt x="96" y="1"/>
                      <a:pt x="0" y="7"/>
                      <a:pt x="0" y="7"/>
                    </a:cubicBezTo>
                    <a:lnTo>
                      <a:pt x="3567" y="4576"/>
                    </a:lnTo>
                    <a:lnTo>
                      <a:pt x="7878" y="5361"/>
                    </a:lnTo>
                    <a:lnTo>
                      <a:pt x="5129" y="6673"/>
                    </a:lnTo>
                    <a:lnTo>
                      <a:pt x="5129" y="6673"/>
                    </a:lnTo>
                    <a:lnTo>
                      <a:pt x="9315" y="6331"/>
                    </a:lnTo>
                    <a:lnTo>
                      <a:pt x="7427" y="7935"/>
                    </a:lnTo>
                    <a:cubicBezTo>
                      <a:pt x="9532" y="8745"/>
                      <a:pt x="12773" y="10875"/>
                      <a:pt x="12773" y="10875"/>
                    </a:cubicBezTo>
                    <a:cubicBezTo>
                      <a:pt x="10614" y="499"/>
                      <a:pt x="1921" y="1"/>
                      <a:pt x="271"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99" name="Google Shape;799;p31"/>
              <p:cNvSpPr/>
              <p:nvPr/>
            </p:nvSpPr>
            <p:spPr>
              <a:xfrm flipH="1">
                <a:off x="5395254" y="1046449"/>
                <a:ext cx="1249937" cy="457422"/>
              </a:xfrm>
              <a:custGeom>
                <a:avLst/>
                <a:gdLst/>
                <a:ahLst/>
                <a:cxnLst/>
                <a:rect l="l" t="t" r="r" b="b"/>
                <a:pathLst>
                  <a:path w="15991" h="5852" extrusionOk="0">
                    <a:moveTo>
                      <a:pt x="10295" y="0"/>
                    </a:moveTo>
                    <a:cubicBezTo>
                      <a:pt x="3432" y="0"/>
                      <a:pt x="1" y="5852"/>
                      <a:pt x="1" y="5852"/>
                    </a:cubicBezTo>
                    <a:lnTo>
                      <a:pt x="5715" y="5426"/>
                    </a:lnTo>
                    <a:lnTo>
                      <a:pt x="8773" y="2251"/>
                    </a:lnTo>
                    <a:lnTo>
                      <a:pt x="8296" y="5309"/>
                    </a:lnTo>
                    <a:lnTo>
                      <a:pt x="10351" y="1591"/>
                    </a:lnTo>
                    <a:lnTo>
                      <a:pt x="10610" y="4081"/>
                    </a:lnTo>
                    <a:cubicBezTo>
                      <a:pt x="12440" y="2769"/>
                      <a:pt x="15990" y="1240"/>
                      <a:pt x="15990" y="1240"/>
                    </a:cubicBezTo>
                    <a:cubicBezTo>
                      <a:pt x="13884" y="355"/>
                      <a:pt x="11985" y="0"/>
                      <a:pt x="10295"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0" name="Google Shape;800;p31"/>
              <p:cNvSpPr/>
              <p:nvPr/>
            </p:nvSpPr>
            <p:spPr>
              <a:xfrm flipH="1">
                <a:off x="3949525" y="963360"/>
                <a:ext cx="1414474" cy="409897"/>
              </a:xfrm>
              <a:custGeom>
                <a:avLst/>
                <a:gdLst/>
                <a:ahLst/>
                <a:cxnLst/>
                <a:rect l="l" t="t" r="r" b="b"/>
                <a:pathLst>
                  <a:path w="18096" h="5244" extrusionOk="0">
                    <a:moveTo>
                      <a:pt x="7764" y="0"/>
                    </a:moveTo>
                    <a:cubicBezTo>
                      <a:pt x="5399" y="0"/>
                      <a:pt x="2762" y="656"/>
                      <a:pt x="0" y="2479"/>
                    </a:cubicBezTo>
                    <a:cubicBezTo>
                      <a:pt x="0" y="2479"/>
                      <a:pt x="4169" y="3398"/>
                      <a:pt x="6475" y="4408"/>
                    </a:cubicBezTo>
                    <a:lnTo>
                      <a:pt x="5999" y="1819"/>
                    </a:lnTo>
                    <a:lnTo>
                      <a:pt x="9265" y="5244"/>
                    </a:lnTo>
                    <a:lnTo>
                      <a:pt x="7862" y="2211"/>
                    </a:lnTo>
                    <a:lnTo>
                      <a:pt x="11997" y="4901"/>
                    </a:lnTo>
                    <a:lnTo>
                      <a:pt x="18095" y="4300"/>
                    </a:lnTo>
                    <a:cubicBezTo>
                      <a:pt x="18095" y="4300"/>
                      <a:pt x="13822" y="0"/>
                      <a:pt x="7764" y="0"/>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1" name="Google Shape;801;p31"/>
              <p:cNvSpPr/>
              <p:nvPr/>
            </p:nvSpPr>
            <p:spPr>
              <a:xfrm flipH="1">
                <a:off x="4567262" y="-38550"/>
                <a:ext cx="867944" cy="1195690"/>
              </a:xfrm>
              <a:custGeom>
                <a:avLst/>
                <a:gdLst/>
                <a:ahLst/>
                <a:cxnLst/>
                <a:rect l="l" t="t" r="r" b="b"/>
                <a:pathLst>
                  <a:path w="11104" h="15297" extrusionOk="0">
                    <a:moveTo>
                      <a:pt x="11103" y="0"/>
                    </a:moveTo>
                    <a:cubicBezTo>
                      <a:pt x="11103" y="1"/>
                      <a:pt x="1" y="3392"/>
                      <a:pt x="911" y="15297"/>
                    </a:cubicBezTo>
                    <a:cubicBezTo>
                      <a:pt x="911" y="15297"/>
                      <a:pt x="3685" y="12022"/>
                      <a:pt x="5657" y="10443"/>
                    </a:cubicBezTo>
                    <a:lnTo>
                      <a:pt x="3192" y="9616"/>
                    </a:lnTo>
                    <a:lnTo>
                      <a:pt x="7703" y="8354"/>
                    </a:lnTo>
                    <a:lnTo>
                      <a:pt x="4420" y="8146"/>
                    </a:lnTo>
                    <a:lnTo>
                      <a:pt x="8714" y="5748"/>
                    </a:lnTo>
                    <a:lnTo>
                      <a:pt x="11103" y="0"/>
                    </a:ln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2" name="Google Shape;802;p31"/>
              <p:cNvSpPr/>
              <p:nvPr/>
            </p:nvSpPr>
            <p:spPr>
              <a:xfrm flipH="1">
                <a:off x="5374388" y="1159006"/>
                <a:ext cx="769925" cy="1238134"/>
              </a:xfrm>
              <a:custGeom>
                <a:avLst/>
                <a:gdLst/>
                <a:ahLst/>
                <a:cxnLst/>
                <a:rect l="l" t="t" r="r" b="b"/>
                <a:pathLst>
                  <a:path w="9850" h="15840" extrusionOk="0">
                    <a:moveTo>
                      <a:pt x="9850" y="1"/>
                    </a:moveTo>
                    <a:lnTo>
                      <a:pt x="9850" y="1"/>
                    </a:lnTo>
                    <a:cubicBezTo>
                      <a:pt x="0" y="6074"/>
                      <a:pt x="4035" y="15840"/>
                      <a:pt x="4035" y="15840"/>
                    </a:cubicBezTo>
                    <a:lnTo>
                      <a:pt x="7085" y="10911"/>
                    </a:lnTo>
                    <a:lnTo>
                      <a:pt x="6374" y="6517"/>
                    </a:lnTo>
                    <a:lnTo>
                      <a:pt x="8505" y="8722"/>
                    </a:lnTo>
                    <a:lnTo>
                      <a:pt x="6784" y="4821"/>
                    </a:lnTo>
                    <a:lnTo>
                      <a:pt x="8906" y="6107"/>
                    </a:lnTo>
                    <a:cubicBezTo>
                      <a:pt x="8956" y="3819"/>
                      <a:pt x="9850" y="1"/>
                      <a:pt x="9850" y="1"/>
                    </a:cubicBezTo>
                    <a:close/>
                  </a:path>
                </a:pathLst>
              </a:custGeom>
              <a:solidFill>
                <a:srgbClr val="00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3" name="Google Shape;803;p31"/>
              <p:cNvSpPr/>
              <p:nvPr/>
            </p:nvSpPr>
            <p:spPr>
              <a:xfrm flipH="1">
                <a:off x="5374384" y="1034646"/>
                <a:ext cx="1270807" cy="469224"/>
              </a:xfrm>
              <a:custGeom>
                <a:avLst/>
                <a:gdLst/>
                <a:ahLst/>
                <a:cxnLst/>
                <a:rect l="l" t="t" r="r" b="b"/>
                <a:pathLst>
                  <a:path w="16258" h="6003" extrusionOk="0">
                    <a:moveTo>
                      <a:pt x="10097" y="1"/>
                    </a:moveTo>
                    <a:cubicBezTo>
                      <a:pt x="3453" y="1"/>
                      <a:pt x="1" y="6003"/>
                      <a:pt x="1" y="6003"/>
                    </a:cubicBezTo>
                    <a:cubicBezTo>
                      <a:pt x="5302" y="1956"/>
                      <a:pt x="9815" y="1079"/>
                      <a:pt x="12731" y="1079"/>
                    </a:cubicBezTo>
                    <a:cubicBezTo>
                      <a:pt x="14962" y="1079"/>
                      <a:pt x="16258" y="1592"/>
                      <a:pt x="16258" y="1592"/>
                    </a:cubicBezTo>
                    <a:cubicBezTo>
                      <a:pt x="13969" y="449"/>
                      <a:pt x="11914" y="1"/>
                      <a:pt x="10097"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4" name="Google Shape;804;p31"/>
              <p:cNvSpPr/>
              <p:nvPr/>
            </p:nvSpPr>
            <p:spPr>
              <a:xfrm flipH="1">
                <a:off x="5374386" y="293805"/>
                <a:ext cx="1019350" cy="865287"/>
              </a:xfrm>
              <a:custGeom>
                <a:avLst/>
                <a:gdLst/>
                <a:ahLst/>
                <a:cxnLst/>
                <a:rect l="l" t="t" r="r" b="b"/>
                <a:pathLst>
                  <a:path w="13041" h="11070" extrusionOk="0">
                    <a:moveTo>
                      <a:pt x="91" y="0"/>
                    </a:moveTo>
                    <a:cubicBezTo>
                      <a:pt x="61" y="0"/>
                      <a:pt x="31" y="0"/>
                      <a:pt x="0" y="1"/>
                    </a:cubicBezTo>
                    <a:cubicBezTo>
                      <a:pt x="0" y="1"/>
                      <a:pt x="10050" y="3250"/>
                      <a:pt x="13041" y="11070"/>
                    </a:cubicBezTo>
                    <a:cubicBezTo>
                      <a:pt x="13041" y="11070"/>
                      <a:pt x="11636" y="0"/>
                      <a:pt x="91" y="0"/>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5" name="Google Shape;805;p31"/>
              <p:cNvSpPr/>
              <p:nvPr/>
            </p:nvSpPr>
            <p:spPr>
              <a:xfrm flipH="1">
                <a:off x="4567261" y="-37925"/>
                <a:ext cx="983472" cy="1155904"/>
              </a:xfrm>
              <a:custGeom>
                <a:avLst/>
                <a:gdLst/>
                <a:ahLst/>
                <a:cxnLst/>
                <a:rect l="l" t="t" r="r" b="b"/>
                <a:pathLst>
                  <a:path w="12582" h="14788" extrusionOk="0">
                    <a:moveTo>
                      <a:pt x="12581" y="1"/>
                    </a:moveTo>
                    <a:cubicBezTo>
                      <a:pt x="0" y="4094"/>
                      <a:pt x="2431" y="14787"/>
                      <a:pt x="2431" y="14787"/>
                    </a:cubicBezTo>
                    <a:cubicBezTo>
                      <a:pt x="4645" y="5306"/>
                      <a:pt x="12581" y="1"/>
                      <a:pt x="12581" y="1"/>
                    </a:cubicBezTo>
                    <a:close/>
                  </a:path>
                </a:pathLst>
              </a:custGeom>
              <a:solidFill>
                <a:srgbClr val="78A30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06" name="Google Shape;806;p31"/>
            <p:cNvSpPr/>
            <p:nvPr/>
          </p:nvSpPr>
          <p:spPr>
            <a:xfrm rot="822121" flipH="1">
              <a:off x="4231896" y="1184641"/>
              <a:ext cx="773829" cy="4294784"/>
            </a:xfrm>
            <a:custGeom>
              <a:avLst/>
              <a:gdLst/>
              <a:ahLst/>
              <a:cxnLst/>
              <a:rect l="l" t="t" r="r" b="b"/>
              <a:pathLst>
                <a:path w="9900" h="35405" extrusionOk="0">
                  <a:moveTo>
                    <a:pt x="0" y="0"/>
                  </a:moveTo>
                  <a:cubicBezTo>
                    <a:pt x="0" y="1"/>
                    <a:pt x="2164" y="9265"/>
                    <a:pt x="2481" y="13785"/>
                  </a:cubicBezTo>
                  <a:cubicBezTo>
                    <a:pt x="2799" y="18304"/>
                    <a:pt x="3484" y="35405"/>
                    <a:pt x="3484" y="35405"/>
                  </a:cubicBezTo>
                  <a:cubicBezTo>
                    <a:pt x="4688" y="34884"/>
                    <a:pt x="5560" y="34276"/>
                    <a:pt x="6802" y="34276"/>
                  </a:cubicBezTo>
                  <a:cubicBezTo>
                    <a:pt x="6834" y="34276"/>
                    <a:pt x="6867" y="34276"/>
                    <a:pt x="6901" y="34277"/>
                  </a:cubicBezTo>
                  <a:cubicBezTo>
                    <a:pt x="7469" y="34284"/>
                    <a:pt x="7935" y="35302"/>
                    <a:pt x="8361" y="35302"/>
                  </a:cubicBezTo>
                  <a:cubicBezTo>
                    <a:pt x="8424" y="35302"/>
                    <a:pt x="8485" y="35280"/>
                    <a:pt x="8546" y="35229"/>
                  </a:cubicBezTo>
                  <a:cubicBezTo>
                    <a:pt x="9014" y="34837"/>
                    <a:pt x="9900" y="34419"/>
                    <a:pt x="9900" y="34419"/>
                  </a:cubicBezTo>
                  <a:cubicBezTo>
                    <a:pt x="9064" y="17269"/>
                    <a:pt x="1" y="2"/>
                    <a:pt x="0" y="0"/>
                  </a:cubicBezTo>
                  <a:close/>
                </a:path>
              </a:pathLst>
            </a:custGeom>
            <a:solidFill>
              <a:srgbClr val="754C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07" name="Google Shape;807;p31"/>
          <p:cNvGrpSpPr/>
          <p:nvPr/>
        </p:nvGrpSpPr>
        <p:grpSpPr>
          <a:xfrm rot="-240851" flipH="1">
            <a:off x="-1463199" y="4813823"/>
            <a:ext cx="6008465" cy="3443293"/>
            <a:chOff x="1736990" y="7982527"/>
            <a:chExt cx="4506560" cy="2582591"/>
          </a:xfrm>
        </p:grpSpPr>
        <p:sp>
          <p:nvSpPr>
            <p:cNvPr id="808" name="Google Shape;808;p31"/>
            <p:cNvSpPr/>
            <p:nvPr/>
          </p:nvSpPr>
          <p:spPr>
            <a:xfrm>
              <a:off x="4720021" y="8820305"/>
              <a:ext cx="262965" cy="380414"/>
            </a:xfrm>
            <a:custGeom>
              <a:avLst/>
              <a:gdLst/>
              <a:ahLst/>
              <a:cxnLst/>
              <a:rect l="l" t="t" r="r" b="b"/>
              <a:pathLst>
                <a:path w="5331" h="7712" extrusionOk="0">
                  <a:moveTo>
                    <a:pt x="1045" y="2156"/>
                  </a:moveTo>
                  <a:cubicBezTo>
                    <a:pt x="1" y="6642"/>
                    <a:pt x="3844" y="7711"/>
                    <a:pt x="3994" y="7536"/>
                  </a:cubicBezTo>
                  <a:cubicBezTo>
                    <a:pt x="4487" y="6942"/>
                    <a:pt x="4829" y="6341"/>
                    <a:pt x="4963" y="5581"/>
                  </a:cubicBezTo>
                  <a:cubicBezTo>
                    <a:pt x="5331" y="3542"/>
                    <a:pt x="3777" y="1095"/>
                    <a:pt x="2073" y="59"/>
                  </a:cubicBezTo>
                  <a:cubicBezTo>
                    <a:pt x="1964" y="0"/>
                    <a:pt x="1822" y="401"/>
                    <a:pt x="1797" y="451"/>
                  </a:cubicBezTo>
                  <a:cubicBezTo>
                    <a:pt x="1555" y="1011"/>
                    <a:pt x="1179" y="1562"/>
                    <a:pt x="1045" y="2156"/>
                  </a:cubicBez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31"/>
            <p:cNvSpPr/>
            <p:nvPr/>
          </p:nvSpPr>
          <p:spPr>
            <a:xfrm>
              <a:off x="2892437" y="8029931"/>
              <a:ext cx="3351113" cy="2317159"/>
            </a:xfrm>
            <a:custGeom>
              <a:avLst/>
              <a:gdLst/>
              <a:ahLst/>
              <a:cxnLst/>
              <a:rect l="l" t="t" r="r" b="b"/>
              <a:pathLst>
                <a:path w="67936" h="46975" extrusionOk="0">
                  <a:moveTo>
                    <a:pt x="10794" y="20743"/>
                  </a:moveTo>
                  <a:cubicBezTo>
                    <a:pt x="8948" y="5556"/>
                    <a:pt x="22874" y="0"/>
                    <a:pt x="30301" y="1111"/>
                  </a:cubicBezTo>
                  <a:cubicBezTo>
                    <a:pt x="40501" y="2632"/>
                    <a:pt x="48220" y="14336"/>
                    <a:pt x="48780" y="16190"/>
                  </a:cubicBezTo>
                  <a:cubicBezTo>
                    <a:pt x="49699" y="19281"/>
                    <a:pt x="54427" y="16800"/>
                    <a:pt x="59824" y="20618"/>
                  </a:cubicBezTo>
                  <a:cubicBezTo>
                    <a:pt x="67936" y="26366"/>
                    <a:pt x="64068" y="38178"/>
                    <a:pt x="59582" y="38070"/>
                  </a:cubicBezTo>
                  <a:cubicBezTo>
                    <a:pt x="50242" y="37844"/>
                    <a:pt x="7118" y="46975"/>
                    <a:pt x="4236" y="38746"/>
                  </a:cubicBezTo>
                  <a:cubicBezTo>
                    <a:pt x="1" y="26625"/>
                    <a:pt x="11370" y="25463"/>
                    <a:pt x="10794" y="20743"/>
                  </a:cubicBezTo>
                  <a:close/>
                </a:path>
              </a:pathLst>
            </a:custGeom>
            <a:solidFill>
              <a:srgbClr val="78A20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0" name="Google Shape;810;p31"/>
            <p:cNvSpPr/>
            <p:nvPr/>
          </p:nvSpPr>
          <p:spPr>
            <a:xfrm>
              <a:off x="4014539" y="8183635"/>
              <a:ext cx="389885" cy="276530"/>
            </a:xfrm>
            <a:custGeom>
              <a:avLst/>
              <a:gdLst/>
              <a:ahLst/>
              <a:cxnLst/>
              <a:rect l="l" t="t" r="r" b="b"/>
              <a:pathLst>
                <a:path w="7904" h="5606" extrusionOk="0">
                  <a:moveTo>
                    <a:pt x="2315" y="351"/>
                  </a:moveTo>
                  <a:lnTo>
                    <a:pt x="2198" y="351"/>
                  </a:lnTo>
                  <a:lnTo>
                    <a:pt x="2181" y="351"/>
                  </a:lnTo>
                  <a:lnTo>
                    <a:pt x="2173" y="351"/>
                  </a:lnTo>
                  <a:lnTo>
                    <a:pt x="2156" y="351"/>
                  </a:lnTo>
                  <a:lnTo>
                    <a:pt x="2148" y="351"/>
                  </a:lnTo>
                  <a:lnTo>
                    <a:pt x="2139" y="351"/>
                  </a:lnTo>
                  <a:lnTo>
                    <a:pt x="2123" y="351"/>
                  </a:lnTo>
                  <a:lnTo>
                    <a:pt x="2114" y="351"/>
                  </a:lnTo>
                  <a:lnTo>
                    <a:pt x="2106" y="351"/>
                  </a:lnTo>
                  <a:lnTo>
                    <a:pt x="2097" y="351"/>
                  </a:lnTo>
                  <a:lnTo>
                    <a:pt x="2089" y="351"/>
                  </a:lnTo>
                  <a:lnTo>
                    <a:pt x="2081" y="351"/>
                  </a:lnTo>
                  <a:lnTo>
                    <a:pt x="2072" y="351"/>
                  </a:lnTo>
                  <a:lnTo>
                    <a:pt x="2064" y="351"/>
                  </a:lnTo>
                  <a:lnTo>
                    <a:pt x="2056" y="351"/>
                  </a:lnTo>
                  <a:lnTo>
                    <a:pt x="2056" y="359"/>
                  </a:lnTo>
                  <a:lnTo>
                    <a:pt x="2047" y="368"/>
                  </a:lnTo>
                  <a:lnTo>
                    <a:pt x="2039" y="368"/>
                  </a:lnTo>
                  <a:lnTo>
                    <a:pt x="2031" y="376"/>
                  </a:lnTo>
                  <a:lnTo>
                    <a:pt x="2031" y="385"/>
                  </a:lnTo>
                  <a:lnTo>
                    <a:pt x="2022" y="393"/>
                  </a:lnTo>
                  <a:lnTo>
                    <a:pt x="2014" y="401"/>
                  </a:lnTo>
                  <a:lnTo>
                    <a:pt x="2014" y="410"/>
                  </a:lnTo>
                  <a:lnTo>
                    <a:pt x="2006" y="418"/>
                  </a:lnTo>
                  <a:lnTo>
                    <a:pt x="1997" y="426"/>
                  </a:lnTo>
                  <a:lnTo>
                    <a:pt x="1997" y="443"/>
                  </a:lnTo>
                  <a:lnTo>
                    <a:pt x="1989" y="451"/>
                  </a:lnTo>
                  <a:lnTo>
                    <a:pt x="1989" y="468"/>
                  </a:lnTo>
                  <a:lnTo>
                    <a:pt x="1981" y="485"/>
                  </a:lnTo>
                  <a:lnTo>
                    <a:pt x="1981" y="501"/>
                  </a:lnTo>
                  <a:lnTo>
                    <a:pt x="1981" y="518"/>
                  </a:lnTo>
                  <a:lnTo>
                    <a:pt x="1981" y="527"/>
                  </a:lnTo>
                  <a:lnTo>
                    <a:pt x="1981" y="543"/>
                  </a:lnTo>
                  <a:lnTo>
                    <a:pt x="1981" y="560"/>
                  </a:lnTo>
                  <a:lnTo>
                    <a:pt x="1981" y="577"/>
                  </a:lnTo>
                  <a:lnTo>
                    <a:pt x="1981" y="593"/>
                  </a:lnTo>
                  <a:lnTo>
                    <a:pt x="1981" y="610"/>
                  </a:lnTo>
                  <a:lnTo>
                    <a:pt x="1981" y="719"/>
                  </a:lnTo>
                  <a:lnTo>
                    <a:pt x="1981" y="735"/>
                  </a:lnTo>
                  <a:lnTo>
                    <a:pt x="1981" y="735"/>
                  </a:lnTo>
                  <a:lnTo>
                    <a:pt x="1981" y="760"/>
                  </a:lnTo>
                  <a:lnTo>
                    <a:pt x="1981" y="777"/>
                  </a:lnTo>
                  <a:lnTo>
                    <a:pt x="1981" y="777"/>
                  </a:lnTo>
                  <a:lnTo>
                    <a:pt x="1981" y="794"/>
                  </a:lnTo>
                  <a:lnTo>
                    <a:pt x="1981" y="811"/>
                  </a:lnTo>
                  <a:lnTo>
                    <a:pt x="1981" y="811"/>
                  </a:lnTo>
                  <a:lnTo>
                    <a:pt x="1981" y="836"/>
                  </a:lnTo>
                  <a:lnTo>
                    <a:pt x="1981" y="852"/>
                  </a:lnTo>
                  <a:lnTo>
                    <a:pt x="1981" y="852"/>
                  </a:lnTo>
                  <a:lnTo>
                    <a:pt x="1981" y="869"/>
                  </a:lnTo>
                  <a:lnTo>
                    <a:pt x="1989" y="886"/>
                  </a:lnTo>
                  <a:lnTo>
                    <a:pt x="1989" y="886"/>
                  </a:lnTo>
                  <a:lnTo>
                    <a:pt x="1997" y="911"/>
                  </a:lnTo>
                  <a:lnTo>
                    <a:pt x="2006" y="928"/>
                  </a:lnTo>
                  <a:lnTo>
                    <a:pt x="2006" y="928"/>
                  </a:lnTo>
                  <a:lnTo>
                    <a:pt x="2006" y="944"/>
                  </a:lnTo>
                  <a:lnTo>
                    <a:pt x="2014" y="961"/>
                  </a:lnTo>
                  <a:lnTo>
                    <a:pt x="2014" y="961"/>
                  </a:lnTo>
                  <a:lnTo>
                    <a:pt x="2022" y="986"/>
                  </a:lnTo>
                  <a:lnTo>
                    <a:pt x="2031" y="1003"/>
                  </a:lnTo>
                  <a:lnTo>
                    <a:pt x="2031" y="1003"/>
                  </a:lnTo>
                  <a:lnTo>
                    <a:pt x="2039" y="1019"/>
                  </a:lnTo>
                  <a:lnTo>
                    <a:pt x="2047" y="1045"/>
                  </a:lnTo>
                  <a:lnTo>
                    <a:pt x="2056" y="1061"/>
                  </a:lnTo>
                  <a:lnTo>
                    <a:pt x="2064" y="1078"/>
                  </a:lnTo>
                  <a:lnTo>
                    <a:pt x="2072" y="1095"/>
                  </a:lnTo>
                  <a:lnTo>
                    <a:pt x="2081" y="1111"/>
                  </a:lnTo>
                  <a:lnTo>
                    <a:pt x="2097" y="1128"/>
                  </a:lnTo>
                  <a:lnTo>
                    <a:pt x="2106" y="1145"/>
                  </a:lnTo>
                  <a:lnTo>
                    <a:pt x="2114" y="1161"/>
                  </a:lnTo>
                  <a:lnTo>
                    <a:pt x="2123" y="1187"/>
                  </a:lnTo>
                  <a:lnTo>
                    <a:pt x="2139" y="1203"/>
                  </a:lnTo>
                  <a:lnTo>
                    <a:pt x="2148" y="1220"/>
                  </a:lnTo>
                  <a:lnTo>
                    <a:pt x="2164" y="1237"/>
                  </a:lnTo>
                  <a:lnTo>
                    <a:pt x="2173" y="1253"/>
                  </a:lnTo>
                  <a:lnTo>
                    <a:pt x="2198" y="1295"/>
                  </a:lnTo>
                  <a:lnTo>
                    <a:pt x="2223" y="1329"/>
                  </a:lnTo>
                  <a:lnTo>
                    <a:pt x="2256" y="1370"/>
                  </a:lnTo>
                  <a:lnTo>
                    <a:pt x="2281" y="1404"/>
                  </a:lnTo>
                  <a:lnTo>
                    <a:pt x="2306" y="1437"/>
                  </a:lnTo>
                  <a:lnTo>
                    <a:pt x="2306" y="1437"/>
                  </a:lnTo>
                  <a:lnTo>
                    <a:pt x="2340" y="1471"/>
                  </a:lnTo>
                  <a:lnTo>
                    <a:pt x="2373" y="1504"/>
                  </a:lnTo>
                  <a:lnTo>
                    <a:pt x="2407" y="1546"/>
                  </a:lnTo>
                  <a:lnTo>
                    <a:pt x="2440" y="1579"/>
                  </a:lnTo>
                  <a:lnTo>
                    <a:pt x="2473" y="1613"/>
                  </a:lnTo>
                  <a:lnTo>
                    <a:pt x="2507" y="1646"/>
                  </a:lnTo>
                  <a:lnTo>
                    <a:pt x="2540" y="1679"/>
                  </a:lnTo>
                  <a:lnTo>
                    <a:pt x="2574" y="1721"/>
                  </a:lnTo>
                  <a:lnTo>
                    <a:pt x="2615" y="1755"/>
                  </a:lnTo>
                  <a:lnTo>
                    <a:pt x="2649" y="1788"/>
                  </a:lnTo>
                  <a:lnTo>
                    <a:pt x="2682" y="1821"/>
                  </a:lnTo>
                  <a:lnTo>
                    <a:pt x="2724" y="1855"/>
                  </a:lnTo>
                  <a:lnTo>
                    <a:pt x="2757" y="1880"/>
                  </a:lnTo>
                  <a:lnTo>
                    <a:pt x="2799" y="1913"/>
                  </a:lnTo>
                  <a:lnTo>
                    <a:pt x="2833" y="1947"/>
                  </a:lnTo>
                  <a:lnTo>
                    <a:pt x="2874" y="1980"/>
                  </a:lnTo>
                  <a:lnTo>
                    <a:pt x="2908" y="2005"/>
                  </a:lnTo>
                  <a:lnTo>
                    <a:pt x="2950" y="2039"/>
                  </a:lnTo>
                  <a:lnTo>
                    <a:pt x="2983" y="2064"/>
                  </a:lnTo>
                  <a:lnTo>
                    <a:pt x="3025" y="2097"/>
                  </a:lnTo>
                  <a:lnTo>
                    <a:pt x="3058" y="2122"/>
                  </a:lnTo>
                  <a:lnTo>
                    <a:pt x="3100" y="2147"/>
                  </a:lnTo>
                  <a:lnTo>
                    <a:pt x="3133" y="2181"/>
                  </a:lnTo>
                  <a:lnTo>
                    <a:pt x="3175" y="2206"/>
                  </a:lnTo>
                  <a:lnTo>
                    <a:pt x="3209" y="2231"/>
                  </a:lnTo>
                  <a:lnTo>
                    <a:pt x="3242" y="2256"/>
                  </a:lnTo>
                  <a:lnTo>
                    <a:pt x="3309" y="2298"/>
                  </a:lnTo>
                  <a:lnTo>
                    <a:pt x="3376" y="2348"/>
                  </a:lnTo>
                  <a:lnTo>
                    <a:pt x="3442" y="2381"/>
                  </a:lnTo>
                  <a:lnTo>
                    <a:pt x="3501" y="2423"/>
                  </a:lnTo>
                  <a:lnTo>
                    <a:pt x="3551" y="2456"/>
                  </a:lnTo>
                  <a:lnTo>
                    <a:pt x="3660" y="2515"/>
                  </a:lnTo>
                  <a:lnTo>
                    <a:pt x="3760" y="2582"/>
                  </a:lnTo>
                  <a:lnTo>
                    <a:pt x="3869" y="2640"/>
                  </a:lnTo>
                  <a:lnTo>
                    <a:pt x="3969" y="2699"/>
                  </a:lnTo>
                  <a:lnTo>
                    <a:pt x="3977" y="2699"/>
                  </a:lnTo>
                  <a:lnTo>
                    <a:pt x="4178" y="2824"/>
                  </a:lnTo>
                  <a:lnTo>
                    <a:pt x="4278" y="2882"/>
                  </a:lnTo>
                  <a:lnTo>
                    <a:pt x="4387" y="2949"/>
                  </a:lnTo>
                  <a:lnTo>
                    <a:pt x="4387" y="2949"/>
                  </a:lnTo>
                  <a:lnTo>
                    <a:pt x="4395" y="2958"/>
                  </a:lnTo>
                  <a:lnTo>
                    <a:pt x="4395" y="2958"/>
                  </a:lnTo>
                  <a:lnTo>
                    <a:pt x="4412" y="2966"/>
                  </a:lnTo>
                  <a:lnTo>
                    <a:pt x="4412" y="2966"/>
                  </a:lnTo>
                  <a:lnTo>
                    <a:pt x="4420" y="2974"/>
                  </a:lnTo>
                  <a:lnTo>
                    <a:pt x="4420" y="2974"/>
                  </a:lnTo>
                  <a:lnTo>
                    <a:pt x="4437" y="2983"/>
                  </a:lnTo>
                  <a:lnTo>
                    <a:pt x="4453" y="2983"/>
                  </a:lnTo>
                  <a:lnTo>
                    <a:pt x="4453" y="2983"/>
                  </a:lnTo>
                  <a:lnTo>
                    <a:pt x="4470" y="2991"/>
                  </a:lnTo>
                  <a:lnTo>
                    <a:pt x="4503" y="3008"/>
                  </a:lnTo>
                  <a:lnTo>
                    <a:pt x="4570" y="3033"/>
                  </a:lnTo>
                  <a:lnTo>
                    <a:pt x="4604" y="3041"/>
                  </a:lnTo>
                  <a:lnTo>
                    <a:pt x="4645" y="3058"/>
                  </a:lnTo>
                  <a:lnTo>
                    <a:pt x="4645" y="3058"/>
                  </a:lnTo>
                  <a:lnTo>
                    <a:pt x="4662" y="3066"/>
                  </a:lnTo>
                  <a:lnTo>
                    <a:pt x="4679" y="3075"/>
                  </a:lnTo>
                  <a:lnTo>
                    <a:pt x="4696" y="3083"/>
                  </a:lnTo>
                  <a:lnTo>
                    <a:pt x="4712" y="3091"/>
                  </a:lnTo>
                  <a:lnTo>
                    <a:pt x="4729" y="3100"/>
                  </a:lnTo>
                  <a:lnTo>
                    <a:pt x="4746" y="3108"/>
                  </a:lnTo>
                  <a:lnTo>
                    <a:pt x="4762" y="3125"/>
                  </a:lnTo>
                  <a:lnTo>
                    <a:pt x="4771" y="3133"/>
                  </a:lnTo>
                  <a:lnTo>
                    <a:pt x="4779" y="3141"/>
                  </a:lnTo>
                  <a:lnTo>
                    <a:pt x="4788" y="3150"/>
                  </a:lnTo>
                  <a:lnTo>
                    <a:pt x="4788" y="3158"/>
                  </a:lnTo>
                  <a:lnTo>
                    <a:pt x="4796" y="3166"/>
                  </a:lnTo>
                  <a:lnTo>
                    <a:pt x="4804" y="3183"/>
                  </a:lnTo>
                  <a:lnTo>
                    <a:pt x="4813" y="3191"/>
                  </a:lnTo>
                  <a:lnTo>
                    <a:pt x="4813" y="3208"/>
                  </a:lnTo>
                  <a:lnTo>
                    <a:pt x="4813" y="3225"/>
                  </a:lnTo>
                  <a:lnTo>
                    <a:pt x="4813" y="3258"/>
                  </a:lnTo>
                  <a:lnTo>
                    <a:pt x="4813" y="3275"/>
                  </a:lnTo>
                  <a:lnTo>
                    <a:pt x="4813" y="3283"/>
                  </a:lnTo>
                  <a:lnTo>
                    <a:pt x="4804" y="3300"/>
                  </a:lnTo>
                  <a:lnTo>
                    <a:pt x="4796" y="3308"/>
                  </a:lnTo>
                  <a:lnTo>
                    <a:pt x="4788" y="3325"/>
                  </a:lnTo>
                  <a:lnTo>
                    <a:pt x="4779" y="3334"/>
                  </a:lnTo>
                  <a:lnTo>
                    <a:pt x="4771" y="3342"/>
                  </a:lnTo>
                  <a:lnTo>
                    <a:pt x="4762" y="3359"/>
                  </a:lnTo>
                  <a:lnTo>
                    <a:pt x="4762" y="3359"/>
                  </a:lnTo>
                  <a:lnTo>
                    <a:pt x="4746" y="3367"/>
                  </a:lnTo>
                  <a:lnTo>
                    <a:pt x="4737" y="3375"/>
                  </a:lnTo>
                  <a:lnTo>
                    <a:pt x="4721" y="3384"/>
                  </a:lnTo>
                  <a:lnTo>
                    <a:pt x="4704" y="3400"/>
                  </a:lnTo>
                  <a:lnTo>
                    <a:pt x="4696" y="3409"/>
                  </a:lnTo>
                  <a:lnTo>
                    <a:pt x="4679" y="3417"/>
                  </a:lnTo>
                  <a:lnTo>
                    <a:pt x="4637" y="3459"/>
                  </a:lnTo>
                  <a:lnTo>
                    <a:pt x="4620" y="3467"/>
                  </a:lnTo>
                  <a:lnTo>
                    <a:pt x="4604" y="3476"/>
                  </a:lnTo>
                  <a:lnTo>
                    <a:pt x="4587" y="3484"/>
                  </a:lnTo>
                  <a:lnTo>
                    <a:pt x="4570" y="3484"/>
                  </a:lnTo>
                  <a:lnTo>
                    <a:pt x="4554" y="3492"/>
                  </a:lnTo>
                  <a:lnTo>
                    <a:pt x="4537" y="3501"/>
                  </a:lnTo>
                  <a:lnTo>
                    <a:pt x="4520" y="3509"/>
                  </a:lnTo>
                  <a:lnTo>
                    <a:pt x="4503" y="3509"/>
                  </a:lnTo>
                  <a:lnTo>
                    <a:pt x="4462" y="3517"/>
                  </a:lnTo>
                  <a:lnTo>
                    <a:pt x="4428" y="3534"/>
                  </a:lnTo>
                  <a:lnTo>
                    <a:pt x="4387" y="3542"/>
                  </a:lnTo>
                  <a:lnTo>
                    <a:pt x="4345" y="3551"/>
                  </a:lnTo>
                  <a:lnTo>
                    <a:pt x="4303" y="3551"/>
                  </a:lnTo>
                  <a:lnTo>
                    <a:pt x="4261" y="3559"/>
                  </a:lnTo>
                  <a:lnTo>
                    <a:pt x="4219" y="3567"/>
                  </a:lnTo>
                  <a:lnTo>
                    <a:pt x="4178" y="3576"/>
                  </a:lnTo>
                  <a:lnTo>
                    <a:pt x="4136" y="3576"/>
                  </a:lnTo>
                  <a:lnTo>
                    <a:pt x="4086" y="3584"/>
                  </a:lnTo>
                  <a:lnTo>
                    <a:pt x="4052" y="3584"/>
                  </a:lnTo>
                  <a:lnTo>
                    <a:pt x="4002" y="3584"/>
                  </a:lnTo>
                  <a:lnTo>
                    <a:pt x="3927" y="3592"/>
                  </a:lnTo>
                  <a:lnTo>
                    <a:pt x="3843" y="3601"/>
                  </a:lnTo>
                  <a:lnTo>
                    <a:pt x="3710" y="3609"/>
                  </a:lnTo>
                  <a:lnTo>
                    <a:pt x="3660" y="3609"/>
                  </a:lnTo>
                  <a:lnTo>
                    <a:pt x="3635" y="3609"/>
                  </a:lnTo>
                  <a:lnTo>
                    <a:pt x="3610" y="3609"/>
                  </a:lnTo>
                  <a:lnTo>
                    <a:pt x="3568" y="3609"/>
                  </a:lnTo>
                  <a:lnTo>
                    <a:pt x="3526" y="3609"/>
                  </a:lnTo>
                  <a:lnTo>
                    <a:pt x="3484" y="3609"/>
                  </a:lnTo>
                  <a:lnTo>
                    <a:pt x="3434" y="3609"/>
                  </a:lnTo>
                  <a:lnTo>
                    <a:pt x="3342" y="3618"/>
                  </a:lnTo>
                  <a:lnTo>
                    <a:pt x="3234" y="3626"/>
                  </a:lnTo>
                  <a:lnTo>
                    <a:pt x="3167" y="3634"/>
                  </a:lnTo>
                  <a:lnTo>
                    <a:pt x="3125" y="3634"/>
                  </a:lnTo>
                  <a:lnTo>
                    <a:pt x="3025" y="3643"/>
                  </a:lnTo>
                  <a:lnTo>
                    <a:pt x="2799" y="3659"/>
                  </a:lnTo>
                  <a:lnTo>
                    <a:pt x="2682" y="3668"/>
                  </a:lnTo>
                  <a:lnTo>
                    <a:pt x="2557" y="3676"/>
                  </a:lnTo>
                  <a:lnTo>
                    <a:pt x="2440" y="3693"/>
                  </a:lnTo>
                  <a:lnTo>
                    <a:pt x="2382" y="3693"/>
                  </a:lnTo>
                  <a:lnTo>
                    <a:pt x="2315" y="3701"/>
                  </a:lnTo>
                  <a:lnTo>
                    <a:pt x="2256" y="3709"/>
                  </a:lnTo>
                  <a:lnTo>
                    <a:pt x="2198" y="3718"/>
                  </a:lnTo>
                  <a:lnTo>
                    <a:pt x="2131" y="3726"/>
                  </a:lnTo>
                  <a:lnTo>
                    <a:pt x="2072" y="3735"/>
                  </a:lnTo>
                  <a:lnTo>
                    <a:pt x="2014" y="3743"/>
                  </a:lnTo>
                  <a:lnTo>
                    <a:pt x="1947" y="3751"/>
                  </a:lnTo>
                  <a:lnTo>
                    <a:pt x="1889" y="3760"/>
                  </a:lnTo>
                  <a:lnTo>
                    <a:pt x="1830" y="3768"/>
                  </a:lnTo>
                  <a:lnTo>
                    <a:pt x="1772" y="3785"/>
                  </a:lnTo>
                  <a:lnTo>
                    <a:pt x="1705" y="3793"/>
                  </a:lnTo>
                  <a:lnTo>
                    <a:pt x="1646" y="3801"/>
                  </a:lnTo>
                  <a:lnTo>
                    <a:pt x="1588" y="3818"/>
                  </a:lnTo>
                  <a:lnTo>
                    <a:pt x="1529" y="3826"/>
                  </a:lnTo>
                  <a:lnTo>
                    <a:pt x="1471" y="3843"/>
                  </a:lnTo>
                  <a:lnTo>
                    <a:pt x="1412" y="3860"/>
                  </a:lnTo>
                  <a:lnTo>
                    <a:pt x="1362" y="3868"/>
                  </a:lnTo>
                  <a:lnTo>
                    <a:pt x="1304" y="3885"/>
                  </a:lnTo>
                  <a:lnTo>
                    <a:pt x="1245" y="3902"/>
                  </a:lnTo>
                  <a:lnTo>
                    <a:pt x="1195" y="3918"/>
                  </a:lnTo>
                  <a:lnTo>
                    <a:pt x="1137" y="3935"/>
                  </a:lnTo>
                  <a:lnTo>
                    <a:pt x="1095" y="3952"/>
                  </a:lnTo>
                  <a:lnTo>
                    <a:pt x="1087" y="3952"/>
                  </a:lnTo>
                  <a:lnTo>
                    <a:pt x="1062" y="3960"/>
                  </a:lnTo>
                  <a:lnTo>
                    <a:pt x="1037" y="3968"/>
                  </a:lnTo>
                  <a:lnTo>
                    <a:pt x="1011" y="3977"/>
                  </a:lnTo>
                  <a:lnTo>
                    <a:pt x="986" y="3993"/>
                  </a:lnTo>
                  <a:lnTo>
                    <a:pt x="961" y="4002"/>
                  </a:lnTo>
                  <a:lnTo>
                    <a:pt x="936" y="4010"/>
                  </a:lnTo>
                  <a:lnTo>
                    <a:pt x="911" y="4019"/>
                  </a:lnTo>
                  <a:lnTo>
                    <a:pt x="895" y="4035"/>
                  </a:lnTo>
                  <a:lnTo>
                    <a:pt x="869" y="4044"/>
                  </a:lnTo>
                  <a:lnTo>
                    <a:pt x="844" y="4052"/>
                  </a:lnTo>
                  <a:lnTo>
                    <a:pt x="819" y="4069"/>
                  </a:lnTo>
                  <a:lnTo>
                    <a:pt x="803" y="4077"/>
                  </a:lnTo>
                  <a:lnTo>
                    <a:pt x="778" y="4085"/>
                  </a:lnTo>
                  <a:lnTo>
                    <a:pt x="761" y="4102"/>
                  </a:lnTo>
                  <a:lnTo>
                    <a:pt x="736" y="4110"/>
                  </a:lnTo>
                  <a:lnTo>
                    <a:pt x="719" y="4127"/>
                  </a:lnTo>
                  <a:lnTo>
                    <a:pt x="694" y="4135"/>
                  </a:lnTo>
                  <a:lnTo>
                    <a:pt x="669" y="4194"/>
                  </a:lnTo>
                  <a:lnTo>
                    <a:pt x="652" y="4202"/>
                  </a:lnTo>
                  <a:lnTo>
                    <a:pt x="636" y="4219"/>
                  </a:lnTo>
                  <a:lnTo>
                    <a:pt x="610" y="4227"/>
                  </a:lnTo>
                  <a:lnTo>
                    <a:pt x="594" y="4244"/>
                  </a:lnTo>
                  <a:lnTo>
                    <a:pt x="577" y="4252"/>
                  </a:lnTo>
                  <a:lnTo>
                    <a:pt x="560" y="4269"/>
                  </a:lnTo>
                  <a:lnTo>
                    <a:pt x="544" y="4286"/>
                  </a:lnTo>
                  <a:lnTo>
                    <a:pt x="544" y="4286"/>
                  </a:lnTo>
                  <a:lnTo>
                    <a:pt x="527" y="4303"/>
                  </a:lnTo>
                  <a:lnTo>
                    <a:pt x="510" y="4319"/>
                  </a:lnTo>
                  <a:lnTo>
                    <a:pt x="510" y="4319"/>
                  </a:lnTo>
                  <a:lnTo>
                    <a:pt x="494" y="4328"/>
                  </a:lnTo>
                  <a:lnTo>
                    <a:pt x="477" y="4344"/>
                  </a:lnTo>
                  <a:lnTo>
                    <a:pt x="477" y="4344"/>
                  </a:lnTo>
                  <a:lnTo>
                    <a:pt x="460" y="4361"/>
                  </a:lnTo>
                  <a:lnTo>
                    <a:pt x="443" y="4378"/>
                  </a:lnTo>
                  <a:lnTo>
                    <a:pt x="443" y="4378"/>
                  </a:lnTo>
                  <a:lnTo>
                    <a:pt x="427" y="4394"/>
                  </a:lnTo>
                  <a:lnTo>
                    <a:pt x="418" y="4411"/>
                  </a:lnTo>
                  <a:lnTo>
                    <a:pt x="418" y="4411"/>
                  </a:lnTo>
                  <a:lnTo>
                    <a:pt x="402" y="4428"/>
                  </a:lnTo>
                  <a:lnTo>
                    <a:pt x="385" y="4445"/>
                  </a:lnTo>
                  <a:lnTo>
                    <a:pt x="385" y="4445"/>
                  </a:lnTo>
                  <a:lnTo>
                    <a:pt x="368" y="4470"/>
                  </a:lnTo>
                  <a:lnTo>
                    <a:pt x="360" y="4486"/>
                  </a:lnTo>
                  <a:lnTo>
                    <a:pt x="360" y="4486"/>
                  </a:lnTo>
                  <a:lnTo>
                    <a:pt x="343" y="4503"/>
                  </a:lnTo>
                  <a:lnTo>
                    <a:pt x="343" y="4503"/>
                  </a:lnTo>
                  <a:lnTo>
                    <a:pt x="343" y="4511"/>
                  </a:lnTo>
                  <a:lnTo>
                    <a:pt x="360" y="4503"/>
                  </a:lnTo>
                  <a:lnTo>
                    <a:pt x="352" y="4511"/>
                  </a:lnTo>
                  <a:lnTo>
                    <a:pt x="352" y="4520"/>
                  </a:lnTo>
                  <a:lnTo>
                    <a:pt x="352" y="4528"/>
                  </a:lnTo>
                  <a:lnTo>
                    <a:pt x="352" y="4536"/>
                  </a:lnTo>
                  <a:lnTo>
                    <a:pt x="352" y="4545"/>
                  </a:lnTo>
                  <a:lnTo>
                    <a:pt x="352" y="4553"/>
                  </a:lnTo>
                  <a:lnTo>
                    <a:pt x="352" y="4612"/>
                  </a:lnTo>
                  <a:lnTo>
                    <a:pt x="352" y="4612"/>
                  </a:lnTo>
                  <a:lnTo>
                    <a:pt x="352" y="4620"/>
                  </a:lnTo>
                  <a:lnTo>
                    <a:pt x="352" y="4620"/>
                  </a:lnTo>
                  <a:lnTo>
                    <a:pt x="352" y="4628"/>
                  </a:lnTo>
                  <a:lnTo>
                    <a:pt x="352" y="4637"/>
                  </a:lnTo>
                  <a:lnTo>
                    <a:pt x="352" y="4645"/>
                  </a:lnTo>
                  <a:lnTo>
                    <a:pt x="352" y="4653"/>
                  </a:lnTo>
                  <a:lnTo>
                    <a:pt x="360" y="4662"/>
                  </a:lnTo>
                  <a:lnTo>
                    <a:pt x="360" y="4662"/>
                  </a:lnTo>
                  <a:lnTo>
                    <a:pt x="368" y="4679"/>
                  </a:lnTo>
                  <a:lnTo>
                    <a:pt x="368" y="4679"/>
                  </a:lnTo>
                  <a:lnTo>
                    <a:pt x="385" y="4687"/>
                  </a:lnTo>
                  <a:lnTo>
                    <a:pt x="385" y="4687"/>
                  </a:lnTo>
                  <a:lnTo>
                    <a:pt x="393" y="4704"/>
                  </a:lnTo>
                  <a:lnTo>
                    <a:pt x="393" y="4704"/>
                  </a:lnTo>
                  <a:lnTo>
                    <a:pt x="410" y="4712"/>
                  </a:lnTo>
                  <a:lnTo>
                    <a:pt x="410" y="4712"/>
                  </a:lnTo>
                  <a:lnTo>
                    <a:pt x="418" y="4729"/>
                  </a:lnTo>
                  <a:lnTo>
                    <a:pt x="418" y="4729"/>
                  </a:lnTo>
                  <a:lnTo>
                    <a:pt x="435" y="4737"/>
                  </a:lnTo>
                  <a:lnTo>
                    <a:pt x="443" y="4745"/>
                  </a:lnTo>
                  <a:lnTo>
                    <a:pt x="443" y="4745"/>
                  </a:lnTo>
                  <a:lnTo>
                    <a:pt x="460" y="4762"/>
                  </a:lnTo>
                  <a:lnTo>
                    <a:pt x="468" y="4770"/>
                  </a:lnTo>
                  <a:lnTo>
                    <a:pt x="468" y="4770"/>
                  </a:lnTo>
                  <a:lnTo>
                    <a:pt x="485" y="4779"/>
                  </a:lnTo>
                  <a:lnTo>
                    <a:pt x="502" y="4787"/>
                  </a:lnTo>
                  <a:lnTo>
                    <a:pt x="502" y="4787"/>
                  </a:lnTo>
                  <a:lnTo>
                    <a:pt x="510" y="4795"/>
                  </a:lnTo>
                  <a:lnTo>
                    <a:pt x="527" y="4812"/>
                  </a:lnTo>
                  <a:lnTo>
                    <a:pt x="527" y="4812"/>
                  </a:lnTo>
                  <a:lnTo>
                    <a:pt x="544" y="4821"/>
                  </a:lnTo>
                  <a:lnTo>
                    <a:pt x="560" y="4829"/>
                  </a:lnTo>
                  <a:lnTo>
                    <a:pt x="560" y="4829"/>
                  </a:lnTo>
                  <a:lnTo>
                    <a:pt x="577" y="4837"/>
                  </a:lnTo>
                  <a:lnTo>
                    <a:pt x="594" y="4846"/>
                  </a:lnTo>
                  <a:lnTo>
                    <a:pt x="610" y="4854"/>
                  </a:lnTo>
                  <a:lnTo>
                    <a:pt x="627" y="4862"/>
                  </a:lnTo>
                  <a:lnTo>
                    <a:pt x="644" y="4871"/>
                  </a:lnTo>
                  <a:lnTo>
                    <a:pt x="686" y="4887"/>
                  </a:lnTo>
                  <a:lnTo>
                    <a:pt x="727" y="4904"/>
                  </a:lnTo>
                  <a:lnTo>
                    <a:pt x="761" y="4921"/>
                  </a:lnTo>
                  <a:lnTo>
                    <a:pt x="803" y="4937"/>
                  </a:lnTo>
                  <a:lnTo>
                    <a:pt x="844" y="4954"/>
                  </a:lnTo>
                  <a:lnTo>
                    <a:pt x="895" y="4971"/>
                  </a:lnTo>
                  <a:lnTo>
                    <a:pt x="936" y="4988"/>
                  </a:lnTo>
                  <a:lnTo>
                    <a:pt x="986" y="4996"/>
                  </a:lnTo>
                  <a:lnTo>
                    <a:pt x="1028" y="5013"/>
                  </a:lnTo>
                  <a:lnTo>
                    <a:pt x="1028" y="5013"/>
                  </a:lnTo>
                  <a:lnTo>
                    <a:pt x="1070" y="5029"/>
                  </a:lnTo>
                  <a:lnTo>
                    <a:pt x="1120" y="5038"/>
                  </a:lnTo>
                  <a:lnTo>
                    <a:pt x="1170" y="5054"/>
                  </a:lnTo>
                  <a:lnTo>
                    <a:pt x="1220" y="5063"/>
                  </a:lnTo>
                  <a:lnTo>
                    <a:pt x="1262" y="5080"/>
                  </a:lnTo>
                  <a:lnTo>
                    <a:pt x="1312" y="5088"/>
                  </a:lnTo>
                  <a:lnTo>
                    <a:pt x="1362" y="5096"/>
                  </a:lnTo>
                  <a:lnTo>
                    <a:pt x="1412" y="5113"/>
                  </a:lnTo>
                  <a:lnTo>
                    <a:pt x="1463" y="5121"/>
                  </a:lnTo>
                  <a:lnTo>
                    <a:pt x="1504" y="5130"/>
                  </a:lnTo>
                  <a:lnTo>
                    <a:pt x="1554" y="5138"/>
                  </a:lnTo>
                  <a:lnTo>
                    <a:pt x="1605" y="5146"/>
                  </a:lnTo>
                  <a:lnTo>
                    <a:pt x="1646" y="5155"/>
                  </a:lnTo>
                  <a:lnTo>
                    <a:pt x="1697" y="5163"/>
                  </a:lnTo>
                  <a:lnTo>
                    <a:pt x="1738" y="5171"/>
                  </a:lnTo>
                  <a:lnTo>
                    <a:pt x="1780" y="5180"/>
                  </a:lnTo>
                  <a:lnTo>
                    <a:pt x="1864" y="5188"/>
                  </a:lnTo>
                  <a:lnTo>
                    <a:pt x="1947" y="5205"/>
                  </a:lnTo>
                  <a:lnTo>
                    <a:pt x="2014" y="5213"/>
                  </a:lnTo>
                  <a:lnTo>
                    <a:pt x="2081" y="5222"/>
                  </a:lnTo>
                  <a:lnTo>
                    <a:pt x="2131" y="5222"/>
                  </a:lnTo>
                  <a:lnTo>
                    <a:pt x="2181" y="5222"/>
                  </a:lnTo>
                  <a:lnTo>
                    <a:pt x="2214" y="5222"/>
                  </a:lnTo>
                  <a:lnTo>
                    <a:pt x="2398" y="5222"/>
                  </a:lnTo>
                  <a:lnTo>
                    <a:pt x="2457" y="5222"/>
                  </a:lnTo>
                  <a:lnTo>
                    <a:pt x="2515" y="5222"/>
                  </a:lnTo>
                  <a:lnTo>
                    <a:pt x="2565" y="5222"/>
                  </a:lnTo>
                  <a:lnTo>
                    <a:pt x="2624" y="5222"/>
                  </a:lnTo>
                  <a:lnTo>
                    <a:pt x="2682" y="5222"/>
                  </a:lnTo>
                  <a:lnTo>
                    <a:pt x="2732" y="5222"/>
                  </a:lnTo>
                  <a:lnTo>
                    <a:pt x="2732" y="5222"/>
                  </a:lnTo>
                  <a:lnTo>
                    <a:pt x="2791" y="5222"/>
                  </a:lnTo>
                  <a:lnTo>
                    <a:pt x="2841" y="5222"/>
                  </a:lnTo>
                  <a:lnTo>
                    <a:pt x="2899" y="5222"/>
                  </a:lnTo>
                  <a:lnTo>
                    <a:pt x="3016" y="5213"/>
                  </a:lnTo>
                  <a:lnTo>
                    <a:pt x="3125" y="5205"/>
                  </a:lnTo>
                  <a:lnTo>
                    <a:pt x="3242" y="5196"/>
                  </a:lnTo>
                  <a:lnTo>
                    <a:pt x="3351" y="5188"/>
                  </a:lnTo>
                  <a:lnTo>
                    <a:pt x="3468" y="5171"/>
                  </a:lnTo>
                  <a:lnTo>
                    <a:pt x="3585" y="5163"/>
                  </a:lnTo>
                  <a:lnTo>
                    <a:pt x="3810" y="5138"/>
                  </a:lnTo>
                  <a:lnTo>
                    <a:pt x="3927" y="5130"/>
                  </a:lnTo>
                  <a:lnTo>
                    <a:pt x="4044" y="5113"/>
                  </a:lnTo>
                  <a:lnTo>
                    <a:pt x="4194" y="5096"/>
                  </a:lnTo>
                  <a:lnTo>
                    <a:pt x="4328" y="5029"/>
                  </a:lnTo>
                  <a:lnTo>
                    <a:pt x="4478" y="5013"/>
                  </a:lnTo>
                  <a:lnTo>
                    <a:pt x="4637" y="5004"/>
                  </a:lnTo>
                  <a:lnTo>
                    <a:pt x="4788" y="4988"/>
                  </a:lnTo>
                  <a:lnTo>
                    <a:pt x="4813" y="4988"/>
                  </a:lnTo>
                  <a:lnTo>
                    <a:pt x="4938" y="4979"/>
                  </a:lnTo>
                  <a:lnTo>
                    <a:pt x="5097" y="4971"/>
                  </a:lnTo>
                  <a:lnTo>
                    <a:pt x="5247" y="4954"/>
                  </a:lnTo>
                  <a:lnTo>
                    <a:pt x="5556" y="4937"/>
                  </a:lnTo>
                  <a:lnTo>
                    <a:pt x="5857" y="4912"/>
                  </a:lnTo>
                  <a:lnTo>
                    <a:pt x="6166" y="4896"/>
                  </a:lnTo>
                  <a:lnTo>
                    <a:pt x="6467" y="4879"/>
                  </a:lnTo>
                  <a:lnTo>
                    <a:pt x="6676" y="5054"/>
                  </a:lnTo>
                  <a:lnTo>
                    <a:pt x="6492" y="5263"/>
                  </a:lnTo>
                  <a:lnTo>
                    <a:pt x="6191" y="5288"/>
                  </a:lnTo>
                  <a:lnTo>
                    <a:pt x="5882" y="5313"/>
                  </a:lnTo>
                  <a:lnTo>
                    <a:pt x="5581" y="5338"/>
                  </a:lnTo>
                  <a:lnTo>
                    <a:pt x="5272" y="5364"/>
                  </a:lnTo>
                  <a:lnTo>
                    <a:pt x="5122" y="5380"/>
                  </a:lnTo>
                  <a:lnTo>
                    <a:pt x="4971" y="5389"/>
                  </a:lnTo>
                  <a:lnTo>
                    <a:pt x="4838" y="5405"/>
                  </a:lnTo>
                  <a:lnTo>
                    <a:pt x="4821" y="5405"/>
                  </a:lnTo>
                  <a:lnTo>
                    <a:pt x="4662" y="5414"/>
                  </a:lnTo>
                  <a:lnTo>
                    <a:pt x="4512" y="5430"/>
                  </a:lnTo>
                  <a:lnTo>
                    <a:pt x="4361" y="5447"/>
                  </a:lnTo>
                  <a:lnTo>
                    <a:pt x="4211" y="5464"/>
                  </a:lnTo>
                  <a:lnTo>
                    <a:pt x="4061" y="5472"/>
                  </a:lnTo>
                  <a:lnTo>
                    <a:pt x="3944" y="5489"/>
                  </a:lnTo>
                  <a:lnTo>
                    <a:pt x="3835" y="5497"/>
                  </a:lnTo>
                  <a:lnTo>
                    <a:pt x="3601" y="5531"/>
                  </a:lnTo>
                  <a:lnTo>
                    <a:pt x="3493" y="5547"/>
                  </a:lnTo>
                  <a:lnTo>
                    <a:pt x="3376" y="5564"/>
                  </a:lnTo>
                  <a:lnTo>
                    <a:pt x="3259" y="5572"/>
                  </a:lnTo>
                  <a:lnTo>
                    <a:pt x="3142" y="5581"/>
                  </a:lnTo>
                  <a:lnTo>
                    <a:pt x="3025" y="5597"/>
                  </a:lnTo>
                  <a:lnTo>
                    <a:pt x="2916" y="5606"/>
                  </a:lnTo>
                  <a:lnTo>
                    <a:pt x="2849" y="5606"/>
                  </a:lnTo>
                  <a:lnTo>
                    <a:pt x="2791" y="5606"/>
                  </a:lnTo>
                  <a:lnTo>
                    <a:pt x="2732" y="5606"/>
                  </a:lnTo>
                  <a:lnTo>
                    <a:pt x="2732" y="5606"/>
                  </a:lnTo>
                  <a:lnTo>
                    <a:pt x="2682" y="5606"/>
                  </a:lnTo>
                  <a:lnTo>
                    <a:pt x="2624" y="5606"/>
                  </a:lnTo>
                  <a:lnTo>
                    <a:pt x="2164" y="5606"/>
                  </a:lnTo>
                  <a:lnTo>
                    <a:pt x="2123" y="5606"/>
                  </a:lnTo>
                  <a:lnTo>
                    <a:pt x="2064" y="5597"/>
                  </a:lnTo>
                  <a:lnTo>
                    <a:pt x="2006" y="5589"/>
                  </a:lnTo>
                  <a:lnTo>
                    <a:pt x="1939" y="5581"/>
                  </a:lnTo>
                  <a:lnTo>
                    <a:pt x="1855" y="5572"/>
                  </a:lnTo>
                  <a:lnTo>
                    <a:pt x="1780" y="5556"/>
                  </a:lnTo>
                  <a:lnTo>
                    <a:pt x="1688" y="5539"/>
                  </a:lnTo>
                  <a:lnTo>
                    <a:pt x="1646" y="5531"/>
                  </a:lnTo>
                  <a:lnTo>
                    <a:pt x="1596" y="5522"/>
                  </a:lnTo>
                  <a:lnTo>
                    <a:pt x="1546" y="5514"/>
                  </a:lnTo>
                  <a:lnTo>
                    <a:pt x="1504" y="5497"/>
                  </a:lnTo>
                  <a:lnTo>
                    <a:pt x="1454" y="5489"/>
                  </a:lnTo>
                  <a:lnTo>
                    <a:pt x="1404" y="5480"/>
                  </a:lnTo>
                  <a:lnTo>
                    <a:pt x="1346" y="5464"/>
                  </a:lnTo>
                  <a:lnTo>
                    <a:pt x="1296" y="5455"/>
                  </a:lnTo>
                  <a:lnTo>
                    <a:pt x="1245" y="5439"/>
                  </a:lnTo>
                  <a:lnTo>
                    <a:pt x="1195" y="5430"/>
                  </a:lnTo>
                  <a:lnTo>
                    <a:pt x="1145" y="5414"/>
                  </a:lnTo>
                  <a:lnTo>
                    <a:pt x="1087" y="5397"/>
                  </a:lnTo>
                  <a:lnTo>
                    <a:pt x="1037" y="5380"/>
                  </a:lnTo>
                  <a:lnTo>
                    <a:pt x="986" y="5372"/>
                  </a:lnTo>
                  <a:lnTo>
                    <a:pt x="936" y="5355"/>
                  </a:lnTo>
                  <a:lnTo>
                    <a:pt x="878" y="5338"/>
                  </a:lnTo>
                  <a:lnTo>
                    <a:pt x="878" y="5338"/>
                  </a:lnTo>
                  <a:lnTo>
                    <a:pt x="836" y="5322"/>
                  </a:lnTo>
                  <a:lnTo>
                    <a:pt x="786" y="5305"/>
                  </a:lnTo>
                  <a:lnTo>
                    <a:pt x="736" y="5288"/>
                  </a:lnTo>
                  <a:lnTo>
                    <a:pt x="686" y="5263"/>
                  </a:lnTo>
                  <a:lnTo>
                    <a:pt x="636" y="5247"/>
                  </a:lnTo>
                  <a:lnTo>
                    <a:pt x="594" y="5230"/>
                  </a:lnTo>
                  <a:lnTo>
                    <a:pt x="544" y="5205"/>
                  </a:lnTo>
                  <a:lnTo>
                    <a:pt x="502" y="5180"/>
                  </a:lnTo>
                  <a:lnTo>
                    <a:pt x="452" y="5163"/>
                  </a:lnTo>
                  <a:lnTo>
                    <a:pt x="435" y="5146"/>
                  </a:lnTo>
                  <a:lnTo>
                    <a:pt x="410" y="5138"/>
                  </a:lnTo>
                  <a:lnTo>
                    <a:pt x="393" y="5121"/>
                  </a:lnTo>
                  <a:lnTo>
                    <a:pt x="368" y="5113"/>
                  </a:lnTo>
                  <a:lnTo>
                    <a:pt x="352" y="5096"/>
                  </a:lnTo>
                  <a:lnTo>
                    <a:pt x="326" y="5088"/>
                  </a:lnTo>
                  <a:lnTo>
                    <a:pt x="310" y="5071"/>
                  </a:lnTo>
                  <a:lnTo>
                    <a:pt x="293" y="5054"/>
                  </a:lnTo>
                  <a:lnTo>
                    <a:pt x="268" y="5046"/>
                  </a:lnTo>
                  <a:lnTo>
                    <a:pt x="251" y="5029"/>
                  </a:lnTo>
                  <a:lnTo>
                    <a:pt x="235" y="5013"/>
                  </a:lnTo>
                  <a:lnTo>
                    <a:pt x="218" y="5004"/>
                  </a:lnTo>
                  <a:lnTo>
                    <a:pt x="201" y="4988"/>
                  </a:lnTo>
                  <a:lnTo>
                    <a:pt x="184" y="4971"/>
                  </a:lnTo>
                  <a:lnTo>
                    <a:pt x="168" y="4954"/>
                  </a:lnTo>
                  <a:lnTo>
                    <a:pt x="151" y="4937"/>
                  </a:lnTo>
                  <a:lnTo>
                    <a:pt x="134" y="4921"/>
                  </a:lnTo>
                  <a:lnTo>
                    <a:pt x="118" y="4904"/>
                  </a:lnTo>
                  <a:lnTo>
                    <a:pt x="101" y="4887"/>
                  </a:lnTo>
                  <a:lnTo>
                    <a:pt x="93" y="4871"/>
                  </a:lnTo>
                  <a:lnTo>
                    <a:pt x="76" y="4854"/>
                  </a:lnTo>
                  <a:lnTo>
                    <a:pt x="67" y="4837"/>
                  </a:lnTo>
                  <a:lnTo>
                    <a:pt x="51" y="4812"/>
                  </a:lnTo>
                  <a:lnTo>
                    <a:pt x="42" y="4795"/>
                  </a:lnTo>
                  <a:lnTo>
                    <a:pt x="34" y="4770"/>
                  </a:lnTo>
                  <a:lnTo>
                    <a:pt x="26" y="4754"/>
                  </a:lnTo>
                  <a:lnTo>
                    <a:pt x="17" y="4729"/>
                  </a:lnTo>
                  <a:lnTo>
                    <a:pt x="9" y="4712"/>
                  </a:lnTo>
                  <a:lnTo>
                    <a:pt x="1" y="4687"/>
                  </a:lnTo>
                  <a:lnTo>
                    <a:pt x="1" y="4662"/>
                  </a:lnTo>
                  <a:lnTo>
                    <a:pt x="1" y="4637"/>
                  </a:lnTo>
                  <a:lnTo>
                    <a:pt x="1" y="4612"/>
                  </a:lnTo>
                  <a:lnTo>
                    <a:pt x="1" y="4545"/>
                  </a:lnTo>
                  <a:lnTo>
                    <a:pt x="1" y="4520"/>
                  </a:lnTo>
                  <a:lnTo>
                    <a:pt x="1" y="4495"/>
                  </a:lnTo>
                  <a:lnTo>
                    <a:pt x="9" y="4470"/>
                  </a:lnTo>
                  <a:lnTo>
                    <a:pt x="17" y="4445"/>
                  </a:lnTo>
                  <a:lnTo>
                    <a:pt x="26" y="4420"/>
                  </a:lnTo>
                  <a:lnTo>
                    <a:pt x="34" y="4403"/>
                  </a:lnTo>
                  <a:lnTo>
                    <a:pt x="42" y="4378"/>
                  </a:lnTo>
                  <a:lnTo>
                    <a:pt x="51" y="4353"/>
                  </a:lnTo>
                  <a:lnTo>
                    <a:pt x="67" y="4336"/>
                  </a:lnTo>
                  <a:lnTo>
                    <a:pt x="76" y="4311"/>
                  </a:lnTo>
                  <a:lnTo>
                    <a:pt x="93" y="4286"/>
                  </a:lnTo>
                  <a:lnTo>
                    <a:pt x="109" y="4269"/>
                  </a:lnTo>
                  <a:lnTo>
                    <a:pt x="126" y="4244"/>
                  </a:lnTo>
                  <a:lnTo>
                    <a:pt x="143" y="4219"/>
                  </a:lnTo>
                  <a:lnTo>
                    <a:pt x="159" y="4202"/>
                  </a:lnTo>
                  <a:lnTo>
                    <a:pt x="184" y="4177"/>
                  </a:lnTo>
                  <a:lnTo>
                    <a:pt x="201" y="4161"/>
                  </a:lnTo>
                  <a:lnTo>
                    <a:pt x="218" y="4144"/>
                  </a:lnTo>
                  <a:lnTo>
                    <a:pt x="243" y="4119"/>
                  </a:lnTo>
                  <a:lnTo>
                    <a:pt x="260" y="4102"/>
                  </a:lnTo>
                  <a:lnTo>
                    <a:pt x="285" y="4085"/>
                  </a:lnTo>
                  <a:lnTo>
                    <a:pt x="301" y="4060"/>
                  </a:lnTo>
                  <a:lnTo>
                    <a:pt x="326" y="4044"/>
                  </a:lnTo>
                  <a:lnTo>
                    <a:pt x="343" y="4027"/>
                  </a:lnTo>
                  <a:lnTo>
                    <a:pt x="368" y="4010"/>
                  </a:lnTo>
                  <a:lnTo>
                    <a:pt x="393" y="3993"/>
                  </a:lnTo>
                  <a:lnTo>
                    <a:pt x="410" y="3977"/>
                  </a:lnTo>
                  <a:lnTo>
                    <a:pt x="435" y="3960"/>
                  </a:lnTo>
                  <a:lnTo>
                    <a:pt x="460" y="3943"/>
                  </a:lnTo>
                  <a:lnTo>
                    <a:pt x="485" y="3935"/>
                  </a:lnTo>
                  <a:lnTo>
                    <a:pt x="510" y="3918"/>
                  </a:lnTo>
                  <a:lnTo>
                    <a:pt x="535" y="3902"/>
                  </a:lnTo>
                  <a:lnTo>
                    <a:pt x="560" y="3885"/>
                  </a:lnTo>
                  <a:lnTo>
                    <a:pt x="585" y="3877"/>
                  </a:lnTo>
                  <a:lnTo>
                    <a:pt x="610" y="3860"/>
                  </a:lnTo>
                  <a:lnTo>
                    <a:pt x="636" y="3851"/>
                  </a:lnTo>
                  <a:lnTo>
                    <a:pt x="661" y="3835"/>
                  </a:lnTo>
                  <a:lnTo>
                    <a:pt x="686" y="3826"/>
                  </a:lnTo>
                  <a:lnTo>
                    <a:pt x="711" y="3810"/>
                  </a:lnTo>
                  <a:lnTo>
                    <a:pt x="744" y="3801"/>
                  </a:lnTo>
                  <a:lnTo>
                    <a:pt x="769" y="3785"/>
                  </a:lnTo>
                  <a:lnTo>
                    <a:pt x="794" y="3776"/>
                  </a:lnTo>
                  <a:lnTo>
                    <a:pt x="819" y="3768"/>
                  </a:lnTo>
                  <a:lnTo>
                    <a:pt x="853" y="3751"/>
                  </a:lnTo>
                  <a:lnTo>
                    <a:pt x="878" y="3743"/>
                  </a:lnTo>
                  <a:lnTo>
                    <a:pt x="903" y="3735"/>
                  </a:lnTo>
                  <a:lnTo>
                    <a:pt x="936" y="3726"/>
                  </a:lnTo>
                  <a:lnTo>
                    <a:pt x="961" y="3718"/>
                  </a:lnTo>
                  <a:lnTo>
                    <a:pt x="995" y="3701"/>
                  </a:lnTo>
                  <a:lnTo>
                    <a:pt x="1003" y="3701"/>
                  </a:lnTo>
                  <a:lnTo>
                    <a:pt x="1045" y="3693"/>
                  </a:lnTo>
                  <a:lnTo>
                    <a:pt x="1112" y="3676"/>
                  </a:lnTo>
                  <a:lnTo>
                    <a:pt x="1170" y="3659"/>
                  </a:lnTo>
                  <a:lnTo>
                    <a:pt x="1229" y="3643"/>
                  </a:lnTo>
                  <a:lnTo>
                    <a:pt x="1287" y="3626"/>
                  </a:lnTo>
                  <a:lnTo>
                    <a:pt x="1346" y="3609"/>
                  </a:lnTo>
                  <a:lnTo>
                    <a:pt x="1412" y="3601"/>
                  </a:lnTo>
                  <a:lnTo>
                    <a:pt x="1471" y="3584"/>
                  </a:lnTo>
                  <a:lnTo>
                    <a:pt x="1538" y="3576"/>
                  </a:lnTo>
                  <a:lnTo>
                    <a:pt x="1596" y="3567"/>
                  </a:lnTo>
                  <a:lnTo>
                    <a:pt x="1663" y="3559"/>
                  </a:lnTo>
                  <a:lnTo>
                    <a:pt x="1722" y="3542"/>
                  </a:lnTo>
                  <a:lnTo>
                    <a:pt x="1788" y="3534"/>
                  </a:lnTo>
                  <a:lnTo>
                    <a:pt x="1847" y="3526"/>
                  </a:lnTo>
                  <a:lnTo>
                    <a:pt x="1914" y="3526"/>
                  </a:lnTo>
                  <a:lnTo>
                    <a:pt x="1981" y="3517"/>
                  </a:lnTo>
                  <a:lnTo>
                    <a:pt x="2039" y="3509"/>
                  </a:lnTo>
                  <a:lnTo>
                    <a:pt x="2106" y="3501"/>
                  </a:lnTo>
                  <a:lnTo>
                    <a:pt x="2164" y="3492"/>
                  </a:lnTo>
                  <a:lnTo>
                    <a:pt x="2231" y="3492"/>
                  </a:lnTo>
                  <a:lnTo>
                    <a:pt x="2290" y="3484"/>
                  </a:lnTo>
                  <a:lnTo>
                    <a:pt x="2356" y="3484"/>
                  </a:lnTo>
                  <a:lnTo>
                    <a:pt x="2415" y="3484"/>
                  </a:lnTo>
                  <a:lnTo>
                    <a:pt x="2540" y="3476"/>
                  </a:lnTo>
                  <a:lnTo>
                    <a:pt x="2657" y="3459"/>
                  </a:lnTo>
                  <a:lnTo>
                    <a:pt x="2774" y="3450"/>
                  </a:lnTo>
                  <a:lnTo>
                    <a:pt x="3000" y="3442"/>
                  </a:lnTo>
                  <a:lnTo>
                    <a:pt x="3108" y="3434"/>
                  </a:lnTo>
                  <a:lnTo>
                    <a:pt x="3142" y="3434"/>
                  </a:lnTo>
                  <a:lnTo>
                    <a:pt x="3209" y="3434"/>
                  </a:lnTo>
                  <a:lnTo>
                    <a:pt x="3317" y="3434"/>
                  </a:lnTo>
                  <a:lnTo>
                    <a:pt x="3409" y="3425"/>
                  </a:lnTo>
                  <a:lnTo>
                    <a:pt x="3459" y="3425"/>
                  </a:lnTo>
                  <a:lnTo>
                    <a:pt x="3501" y="3425"/>
                  </a:lnTo>
                  <a:lnTo>
                    <a:pt x="3543" y="3425"/>
                  </a:lnTo>
                  <a:lnTo>
                    <a:pt x="3585" y="3425"/>
                  </a:lnTo>
                  <a:lnTo>
                    <a:pt x="3610" y="3425"/>
                  </a:lnTo>
                  <a:lnTo>
                    <a:pt x="3635" y="3425"/>
                  </a:lnTo>
                  <a:lnTo>
                    <a:pt x="3693" y="3425"/>
                  </a:lnTo>
                  <a:lnTo>
                    <a:pt x="3827" y="3417"/>
                  </a:lnTo>
                  <a:lnTo>
                    <a:pt x="3902" y="3417"/>
                  </a:lnTo>
                  <a:lnTo>
                    <a:pt x="3986" y="3409"/>
                  </a:lnTo>
                  <a:lnTo>
                    <a:pt x="4019" y="3409"/>
                  </a:lnTo>
                  <a:lnTo>
                    <a:pt x="4061" y="3409"/>
                  </a:lnTo>
                  <a:lnTo>
                    <a:pt x="4102" y="3409"/>
                  </a:lnTo>
                  <a:lnTo>
                    <a:pt x="4144" y="3409"/>
                  </a:lnTo>
                  <a:lnTo>
                    <a:pt x="4186" y="3409"/>
                  </a:lnTo>
                  <a:lnTo>
                    <a:pt x="4228" y="3409"/>
                  </a:lnTo>
                  <a:lnTo>
                    <a:pt x="4270" y="3409"/>
                  </a:lnTo>
                  <a:lnTo>
                    <a:pt x="4303" y="3400"/>
                  </a:lnTo>
                  <a:lnTo>
                    <a:pt x="4345" y="3392"/>
                  </a:lnTo>
                  <a:lnTo>
                    <a:pt x="4378" y="3384"/>
                  </a:lnTo>
                  <a:lnTo>
                    <a:pt x="4412" y="3384"/>
                  </a:lnTo>
                  <a:lnTo>
                    <a:pt x="4445" y="3375"/>
                  </a:lnTo>
                  <a:lnTo>
                    <a:pt x="4445" y="3375"/>
                  </a:lnTo>
                  <a:lnTo>
                    <a:pt x="4462" y="3375"/>
                  </a:lnTo>
                  <a:lnTo>
                    <a:pt x="4478" y="3375"/>
                  </a:lnTo>
                  <a:lnTo>
                    <a:pt x="4478" y="3375"/>
                  </a:lnTo>
                  <a:lnTo>
                    <a:pt x="4495" y="3375"/>
                  </a:lnTo>
                  <a:lnTo>
                    <a:pt x="4512" y="3375"/>
                  </a:lnTo>
                  <a:lnTo>
                    <a:pt x="4512" y="3375"/>
                  </a:lnTo>
                  <a:lnTo>
                    <a:pt x="4529" y="3375"/>
                  </a:lnTo>
                  <a:lnTo>
                    <a:pt x="4537" y="3367"/>
                  </a:lnTo>
                  <a:lnTo>
                    <a:pt x="4545" y="3367"/>
                  </a:lnTo>
                  <a:lnTo>
                    <a:pt x="4520" y="3359"/>
                  </a:lnTo>
                  <a:lnTo>
                    <a:pt x="4487" y="3350"/>
                  </a:lnTo>
                  <a:lnTo>
                    <a:pt x="4412" y="3325"/>
                  </a:lnTo>
                  <a:lnTo>
                    <a:pt x="4378" y="3317"/>
                  </a:lnTo>
                  <a:lnTo>
                    <a:pt x="4361" y="3308"/>
                  </a:lnTo>
                  <a:lnTo>
                    <a:pt x="4336" y="3300"/>
                  </a:lnTo>
                  <a:lnTo>
                    <a:pt x="4320" y="3292"/>
                  </a:lnTo>
                  <a:lnTo>
                    <a:pt x="4303" y="3292"/>
                  </a:lnTo>
                  <a:lnTo>
                    <a:pt x="4286" y="3283"/>
                  </a:lnTo>
                  <a:lnTo>
                    <a:pt x="4270" y="3275"/>
                  </a:lnTo>
                  <a:lnTo>
                    <a:pt x="4169" y="3217"/>
                  </a:lnTo>
                  <a:lnTo>
                    <a:pt x="4061" y="3166"/>
                  </a:lnTo>
                  <a:lnTo>
                    <a:pt x="3852" y="3058"/>
                  </a:lnTo>
                  <a:lnTo>
                    <a:pt x="3843" y="3058"/>
                  </a:lnTo>
                  <a:lnTo>
                    <a:pt x="3743" y="2999"/>
                  </a:lnTo>
                  <a:lnTo>
                    <a:pt x="3635" y="2941"/>
                  </a:lnTo>
                  <a:lnTo>
                    <a:pt x="3534" y="2882"/>
                  </a:lnTo>
                  <a:lnTo>
                    <a:pt x="3426" y="2824"/>
                  </a:lnTo>
                  <a:lnTo>
                    <a:pt x="3367" y="2790"/>
                  </a:lnTo>
                  <a:lnTo>
                    <a:pt x="3309" y="2749"/>
                  </a:lnTo>
                  <a:lnTo>
                    <a:pt x="3242" y="2707"/>
                  </a:lnTo>
                  <a:lnTo>
                    <a:pt x="3167" y="2665"/>
                  </a:lnTo>
                  <a:lnTo>
                    <a:pt x="3100" y="2623"/>
                  </a:lnTo>
                  <a:lnTo>
                    <a:pt x="3058" y="2598"/>
                  </a:lnTo>
                  <a:lnTo>
                    <a:pt x="3025" y="2573"/>
                  </a:lnTo>
                  <a:lnTo>
                    <a:pt x="2983" y="2540"/>
                  </a:lnTo>
                  <a:lnTo>
                    <a:pt x="2941" y="2515"/>
                  </a:lnTo>
                  <a:lnTo>
                    <a:pt x="2899" y="2490"/>
                  </a:lnTo>
                  <a:lnTo>
                    <a:pt x="2866" y="2465"/>
                  </a:lnTo>
                  <a:lnTo>
                    <a:pt x="2824" y="2431"/>
                  </a:lnTo>
                  <a:lnTo>
                    <a:pt x="2783" y="2406"/>
                  </a:lnTo>
                  <a:lnTo>
                    <a:pt x="2741" y="2373"/>
                  </a:lnTo>
                  <a:lnTo>
                    <a:pt x="2699" y="2339"/>
                  </a:lnTo>
                  <a:lnTo>
                    <a:pt x="2657" y="2314"/>
                  </a:lnTo>
                  <a:lnTo>
                    <a:pt x="2624" y="2281"/>
                  </a:lnTo>
                  <a:lnTo>
                    <a:pt x="2582" y="2247"/>
                  </a:lnTo>
                  <a:lnTo>
                    <a:pt x="2540" y="2214"/>
                  </a:lnTo>
                  <a:lnTo>
                    <a:pt x="2498" y="2181"/>
                  </a:lnTo>
                  <a:lnTo>
                    <a:pt x="2457" y="2147"/>
                  </a:lnTo>
                  <a:lnTo>
                    <a:pt x="2415" y="2105"/>
                  </a:lnTo>
                  <a:lnTo>
                    <a:pt x="2373" y="2072"/>
                  </a:lnTo>
                  <a:lnTo>
                    <a:pt x="2340" y="2039"/>
                  </a:lnTo>
                  <a:lnTo>
                    <a:pt x="2298" y="2005"/>
                  </a:lnTo>
                  <a:lnTo>
                    <a:pt x="2256" y="1963"/>
                  </a:lnTo>
                  <a:lnTo>
                    <a:pt x="2223" y="1930"/>
                  </a:lnTo>
                  <a:lnTo>
                    <a:pt x="2181" y="1888"/>
                  </a:lnTo>
                  <a:lnTo>
                    <a:pt x="2148" y="1846"/>
                  </a:lnTo>
                  <a:lnTo>
                    <a:pt x="2106" y="1813"/>
                  </a:lnTo>
                  <a:lnTo>
                    <a:pt x="2072" y="1771"/>
                  </a:lnTo>
                  <a:lnTo>
                    <a:pt x="2072" y="1771"/>
                  </a:lnTo>
                  <a:lnTo>
                    <a:pt x="2039" y="1738"/>
                  </a:lnTo>
                  <a:lnTo>
                    <a:pt x="2006" y="1696"/>
                  </a:lnTo>
                  <a:lnTo>
                    <a:pt x="1981" y="1654"/>
                  </a:lnTo>
                  <a:lnTo>
                    <a:pt x="1947" y="1613"/>
                  </a:lnTo>
                  <a:lnTo>
                    <a:pt x="1914" y="1571"/>
                  </a:lnTo>
                  <a:lnTo>
                    <a:pt x="1897" y="1546"/>
                  </a:lnTo>
                  <a:lnTo>
                    <a:pt x="1889" y="1521"/>
                  </a:lnTo>
                  <a:lnTo>
                    <a:pt x="1872" y="1504"/>
                  </a:lnTo>
                  <a:lnTo>
                    <a:pt x="1855" y="1479"/>
                  </a:lnTo>
                  <a:lnTo>
                    <a:pt x="1847" y="1462"/>
                  </a:lnTo>
                  <a:lnTo>
                    <a:pt x="1830" y="1437"/>
                  </a:lnTo>
                  <a:lnTo>
                    <a:pt x="1813" y="1412"/>
                  </a:lnTo>
                  <a:lnTo>
                    <a:pt x="1805" y="1395"/>
                  </a:lnTo>
                  <a:lnTo>
                    <a:pt x="1788" y="1370"/>
                  </a:lnTo>
                  <a:lnTo>
                    <a:pt x="1780" y="1345"/>
                  </a:lnTo>
                  <a:lnTo>
                    <a:pt x="1772" y="1329"/>
                  </a:lnTo>
                  <a:lnTo>
                    <a:pt x="1755" y="1303"/>
                  </a:lnTo>
                  <a:lnTo>
                    <a:pt x="1747" y="1278"/>
                  </a:lnTo>
                  <a:lnTo>
                    <a:pt x="1738" y="1253"/>
                  </a:lnTo>
                  <a:lnTo>
                    <a:pt x="1722" y="1237"/>
                  </a:lnTo>
                  <a:lnTo>
                    <a:pt x="1713" y="1212"/>
                  </a:lnTo>
                  <a:lnTo>
                    <a:pt x="1705" y="1187"/>
                  </a:lnTo>
                  <a:lnTo>
                    <a:pt x="1697" y="1161"/>
                  </a:lnTo>
                  <a:lnTo>
                    <a:pt x="1688" y="1136"/>
                  </a:lnTo>
                  <a:lnTo>
                    <a:pt x="1680" y="1120"/>
                  </a:lnTo>
                  <a:lnTo>
                    <a:pt x="1671" y="1095"/>
                  </a:lnTo>
                  <a:lnTo>
                    <a:pt x="1663" y="1070"/>
                  </a:lnTo>
                  <a:lnTo>
                    <a:pt x="1663" y="1045"/>
                  </a:lnTo>
                  <a:lnTo>
                    <a:pt x="1655" y="1019"/>
                  </a:lnTo>
                  <a:lnTo>
                    <a:pt x="1646" y="994"/>
                  </a:lnTo>
                  <a:lnTo>
                    <a:pt x="1646" y="969"/>
                  </a:lnTo>
                  <a:lnTo>
                    <a:pt x="1646" y="944"/>
                  </a:lnTo>
                  <a:lnTo>
                    <a:pt x="1646" y="919"/>
                  </a:lnTo>
                  <a:lnTo>
                    <a:pt x="1646" y="894"/>
                  </a:lnTo>
                  <a:lnTo>
                    <a:pt x="1646" y="869"/>
                  </a:lnTo>
                  <a:lnTo>
                    <a:pt x="1646" y="844"/>
                  </a:lnTo>
                  <a:lnTo>
                    <a:pt x="1646" y="719"/>
                  </a:lnTo>
                  <a:lnTo>
                    <a:pt x="1646" y="694"/>
                  </a:lnTo>
                  <a:lnTo>
                    <a:pt x="1646" y="669"/>
                  </a:lnTo>
                  <a:lnTo>
                    <a:pt x="1646" y="644"/>
                  </a:lnTo>
                  <a:lnTo>
                    <a:pt x="1646" y="618"/>
                  </a:lnTo>
                  <a:lnTo>
                    <a:pt x="1646" y="593"/>
                  </a:lnTo>
                  <a:lnTo>
                    <a:pt x="1655" y="568"/>
                  </a:lnTo>
                  <a:lnTo>
                    <a:pt x="1663" y="543"/>
                  </a:lnTo>
                  <a:lnTo>
                    <a:pt x="1671" y="518"/>
                  </a:lnTo>
                  <a:lnTo>
                    <a:pt x="1680" y="493"/>
                  </a:lnTo>
                  <a:lnTo>
                    <a:pt x="1688" y="468"/>
                  </a:lnTo>
                  <a:lnTo>
                    <a:pt x="1697" y="435"/>
                  </a:lnTo>
                  <a:lnTo>
                    <a:pt x="1705" y="410"/>
                  </a:lnTo>
                  <a:lnTo>
                    <a:pt x="1722" y="385"/>
                  </a:lnTo>
                  <a:lnTo>
                    <a:pt x="1730" y="368"/>
                  </a:lnTo>
                  <a:lnTo>
                    <a:pt x="1747" y="343"/>
                  </a:lnTo>
                  <a:lnTo>
                    <a:pt x="1763" y="318"/>
                  </a:lnTo>
                  <a:lnTo>
                    <a:pt x="1780" y="301"/>
                  </a:lnTo>
                  <a:lnTo>
                    <a:pt x="1797" y="276"/>
                  </a:lnTo>
                  <a:lnTo>
                    <a:pt x="1813" y="259"/>
                  </a:lnTo>
                  <a:lnTo>
                    <a:pt x="1830" y="234"/>
                  </a:lnTo>
                  <a:lnTo>
                    <a:pt x="1847" y="217"/>
                  </a:lnTo>
                  <a:lnTo>
                    <a:pt x="1872" y="201"/>
                  </a:lnTo>
                  <a:lnTo>
                    <a:pt x="1889" y="184"/>
                  </a:lnTo>
                  <a:lnTo>
                    <a:pt x="1905" y="176"/>
                  </a:lnTo>
                  <a:lnTo>
                    <a:pt x="1930" y="159"/>
                  </a:lnTo>
                  <a:lnTo>
                    <a:pt x="1947" y="151"/>
                  </a:lnTo>
                  <a:lnTo>
                    <a:pt x="1972" y="134"/>
                  </a:lnTo>
                  <a:lnTo>
                    <a:pt x="1997" y="126"/>
                  </a:lnTo>
                  <a:lnTo>
                    <a:pt x="2014" y="117"/>
                  </a:lnTo>
                  <a:lnTo>
                    <a:pt x="2039" y="109"/>
                  </a:lnTo>
                  <a:lnTo>
                    <a:pt x="2031" y="17"/>
                  </a:lnTo>
                  <a:lnTo>
                    <a:pt x="2056" y="9"/>
                  </a:lnTo>
                  <a:lnTo>
                    <a:pt x="2072" y="0"/>
                  </a:lnTo>
                  <a:lnTo>
                    <a:pt x="2097" y="0"/>
                  </a:lnTo>
                  <a:lnTo>
                    <a:pt x="2123" y="0"/>
                  </a:lnTo>
                  <a:lnTo>
                    <a:pt x="2139" y="0"/>
                  </a:lnTo>
                  <a:lnTo>
                    <a:pt x="2164" y="0"/>
                  </a:lnTo>
                  <a:lnTo>
                    <a:pt x="2189" y="0"/>
                  </a:lnTo>
                  <a:lnTo>
                    <a:pt x="2206" y="0"/>
                  </a:lnTo>
                  <a:lnTo>
                    <a:pt x="2365" y="0"/>
                  </a:lnTo>
                  <a:lnTo>
                    <a:pt x="2407" y="0"/>
                  </a:lnTo>
                  <a:lnTo>
                    <a:pt x="2448" y="0"/>
                  </a:lnTo>
                  <a:lnTo>
                    <a:pt x="2490" y="0"/>
                  </a:lnTo>
                  <a:lnTo>
                    <a:pt x="2532" y="9"/>
                  </a:lnTo>
                  <a:lnTo>
                    <a:pt x="2574" y="17"/>
                  </a:lnTo>
                  <a:lnTo>
                    <a:pt x="2615" y="17"/>
                  </a:lnTo>
                  <a:lnTo>
                    <a:pt x="2657" y="25"/>
                  </a:lnTo>
                  <a:lnTo>
                    <a:pt x="2691" y="34"/>
                  </a:lnTo>
                  <a:lnTo>
                    <a:pt x="2766" y="50"/>
                  </a:lnTo>
                  <a:lnTo>
                    <a:pt x="2833" y="67"/>
                  </a:lnTo>
                  <a:lnTo>
                    <a:pt x="2841" y="67"/>
                  </a:lnTo>
                  <a:lnTo>
                    <a:pt x="2891" y="75"/>
                  </a:lnTo>
                  <a:lnTo>
                    <a:pt x="2950" y="92"/>
                  </a:lnTo>
                  <a:lnTo>
                    <a:pt x="3000" y="109"/>
                  </a:lnTo>
                  <a:lnTo>
                    <a:pt x="3058" y="117"/>
                  </a:lnTo>
                  <a:lnTo>
                    <a:pt x="3108" y="134"/>
                  </a:lnTo>
                  <a:lnTo>
                    <a:pt x="3167" y="151"/>
                  </a:lnTo>
                  <a:lnTo>
                    <a:pt x="3217" y="159"/>
                  </a:lnTo>
                  <a:lnTo>
                    <a:pt x="3267" y="176"/>
                  </a:lnTo>
                  <a:lnTo>
                    <a:pt x="3326" y="192"/>
                  </a:lnTo>
                  <a:lnTo>
                    <a:pt x="3376" y="209"/>
                  </a:lnTo>
                  <a:lnTo>
                    <a:pt x="3426" y="226"/>
                  </a:lnTo>
                  <a:lnTo>
                    <a:pt x="3476" y="243"/>
                  </a:lnTo>
                  <a:lnTo>
                    <a:pt x="3526" y="259"/>
                  </a:lnTo>
                  <a:lnTo>
                    <a:pt x="3576" y="276"/>
                  </a:lnTo>
                  <a:lnTo>
                    <a:pt x="3626" y="293"/>
                  </a:lnTo>
                  <a:lnTo>
                    <a:pt x="3676" y="318"/>
                  </a:lnTo>
                  <a:lnTo>
                    <a:pt x="3727" y="334"/>
                  </a:lnTo>
                  <a:lnTo>
                    <a:pt x="3777" y="351"/>
                  </a:lnTo>
                  <a:lnTo>
                    <a:pt x="3827" y="368"/>
                  </a:lnTo>
                  <a:lnTo>
                    <a:pt x="3877" y="393"/>
                  </a:lnTo>
                  <a:lnTo>
                    <a:pt x="3927" y="410"/>
                  </a:lnTo>
                  <a:lnTo>
                    <a:pt x="3977" y="435"/>
                  </a:lnTo>
                  <a:lnTo>
                    <a:pt x="4019" y="451"/>
                  </a:lnTo>
                  <a:lnTo>
                    <a:pt x="4069" y="476"/>
                  </a:lnTo>
                  <a:lnTo>
                    <a:pt x="4119" y="493"/>
                  </a:lnTo>
                  <a:lnTo>
                    <a:pt x="4169" y="518"/>
                  </a:lnTo>
                  <a:lnTo>
                    <a:pt x="4211" y="543"/>
                  </a:lnTo>
                  <a:lnTo>
                    <a:pt x="4261" y="560"/>
                  </a:lnTo>
                  <a:lnTo>
                    <a:pt x="4303" y="585"/>
                  </a:lnTo>
                  <a:lnTo>
                    <a:pt x="4353" y="610"/>
                  </a:lnTo>
                  <a:lnTo>
                    <a:pt x="4395" y="635"/>
                  </a:lnTo>
                  <a:lnTo>
                    <a:pt x="4445" y="660"/>
                  </a:lnTo>
                  <a:lnTo>
                    <a:pt x="4478" y="677"/>
                  </a:lnTo>
                  <a:lnTo>
                    <a:pt x="4495" y="685"/>
                  </a:lnTo>
                  <a:lnTo>
                    <a:pt x="4537" y="710"/>
                  </a:lnTo>
                  <a:lnTo>
                    <a:pt x="4587" y="735"/>
                  </a:lnTo>
                  <a:lnTo>
                    <a:pt x="4629" y="760"/>
                  </a:lnTo>
                  <a:lnTo>
                    <a:pt x="4671" y="786"/>
                  </a:lnTo>
                  <a:lnTo>
                    <a:pt x="4721" y="811"/>
                  </a:lnTo>
                  <a:lnTo>
                    <a:pt x="4762" y="836"/>
                  </a:lnTo>
                  <a:lnTo>
                    <a:pt x="4804" y="861"/>
                  </a:lnTo>
                  <a:lnTo>
                    <a:pt x="4854" y="886"/>
                  </a:lnTo>
                  <a:lnTo>
                    <a:pt x="4896" y="919"/>
                  </a:lnTo>
                  <a:lnTo>
                    <a:pt x="4938" y="944"/>
                  </a:lnTo>
                  <a:lnTo>
                    <a:pt x="4988" y="969"/>
                  </a:lnTo>
                  <a:lnTo>
                    <a:pt x="5030" y="1003"/>
                  </a:lnTo>
                  <a:lnTo>
                    <a:pt x="5072" y="1028"/>
                  </a:lnTo>
                  <a:lnTo>
                    <a:pt x="5113" y="1053"/>
                  </a:lnTo>
                  <a:lnTo>
                    <a:pt x="5205" y="1111"/>
                  </a:lnTo>
                  <a:lnTo>
                    <a:pt x="5289" y="1178"/>
                  </a:lnTo>
                  <a:lnTo>
                    <a:pt x="5372" y="1237"/>
                  </a:lnTo>
                  <a:lnTo>
                    <a:pt x="5464" y="1295"/>
                  </a:lnTo>
                  <a:lnTo>
                    <a:pt x="5548" y="1362"/>
                  </a:lnTo>
                  <a:lnTo>
                    <a:pt x="5631" y="1420"/>
                  </a:lnTo>
                  <a:lnTo>
                    <a:pt x="5723" y="1487"/>
                  </a:lnTo>
                  <a:lnTo>
                    <a:pt x="5807" y="1554"/>
                  </a:lnTo>
                  <a:lnTo>
                    <a:pt x="5874" y="1604"/>
                  </a:lnTo>
                  <a:lnTo>
                    <a:pt x="5890" y="1621"/>
                  </a:lnTo>
                  <a:lnTo>
                    <a:pt x="5932" y="1646"/>
                  </a:lnTo>
                  <a:lnTo>
                    <a:pt x="5957" y="1679"/>
                  </a:lnTo>
                  <a:lnTo>
                    <a:pt x="5999" y="1704"/>
                  </a:lnTo>
                  <a:lnTo>
                    <a:pt x="6032" y="1738"/>
                  </a:lnTo>
                  <a:lnTo>
                    <a:pt x="6091" y="1796"/>
                  </a:lnTo>
                  <a:lnTo>
                    <a:pt x="6158" y="1855"/>
                  </a:lnTo>
                  <a:lnTo>
                    <a:pt x="6224" y="1913"/>
                  </a:lnTo>
                  <a:lnTo>
                    <a:pt x="6291" y="1972"/>
                  </a:lnTo>
                  <a:lnTo>
                    <a:pt x="6350" y="2030"/>
                  </a:lnTo>
                  <a:lnTo>
                    <a:pt x="6417" y="2089"/>
                  </a:lnTo>
                  <a:lnTo>
                    <a:pt x="6475" y="2156"/>
                  </a:lnTo>
                  <a:lnTo>
                    <a:pt x="6542" y="2214"/>
                  </a:lnTo>
                  <a:lnTo>
                    <a:pt x="6600" y="2273"/>
                  </a:lnTo>
                  <a:lnTo>
                    <a:pt x="6659" y="2339"/>
                  </a:lnTo>
                  <a:lnTo>
                    <a:pt x="6784" y="2456"/>
                  </a:lnTo>
                  <a:lnTo>
                    <a:pt x="6901" y="2582"/>
                  </a:lnTo>
                  <a:lnTo>
                    <a:pt x="7018" y="2707"/>
                  </a:lnTo>
                  <a:lnTo>
                    <a:pt x="7085" y="2765"/>
                  </a:lnTo>
                  <a:lnTo>
                    <a:pt x="7143" y="2824"/>
                  </a:lnTo>
                  <a:lnTo>
                    <a:pt x="7202" y="2891"/>
                  </a:lnTo>
                  <a:lnTo>
                    <a:pt x="7260" y="2949"/>
                  </a:lnTo>
                  <a:lnTo>
                    <a:pt x="7319" y="3008"/>
                  </a:lnTo>
                  <a:lnTo>
                    <a:pt x="7386" y="3066"/>
                  </a:lnTo>
                  <a:lnTo>
                    <a:pt x="7444" y="3125"/>
                  </a:lnTo>
                  <a:lnTo>
                    <a:pt x="7511" y="3183"/>
                  </a:lnTo>
                  <a:lnTo>
                    <a:pt x="7569" y="3242"/>
                  </a:lnTo>
                  <a:lnTo>
                    <a:pt x="7636" y="3300"/>
                  </a:lnTo>
                  <a:lnTo>
                    <a:pt x="7695" y="3350"/>
                  </a:lnTo>
                  <a:lnTo>
                    <a:pt x="7762" y="3409"/>
                  </a:lnTo>
                  <a:lnTo>
                    <a:pt x="7795" y="3434"/>
                  </a:lnTo>
                  <a:lnTo>
                    <a:pt x="7828" y="3459"/>
                  </a:lnTo>
                  <a:lnTo>
                    <a:pt x="7862" y="3484"/>
                  </a:lnTo>
                  <a:lnTo>
                    <a:pt x="7895" y="3517"/>
                  </a:lnTo>
                  <a:lnTo>
                    <a:pt x="7904" y="3609"/>
                  </a:lnTo>
                  <a:lnTo>
                    <a:pt x="7812" y="3618"/>
                  </a:lnTo>
                  <a:lnTo>
                    <a:pt x="7778" y="3592"/>
                  </a:lnTo>
                  <a:lnTo>
                    <a:pt x="7745" y="3567"/>
                  </a:lnTo>
                  <a:lnTo>
                    <a:pt x="7711" y="3542"/>
                  </a:lnTo>
                  <a:lnTo>
                    <a:pt x="7678" y="3517"/>
                  </a:lnTo>
                  <a:lnTo>
                    <a:pt x="7603" y="3467"/>
                  </a:lnTo>
                  <a:lnTo>
                    <a:pt x="7536" y="3417"/>
                  </a:lnTo>
                  <a:lnTo>
                    <a:pt x="7469" y="3359"/>
                  </a:lnTo>
                  <a:lnTo>
                    <a:pt x="7402" y="3308"/>
                  </a:lnTo>
                  <a:lnTo>
                    <a:pt x="7335" y="3250"/>
                  </a:lnTo>
                  <a:lnTo>
                    <a:pt x="7269" y="3200"/>
                  </a:lnTo>
                  <a:lnTo>
                    <a:pt x="7202" y="3141"/>
                  </a:lnTo>
                  <a:lnTo>
                    <a:pt x="7143" y="3083"/>
                  </a:lnTo>
                  <a:lnTo>
                    <a:pt x="7077" y="3024"/>
                  </a:lnTo>
                  <a:lnTo>
                    <a:pt x="7010" y="2966"/>
                  </a:lnTo>
                  <a:lnTo>
                    <a:pt x="6943" y="2916"/>
                  </a:lnTo>
                  <a:lnTo>
                    <a:pt x="6884" y="2857"/>
                  </a:lnTo>
                  <a:lnTo>
                    <a:pt x="6759" y="2740"/>
                  </a:lnTo>
                  <a:lnTo>
                    <a:pt x="6625" y="2615"/>
                  </a:lnTo>
                  <a:lnTo>
                    <a:pt x="6492" y="2498"/>
                  </a:lnTo>
                  <a:lnTo>
                    <a:pt x="6433" y="2440"/>
                  </a:lnTo>
                  <a:lnTo>
                    <a:pt x="6366" y="2390"/>
                  </a:lnTo>
                  <a:lnTo>
                    <a:pt x="6300" y="2331"/>
                  </a:lnTo>
                  <a:lnTo>
                    <a:pt x="6241" y="2273"/>
                  </a:lnTo>
                  <a:lnTo>
                    <a:pt x="6174" y="2222"/>
                  </a:lnTo>
                  <a:lnTo>
                    <a:pt x="6107" y="2164"/>
                  </a:lnTo>
                  <a:lnTo>
                    <a:pt x="6041" y="2114"/>
                  </a:lnTo>
                  <a:lnTo>
                    <a:pt x="5974" y="2064"/>
                  </a:lnTo>
                  <a:lnTo>
                    <a:pt x="5907" y="2014"/>
                  </a:lnTo>
                  <a:lnTo>
                    <a:pt x="5840" y="1963"/>
                  </a:lnTo>
                  <a:lnTo>
                    <a:pt x="5807" y="1938"/>
                  </a:lnTo>
                  <a:lnTo>
                    <a:pt x="5773" y="1913"/>
                  </a:lnTo>
                  <a:lnTo>
                    <a:pt x="5740" y="1888"/>
                  </a:lnTo>
                  <a:lnTo>
                    <a:pt x="5706" y="1863"/>
                  </a:lnTo>
                  <a:lnTo>
                    <a:pt x="5690" y="1846"/>
                  </a:lnTo>
                  <a:lnTo>
                    <a:pt x="5615" y="1796"/>
                  </a:lnTo>
                  <a:lnTo>
                    <a:pt x="5531" y="1738"/>
                  </a:lnTo>
                  <a:lnTo>
                    <a:pt x="5447" y="1671"/>
                  </a:lnTo>
                  <a:lnTo>
                    <a:pt x="5356" y="1613"/>
                  </a:lnTo>
                  <a:lnTo>
                    <a:pt x="5272" y="1554"/>
                  </a:lnTo>
                  <a:lnTo>
                    <a:pt x="5188" y="1496"/>
                  </a:lnTo>
                  <a:lnTo>
                    <a:pt x="5105" y="1445"/>
                  </a:lnTo>
                  <a:lnTo>
                    <a:pt x="5013" y="1387"/>
                  </a:lnTo>
                  <a:lnTo>
                    <a:pt x="4930" y="1329"/>
                  </a:lnTo>
                  <a:lnTo>
                    <a:pt x="4888" y="1303"/>
                  </a:lnTo>
                  <a:lnTo>
                    <a:pt x="4846" y="1278"/>
                  </a:lnTo>
                  <a:lnTo>
                    <a:pt x="4804" y="1253"/>
                  </a:lnTo>
                  <a:lnTo>
                    <a:pt x="4762" y="1228"/>
                  </a:lnTo>
                  <a:lnTo>
                    <a:pt x="4712" y="1203"/>
                  </a:lnTo>
                  <a:lnTo>
                    <a:pt x="4671" y="1178"/>
                  </a:lnTo>
                  <a:lnTo>
                    <a:pt x="4629" y="1153"/>
                  </a:lnTo>
                  <a:lnTo>
                    <a:pt x="4587" y="1128"/>
                  </a:lnTo>
                  <a:lnTo>
                    <a:pt x="4545" y="1103"/>
                  </a:lnTo>
                  <a:lnTo>
                    <a:pt x="4495" y="1078"/>
                  </a:lnTo>
                  <a:lnTo>
                    <a:pt x="4453" y="1053"/>
                  </a:lnTo>
                  <a:lnTo>
                    <a:pt x="4412" y="1036"/>
                  </a:lnTo>
                  <a:lnTo>
                    <a:pt x="4370" y="1011"/>
                  </a:lnTo>
                  <a:lnTo>
                    <a:pt x="4320" y="986"/>
                  </a:lnTo>
                  <a:lnTo>
                    <a:pt x="4311" y="986"/>
                  </a:lnTo>
                  <a:lnTo>
                    <a:pt x="4278" y="969"/>
                  </a:lnTo>
                  <a:lnTo>
                    <a:pt x="4236" y="944"/>
                  </a:lnTo>
                  <a:lnTo>
                    <a:pt x="4194" y="928"/>
                  </a:lnTo>
                  <a:lnTo>
                    <a:pt x="4144" y="902"/>
                  </a:lnTo>
                  <a:lnTo>
                    <a:pt x="4102" y="886"/>
                  </a:lnTo>
                  <a:lnTo>
                    <a:pt x="4061" y="861"/>
                  </a:lnTo>
                  <a:lnTo>
                    <a:pt x="4011" y="844"/>
                  </a:lnTo>
                  <a:lnTo>
                    <a:pt x="3969" y="819"/>
                  </a:lnTo>
                  <a:lnTo>
                    <a:pt x="3919" y="802"/>
                  </a:lnTo>
                  <a:lnTo>
                    <a:pt x="3877" y="786"/>
                  </a:lnTo>
                  <a:lnTo>
                    <a:pt x="3827" y="760"/>
                  </a:lnTo>
                  <a:lnTo>
                    <a:pt x="3785" y="744"/>
                  </a:lnTo>
                  <a:lnTo>
                    <a:pt x="3735" y="727"/>
                  </a:lnTo>
                  <a:lnTo>
                    <a:pt x="3693" y="710"/>
                  </a:lnTo>
                  <a:lnTo>
                    <a:pt x="3643" y="694"/>
                  </a:lnTo>
                  <a:lnTo>
                    <a:pt x="3601" y="677"/>
                  </a:lnTo>
                  <a:lnTo>
                    <a:pt x="3551" y="660"/>
                  </a:lnTo>
                  <a:lnTo>
                    <a:pt x="3501" y="644"/>
                  </a:lnTo>
                  <a:lnTo>
                    <a:pt x="3459" y="627"/>
                  </a:lnTo>
                  <a:lnTo>
                    <a:pt x="3409" y="610"/>
                  </a:lnTo>
                  <a:lnTo>
                    <a:pt x="3359" y="593"/>
                  </a:lnTo>
                  <a:lnTo>
                    <a:pt x="3309" y="577"/>
                  </a:lnTo>
                  <a:lnTo>
                    <a:pt x="3267" y="568"/>
                  </a:lnTo>
                  <a:lnTo>
                    <a:pt x="3217" y="552"/>
                  </a:lnTo>
                  <a:lnTo>
                    <a:pt x="3167" y="535"/>
                  </a:lnTo>
                  <a:lnTo>
                    <a:pt x="3117" y="527"/>
                  </a:lnTo>
                  <a:lnTo>
                    <a:pt x="3067" y="510"/>
                  </a:lnTo>
                  <a:lnTo>
                    <a:pt x="3016" y="501"/>
                  </a:lnTo>
                  <a:lnTo>
                    <a:pt x="2966" y="485"/>
                  </a:lnTo>
                  <a:lnTo>
                    <a:pt x="2916" y="476"/>
                  </a:lnTo>
                  <a:lnTo>
                    <a:pt x="2858" y="460"/>
                  </a:lnTo>
                  <a:lnTo>
                    <a:pt x="2808" y="451"/>
                  </a:lnTo>
                  <a:lnTo>
                    <a:pt x="2757" y="443"/>
                  </a:lnTo>
                  <a:lnTo>
                    <a:pt x="2749" y="443"/>
                  </a:lnTo>
                  <a:lnTo>
                    <a:pt x="2682" y="426"/>
                  </a:lnTo>
                  <a:lnTo>
                    <a:pt x="2615" y="410"/>
                  </a:lnTo>
                  <a:lnTo>
                    <a:pt x="2582" y="401"/>
                  </a:lnTo>
                  <a:lnTo>
                    <a:pt x="2540" y="393"/>
                  </a:lnTo>
                  <a:lnTo>
                    <a:pt x="2507" y="385"/>
                  </a:lnTo>
                  <a:lnTo>
                    <a:pt x="2473" y="376"/>
                  </a:lnTo>
                  <a:lnTo>
                    <a:pt x="2440" y="376"/>
                  </a:lnTo>
                  <a:lnTo>
                    <a:pt x="2407" y="376"/>
                  </a:lnTo>
                  <a:lnTo>
                    <a:pt x="2373" y="376"/>
                  </a:lnTo>
                  <a:lnTo>
                    <a:pt x="2340" y="376"/>
                  </a:lnTo>
                  <a:lnTo>
                    <a:pt x="2306" y="376"/>
                  </a:lnTo>
                  <a:close/>
                  <a:moveTo>
                    <a:pt x="4612" y="3250"/>
                  </a:moveTo>
                  <a:close/>
                  <a:moveTo>
                    <a:pt x="4612" y="3250"/>
                  </a:move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1" name="Google Shape;811;p31"/>
            <p:cNvSpPr/>
            <p:nvPr/>
          </p:nvSpPr>
          <p:spPr>
            <a:xfrm>
              <a:off x="3764843" y="8271833"/>
              <a:ext cx="263360" cy="145072"/>
            </a:xfrm>
            <a:custGeom>
              <a:avLst/>
              <a:gdLst/>
              <a:ahLst/>
              <a:cxnLst/>
              <a:rect l="l" t="t" r="r" b="b"/>
              <a:pathLst>
                <a:path w="5339" h="2941" extrusionOk="0">
                  <a:moveTo>
                    <a:pt x="3099" y="0"/>
                  </a:moveTo>
                  <a:lnTo>
                    <a:pt x="3158" y="0"/>
                  </a:lnTo>
                  <a:lnTo>
                    <a:pt x="3225" y="0"/>
                  </a:lnTo>
                  <a:lnTo>
                    <a:pt x="3292" y="0"/>
                  </a:lnTo>
                  <a:lnTo>
                    <a:pt x="3350" y="0"/>
                  </a:lnTo>
                  <a:lnTo>
                    <a:pt x="3409" y="0"/>
                  </a:lnTo>
                  <a:lnTo>
                    <a:pt x="3417" y="0"/>
                  </a:lnTo>
                  <a:lnTo>
                    <a:pt x="3475" y="8"/>
                  </a:lnTo>
                  <a:lnTo>
                    <a:pt x="3542" y="8"/>
                  </a:lnTo>
                  <a:lnTo>
                    <a:pt x="3609" y="17"/>
                  </a:lnTo>
                  <a:lnTo>
                    <a:pt x="3668" y="25"/>
                  </a:lnTo>
                  <a:lnTo>
                    <a:pt x="3734" y="33"/>
                  </a:lnTo>
                  <a:lnTo>
                    <a:pt x="3793" y="42"/>
                  </a:lnTo>
                  <a:lnTo>
                    <a:pt x="3860" y="58"/>
                  </a:lnTo>
                  <a:lnTo>
                    <a:pt x="3918" y="67"/>
                  </a:lnTo>
                  <a:lnTo>
                    <a:pt x="3985" y="75"/>
                  </a:lnTo>
                  <a:lnTo>
                    <a:pt x="4043" y="92"/>
                  </a:lnTo>
                  <a:lnTo>
                    <a:pt x="4110" y="100"/>
                  </a:lnTo>
                  <a:lnTo>
                    <a:pt x="4152" y="109"/>
                  </a:lnTo>
                  <a:lnTo>
                    <a:pt x="4169" y="109"/>
                  </a:lnTo>
                  <a:lnTo>
                    <a:pt x="4227" y="125"/>
                  </a:lnTo>
                  <a:lnTo>
                    <a:pt x="4294" y="142"/>
                  </a:lnTo>
                  <a:lnTo>
                    <a:pt x="4353" y="159"/>
                  </a:lnTo>
                  <a:lnTo>
                    <a:pt x="4411" y="175"/>
                  </a:lnTo>
                  <a:lnTo>
                    <a:pt x="4469" y="192"/>
                  </a:lnTo>
                  <a:lnTo>
                    <a:pt x="4528" y="209"/>
                  </a:lnTo>
                  <a:lnTo>
                    <a:pt x="4586" y="226"/>
                  </a:lnTo>
                  <a:lnTo>
                    <a:pt x="4653" y="242"/>
                  </a:lnTo>
                  <a:lnTo>
                    <a:pt x="4712" y="267"/>
                  </a:lnTo>
                  <a:lnTo>
                    <a:pt x="4770" y="284"/>
                  </a:lnTo>
                  <a:lnTo>
                    <a:pt x="4820" y="309"/>
                  </a:lnTo>
                  <a:lnTo>
                    <a:pt x="4879" y="326"/>
                  </a:lnTo>
                  <a:lnTo>
                    <a:pt x="4937" y="351"/>
                  </a:lnTo>
                  <a:lnTo>
                    <a:pt x="4996" y="376"/>
                  </a:lnTo>
                  <a:lnTo>
                    <a:pt x="5054" y="401"/>
                  </a:lnTo>
                  <a:lnTo>
                    <a:pt x="5104" y="418"/>
                  </a:lnTo>
                  <a:lnTo>
                    <a:pt x="5163" y="443"/>
                  </a:lnTo>
                  <a:lnTo>
                    <a:pt x="5221" y="468"/>
                  </a:lnTo>
                  <a:lnTo>
                    <a:pt x="5230" y="476"/>
                  </a:lnTo>
                  <a:lnTo>
                    <a:pt x="5263" y="518"/>
                  </a:lnTo>
                  <a:lnTo>
                    <a:pt x="5305" y="560"/>
                  </a:lnTo>
                  <a:lnTo>
                    <a:pt x="5338" y="652"/>
                  </a:lnTo>
                  <a:lnTo>
                    <a:pt x="5255" y="685"/>
                  </a:lnTo>
                  <a:lnTo>
                    <a:pt x="5188" y="685"/>
                  </a:lnTo>
                  <a:lnTo>
                    <a:pt x="5138" y="693"/>
                  </a:lnTo>
                  <a:lnTo>
                    <a:pt x="5129" y="693"/>
                  </a:lnTo>
                  <a:lnTo>
                    <a:pt x="5071" y="668"/>
                  </a:lnTo>
                  <a:lnTo>
                    <a:pt x="5021" y="652"/>
                  </a:lnTo>
                  <a:lnTo>
                    <a:pt x="4962" y="635"/>
                  </a:lnTo>
                  <a:lnTo>
                    <a:pt x="4904" y="618"/>
                  </a:lnTo>
                  <a:lnTo>
                    <a:pt x="4854" y="602"/>
                  </a:lnTo>
                  <a:lnTo>
                    <a:pt x="4795" y="585"/>
                  </a:lnTo>
                  <a:lnTo>
                    <a:pt x="4737" y="568"/>
                  </a:lnTo>
                  <a:lnTo>
                    <a:pt x="4687" y="560"/>
                  </a:lnTo>
                  <a:lnTo>
                    <a:pt x="4628" y="543"/>
                  </a:lnTo>
                  <a:lnTo>
                    <a:pt x="4570" y="535"/>
                  </a:lnTo>
                  <a:lnTo>
                    <a:pt x="4511" y="518"/>
                  </a:lnTo>
                  <a:lnTo>
                    <a:pt x="4453" y="510"/>
                  </a:lnTo>
                  <a:lnTo>
                    <a:pt x="4394" y="493"/>
                  </a:lnTo>
                  <a:lnTo>
                    <a:pt x="4336" y="485"/>
                  </a:lnTo>
                  <a:lnTo>
                    <a:pt x="4277" y="476"/>
                  </a:lnTo>
                  <a:lnTo>
                    <a:pt x="4219" y="468"/>
                  </a:lnTo>
                  <a:lnTo>
                    <a:pt x="4160" y="459"/>
                  </a:lnTo>
                  <a:lnTo>
                    <a:pt x="4102" y="451"/>
                  </a:lnTo>
                  <a:lnTo>
                    <a:pt x="4094" y="451"/>
                  </a:lnTo>
                  <a:lnTo>
                    <a:pt x="4043" y="443"/>
                  </a:lnTo>
                  <a:lnTo>
                    <a:pt x="3985" y="434"/>
                  </a:lnTo>
                  <a:lnTo>
                    <a:pt x="3926" y="434"/>
                  </a:lnTo>
                  <a:lnTo>
                    <a:pt x="3868" y="426"/>
                  </a:lnTo>
                  <a:lnTo>
                    <a:pt x="3810" y="426"/>
                  </a:lnTo>
                  <a:lnTo>
                    <a:pt x="3751" y="426"/>
                  </a:lnTo>
                  <a:lnTo>
                    <a:pt x="3693" y="426"/>
                  </a:lnTo>
                  <a:lnTo>
                    <a:pt x="3634" y="426"/>
                  </a:lnTo>
                  <a:lnTo>
                    <a:pt x="3576" y="426"/>
                  </a:lnTo>
                  <a:lnTo>
                    <a:pt x="3225" y="426"/>
                  </a:lnTo>
                  <a:lnTo>
                    <a:pt x="3166" y="426"/>
                  </a:lnTo>
                  <a:lnTo>
                    <a:pt x="3108" y="426"/>
                  </a:lnTo>
                  <a:lnTo>
                    <a:pt x="3049" y="426"/>
                  </a:lnTo>
                  <a:lnTo>
                    <a:pt x="2991" y="426"/>
                  </a:lnTo>
                  <a:lnTo>
                    <a:pt x="2932" y="426"/>
                  </a:lnTo>
                  <a:lnTo>
                    <a:pt x="2874" y="434"/>
                  </a:lnTo>
                  <a:lnTo>
                    <a:pt x="2824" y="443"/>
                  </a:lnTo>
                  <a:lnTo>
                    <a:pt x="2765" y="443"/>
                  </a:lnTo>
                  <a:lnTo>
                    <a:pt x="2732" y="443"/>
                  </a:lnTo>
                  <a:lnTo>
                    <a:pt x="2707" y="443"/>
                  </a:lnTo>
                  <a:lnTo>
                    <a:pt x="2648" y="451"/>
                  </a:lnTo>
                  <a:lnTo>
                    <a:pt x="2598" y="459"/>
                  </a:lnTo>
                  <a:lnTo>
                    <a:pt x="2540" y="476"/>
                  </a:lnTo>
                  <a:lnTo>
                    <a:pt x="2481" y="485"/>
                  </a:lnTo>
                  <a:lnTo>
                    <a:pt x="2431" y="493"/>
                  </a:lnTo>
                  <a:lnTo>
                    <a:pt x="2373" y="510"/>
                  </a:lnTo>
                  <a:lnTo>
                    <a:pt x="2314" y="518"/>
                  </a:lnTo>
                  <a:lnTo>
                    <a:pt x="2264" y="535"/>
                  </a:lnTo>
                  <a:lnTo>
                    <a:pt x="2206" y="543"/>
                  </a:lnTo>
                  <a:lnTo>
                    <a:pt x="2155" y="560"/>
                  </a:lnTo>
                  <a:lnTo>
                    <a:pt x="2114" y="576"/>
                  </a:lnTo>
                  <a:lnTo>
                    <a:pt x="2105" y="576"/>
                  </a:lnTo>
                  <a:lnTo>
                    <a:pt x="2047" y="585"/>
                  </a:lnTo>
                  <a:lnTo>
                    <a:pt x="1997" y="602"/>
                  </a:lnTo>
                  <a:lnTo>
                    <a:pt x="1947" y="627"/>
                  </a:lnTo>
                  <a:lnTo>
                    <a:pt x="1888" y="643"/>
                  </a:lnTo>
                  <a:lnTo>
                    <a:pt x="1838" y="660"/>
                  </a:lnTo>
                  <a:lnTo>
                    <a:pt x="1788" y="685"/>
                  </a:lnTo>
                  <a:lnTo>
                    <a:pt x="1738" y="702"/>
                  </a:lnTo>
                  <a:lnTo>
                    <a:pt x="1688" y="727"/>
                  </a:lnTo>
                  <a:lnTo>
                    <a:pt x="1637" y="744"/>
                  </a:lnTo>
                  <a:lnTo>
                    <a:pt x="1596" y="760"/>
                  </a:lnTo>
                  <a:lnTo>
                    <a:pt x="1562" y="785"/>
                  </a:lnTo>
                  <a:lnTo>
                    <a:pt x="1521" y="802"/>
                  </a:lnTo>
                  <a:lnTo>
                    <a:pt x="1521" y="802"/>
                  </a:lnTo>
                  <a:lnTo>
                    <a:pt x="1487" y="819"/>
                  </a:lnTo>
                  <a:lnTo>
                    <a:pt x="1445" y="844"/>
                  </a:lnTo>
                  <a:lnTo>
                    <a:pt x="1404" y="860"/>
                  </a:lnTo>
                  <a:lnTo>
                    <a:pt x="1362" y="886"/>
                  </a:lnTo>
                  <a:lnTo>
                    <a:pt x="1320" y="911"/>
                  </a:lnTo>
                  <a:lnTo>
                    <a:pt x="1278" y="936"/>
                  </a:lnTo>
                  <a:lnTo>
                    <a:pt x="1245" y="961"/>
                  </a:lnTo>
                  <a:lnTo>
                    <a:pt x="1203" y="986"/>
                  </a:lnTo>
                  <a:lnTo>
                    <a:pt x="1161" y="1011"/>
                  </a:lnTo>
                  <a:lnTo>
                    <a:pt x="1120" y="1036"/>
                  </a:lnTo>
                  <a:lnTo>
                    <a:pt x="1078" y="1061"/>
                  </a:lnTo>
                  <a:lnTo>
                    <a:pt x="1044" y="1086"/>
                  </a:lnTo>
                  <a:lnTo>
                    <a:pt x="1003" y="1111"/>
                  </a:lnTo>
                  <a:lnTo>
                    <a:pt x="969" y="1145"/>
                  </a:lnTo>
                  <a:lnTo>
                    <a:pt x="927" y="1170"/>
                  </a:lnTo>
                  <a:lnTo>
                    <a:pt x="894" y="1195"/>
                  </a:lnTo>
                  <a:lnTo>
                    <a:pt x="852" y="1228"/>
                  </a:lnTo>
                  <a:lnTo>
                    <a:pt x="819" y="1253"/>
                  </a:lnTo>
                  <a:lnTo>
                    <a:pt x="785" y="1287"/>
                  </a:lnTo>
                  <a:lnTo>
                    <a:pt x="752" y="1312"/>
                  </a:lnTo>
                  <a:lnTo>
                    <a:pt x="727" y="1345"/>
                  </a:lnTo>
                  <a:lnTo>
                    <a:pt x="693" y="1370"/>
                  </a:lnTo>
                  <a:lnTo>
                    <a:pt x="668" y="1403"/>
                  </a:lnTo>
                  <a:lnTo>
                    <a:pt x="652" y="1420"/>
                  </a:lnTo>
                  <a:lnTo>
                    <a:pt x="635" y="1429"/>
                  </a:lnTo>
                  <a:lnTo>
                    <a:pt x="627" y="1445"/>
                  </a:lnTo>
                  <a:lnTo>
                    <a:pt x="610" y="1462"/>
                  </a:lnTo>
                  <a:lnTo>
                    <a:pt x="602" y="1479"/>
                  </a:lnTo>
                  <a:lnTo>
                    <a:pt x="585" y="1495"/>
                  </a:lnTo>
                  <a:lnTo>
                    <a:pt x="577" y="1504"/>
                  </a:lnTo>
                  <a:lnTo>
                    <a:pt x="568" y="1520"/>
                  </a:lnTo>
                  <a:lnTo>
                    <a:pt x="560" y="1529"/>
                  </a:lnTo>
                  <a:lnTo>
                    <a:pt x="560" y="1529"/>
                  </a:lnTo>
                  <a:lnTo>
                    <a:pt x="560" y="1529"/>
                  </a:lnTo>
                  <a:lnTo>
                    <a:pt x="543" y="1546"/>
                  </a:lnTo>
                  <a:lnTo>
                    <a:pt x="535" y="1562"/>
                  </a:lnTo>
                  <a:lnTo>
                    <a:pt x="535" y="1562"/>
                  </a:lnTo>
                  <a:lnTo>
                    <a:pt x="518" y="1579"/>
                  </a:lnTo>
                  <a:lnTo>
                    <a:pt x="510" y="1596"/>
                  </a:lnTo>
                  <a:lnTo>
                    <a:pt x="510" y="1596"/>
                  </a:lnTo>
                  <a:lnTo>
                    <a:pt x="501" y="1612"/>
                  </a:lnTo>
                  <a:lnTo>
                    <a:pt x="493" y="1629"/>
                  </a:lnTo>
                  <a:lnTo>
                    <a:pt x="493" y="1629"/>
                  </a:lnTo>
                  <a:lnTo>
                    <a:pt x="485" y="1646"/>
                  </a:lnTo>
                  <a:lnTo>
                    <a:pt x="476" y="1654"/>
                  </a:lnTo>
                  <a:lnTo>
                    <a:pt x="476" y="1654"/>
                  </a:lnTo>
                  <a:lnTo>
                    <a:pt x="468" y="1671"/>
                  </a:lnTo>
                  <a:lnTo>
                    <a:pt x="460" y="1688"/>
                  </a:lnTo>
                  <a:lnTo>
                    <a:pt x="460" y="1688"/>
                  </a:lnTo>
                  <a:lnTo>
                    <a:pt x="451" y="1704"/>
                  </a:lnTo>
                  <a:lnTo>
                    <a:pt x="443" y="1721"/>
                  </a:lnTo>
                  <a:lnTo>
                    <a:pt x="443" y="1721"/>
                  </a:lnTo>
                  <a:lnTo>
                    <a:pt x="434" y="1738"/>
                  </a:lnTo>
                  <a:lnTo>
                    <a:pt x="434" y="1754"/>
                  </a:lnTo>
                  <a:lnTo>
                    <a:pt x="434" y="1746"/>
                  </a:lnTo>
                  <a:lnTo>
                    <a:pt x="426" y="1763"/>
                  </a:lnTo>
                  <a:lnTo>
                    <a:pt x="426" y="1779"/>
                  </a:lnTo>
                  <a:lnTo>
                    <a:pt x="426" y="1771"/>
                  </a:lnTo>
                  <a:lnTo>
                    <a:pt x="418" y="1788"/>
                  </a:lnTo>
                  <a:lnTo>
                    <a:pt x="418" y="1779"/>
                  </a:lnTo>
                  <a:lnTo>
                    <a:pt x="418" y="1796"/>
                  </a:lnTo>
                  <a:lnTo>
                    <a:pt x="418" y="1788"/>
                  </a:lnTo>
                  <a:lnTo>
                    <a:pt x="418" y="1804"/>
                  </a:lnTo>
                  <a:lnTo>
                    <a:pt x="418" y="1796"/>
                  </a:lnTo>
                  <a:lnTo>
                    <a:pt x="418" y="1813"/>
                  </a:lnTo>
                  <a:lnTo>
                    <a:pt x="418" y="1813"/>
                  </a:lnTo>
                  <a:lnTo>
                    <a:pt x="418" y="1830"/>
                  </a:lnTo>
                  <a:lnTo>
                    <a:pt x="418" y="1821"/>
                  </a:lnTo>
                  <a:lnTo>
                    <a:pt x="418" y="1838"/>
                  </a:lnTo>
                  <a:lnTo>
                    <a:pt x="418" y="1830"/>
                  </a:lnTo>
                  <a:lnTo>
                    <a:pt x="418" y="1846"/>
                  </a:lnTo>
                  <a:lnTo>
                    <a:pt x="418" y="1896"/>
                  </a:lnTo>
                  <a:lnTo>
                    <a:pt x="418" y="1913"/>
                  </a:lnTo>
                  <a:lnTo>
                    <a:pt x="418" y="1905"/>
                  </a:lnTo>
                  <a:lnTo>
                    <a:pt x="418" y="1921"/>
                  </a:lnTo>
                  <a:lnTo>
                    <a:pt x="418" y="1913"/>
                  </a:lnTo>
                  <a:lnTo>
                    <a:pt x="418" y="1930"/>
                  </a:lnTo>
                  <a:lnTo>
                    <a:pt x="418" y="1921"/>
                  </a:lnTo>
                  <a:lnTo>
                    <a:pt x="418" y="1947"/>
                  </a:lnTo>
                  <a:lnTo>
                    <a:pt x="418" y="1938"/>
                  </a:lnTo>
                  <a:lnTo>
                    <a:pt x="418" y="1955"/>
                  </a:lnTo>
                  <a:lnTo>
                    <a:pt x="418" y="1947"/>
                  </a:lnTo>
                  <a:lnTo>
                    <a:pt x="426" y="1963"/>
                  </a:lnTo>
                  <a:lnTo>
                    <a:pt x="426" y="1955"/>
                  </a:lnTo>
                  <a:lnTo>
                    <a:pt x="434" y="1972"/>
                  </a:lnTo>
                  <a:lnTo>
                    <a:pt x="434" y="1963"/>
                  </a:lnTo>
                  <a:lnTo>
                    <a:pt x="443" y="1988"/>
                  </a:lnTo>
                  <a:lnTo>
                    <a:pt x="443" y="1980"/>
                  </a:lnTo>
                  <a:lnTo>
                    <a:pt x="443" y="1997"/>
                  </a:lnTo>
                  <a:lnTo>
                    <a:pt x="443" y="1988"/>
                  </a:lnTo>
                  <a:lnTo>
                    <a:pt x="451" y="2005"/>
                  </a:lnTo>
                  <a:lnTo>
                    <a:pt x="451" y="2005"/>
                  </a:lnTo>
                  <a:lnTo>
                    <a:pt x="468" y="2022"/>
                  </a:lnTo>
                  <a:lnTo>
                    <a:pt x="468" y="2013"/>
                  </a:lnTo>
                  <a:lnTo>
                    <a:pt x="476" y="2030"/>
                  </a:lnTo>
                  <a:lnTo>
                    <a:pt x="476" y="2030"/>
                  </a:lnTo>
                  <a:lnTo>
                    <a:pt x="485" y="2047"/>
                  </a:lnTo>
                  <a:lnTo>
                    <a:pt x="485" y="2038"/>
                  </a:lnTo>
                  <a:lnTo>
                    <a:pt x="493" y="2055"/>
                  </a:lnTo>
                  <a:lnTo>
                    <a:pt x="501" y="2072"/>
                  </a:lnTo>
                  <a:lnTo>
                    <a:pt x="501" y="2072"/>
                  </a:lnTo>
                  <a:lnTo>
                    <a:pt x="518" y="2089"/>
                  </a:lnTo>
                  <a:lnTo>
                    <a:pt x="526" y="2105"/>
                  </a:lnTo>
                  <a:lnTo>
                    <a:pt x="526" y="2105"/>
                  </a:lnTo>
                  <a:lnTo>
                    <a:pt x="543" y="2114"/>
                  </a:lnTo>
                  <a:lnTo>
                    <a:pt x="551" y="2130"/>
                  </a:lnTo>
                  <a:lnTo>
                    <a:pt x="551" y="2130"/>
                  </a:lnTo>
                  <a:lnTo>
                    <a:pt x="568" y="2147"/>
                  </a:lnTo>
                  <a:lnTo>
                    <a:pt x="585" y="2164"/>
                  </a:lnTo>
                  <a:lnTo>
                    <a:pt x="585" y="2164"/>
                  </a:lnTo>
                  <a:lnTo>
                    <a:pt x="602" y="2180"/>
                  </a:lnTo>
                  <a:lnTo>
                    <a:pt x="618" y="2197"/>
                  </a:lnTo>
                  <a:lnTo>
                    <a:pt x="618" y="2197"/>
                  </a:lnTo>
                  <a:lnTo>
                    <a:pt x="635" y="2214"/>
                  </a:lnTo>
                  <a:lnTo>
                    <a:pt x="652" y="2231"/>
                  </a:lnTo>
                  <a:lnTo>
                    <a:pt x="652" y="2231"/>
                  </a:lnTo>
                  <a:lnTo>
                    <a:pt x="668" y="2247"/>
                  </a:lnTo>
                  <a:lnTo>
                    <a:pt x="693" y="2264"/>
                  </a:lnTo>
                  <a:lnTo>
                    <a:pt x="693" y="2264"/>
                  </a:lnTo>
                  <a:lnTo>
                    <a:pt x="719" y="2281"/>
                  </a:lnTo>
                  <a:lnTo>
                    <a:pt x="735" y="2297"/>
                  </a:lnTo>
                  <a:lnTo>
                    <a:pt x="760" y="2314"/>
                  </a:lnTo>
                  <a:lnTo>
                    <a:pt x="777" y="2322"/>
                  </a:lnTo>
                  <a:lnTo>
                    <a:pt x="802" y="2339"/>
                  </a:lnTo>
                  <a:lnTo>
                    <a:pt x="827" y="2356"/>
                  </a:lnTo>
                  <a:lnTo>
                    <a:pt x="852" y="2373"/>
                  </a:lnTo>
                  <a:lnTo>
                    <a:pt x="886" y="2389"/>
                  </a:lnTo>
                  <a:lnTo>
                    <a:pt x="911" y="2406"/>
                  </a:lnTo>
                  <a:lnTo>
                    <a:pt x="944" y="2423"/>
                  </a:lnTo>
                  <a:lnTo>
                    <a:pt x="961" y="2431"/>
                  </a:lnTo>
                  <a:lnTo>
                    <a:pt x="969" y="2431"/>
                  </a:lnTo>
                  <a:lnTo>
                    <a:pt x="1003" y="2448"/>
                  </a:lnTo>
                  <a:lnTo>
                    <a:pt x="1028" y="2456"/>
                  </a:lnTo>
                  <a:lnTo>
                    <a:pt x="1044" y="2464"/>
                  </a:lnTo>
                  <a:lnTo>
                    <a:pt x="1069" y="2481"/>
                  </a:lnTo>
                  <a:lnTo>
                    <a:pt x="1094" y="2490"/>
                  </a:lnTo>
                  <a:lnTo>
                    <a:pt x="1120" y="2498"/>
                  </a:lnTo>
                  <a:lnTo>
                    <a:pt x="1136" y="2506"/>
                  </a:lnTo>
                  <a:lnTo>
                    <a:pt x="1161" y="2515"/>
                  </a:lnTo>
                  <a:lnTo>
                    <a:pt x="1186" y="2523"/>
                  </a:lnTo>
                  <a:lnTo>
                    <a:pt x="1211" y="2531"/>
                  </a:lnTo>
                  <a:lnTo>
                    <a:pt x="1236" y="2540"/>
                  </a:lnTo>
                  <a:lnTo>
                    <a:pt x="1278" y="2556"/>
                  </a:lnTo>
                  <a:lnTo>
                    <a:pt x="1328" y="2573"/>
                  </a:lnTo>
                  <a:lnTo>
                    <a:pt x="1379" y="2581"/>
                  </a:lnTo>
                  <a:lnTo>
                    <a:pt x="1429" y="2598"/>
                  </a:lnTo>
                  <a:lnTo>
                    <a:pt x="1479" y="2615"/>
                  </a:lnTo>
                  <a:lnTo>
                    <a:pt x="1529" y="2623"/>
                  </a:lnTo>
                  <a:lnTo>
                    <a:pt x="1579" y="2640"/>
                  </a:lnTo>
                  <a:lnTo>
                    <a:pt x="1629" y="2648"/>
                  </a:lnTo>
                  <a:lnTo>
                    <a:pt x="1688" y="2657"/>
                  </a:lnTo>
                  <a:lnTo>
                    <a:pt x="1788" y="2682"/>
                  </a:lnTo>
                  <a:lnTo>
                    <a:pt x="1905" y="2840"/>
                  </a:lnTo>
                  <a:lnTo>
                    <a:pt x="1746" y="2941"/>
                  </a:lnTo>
                  <a:lnTo>
                    <a:pt x="1637" y="2932"/>
                  </a:lnTo>
                  <a:lnTo>
                    <a:pt x="1587" y="2924"/>
                  </a:lnTo>
                  <a:lnTo>
                    <a:pt x="1529" y="2916"/>
                  </a:lnTo>
                  <a:lnTo>
                    <a:pt x="1479" y="2907"/>
                  </a:lnTo>
                  <a:lnTo>
                    <a:pt x="1420" y="2899"/>
                  </a:lnTo>
                  <a:lnTo>
                    <a:pt x="1370" y="2891"/>
                  </a:lnTo>
                  <a:lnTo>
                    <a:pt x="1312" y="2874"/>
                  </a:lnTo>
                  <a:lnTo>
                    <a:pt x="1253" y="2865"/>
                  </a:lnTo>
                  <a:lnTo>
                    <a:pt x="1203" y="2857"/>
                  </a:lnTo>
                  <a:lnTo>
                    <a:pt x="1145" y="2840"/>
                  </a:lnTo>
                  <a:lnTo>
                    <a:pt x="1120" y="2832"/>
                  </a:lnTo>
                  <a:lnTo>
                    <a:pt x="1036" y="2824"/>
                  </a:lnTo>
                  <a:lnTo>
                    <a:pt x="1011" y="2815"/>
                  </a:lnTo>
                  <a:lnTo>
                    <a:pt x="978" y="2807"/>
                  </a:lnTo>
                  <a:lnTo>
                    <a:pt x="952" y="2799"/>
                  </a:lnTo>
                  <a:lnTo>
                    <a:pt x="927" y="2790"/>
                  </a:lnTo>
                  <a:lnTo>
                    <a:pt x="894" y="2774"/>
                  </a:lnTo>
                  <a:lnTo>
                    <a:pt x="869" y="2765"/>
                  </a:lnTo>
                  <a:lnTo>
                    <a:pt x="844" y="2757"/>
                  </a:lnTo>
                  <a:lnTo>
                    <a:pt x="810" y="2748"/>
                  </a:lnTo>
                  <a:lnTo>
                    <a:pt x="777" y="2732"/>
                  </a:lnTo>
                  <a:lnTo>
                    <a:pt x="760" y="2732"/>
                  </a:lnTo>
                  <a:lnTo>
                    <a:pt x="735" y="2723"/>
                  </a:lnTo>
                  <a:lnTo>
                    <a:pt x="702" y="2707"/>
                  </a:lnTo>
                  <a:lnTo>
                    <a:pt x="668" y="2690"/>
                  </a:lnTo>
                  <a:lnTo>
                    <a:pt x="635" y="2673"/>
                  </a:lnTo>
                  <a:lnTo>
                    <a:pt x="602" y="2657"/>
                  </a:lnTo>
                  <a:lnTo>
                    <a:pt x="568" y="2640"/>
                  </a:lnTo>
                  <a:lnTo>
                    <a:pt x="543" y="2623"/>
                  </a:lnTo>
                  <a:lnTo>
                    <a:pt x="510" y="2615"/>
                  </a:lnTo>
                  <a:lnTo>
                    <a:pt x="485" y="2598"/>
                  </a:lnTo>
                  <a:lnTo>
                    <a:pt x="451" y="2573"/>
                  </a:lnTo>
                  <a:lnTo>
                    <a:pt x="426" y="2556"/>
                  </a:lnTo>
                  <a:lnTo>
                    <a:pt x="401" y="2540"/>
                  </a:lnTo>
                  <a:lnTo>
                    <a:pt x="376" y="2523"/>
                  </a:lnTo>
                  <a:lnTo>
                    <a:pt x="351" y="2506"/>
                  </a:lnTo>
                  <a:lnTo>
                    <a:pt x="326" y="2490"/>
                  </a:lnTo>
                  <a:lnTo>
                    <a:pt x="301" y="2464"/>
                  </a:lnTo>
                  <a:lnTo>
                    <a:pt x="276" y="2448"/>
                  </a:lnTo>
                  <a:lnTo>
                    <a:pt x="259" y="2431"/>
                  </a:lnTo>
                  <a:lnTo>
                    <a:pt x="234" y="2406"/>
                  </a:lnTo>
                  <a:lnTo>
                    <a:pt x="217" y="2389"/>
                  </a:lnTo>
                  <a:lnTo>
                    <a:pt x="192" y="2364"/>
                  </a:lnTo>
                  <a:lnTo>
                    <a:pt x="176" y="2347"/>
                  </a:lnTo>
                  <a:lnTo>
                    <a:pt x="159" y="2322"/>
                  </a:lnTo>
                  <a:lnTo>
                    <a:pt x="142" y="2297"/>
                  </a:lnTo>
                  <a:lnTo>
                    <a:pt x="125" y="2281"/>
                  </a:lnTo>
                  <a:lnTo>
                    <a:pt x="109" y="2256"/>
                  </a:lnTo>
                  <a:lnTo>
                    <a:pt x="92" y="2231"/>
                  </a:lnTo>
                  <a:lnTo>
                    <a:pt x="84" y="2205"/>
                  </a:lnTo>
                  <a:lnTo>
                    <a:pt x="67" y="2189"/>
                  </a:lnTo>
                  <a:lnTo>
                    <a:pt x="59" y="2164"/>
                  </a:lnTo>
                  <a:lnTo>
                    <a:pt x="59" y="2164"/>
                  </a:lnTo>
                  <a:lnTo>
                    <a:pt x="50" y="2139"/>
                  </a:lnTo>
                  <a:lnTo>
                    <a:pt x="34" y="2114"/>
                  </a:lnTo>
                  <a:lnTo>
                    <a:pt x="25" y="2089"/>
                  </a:lnTo>
                  <a:lnTo>
                    <a:pt x="17" y="2063"/>
                  </a:lnTo>
                  <a:lnTo>
                    <a:pt x="17" y="2038"/>
                  </a:lnTo>
                  <a:lnTo>
                    <a:pt x="8" y="2013"/>
                  </a:lnTo>
                  <a:lnTo>
                    <a:pt x="0" y="1988"/>
                  </a:lnTo>
                  <a:lnTo>
                    <a:pt x="0" y="1963"/>
                  </a:lnTo>
                  <a:lnTo>
                    <a:pt x="0" y="1938"/>
                  </a:lnTo>
                  <a:lnTo>
                    <a:pt x="0" y="1913"/>
                  </a:lnTo>
                  <a:lnTo>
                    <a:pt x="0" y="1813"/>
                  </a:lnTo>
                  <a:lnTo>
                    <a:pt x="0" y="1788"/>
                  </a:lnTo>
                  <a:lnTo>
                    <a:pt x="0" y="1763"/>
                  </a:lnTo>
                  <a:lnTo>
                    <a:pt x="0" y="1738"/>
                  </a:lnTo>
                  <a:lnTo>
                    <a:pt x="0" y="1713"/>
                  </a:lnTo>
                  <a:lnTo>
                    <a:pt x="0" y="1688"/>
                  </a:lnTo>
                  <a:lnTo>
                    <a:pt x="8" y="1662"/>
                  </a:lnTo>
                  <a:lnTo>
                    <a:pt x="17" y="1637"/>
                  </a:lnTo>
                  <a:lnTo>
                    <a:pt x="17" y="1612"/>
                  </a:lnTo>
                  <a:lnTo>
                    <a:pt x="25" y="1587"/>
                  </a:lnTo>
                  <a:lnTo>
                    <a:pt x="34" y="1562"/>
                  </a:lnTo>
                  <a:lnTo>
                    <a:pt x="42" y="1546"/>
                  </a:lnTo>
                  <a:lnTo>
                    <a:pt x="50" y="1520"/>
                  </a:lnTo>
                  <a:lnTo>
                    <a:pt x="59" y="1495"/>
                  </a:lnTo>
                  <a:lnTo>
                    <a:pt x="75" y="1470"/>
                  </a:lnTo>
                  <a:lnTo>
                    <a:pt x="84" y="1454"/>
                  </a:lnTo>
                  <a:lnTo>
                    <a:pt x="92" y="1429"/>
                  </a:lnTo>
                  <a:lnTo>
                    <a:pt x="109" y="1403"/>
                  </a:lnTo>
                  <a:lnTo>
                    <a:pt x="117" y="1387"/>
                  </a:lnTo>
                  <a:lnTo>
                    <a:pt x="134" y="1362"/>
                  </a:lnTo>
                  <a:lnTo>
                    <a:pt x="142" y="1345"/>
                  </a:lnTo>
                  <a:lnTo>
                    <a:pt x="159" y="1320"/>
                  </a:lnTo>
                  <a:lnTo>
                    <a:pt x="176" y="1303"/>
                  </a:lnTo>
                  <a:lnTo>
                    <a:pt x="176" y="1295"/>
                  </a:lnTo>
                  <a:lnTo>
                    <a:pt x="184" y="1278"/>
                  </a:lnTo>
                  <a:lnTo>
                    <a:pt x="201" y="1261"/>
                  </a:lnTo>
                  <a:lnTo>
                    <a:pt x="209" y="1236"/>
                  </a:lnTo>
                  <a:lnTo>
                    <a:pt x="226" y="1220"/>
                  </a:lnTo>
                  <a:lnTo>
                    <a:pt x="242" y="1195"/>
                  </a:lnTo>
                  <a:lnTo>
                    <a:pt x="259" y="1178"/>
                  </a:lnTo>
                  <a:lnTo>
                    <a:pt x="276" y="1153"/>
                  </a:lnTo>
                  <a:lnTo>
                    <a:pt x="292" y="1136"/>
                  </a:lnTo>
                  <a:lnTo>
                    <a:pt x="309" y="1119"/>
                  </a:lnTo>
                  <a:lnTo>
                    <a:pt x="351" y="1078"/>
                  </a:lnTo>
                  <a:lnTo>
                    <a:pt x="384" y="1044"/>
                  </a:lnTo>
                  <a:lnTo>
                    <a:pt x="426" y="1002"/>
                  </a:lnTo>
                  <a:lnTo>
                    <a:pt x="460" y="969"/>
                  </a:lnTo>
                  <a:lnTo>
                    <a:pt x="501" y="936"/>
                  </a:lnTo>
                  <a:lnTo>
                    <a:pt x="543" y="894"/>
                  </a:lnTo>
                  <a:lnTo>
                    <a:pt x="585" y="860"/>
                  </a:lnTo>
                  <a:lnTo>
                    <a:pt x="627" y="827"/>
                  </a:lnTo>
                  <a:lnTo>
                    <a:pt x="668" y="794"/>
                  </a:lnTo>
                  <a:lnTo>
                    <a:pt x="710" y="760"/>
                  </a:lnTo>
                  <a:lnTo>
                    <a:pt x="752" y="727"/>
                  </a:lnTo>
                  <a:lnTo>
                    <a:pt x="794" y="693"/>
                  </a:lnTo>
                  <a:lnTo>
                    <a:pt x="844" y="668"/>
                  </a:lnTo>
                  <a:lnTo>
                    <a:pt x="886" y="635"/>
                  </a:lnTo>
                  <a:lnTo>
                    <a:pt x="927" y="610"/>
                  </a:lnTo>
                  <a:lnTo>
                    <a:pt x="978" y="576"/>
                  </a:lnTo>
                  <a:lnTo>
                    <a:pt x="1019" y="551"/>
                  </a:lnTo>
                  <a:lnTo>
                    <a:pt x="1069" y="518"/>
                  </a:lnTo>
                  <a:lnTo>
                    <a:pt x="1111" y="493"/>
                  </a:lnTo>
                  <a:lnTo>
                    <a:pt x="1153" y="468"/>
                  </a:lnTo>
                  <a:lnTo>
                    <a:pt x="1203" y="443"/>
                  </a:lnTo>
                  <a:lnTo>
                    <a:pt x="1245" y="418"/>
                  </a:lnTo>
                  <a:lnTo>
                    <a:pt x="1287" y="393"/>
                  </a:lnTo>
                  <a:lnTo>
                    <a:pt x="1287" y="393"/>
                  </a:lnTo>
                  <a:lnTo>
                    <a:pt x="1337" y="376"/>
                  </a:lnTo>
                  <a:lnTo>
                    <a:pt x="1379" y="351"/>
                  </a:lnTo>
                  <a:lnTo>
                    <a:pt x="1420" y="334"/>
                  </a:lnTo>
                  <a:lnTo>
                    <a:pt x="1479" y="309"/>
                  </a:lnTo>
                  <a:lnTo>
                    <a:pt x="1537" y="284"/>
                  </a:lnTo>
                  <a:lnTo>
                    <a:pt x="1596" y="259"/>
                  </a:lnTo>
                  <a:lnTo>
                    <a:pt x="1654" y="234"/>
                  </a:lnTo>
                  <a:lnTo>
                    <a:pt x="1713" y="217"/>
                  </a:lnTo>
                  <a:lnTo>
                    <a:pt x="1771" y="192"/>
                  </a:lnTo>
                  <a:lnTo>
                    <a:pt x="1830" y="175"/>
                  </a:lnTo>
                  <a:lnTo>
                    <a:pt x="1896" y="159"/>
                  </a:lnTo>
                  <a:lnTo>
                    <a:pt x="1955" y="142"/>
                  </a:lnTo>
                  <a:lnTo>
                    <a:pt x="1972" y="142"/>
                  </a:lnTo>
                  <a:lnTo>
                    <a:pt x="2013" y="125"/>
                  </a:lnTo>
                  <a:lnTo>
                    <a:pt x="2080" y="109"/>
                  </a:lnTo>
                  <a:lnTo>
                    <a:pt x="2139" y="100"/>
                  </a:lnTo>
                  <a:lnTo>
                    <a:pt x="2206" y="84"/>
                  </a:lnTo>
                  <a:lnTo>
                    <a:pt x="2264" y="75"/>
                  </a:lnTo>
                  <a:lnTo>
                    <a:pt x="2331" y="58"/>
                  </a:lnTo>
                  <a:lnTo>
                    <a:pt x="2389" y="50"/>
                  </a:lnTo>
                  <a:lnTo>
                    <a:pt x="2456" y="42"/>
                  </a:lnTo>
                  <a:lnTo>
                    <a:pt x="2515" y="33"/>
                  </a:lnTo>
                  <a:lnTo>
                    <a:pt x="2581" y="25"/>
                  </a:lnTo>
                  <a:lnTo>
                    <a:pt x="2640" y="17"/>
                  </a:lnTo>
                  <a:lnTo>
                    <a:pt x="2665" y="17"/>
                  </a:lnTo>
                  <a:lnTo>
                    <a:pt x="2707" y="17"/>
                  </a:lnTo>
                  <a:lnTo>
                    <a:pt x="2765" y="17"/>
                  </a:lnTo>
                  <a:lnTo>
                    <a:pt x="2832" y="17"/>
                  </a:lnTo>
                  <a:lnTo>
                    <a:pt x="2899" y="17"/>
                  </a:lnTo>
                  <a:lnTo>
                    <a:pt x="3083" y="17"/>
                  </a:ln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31"/>
            <p:cNvSpPr/>
            <p:nvPr/>
          </p:nvSpPr>
          <p:spPr>
            <a:xfrm>
              <a:off x="4001763" y="8643121"/>
              <a:ext cx="573679" cy="405916"/>
            </a:xfrm>
            <a:custGeom>
              <a:avLst/>
              <a:gdLst/>
              <a:ahLst/>
              <a:cxnLst/>
              <a:rect l="l" t="t" r="r" b="b"/>
              <a:pathLst>
                <a:path w="11630" h="8229" extrusionOk="0">
                  <a:moveTo>
                    <a:pt x="961" y="5255"/>
                  </a:moveTo>
                  <a:lnTo>
                    <a:pt x="1003" y="5255"/>
                  </a:lnTo>
                  <a:lnTo>
                    <a:pt x="1028" y="5255"/>
                  </a:lnTo>
                  <a:lnTo>
                    <a:pt x="1053" y="5255"/>
                  </a:lnTo>
                  <a:lnTo>
                    <a:pt x="1070" y="5255"/>
                  </a:lnTo>
                  <a:lnTo>
                    <a:pt x="1095" y="5255"/>
                  </a:lnTo>
                  <a:lnTo>
                    <a:pt x="1120" y="5255"/>
                  </a:lnTo>
                  <a:lnTo>
                    <a:pt x="1137" y="5255"/>
                  </a:lnTo>
                  <a:lnTo>
                    <a:pt x="1162" y="5255"/>
                  </a:lnTo>
                  <a:lnTo>
                    <a:pt x="1179" y="5255"/>
                  </a:lnTo>
                  <a:lnTo>
                    <a:pt x="1204" y="5255"/>
                  </a:lnTo>
                  <a:lnTo>
                    <a:pt x="1229" y="5255"/>
                  </a:lnTo>
                  <a:lnTo>
                    <a:pt x="1245" y="5255"/>
                  </a:lnTo>
                  <a:lnTo>
                    <a:pt x="1270" y="5246"/>
                  </a:lnTo>
                  <a:lnTo>
                    <a:pt x="1312" y="5230"/>
                  </a:lnTo>
                  <a:lnTo>
                    <a:pt x="1354" y="5221"/>
                  </a:lnTo>
                  <a:lnTo>
                    <a:pt x="1396" y="5205"/>
                  </a:lnTo>
                  <a:lnTo>
                    <a:pt x="1438" y="5196"/>
                  </a:lnTo>
                  <a:lnTo>
                    <a:pt x="1479" y="5180"/>
                  </a:lnTo>
                  <a:lnTo>
                    <a:pt x="1521" y="5163"/>
                  </a:lnTo>
                  <a:lnTo>
                    <a:pt x="1563" y="5146"/>
                  </a:lnTo>
                  <a:lnTo>
                    <a:pt x="1596" y="5129"/>
                  </a:lnTo>
                  <a:lnTo>
                    <a:pt x="1638" y="5113"/>
                  </a:lnTo>
                  <a:lnTo>
                    <a:pt x="1680" y="5096"/>
                  </a:lnTo>
                  <a:lnTo>
                    <a:pt x="1722" y="5071"/>
                  </a:lnTo>
                  <a:lnTo>
                    <a:pt x="1772" y="5054"/>
                  </a:lnTo>
                  <a:lnTo>
                    <a:pt x="1813" y="5029"/>
                  </a:lnTo>
                  <a:lnTo>
                    <a:pt x="1855" y="5012"/>
                  </a:lnTo>
                  <a:lnTo>
                    <a:pt x="1905" y="4987"/>
                  </a:lnTo>
                  <a:lnTo>
                    <a:pt x="1947" y="4962"/>
                  </a:lnTo>
                  <a:lnTo>
                    <a:pt x="1989" y="4946"/>
                  </a:lnTo>
                  <a:lnTo>
                    <a:pt x="2031" y="4921"/>
                  </a:lnTo>
                  <a:lnTo>
                    <a:pt x="2081" y="4895"/>
                  </a:lnTo>
                  <a:lnTo>
                    <a:pt x="2164" y="4854"/>
                  </a:lnTo>
                  <a:lnTo>
                    <a:pt x="2248" y="4804"/>
                  </a:lnTo>
                  <a:lnTo>
                    <a:pt x="2340" y="4753"/>
                  </a:lnTo>
                  <a:lnTo>
                    <a:pt x="2423" y="4712"/>
                  </a:lnTo>
                  <a:lnTo>
                    <a:pt x="2507" y="4662"/>
                  </a:lnTo>
                  <a:lnTo>
                    <a:pt x="2590" y="4603"/>
                  </a:lnTo>
                  <a:lnTo>
                    <a:pt x="2599" y="4603"/>
                  </a:lnTo>
                  <a:lnTo>
                    <a:pt x="2674" y="4561"/>
                  </a:lnTo>
                  <a:lnTo>
                    <a:pt x="2757" y="4511"/>
                  </a:lnTo>
                  <a:lnTo>
                    <a:pt x="2841" y="4453"/>
                  </a:lnTo>
                  <a:lnTo>
                    <a:pt x="2925" y="4403"/>
                  </a:lnTo>
                  <a:lnTo>
                    <a:pt x="3008" y="4344"/>
                  </a:lnTo>
                  <a:lnTo>
                    <a:pt x="3092" y="4294"/>
                  </a:lnTo>
                  <a:lnTo>
                    <a:pt x="3175" y="4235"/>
                  </a:lnTo>
                  <a:lnTo>
                    <a:pt x="3259" y="4177"/>
                  </a:lnTo>
                  <a:lnTo>
                    <a:pt x="3342" y="4127"/>
                  </a:lnTo>
                  <a:lnTo>
                    <a:pt x="3417" y="4068"/>
                  </a:lnTo>
                  <a:lnTo>
                    <a:pt x="3501" y="4010"/>
                  </a:lnTo>
                  <a:lnTo>
                    <a:pt x="3585" y="3951"/>
                  </a:lnTo>
                  <a:lnTo>
                    <a:pt x="3660" y="3893"/>
                  </a:lnTo>
                  <a:lnTo>
                    <a:pt x="3743" y="3835"/>
                  </a:lnTo>
                  <a:lnTo>
                    <a:pt x="3827" y="3776"/>
                  </a:lnTo>
                  <a:lnTo>
                    <a:pt x="3902" y="3718"/>
                  </a:lnTo>
                  <a:lnTo>
                    <a:pt x="3986" y="3651"/>
                  </a:lnTo>
                  <a:lnTo>
                    <a:pt x="4102" y="3567"/>
                  </a:lnTo>
                  <a:lnTo>
                    <a:pt x="4144" y="3534"/>
                  </a:lnTo>
                  <a:lnTo>
                    <a:pt x="4303" y="3417"/>
                  </a:lnTo>
                  <a:lnTo>
                    <a:pt x="4353" y="3375"/>
                  </a:lnTo>
                  <a:lnTo>
                    <a:pt x="4395" y="3342"/>
                  </a:lnTo>
                  <a:lnTo>
                    <a:pt x="4445" y="3300"/>
                  </a:lnTo>
                  <a:lnTo>
                    <a:pt x="4495" y="3266"/>
                  </a:lnTo>
                  <a:lnTo>
                    <a:pt x="4537" y="3233"/>
                  </a:lnTo>
                  <a:lnTo>
                    <a:pt x="4579" y="3191"/>
                  </a:lnTo>
                  <a:lnTo>
                    <a:pt x="4629" y="3158"/>
                  </a:lnTo>
                  <a:lnTo>
                    <a:pt x="4671" y="3116"/>
                  </a:lnTo>
                  <a:lnTo>
                    <a:pt x="4712" y="3074"/>
                  </a:lnTo>
                  <a:lnTo>
                    <a:pt x="4762" y="3041"/>
                  </a:lnTo>
                  <a:lnTo>
                    <a:pt x="4804" y="2999"/>
                  </a:lnTo>
                  <a:lnTo>
                    <a:pt x="4846" y="2957"/>
                  </a:lnTo>
                  <a:lnTo>
                    <a:pt x="4888" y="2924"/>
                  </a:lnTo>
                  <a:lnTo>
                    <a:pt x="4930" y="2882"/>
                  </a:lnTo>
                  <a:lnTo>
                    <a:pt x="4971" y="2840"/>
                  </a:lnTo>
                  <a:lnTo>
                    <a:pt x="5013" y="2799"/>
                  </a:lnTo>
                  <a:lnTo>
                    <a:pt x="5063" y="2757"/>
                  </a:lnTo>
                  <a:lnTo>
                    <a:pt x="5063" y="2748"/>
                  </a:lnTo>
                  <a:lnTo>
                    <a:pt x="5105" y="2707"/>
                  </a:lnTo>
                  <a:lnTo>
                    <a:pt x="5122" y="2690"/>
                  </a:lnTo>
                  <a:lnTo>
                    <a:pt x="5138" y="2673"/>
                  </a:lnTo>
                  <a:lnTo>
                    <a:pt x="5147" y="2665"/>
                  </a:lnTo>
                  <a:lnTo>
                    <a:pt x="5163" y="2648"/>
                  </a:lnTo>
                  <a:lnTo>
                    <a:pt x="5172" y="2632"/>
                  </a:lnTo>
                  <a:lnTo>
                    <a:pt x="5180" y="2623"/>
                  </a:lnTo>
                  <a:lnTo>
                    <a:pt x="5197" y="2606"/>
                  </a:lnTo>
                  <a:lnTo>
                    <a:pt x="5205" y="2590"/>
                  </a:lnTo>
                  <a:lnTo>
                    <a:pt x="5239" y="2540"/>
                  </a:lnTo>
                  <a:lnTo>
                    <a:pt x="5272" y="2490"/>
                  </a:lnTo>
                  <a:lnTo>
                    <a:pt x="5289" y="2464"/>
                  </a:lnTo>
                  <a:lnTo>
                    <a:pt x="5314" y="2423"/>
                  </a:lnTo>
                  <a:lnTo>
                    <a:pt x="5364" y="2356"/>
                  </a:lnTo>
                  <a:lnTo>
                    <a:pt x="5381" y="2322"/>
                  </a:lnTo>
                  <a:lnTo>
                    <a:pt x="5397" y="2297"/>
                  </a:lnTo>
                  <a:lnTo>
                    <a:pt x="5406" y="2281"/>
                  </a:lnTo>
                  <a:lnTo>
                    <a:pt x="5406" y="2281"/>
                  </a:lnTo>
                  <a:lnTo>
                    <a:pt x="5422" y="2264"/>
                  </a:lnTo>
                  <a:lnTo>
                    <a:pt x="5431" y="2256"/>
                  </a:lnTo>
                  <a:lnTo>
                    <a:pt x="5447" y="2247"/>
                  </a:lnTo>
                  <a:lnTo>
                    <a:pt x="5447" y="2247"/>
                  </a:lnTo>
                  <a:lnTo>
                    <a:pt x="5464" y="2239"/>
                  </a:lnTo>
                  <a:lnTo>
                    <a:pt x="5489" y="2239"/>
                  </a:lnTo>
                  <a:lnTo>
                    <a:pt x="5523" y="2239"/>
                  </a:lnTo>
                  <a:lnTo>
                    <a:pt x="5548" y="2239"/>
                  </a:lnTo>
                  <a:lnTo>
                    <a:pt x="5573" y="2247"/>
                  </a:lnTo>
                  <a:lnTo>
                    <a:pt x="5590" y="2256"/>
                  </a:lnTo>
                  <a:lnTo>
                    <a:pt x="5606" y="2272"/>
                  </a:lnTo>
                  <a:lnTo>
                    <a:pt x="5623" y="2289"/>
                  </a:lnTo>
                  <a:lnTo>
                    <a:pt x="5631" y="2306"/>
                  </a:lnTo>
                  <a:lnTo>
                    <a:pt x="5640" y="2331"/>
                  </a:lnTo>
                  <a:lnTo>
                    <a:pt x="5640" y="2347"/>
                  </a:lnTo>
                  <a:lnTo>
                    <a:pt x="5640" y="2389"/>
                  </a:lnTo>
                  <a:lnTo>
                    <a:pt x="5640" y="2406"/>
                  </a:lnTo>
                  <a:lnTo>
                    <a:pt x="5640" y="2423"/>
                  </a:lnTo>
                  <a:lnTo>
                    <a:pt x="5640" y="2431"/>
                  </a:lnTo>
                  <a:lnTo>
                    <a:pt x="5631" y="2448"/>
                  </a:lnTo>
                  <a:lnTo>
                    <a:pt x="5564" y="2565"/>
                  </a:lnTo>
                  <a:lnTo>
                    <a:pt x="5498" y="2682"/>
                  </a:lnTo>
                  <a:lnTo>
                    <a:pt x="5431" y="2807"/>
                  </a:lnTo>
                  <a:lnTo>
                    <a:pt x="5372" y="2924"/>
                  </a:lnTo>
                  <a:lnTo>
                    <a:pt x="5305" y="3049"/>
                  </a:lnTo>
                  <a:lnTo>
                    <a:pt x="5247" y="3175"/>
                  </a:lnTo>
                  <a:lnTo>
                    <a:pt x="5180" y="3291"/>
                  </a:lnTo>
                  <a:lnTo>
                    <a:pt x="5155" y="3358"/>
                  </a:lnTo>
                  <a:lnTo>
                    <a:pt x="5122" y="3417"/>
                  </a:lnTo>
                  <a:lnTo>
                    <a:pt x="5097" y="3475"/>
                  </a:lnTo>
                  <a:lnTo>
                    <a:pt x="5063" y="3542"/>
                  </a:lnTo>
                  <a:lnTo>
                    <a:pt x="5038" y="3601"/>
                  </a:lnTo>
                  <a:lnTo>
                    <a:pt x="5005" y="3667"/>
                  </a:lnTo>
                  <a:lnTo>
                    <a:pt x="4980" y="3726"/>
                  </a:lnTo>
                  <a:lnTo>
                    <a:pt x="4946" y="3793"/>
                  </a:lnTo>
                  <a:lnTo>
                    <a:pt x="4921" y="3851"/>
                  </a:lnTo>
                  <a:lnTo>
                    <a:pt x="4896" y="3918"/>
                  </a:lnTo>
                  <a:lnTo>
                    <a:pt x="4871" y="3977"/>
                  </a:lnTo>
                  <a:lnTo>
                    <a:pt x="4838" y="4043"/>
                  </a:lnTo>
                  <a:lnTo>
                    <a:pt x="4813" y="4102"/>
                  </a:lnTo>
                  <a:lnTo>
                    <a:pt x="4788" y="4169"/>
                  </a:lnTo>
                  <a:lnTo>
                    <a:pt x="4762" y="4227"/>
                  </a:lnTo>
                  <a:lnTo>
                    <a:pt x="4737" y="4294"/>
                  </a:lnTo>
                  <a:lnTo>
                    <a:pt x="4712" y="4352"/>
                  </a:lnTo>
                  <a:lnTo>
                    <a:pt x="4687" y="4419"/>
                  </a:lnTo>
                  <a:lnTo>
                    <a:pt x="4662" y="4486"/>
                  </a:lnTo>
                  <a:lnTo>
                    <a:pt x="4637" y="4545"/>
                  </a:lnTo>
                  <a:lnTo>
                    <a:pt x="4612" y="4611"/>
                  </a:lnTo>
                  <a:lnTo>
                    <a:pt x="4595" y="4670"/>
                  </a:lnTo>
                  <a:lnTo>
                    <a:pt x="4570" y="4737"/>
                  </a:lnTo>
                  <a:lnTo>
                    <a:pt x="4545" y="4804"/>
                  </a:lnTo>
                  <a:lnTo>
                    <a:pt x="4529" y="4862"/>
                  </a:lnTo>
                  <a:lnTo>
                    <a:pt x="4503" y="4929"/>
                  </a:lnTo>
                  <a:lnTo>
                    <a:pt x="4487" y="4996"/>
                  </a:lnTo>
                  <a:lnTo>
                    <a:pt x="4487" y="5012"/>
                  </a:lnTo>
                  <a:lnTo>
                    <a:pt x="4470" y="5063"/>
                  </a:lnTo>
                  <a:lnTo>
                    <a:pt x="4445" y="5121"/>
                  </a:lnTo>
                  <a:lnTo>
                    <a:pt x="4428" y="5188"/>
                  </a:lnTo>
                  <a:lnTo>
                    <a:pt x="4412" y="5255"/>
                  </a:lnTo>
                  <a:lnTo>
                    <a:pt x="4395" y="5322"/>
                  </a:lnTo>
                  <a:lnTo>
                    <a:pt x="4378" y="5380"/>
                  </a:lnTo>
                  <a:lnTo>
                    <a:pt x="4353" y="5447"/>
                  </a:lnTo>
                  <a:lnTo>
                    <a:pt x="4336" y="5514"/>
                  </a:lnTo>
                  <a:lnTo>
                    <a:pt x="4320" y="5581"/>
                  </a:lnTo>
                  <a:lnTo>
                    <a:pt x="4311" y="5647"/>
                  </a:lnTo>
                  <a:lnTo>
                    <a:pt x="4295" y="5714"/>
                  </a:lnTo>
                  <a:lnTo>
                    <a:pt x="4278" y="5781"/>
                  </a:lnTo>
                  <a:lnTo>
                    <a:pt x="4261" y="5848"/>
                  </a:lnTo>
                  <a:lnTo>
                    <a:pt x="4253" y="5915"/>
                  </a:lnTo>
                  <a:lnTo>
                    <a:pt x="4236" y="5981"/>
                  </a:lnTo>
                  <a:lnTo>
                    <a:pt x="4228" y="6048"/>
                  </a:lnTo>
                  <a:lnTo>
                    <a:pt x="4211" y="6115"/>
                  </a:lnTo>
                  <a:lnTo>
                    <a:pt x="4203" y="6182"/>
                  </a:lnTo>
                  <a:lnTo>
                    <a:pt x="4194" y="6249"/>
                  </a:lnTo>
                  <a:lnTo>
                    <a:pt x="4178" y="6316"/>
                  </a:lnTo>
                  <a:lnTo>
                    <a:pt x="4169" y="6382"/>
                  </a:lnTo>
                  <a:lnTo>
                    <a:pt x="4161" y="6449"/>
                  </a:lnTo>
                  <a:lnTo>
                    <a:pt x="4153" y="6516"/>
                  </a:lnTo>
                  <a:lnTo>
                    <a:pt x="4153" y="6550"/>
                  </a:lnTo>
                  <a:lnTo>
                    <a:pt x="4153" y="6583"/>
                  </a:lnTo>
                  <a:lnTo>
                    <a:pt x="4153" y="6625"/>
                  </a:lnTo>
                  <a:lnTo>
                    <a:pt x="4153" y="6675"/>
                  </a:lnTo>
                  <a:lnTo>
                    <a:pt x="4153" y="6725"/>
                  </a:lnTo>
                  <a:lnTo>
                    <a:pt x="4153" y="6775"/>
                  </a:lnTo>
                  <a:lnTo>
                    <a:pt x="4153" y="6825"/>
                  </a:lnTo>
                  <a:lnTo>
                    <a:pt x="4153" y="6875"/>
                  </a:lnTo>
                  <a:lnTo>
                    <a:pt x="4153" y="6934"/>
                  </a:lnTo>
                  <a:lnTo>
                    <a:pt x="4153" y="7201"/>
                  </a:lnTo>
                  <a:lnTo>
                    <a:pt x="4153" y="7235"/>
                  </a:lnTo>
                  <a:lnTo>
                    <a:pt x="4153" y="7260"/>
                  </a:lnTo>
                  <a:lnTo>
                    <a:pt x="4153" y="7293"/>
                  </a:lnTo>
                  <a:lnTo>
                    <a:pt x="4153" y="7326"/>
                  </a:lnTo>
                  <a:lnTo>
                    <a:pt x="4153" y="7352"/>
                  </a:lnTo>
                  <a:lnTo>
                    <a:pt x="4153" y="7385"/>
                  </a:lnTo>
                  <a:lnTo>
                    <a:pt x="4153" y="7410"/>
                  </a:lnTo>
                  <a:lnTo>
                    <a:pt x="4153" y="7443"/>
                  </a:lnTo>
                  <a:lnTo>
                    <a:pt x="4153" y="7469"/>
                  </a:lnTo>
                  <a:lnTo>
                    <a:pt x="4153" y="7502"/>
                  </a:lnTo>
                  <a:lnTo>
                    <a:pt x="4161" y="7527"/>
                  </a:lnTo>
                  <a:lnTo>
                    <a:pt x="4169" y="7552"/>
                  </a:lnTo>
                  <a:lnTo>
                    <a:pt x="4169" y="7577"/>
                  </a:lnTo>
                  <a:lnTo>
                    <a:pt x="4178" y="7602"/>
                  </a:lnTo>
                  <a:lnTo>
                    <a:pt x="4186" y="7627"/>
                  </a:lnTo>
                  <a:lnTo>
                    <a:pt x="4194" y="7652"/>
                  </a:lnTo>
                  <a:lnTo>
                    <a:pt x="4203" y="7677"/>
                  </a:lnTo>
                  <a:lnTo>
                    <a:pt x="4211" y="7702"/>
                  </a:lnTo>
                  <a:lnTo>
                    <a:pt x="4219" y="7727"/>
                  </a:lnTo>
                  <a:lnTo>
                    <a:pt x="4228" y="7744"/>
                  </a:lnTo>
                  <a:lnTo>
                    <a:pt x="4236" y="7769"/>
                  </a:lnTo>
                  <a:lnTo>
                    <a:pt x="4245" y="7786"/>
                  </a:lnTo>
                  <a:lnTo>
                    <a:pt x="4253" y="7803"/>
                  </a:lnTo>
                  <a:lnTo>
                    <a:pt x="4270" y="7828"/>
                  </a:lnTo>
                  <a:lnTo>
                    <a:pt x="4278" y="7844"/>
                  </a:lnTo>
                  <a:lnTo>
                    <a:pt x="4286" y="7861"/>
                  </a:lnTo>
                  <a:lnTo>
                    <a:pt x="4295" y="7861"/>
                  </a:lnTo>
                  <a:lnTo>
                    <a:pt x="4303" y="7870"/>
                  </a:lnTo>
                  <a:lnTo>
                    <a:pt x="4303" y="7878"/>
                  </a:lnTo>
                  <a:lnTo>
                    <a:pt x="4311" y="7886"/>
                  </a:lnTo>
                  <a:lnTo>
                    <a:pt x="4320" y="7895"/>
                  </a:lnTo>
                  <a:lnTo>
                    <a:pt x="4320" y="7895"/>
                  </a:lnTo>
                  <a:lnTo>
                    <a:pt x="4328" y="7903"/>
                  </a:lnTo>
                  <a:lnTo>
                    <a:pt x="4336" y="7911"/>
                  </a:lnTo>
                  <a:lnTo>
                    <a:pt x="4336" y="7911"/>
                  </a:lnTo>
                  <a:lnTo>
                    <a:pt x="4345" y="7911"/>
                  </a:lnTo>
                  <a:lnTo>
                    <a:pt x="4353" y="7911"/>
                  </a:lnTo>
                  <a:lnTo>
                    <a:pt x="4361" y="7911"/>
                  </a:lnTo>
                  <a:lnTo>
                    <a:pt x="4361" y="7911"/>
                  </a:lnTo>
                  <a:lnTo>
                    <a:pt x="4370" y="7911"/>
                  </a:lnTo>
                  <a:lnTo>
                    <a:pt x="4378" y="7911"/>
                  </a:lnTo>
                  <a:lnTo>
                    <a:pt x="4387" y="7911"/>
                  </a:lnTo>
                  <a:lnTo>
                    <a:pt x="4387" y="7911"/>
                  </a:lnTo>
                  <a:lnTo>
                    <a:pt x="4395" y="7911"/>
                  </a:lnTo>
                  <a:lnTo>
                    <a:pt x="4403" y="7911"/>
                  </a:lnTo>
                  <a:lnTo>
                    <a:pt x="4412" y="7911"/>
                  </a:lnTo>
                  <a:lnTo>
                    <a:pt x="4420" y="7911"/>
                  </a:lnTo>
                  <a:lnTo>
                    <a:pt x="4428" y="7911"/>
                  </a:lnTo>
                  <a:lnTo>
                    <a:pt x="4453" y="7920"/>
                  </a:lnTo>
                  <a:lnTo>
                    <a:pt x="4478" y="7928"/>
                  </a:lnTo>
                  <a:lnTo>
                    <a:pt x="4495" y="7936"/>
                  </a:lnTo>
                  <a:lnTo>
                    <a:pt x="4520" y="7936"/>
                  </a:lnTo>
                  <a:lnTo>
                    <a:pt x="4545" y="7936"/>
                  </a:lnTo>
                  <a:lnTo>
                    <a:pt x="4570" y="7936"/>
                  </a:lnTo>
                  <a:lnTo>
                    <a:pt x="4595" y="7936"/>
                  </a:lnTo>
                  <a:lnTo>
                    <a:pt x="4687" y="7936"/>
                  </a:lnTo>
                  <a:lnTo>
                    <a:pt x="4712" y="7936"/>
                  </a:lnTo>
                  <a:lnTo>
                    <a:pt x="4729" y="7936"/>
                  </a:lnTo>
                  <a:lnTo>
                    <a:pt x="4754" y="7936"/>
                  </a:lnTo>
                  <a:lnTo>
                    <a:pt x="4779" y="7936"/>
                  </a:lnTo>
                  <a:lnTo>
                    <a:pt x="4804" y="7936"/>
                  </a:lnTo>
                  <a:lnTo>
                    <a:pt x="4829" y="7928"/>
                  </a:lnTo>
                  <a:lnTo>
                    <a:pt x="4846" y="7920"/>
                  </a:lnTo>
                  <a:lnTo>
                    <a:pt x="4871" y="7911"/>
                  </a:lnTo>
                  <a:lnTo>
                    <a:pt x="4896" y="7903"/>
                  </a:lnTo>
                  <a:lnTo>
                    <a:pt x="4921" y="7895"/>
                  </a:lnTo>
                  <a:lnTo>
                    <a:pt x="4938" y="7886"/>
                  </a:lnTo>
                  <a:lnTo>
                    <a:pt x="4963" y="7878"/>
                  </a:lnTo>
                  <a:lnTo>
                    <a:pt x="4988" y="7870"/>
                  </a:lnTo>
                  <a:lnTo>
                    <a:pt x="5013" y="7853"/>
                  </a:lnTo>
                  <a:lnTo>
                    <a:pt x="5038" y="7844"/>
                  </a:lnTo>
                  <a:lnTo>
                    <a:pt x="5063" y="7828"/>
                  </a:lnTo>
                  <a:lnTo>
                    <a:pt x="5080" y="7819"/>
                  </a:lnTo>
                  <a:lnTo>
                    <a:pt x="5105" y="7803"/>
                  </a:lnTo>
                  <a:lnTo>
                    <a:pt x="5130" y="7786"/>
                  </a:lnTo>
                  <a:lnTo>
                    <a:pt x="5155" y="7769"/>
                  </a:lnTo>
                  <a:lnTo>
                    <a:pt x="5180" y="7753"/>
                  </a:lnTo>
                  <a:lnTo>
                    <a:pt x="5205" y="7736"/>
                  </a:lnTo>
                  <a:lnTo>
                    <a:pt x="5222" y="7719"/>
                  </a:lnTo>
                  <a:lnTo>
                    <a:pt x="5247" y="7702"/>
                  </a:lnTo>
                  <a:lnTo>
                    <a:pt x="5247" y="7702"/>
                  </a:lnTo>
                  <a:lnTo>
                    <a:pt x="5272" y="7686"/>
                  </a:lnTo>
                  <a:lnTo>
                    <a:pt x="5297" y="7661"/>
                  </a:lnTo>
                  <a:lnTo>
                    <a:pt x="5314" y="7644"/>
                  </a:lnTo>
                  <a:lnTo>
                    <a:pt x="5339" y="7619"/>
                  </a:lnTo>
                  <a:lnTo>
                    <a:pt x="5364" y="7602"/>
                  </a:lnTo>
                  <a:lnTo>
                    <a:pt x="5389" y="7577"/>
                  </a:lnTo>
                  <a:lnTo>
                    <a:pt x="5414" y="7552"/>
                  </a:lnTo>
                  <a:lnTo>
                    <a:pt x="5431" y="7535"/>
                  </a:lnTo>
                  <a:lnTo>
                    <a:pt x="5456" y="7510"/>
                  </a:lnTo>
                  <a:lnTo>
                    <a:pt x="5481" y="7485"/>
                  </a:lnTo>
                  <a:lnTo>
                    <a:pt x="5506" y="7460"/>
                  </a:lnTo>
                  <a:lnTo>
                    <a:pt x="5523" y="7435"/>
                  </a:lnTo>
                  <a:lnTo>
                    <a:pt x="5548" y="7410"/>
                  </a:lnTo>
                  <a:lnTo>
                    <a:pt x="5573" y="7385"/>
                  </a:lnTo>
                  <a:lnTo>
                    <a:pt x="5590" y="7360"/>
                  </a:lnTo>
                  <a:lnTo>
                    <a:pt x="5615" y="7326"/>
                  </a:lnTo>
                  <a:lnTo>
                    <a:pt x="5631" y="7301"/>
                  </a:lnTo>
                  <a:lnTo>
                    <a:pt x="5648" y="7276"/>
                  </a:lnTo>
                  <a:lnTo>
                    <a:pt x="5673" y="7243"/>
                  </a:lnTo>
                  <a:lnTo>
                    <a:pt x="5698" y="7218"/>
                  </a:lnTo>
                  <a:lnTo>
                    <a:pt x="5715" y="7193"/>
                  </a:lnTo>
                  <a:lnTo>
                    <a:pt x="5740" y="7159"/>
                  </a:lnTo>
                  <a:lnTo>
                    <a:pt x="5757" y="7134"/>
                  </a:lnTo>
                  <a:lnTo>
                    <a:pt x="5782" y="7101"/>
                  </a:lnTo>
                  <a:lnTo>
                    <a:pt x="5798" y="7068"/>
                  </a:lnTo>
                  <a:lnTo>
                    <a:pt x="5823" y="7042"/>
                  </a:lnTo>
                  <a:lnTo>
                    <a:pt x="5848" y="7009"/>
                  </a:lnTo>
                  <a:lnTo>
                    <a:pt x="5882" y="6951"/>
                  </a:lnTo>
                  <a:lnTo>
                    <a:pt x="5924" y="6884"/>
                  </a:lnTo>
                  <a:lnTo>
                    <a:pt x="5965" y="6817"/>
                  </a:lnTo>
                  <a:lnTo>
                    <a:pt x="6007" y="6758"/>
                  </a:lnTo>
                  <a:lnTo>
                    <a:pt x="6041" y="6692"/>
                  </a:lnTo>
                  <a:lnTo>
                    <a:pt x="6082" y="6625"/>
                  </a:lnTo>
                  <a:lnTo>
                    <a:pt x="6116" y="6558"/>
                  </a:lnTo>
                  <a:lnTo>
                    <a:pt x="6158" y="6491"/>
                  </a:lnTo>
                  <a:lnTo>
                    <a:pt x="6191" y="6424"/>
                  </a:lnTo>
                  <a:lnTo>
                    <a:pt x="6224" y="6357"/>
                  </a:lnTo>
                  <a:lnTo>
                    <a:pt x="6258" y="6291"/>
                  </a:lnTo>
                  <a:lnTo>
                    <a:pt x="6291" y="6224"/>
                  </a:lnTo>
                  <a:lnTo>
                    <a:pt x="6325" y="6157"/>
                  </a:lnTo>
                  <a:lnTo>
                    <a:pt x="6358" y="6090"/>
                  </a:lnTo>
                  <a:lnTo>
                    <a:pt x="6392" y="6023"/>
                  </a:lnTo>
                  <a:lnTo>
                    <a:pt x="6425" y="5956"/>
                  </a:lnTo>
                  <a:lnTo>
                    <a:pt x="6450" y="5898"/>
                  </a:lnTo>
                  <a:lnTo>
                    <a:pt x="6475" y="5831"/>
                  </a:lnTo>
                  <a:lnTo>
                    <a:pt x="6508" y="5764"/>
                  </a:lnTo>
                  <a:lnTo>
                    <a:pt x="6534" y="5706"/>
                  </a:lnTo>
                  <a:lnTo>
                    <a:pt x="6559" y="5647"/>
                  </a:lnTo>
                  <a:lnTo>
                    <a:pt x="6584" y="5589"/>
                  </a:lnTo>
                  <a:lnTo>
                    <a:pt x="6609" y="5530"/>
                  </a:lnTo>
                  <a:lnTo>
                    <a:pt x="6634" y="5472"/>
                  </a:lnTo>
                  <a:lnTo>
                    <a:pt x="6650" y="5422"/>
                  </a:lnTo>
                  <a:lnTo>
                    <a:pt x="6676" y="5363"/>
                  </a:lnTo>
                  <a:lnTo>
                    <a:pt x="6692" y="5313"/>
                  </a:lnTo>
                  <a:lnTo>
                    <a:pt x="6726" y="5213"/>
                  </a:lnTo>
                  <a:lnTo>
                    <a:pt x="6759" y="5129"/>
                  </a:lnTo>
                  <a:lnTo>
                    <a:pt x="6792" y="5054"/>
                  </a:lnTo>
                  <a:lnTo>
                    <a:pt x="6893" y="4762"/>
                  </a:lnTo>
                  <a:lnTo>
                    <a:pt x="7001" y="4478"/>
                  </a:lnTo>
                  <a:lnTo>
                    <a:pt x="7168" y="3993"/>
                  </a:lnTo>
                  <a:lnTo>
                    <a:pt x="7202" y="3901"/>
                  </a:lnTo>
                  <a:lnTo>
                    <a:pt x="7210" y="3868"/>
                  </a:lnTo>
                  <a:lnTo>
                    <a:pt x="7219" y="3826"/>
                  </a:lnTo>
                  <a:lnTo>
                    <a:pt x="7235" y="3776"/>
                  </a:lnTo>
                  <a:lnTo>
                    <a:pt x="7252" y="3726"/>
                  </a:lnTo>
                  <a:lnTo>
                    <a:pt x="7277" y="3626"/>
                  </a:lnTo>
                  <a:lnTo>
                    <a:pt x="7310" y="3517"/>
                  </a:lnTo>
                  <a:lnTo>
                    <a:pt x="7327" y="3475"/>
                  </a:lnTo>
                  <a:lnTo>
                    <a:pt x="7336" y="3425"/>
                  </a:lnTo>
                  <a:lnTo>
                    <a:pt x="7352" y="3392"/>
                  </a:lnTo>
                  <a:lnTo>
                    <a:pt x="7352" y="3375"/>
                  </a:lnTo>
                  <a:lnTo>
                    <a:pt x="7361" y="3358"/>
                  </a:lnTo>
                  <a:lnTo>
                    <a:pt x="7369" y="3333"/>
                  </a:lnTo>
                  <a:lnTo>
                    <a:pt x="7386" y="3308"/>
                  </a:lnTo>
                  <a:lnTo>
                    <a:pt x="7402" y="3283"/>
                  </a:lnTo>
                  <a:lnTo>
                    <a:pt x="7419" y="3275"/>
                  </a:lnTo>
                  <a:lnTo>
                    <a:pt x="7444" y="3258"/>
                  </a:lnTo>
                  <a:lnTo>
                    <a:pt x="7461" y="3250"/>
                  </a:lnTo>
                  <a:lnTo>
                    <a:pt x="7486" y="3241"/>
                  </a:lnTo>
                  <a:lnTo>
                    <a:pt x="7486" y="3241"/>
                  </a:lnTo>
                  <a:lnTo>
                    <a:pt x="7511" y="3241"/>
                  </a:lnTo>
                  <a:lnTo>
                    <a:pt x="7528" y="3241"/>
                  </a:lnTo>
                  <a:lnTo>
                    <a:pt x="7553" y="3241"/>
                  </a:lnTo>
                  <a:lnTo>
                    <a:pt x="7578" y="3250"/>
                  </a:lnTo>
                  <a:lnTo>
                    <a:pt x="7594" y="3258"/>
                  </a:lnTo>
                  <a:lnTo>
                    <a:pt x="7594" y="3258"/>
                  </a:lnTo>
                  <a:lnTo>
                    <a:pt x="7620" y="3275"/>
                  </a:lnTo>
                  <a:lnTo>
                    <a:pt x="7645" y="3300"/>
                  </a:lnTo>
                  <a:lnTo>
                    <a:pt x="7661" y="3317"/>
                  </a:lnTo>
                  <a:lnTo>
                    <a:pt x="7661" y="3317"/>
                  </a:lnTo>
                  <a:lnTo>
                    <a:pt x="7670" y="3333"/>
                  </a:lnTo>
                  <a:lnTo>
                    <a:pt x="7670" y="3358"/>
                  </a:lnTo>
                  <a:lnTo>
                    <a:pt x="7670" y="3367"/>
                  </a:lnTo>
                  <a:lnTo>
                    <a:pt x="7670" y="3400"/>
                  </a:lnTo>
                  <a:lnTo>
                    <a:pt x="7670" y="3442"/>
                  </a:lnTo>
                  <a:lnTo>
                    <a:pt x="7670" y="3500"/>
                  </a:lnTo>
                  <a:lnTo>
                    <a:pt x="7670" y="3559"/>
                  </a:lnTo>
                  <a:lnTo>
                    <a:pt x="7661" y="3617"/>
                  </a:lnTo>
                  <a:lnTo>
                    <a:pt x="7653" y="3676"/>
                  </a:lnTo>
                  <a:lnTo>
                    <a:pt x="7645" y="3743"/>
                  </a:lnTo>
                  <a:lnTo>
                    <a:pt x="7636" y="3809"/>
                  </a:lnTo>
                  <a:lnTo>
                    <a:pt x="7628" y="3876"/>
                  </a:lnTo>
                  <a:lnTo>
                    <a:pt x="7620" y="3943"/>
                  </a:lnTo>
                  <a:lnTo>
                    <a:pt x="7603" y="4018"/>
                  </a:lnTo>
                  <a:lnTo>
                    <a:pt x="7594" y="4085"/>
                  </a:lnTo>
                  <a:lnTo>
                    <a:pt x="7569" y="4227"/>
                  </a:lnTo>
                  <a:lnTo>
                    <a:pt x="7511" y="4528"/>
                  </a:lnTo>
                  <a:lnTo>
                    <a:pt x="7486" y="4687"/>
                  </a:lnTo>
                  <a:lnTo>
                    <a:pt x="7469" y="4762"/>
                  </a:lnTo>
                  <a:lnTo>
                    <a:pt x="7461" y="4845"/>
                  </a:lnTo>
                  <a:lnTo>
                    <a:pt x="7444" y="4921"/>
                  </a:lnTo>
                  <a:lnTo>
                    <a:pt x="7436" y="5004"/>
                  </a:lnTo>
                  <a:lnTo>
                    <a:pt x="7419" y="5088"/>
                  </a:lnTo>
                  <a:lnTo>
                    <a:pt x="7411" y="5163"/>
                  </a:lnTo>
                  <a:lnTo>
                    <a:pt x="7402" y="5246"/>
                  </a:lnTo>
                  <a:lnTo>
                    <a:pt x="7386" y="5322"/>
                  </a:lnTo>
                  <a:lnTo>
                    <a:pt x="7377" y="5405"/>
                  </a:lnTo>
                  <a:lnTo>
                    <a:pt x="7369" y="5489"/>
                  </a:lnTo>
                  <a:lnTo>
                    <a:pt x="7361" y="5564"/>
                  </a:lnTo>
                  <a:lnTo>
                    <a:pt x="7352" y="5647"/>
                  </a:lnTo>
                  <a:lnTo>
                    <a:pt x="7352" y="5731"/>
                  </a:lnTo>
                  <a:lnTo>
                    <a:pt x="7344" y="5806"/>
                  </a:lnTo>
                  <a:lnTo>
                    <a:pt x="7344" y="5848"/>
                  </a:lnTo>
                  <a:lnTo>
                    <a:pt x="7344" y="5881"/>
                  </a:lnTo>
                  <a:lnTo>
                    <a:pt x="7344" y="6299"/>
                  </a:lnTo>
                  <a:lnTo>
                    <a:pt x="7344" y="6341"/>
                  </a:lnTo>
                  <a:lnTo>
                    <a:pt x="7344" y="6374"/>
                  </a:lnTo>
                  <a:lnTo>
                    <a:pt x="7344" y="6416"/>
                  </a:lnTo>
                  <a:lnTo>
                    <a:pt x="7344" y="6449"/>
                  </a:lnTo>
                  <a:lnTo>
                    <a:pt x="7344" y="6483"/>
                  </a:lnTo>
                  <a:lnTo>
                    <a:pt x="7344" y="6516"/>
                  </a:lnTo>
                  <a:lnTo>
                    <a:pt x="7344" y="6558"/>
                  </a:lnTo>
                  <a:lnTo>
                    <a:pt x="7344" y="6591"/>
                  </a:lnTo>
                  <a:lnTo>
                    <a:pt x="7344" y="6625"/>
                  </a:lnTo>
                  <a:lnTo>
                    <a:pt x="7352" y="6658"/>
                  </a:lnTo>
                  <a:lnTo>
                    <a:pt x="7352" y="6692"/>
                  </a:lnTo>
                  <a:lnTo>
                    <a:pt x="7361" y="6725"/>
                  </a:lnTo>
                  <a:lnTo>
                    <a:pt x="7369" y="6758"/>
                  </a:lnTo>
                  <a:lnTo>
                    <a:pt x="7377" y="6792"/>
                  </a:lnTo>
                  <a:lnTo>
                    <a:pt x="7386" y="6825"/>
                  </a:lnTo>
                  <a:lnTo>
                    <a:pt x="7394" y="6859"/>
                  </a:lnTo>
                  <a:lnTo>
                    <a:pt x="7402" y="6892"/>
                  </a:lnTo>
                  <a:lnTo>
                    <a:pt x="7411" y="6926"/>
                  </a:lnTo>
                  <a:lnTo>
                    <a:pt x="7419" y="6951"/>
                  </a:lnTo>
                  <a:lnTo>
                    <a:pt x="7436" y="6984"/>
                  </a:lnTo>
                  <a:lnTo>
                    <a:pt x="7444" y="7017"/>
                  </a:lnTo>
                  <a:lnTo>
                    <a:pt x="7452" y="7042"/>
                  </a:lnTo>
                  <a:lnTo>
                    <a:pt x="7469" y="7076"/>
                  </a:lnTo>
                  <a:lnTo>
                    <a:pt x="7478" y="7101"/>
                  </a:lnTo>
                  <a:lnTo>
                    <a:pt x="7494" y="7134"/>
                  </a:lnTo>
                  <a:lnTo>
                    <a:pt x="7511" y="7159"/>
                  </a:lnTo>
                  <a:lnTo>
                    <a:pt x="7519" y="7184"/>
                  </a:lnTo>
                  <a:lnTo>
                    <a:pt x="7536" y="7210"/>
                  </a:lnTo>
                  <a:lnTo>
                    <a:pt x="7553" y="7243"/>
                  </a:lnTo>
                  <a:lnTo>
                    <a:pt x="7569" y="7268"/>
                  </a:lnTo>
                  <a:lnTo>
                    <a:pt x="7586" y="7293"/>
                  </a:lnTo>
                  <a:lnTo>
                    <a:pt x="7603" y="7318"/>
                  </a:lnTo>
                  <a:lnTo>
                    <a:pt x="7620" y="7343"/>
                  </a:lnTo>
                  <a:lnTo>
                    <a:pt x="7645" y="7368"/>
                  </a:lnTo>
                  <a:lnTo>
                    <a:pt x="7645" y="7368"/>
                  </a:lnTo>
                  <a:lnTo>
                    <a:pt x="7661" y="7393"/>
                  </a:lnTo>
                  <a:lnTo>
                    <a:pt x="7686" y="7418"/>
                  </a:lnTo>
                  <a:lnTo>
                    <a:pt x="7686" y="7418"/>
                  </a:lnTo>
                  <a:lnTo>
                    <a:pt x="7703" y="7443"/>
                  </a:lnTo>
                  <a:lnTo>
                    <a:pt x="7728" y="7469"/>
                  </a:lnTo>
                  <a:lnTo>
                    <a:pt x="7728" y="7469"/>
                  </a:lnTo>
                  <a:lnTo>
                    <a:pt x="7753" y="7494"/>
                  </a:lnTo>
                  <a:lnTo>
                    <a:pt x="7778" y="7519"/>
                  </a:lnTo>
                  <a:lnTo>
                    <a:pt x="7778" y="7519"/>
                  </a:lnTo>
                  <a:lnTo>
                    <a:pt x="7803" y="7535"/>
                  </a:lnTo>
                  <a:lnTo>
                    <a:pt x="7828" y="7560"/>
                  </a:lnTo>
                  <a:lnTo>
                    <a:pt x="7828" y="7560"/>
                  </a:lnTo>
                  <a:lnTo>
                    <a:pt x="7853" y="7577"/>
                  </a:lnTo>
                  <a:lnTo>
                    <a:pt x="7879" y="7602"/>
                  </a:lnTo>
                  <a:lnTo>
                    <a:pt x="7904" y="7619"/>
                  </a:lnTo>
                  <a:lnTo>
                    <a:pt x="7937" y="7636"/>
                  </a:lnTo>
                  <a:lnTo>
                    <a:pt x="7962" y="7652"/>
                  </a:lnTo>
                  <a:lnTo>
                    <a:pt x="7987" y="7669"/>
                  </a:lnTo>
                  <a:lnTo>
                    <a:pt x="8021" y="7686"/>
                  </a:lnTo>
                  <a:lnTo>
                    <a:pt x="8054" y="7702"/>
                  </a:lnTo>
                  <a:lnTo>
                    <a:pt x="8087" y="7719"/>
                  </a:lnTo>
                  <a:lnTo>
                    <a:pt x="8096" y="7719"/>
                  </a:lnTo>
                  <a:lnTo>
                    <a:pt x="8104" y="7719"/>
                  </a:lnTo>
                  <a:lnTo>
                    <a:pt x="8112" y="7719"/>
                  </a:lnTo>
                  <a:lnTo>
                    <a:pt x="8121" y="7719"/>
                  </a:lnTo>
                  <a:lnTo>
                    <a:pt x="8129" y="7719"/>
                  </a:lnTo>
                  <a:lnTo>
                    <a:pt x="8137" y="7719"/>
                  </a:lnTo>
                  <a:lnTo>
                    <a:pt x="8238" y="7719"/>
                  </a:lnTo>
                  <a:lnTo>
                    <a:pt x="8254" y="7719"/>
                  </a:lnTo>
                  <a:lnTo>
                    <a:pt x="8263" y="7719"/>
                  </a:lnTo>
                  <a:lnTo>
                    <a:pt x="8271" y="7719"/>
                  </a:lnTo>
                  <a:lnTo>
                    <a:pt x="8280" y="7719"/>
                  </a:lnTo>
                  <a:lnTo>
                    <a:pt x="8288" y="7719"/>
                  </a:lnTo>
                  <a:lnTo>
                    <a:pt x="8288" y="7719"/>
                  </a:lnTo>
                  <a:lnTo>
                    <a:pt x="8305" y="7719"/>
                  </a:lnTo>
                  <a:lnTo>
                    <a:pt x="8305" y="7719"/>
                  </a:lnTo>
                  <a:lnTo>
                    <a:pt x="8313" y="7719"/>
                  </a:lnTo>
                  <a:lnTo>
                    <a:pt x="8313" y="7719"/>
                  </a:lnTo>
                  <a:lnTo>
                    <a:pt x="8330" y="7719"/>
                  </a:lnTo>
                  <a:lnTo>
                    <a:pt x="8330" y="7719"/>
                  </a:lnTo>
                  <a:lnTo>
                    <a:pt x="8338" y="7711"/>
                  </a:lnTo>
                  <a:lnTo>
                    <a:pt x="8338" y="7711"/>
                  </a:lnTo>
                  <a:lnTo>
                    <a:pt x="8355" y="7702"/>
                  </a:lnTo>
                  <a:lnTo>
                    <a:pt x="8355" y="7702"/>
                  </a:lnTo>
                  <a:lnTo>
                    <a:pt x="8363" y="7702"/>
                  </a:lnTo>
                  <a:lnTo>
                    <a:pt x="8371" y="7694"/>
                  </a:lnTo>
                  <a:lnTo>
                    <a:pt x="8396" y="7677"/>
                  </a:lnTo>
                  <a:lnTo>
                    <a:pt x="8413" y="7669"/>
                  </a:lnTo>
                  <a:lnTo>
                    <a:pt x="8438" y="7652"/>
                  </a:lnTo>
                  <a:lnTo>
                    <a:pt x="8455" y="7644"/>
                  </a:lnTo>
                  <a:lnTo>
                    <a:pt x="8455" y="7644"/>
                  </a:lnTo>
                  <a:lnTo>
                    <a:pt x="8472" y="7627"/>
                  </a:lnTo>
                  <a:lnTo>
                    <a:pt x="8488" y="7611"/>
                  </a:lnTo>
                  <a:lnTo>
                    <a:pt x="8488" y="7611"/>
                  </a:lnTo>
                  <a:lnTo>
                    <a:pt x="8513" y="7594"/>
                  </a:lnTo>
                  <a:lnTo>
                    <a:pt x="8530" y="7577"/>
                  </a:lnTo>
                  <a:lnTo>
                    <a:pt x="8530" y="7577"/>
                  </a:lnTo>
                  <a:lnTo>
                    <a:pt x="8555" y="7560"/>
                  </a:lnTo>
                  <a:lnTo>
                    <a:pt x="8572" y="7544"/>
                  </a:lnTo>
                  <a:lnTo>
                    <a:pt x="8589" y="7527"/>
                  </a:lnTo>
                  <a:lnTo>
                    <a:pt x="8614" y="7502"/>
                  </a:lnTo>
                  <a:lnTo>
                    <a:pt x="8630" y="7485"/>
                  </a:lnTo>
                  <a:lnTo>
                    <a:pt x="8647" y="7469"/>
                  </a:lnTo>
                  <a:lnTo>
                    <a:pt x="8664" y="7452"/>
                  </a:lnTo>
                  <a:lnTo>
                    <a:pt x="8681" y="7427"/>
                  </a:lnTo>
                  <a:lnTo>
                    <a:pt x="8689" y="7410"/>
                  </a:lnTo>
                  <a:lnTo>
                    <a:pt x="8714" y="7385"/>
                  </a:lnTo>
                  <a:lnTo>
                    <a:pt x="8739" y="7360"/>
                  </a:lnTo>
                  <a:lnTo>
                    <a:pt x="8756" y="7326"/>
                  </a:lnTo>
                  <a:lnTo>
                    <a:pt x="8781" y="7301"/>
                  </a:lnTo>
                  <a:lnTo>
                    <a:pt x="8806" y="7268"/>
                  </a:lnTo>
                  <a:lnTo>
                    <a:pt x="8823" y="7243"/>
                  </a:lnTo>
                  <a:lnTo>
                    <a:pt x="8839" y="7210"/>
                  </a:lnTo>
                  <a:lnTo>
                    <a:pt x="8864" y="7184"/>
                  </a:lnTo>
                  <a:lnTo>
                    <a:pt x="8881" y="7151"/>
                  </a:lnTo>
                  <a:lnTo>
                    <a:pt x="8906" y="7118"/>
                  </a:lnTo>
                  <a:lnTo>
                    <a:pt x="8923" y="7093"/>
                  </a:lnTo>
                  <a:lnTo>
                    <a:pt x="8939" y="7059"/>
                  </a:lnTo>
                  <a:lnTo>
                    <a:pt x="8956" y="7026"/>
                  </a:lnTo>
                  <a:lnTo>
                    <a:pt x="8973" y="6992"/>
                  </a:lnTo>
                  <a:lnTo>
                    <a:pt x="8990" y="6959"/>
                  </a:lnTo>
                  <a:lnTo>
                    <a:pt x="9006" y="6934"/>
                  </a:lnTo>
                  <a:lnTo>
                    <a:pt x="9023" y="6900"/>
                  </a:lnTo>
                  <a:lnTo>
                    <a:pt x="9040" y="6867"/>
                  </a:lnTo>
                  <a:lnTo>
                    <a:pt x="9056" y="6834"/>
                  </a:lnTo>
                  <a:lnTo>
                    <a:pt x="9073" y="6800"/>
                  </a:lnTo>
                  <a:lnTo>
                    <a:pt x="9090" y="6767"/>
                  </a:lnTo>
                  <a:lnTo>
                    <a:pt x="9107" y="6733"/>
                  </a:lnTo>
                  <a:lnTo>
                    <a:pt x="9123" y="6692"/>
                  </a:lnTo>
                  <a:lnTo>
                    <a:pt x="9132" y="6658"/>
                  </a:lnTo>
                  <a:lnTo>
                    <a:pt x="9148" y="6625"/>
                  </a:lnTo>
                  <a:lnTo>
                    <a:pt x="9157" y="6591"/>
                  </a:lnTo>
                  <a:lnTo>
                    <a:pt x="9173" y="6558"/>
                  </a:lnTo>
                  <a:lnTo>
                    <a:pt x="9190" y="6525"/>
                  </a:lnTo>
                  <a:lnTo>
                    <a:pt x="9198" y="6483"/>
                  </a:lnTo>
                  <a:lnTo>
                    <a:pt x="9215" y="6449"/>
                  </a:lnTo>
                  <a:lnTo>
                    <a:pt x="9224" y="6416"/>
                  </a:lnTo>
                  <a:lnTo>
                    <a:pt x="9232" y="6382"/>
                  </a:lnTo>
                  <a:lnTo>
                    <a:pt x="9249" y="6341"/>
                  </a:lnTo>
                  <a:lnTo>
                    <a:pt x="9257" y="6307"/>
                  </a:lnTo>
                  <a:lnTo>
                    <a:pt x="9265" y="6274"/>
                  </a:lnTo>
                  <a:lnTo>
                    <a:pt x="9282" y="6240"/>
                  </a:lnTo>
                  <a:lnTo>
                    <a:pt x="9290" y="6199"/>
                  </a:lnTo>
                  <a:lnTo>
                    <a:pt x="9299" y="6165"/>
                  </a:lnTo>
                  <a:lnTo>
                    <a:pt x="9307" y="6124"/>
                  </a:lnTo>
                  <a:lnTo>
                    <a:pt x="9315" y="6090"/>
                  </a:lnTo>
                  <a:lnTo>
                    <a:pt x="9324" y="6057"/>
                  </a:lnTo>
                  <a:lnTo>
                    <a:pt x="9332" y="6015"/>
                  </a:lnTo>
                  <a:lnTo>
                    <a:pt x="9340" y="5981"/>
                  </a:lnTo>
                  <a:lnTo>
                    <a:pt x="9349" y="5940"/>
                  </a:lnTo>
                  <a:lnTo>
                    <a:pt x="9366" y="5873"/>
                  </a:lnTo>
                  <a:lnTo>
                    <a:pt x="9382" y="5798"/>
                  </a:lnTo>
                  <a:lnTo>
                    <a:pt x="9391" y="5723"/>
                  </a:lnTo>
                  <a:lnTo>
                    <a:pt x="9407" y="5647"/>
                  </a:lnTo>
                  <a:lnTo>
                    <a:pt x="9416" y="5572"/>
                  </a:lnTo>
                  <a:lnTo>
                    <a:pt x="9432" y="5497"/>
                  </a:lnTo>
                  <a:lnTo>
                    <a:pt x="9432" y="5464"/>
                  </a:lnTo>
                  <a:lnTo>
                    <a:pt x="9432" y="5422"/>
                  </a:lnTo>
                  <a:lnTo>
                    <a:pt x="9432" y="5347"/>
                  </a:lnTo>
                  <a:lnTo>
                    <a:pt x="9441" y="5280"/>
                  </a:lnTo>
                  <a:lnTo>
                    <a:pt x="9441" y="5205"/>
                  </a:lnTo>
                  <a:lnTo>
                    <a:pt x="9441" y="5138"/>
                  </a:lnTo>
                  <a:lnTo>
                    <a:pt x="9441" y="5029"/>
                  </a:lnTo>
                  <a:lnTo>
                    <a:pt x="9441" y="4904"/>
                  </a:lnTo>
                  <a:lnTo>
                    <a:pt x="9441" y="4904"/>
                  </a:lnTo>
                  <a:lnTo>
                    <a:pt x="9432" y="4870"/>
                  </a:lnTo>
                  <a:lnTo>
                    <a:pt x="9432" y="4837"/>
                  </a:lnTo>
                  <a:lnTo>
                    <a:pt x="9424" y="4812"/>
                  </a:lnTo>
                  <a:lnTo>
                    <a:pt x="9416" y="4779"/>
                  </a:lnTo>
                  <a:lnTo>
                    <a:pt x="9416" y="4753"/>
                  </a:lnTo>
                  <a:lnTo>
                    <a:pt x="9416" y="4720"/>
                  </a:lnTo>
                  <a:lnTo>
                    <a:pt x="9407" y="4662"/>
                  </a:lnTo>
                  <a:lnTo>
                    <a:pt x="9399" y="4595"/>
                  </a:lnTo>
                  <a:lnTo>
                    <a:pt x="9399" y="4536"/>
                  </a:lnTo>
                  <a:lnTo>
                    <a:pt x="9399" y="4478"/>
                  </a:lnTo>
                  <a:lnTo>
                    <a:pt x="9399" y="4428"/>
                  </a:lnTo>
                  <a:lnTo>
                    <a:pt x="9399" y="4411"/>
                  </a:lnTo>
                  <a:lnTo>
                    <a:pt x="9399" y="4352"/>
                  </a:lnTo>
                  <a:lnTo>
                    <a:pt x="9399" y="4110"/>
                  </a:lnTo>
                  <a:lnTo>
                    <a:pt x="9399" y="4043"/>
                  </a:lnTo>
                  <a:lnTo>
                    <a:pt x="9399" y="3985"/>
                  </a:lnTo>
                  <a:lnTo>
                    <a:pt x="9399" y="3960"/>
                  </a:lnTo>
                  <a:lnTo>
                    <a:pt x="9399" y="3926"/>
                  </a:lnTo>
                  <a:lnTo>
                    <a:pt x="9399" y="3901"/>
                  </a:lnTo>
                  <a:lnTo>
                    <a:pt x="9399" y="3868"/>
                  </a:lnTo>
                  <a:lnTo>
                    <a:pt x="9399" y="3843"/>
                  </a:lnTo>
                  <a:lnTo>
                    <a:pt x="9399" y="3809"/>
                  </a:lnTo>
                  <a:lnTo>
                    <a:pt x="9399" y="3784"/>
                  </a:lnTo>
                  <a:lnTo>
                    <a:pt x="9399" y="3751"/>
                  </a:lnTo>
                  <a:lnTo>
                    <a:pt x="9399" y="3734"/>
                  </a:lnTo>
                  <a:lnTo>
                    <a:pt x="9399" y="3718"/>
                  </a:lnTo>
                  <a:lnTo>
                    <a:pt x="9399" y="3692"/>
                  </a:lnTo>
                  <a:lnTo>
                    <a:pt x="9407" y="3684"/>
                  </a:lnTo>
                  <a:lnTo>
                    <a:pt x="9416" y="3667"/>
                  </a:lnTo>
                  <a:lnTo>
                    <a:pt x="9424" y="3659"/>
                  </a:lnTo>
                  <a:lnTo>
                    <a:pt x="9424" y="3659"/>
                  </a:lnTo>
                  <a:lnTo>
                    <a:pt x="9432" y="3651"/>
                  </a:lnTo>
                  <a:lnTo>
                    <a:pt x="9449" y="3634"/>
                  </a:lnTo>
                  <a:lnTo>
                    <a:pt x="9457" y="3626"/>
                  </a:lnTo>
                  <a:lnTo>
                    <a:pt x="9457" y="3626"/>
                  </a:lnTo>
                  <a:lnTo>
                    <a:pt x="9474" y="3626"/>
                  </a:lnTo>
                  <a:lnTo>
                    <a:pt x="9474" y="3626"/>
                  </a:lnTo>
                  <a:lnTo>
                    <a:pt x="9499" y="3626"/>
                  </a:lnTo>
                  <a:lnTo>
                    <a:pt x="9533" y="3626"/>
                  </a:lnTo>
                  <a:lnTo>
                    <a:pt x="9549" y="3626"/>
                  </a:lnTo>
                  <a:lnTo>
                    <a:pt x="9574" y="3634"/>
                  </a:lnTo>
                  <a:lnTo>
                    <a:pt x="9574" y="3634"/>
                  </a:lnTo>
                  <a:lnTo>
                    <a:pt x="9583" y="3642"/>
                  </a:lnTo>
                  <a:lnTo>
                    <a:pt x="9599" y="3651"/>
                  </a:lnTo>
                  <a:lnTo>
                    <a:pt x="9616" y="3667"/>
                  </a:lnTo>
                  <a:lnTo>
                    <a:pt x="9625" y="3676"/>
                  </a:lnTo>
                  <a:lnTo>
                    <a:pt x="9633" y="3701"/>
                  </a:lnTo>
                  <a:lnTo>
                    <a:pt x="9633" y="3718"/>
                  </a:lnTo>
                  <a:lnTo>
                    <a:pt x="9633" y="3734"/>
                  </a:lnTo>
                  <a:lnTo>
                    <a:pt x="9633" y="3751"/>
                  </a:lnTo>
                  <a:lnTo>
                    <a:pt x="9633" y="3751"/>
                  </a:lnTo>
                  <a:lnTo>
                    <a:pt x="9633" y="3784"/>
                  </a:lnTo>
                  <a:lnTo>
                    <a:pt x="9633" y="3826"/>
                  </a:lnTo>
                  <a:lnTo>
                    <a:pt x="9633" y="4352"/>
                  </a:lnTo>
                  <a:lnTo>
                    <a:pt x="9633" y="4403"/>
                  </a:lnTo>
                  <a:lnTo>
                    <a:pt x="9633" y="4469"/>
                  </a:lnTo>
                  <a:lnTo>
                    <a:pt x="9633" y="4561"/>
                  </a:lnTo>
                  <a:lnTo>
                    <a:pt x="9641" y="4603"/>
                  </a:lnTo>
                  <a:lnTo>
                    <a:pt x="9650" y="4662"/>
                  </a:lnTo>
                  <a:lnTo>
                    <a:pt x="9658" y="4687"/>
                  </a:lnTo>
                  <a:lnTo>
                    <a:pt x="9658" y="4712"/>
                  </a:lnTo>
                  <a:lnTo>
                    <a:pt x="9666" y="4737"/>
                  </a:lnTo>
                  <a:lnTo>
                    <a:pt x="9675" y="4770"/>
                  </a:lnTo>
                  <a:lnTo>
                    <a:pt x="9683" y="4795"/>
                  </a:lnTo>
                  <a:lnTo>
                    <a:pt x="9683" y="4820"/>
                  </a:lnTo>
                  <a:lnTo>
                    <a:pt x="9691" y="4845"/>
                  </a:lnTo>
                  <a:lnTo>
                    <a:pt x="9700" y="4879"/>
                  </a:lnTo>
                  <a:lnTo>
                    <a:pt x="9708" y="4904"/>
                  </a:lnTo>
                  <a:lnTo>
                    <a:pt x="9716" y="4929"/>
                  </a:lnTo>
                  <a:lnTo>
                    <a:pt x="9725" y="4954"/>
                  </a:lnTo>
                  <a:lnTo>
                    <a:pt x="9733" y="4987"/>
                  </a:lnTo>
                  <a:lnTo>
                    <a:pt x="9741" y="5012"/>
                  </a:lnTo>
                  <a:lnTo>
                    <a:pt x="9750" y="5037"/>
                  </a:lnTo>
                  <a:lnTo>
                    <a:pt x="9758" y="5063"/>
                  </a:lnTo>
                  <a:lnTo>
                    <a:pt x="9767" y="5088"/>
                  </a:lnTo>
                  <a:lnTo>
                    <a:pt x="9775" y="5113"/>
                  </a:lnTo>
                  <a:lnTo>
                    <a:pt x="9792" y="5138"/>
                  </a:lnTo>
                  <a:lnTo>
                    <a:pt x="9800" y="5163"/>
                  </a:lnTo>
                  <a:lnTo>
                    <a:pt x="9808" y="5188"/>
                  </a:lnTo>
                  <a:lnTo>
                    <a:pt x="9817" y="5213"/>
                  </a:lnTo>
                  <a:lnTo>
                    <a:pt x="9833" y="5238"/>
                  </a:lnTo>
                  <a:lnTo>
                    <a:pt x="9842" y="5263"/>
                  </a:lnTo>
                  <a:lnTo>
                    <a:pt x="9850" y="5288"/>
                  </a:lnTo>
                  <a:lnTo>
                    <a:pt x="9867" y="5313"/>
                  </a:lnTo>
                  <a:lnTo>
                    <a:pt x="9875" y="5338"/>
                  </a:lnTo>
                  <a:lnTo>
                    <a:pt x="9892" y="5363"/>
                  </a:lnTo>
                  <a:lnTo>
                    <a:pt x="9900" y="5388"/>
                  </a:lnTo>
                  <a:lnTo>
                    <a:pt x="9917" y="5413"/>
                  </a:lnTo>
                  <a:lnTo>
                    <a:pt x="9925" y="5438"/>
                  </a:lnTo>
                  <a:lnTo>
                    <a:pt x="9942" y="5464"/>
                  </a:lnTo>
                  <a:lnTo>
                    <a:pt x="9950" y="5480"/>
                  </a:lnTo>
                  <a:lnTo>
                    <a:pt x="9975" y="5514"/>
                  </a:lnTo>
                  <a:lnTo>
                    <a:pt x="9992" y="5547"/>
                  </a:lnTo>
                  <a:lnTo>
                    <a:pt x="10017" y="5581"/>
                  </a:lnTo>
                  <a:lnTo>
                    <a:pt x="10026" y="5589"/>
                  </a:lnTo>
                  <a:lnTo>
                    <a:pt x="10026" y="5589"/>
                  </a:lnTo>
                  <a:lnTo>
                    <a:pt x="10034" y="5606"/>
                  </a:lnTo>
                  <a:lnTo>
                    <a:pt x="10051" y="5622"/>
                  </a:lnTo>
                  <a:lnTo>
                    <a:pt x="10051" y="5622"/>
                  </a:lnTo>
                  <a:lnTo>
                    <a:pt x="10059" y="5639"/>
                  </a:lnTo>
                  <a:lnTo>
                    <a:pt x="10067" y="5647"/>
                  </a:lnTo>
                  <a:lnTo>
                    <a:pt x="10067" y="5647"/>
                  </a:lnTo>
                  <a:lnTo>
                    <a:pt x="10084" y="5664"/>
                  </a:lnTo>
                  <a:lnTo>
                    <a:pt x="10092" y="5672"/>
                  </a:lnTo>
                  <a:lnTo>
                    <a:pt x="10092" y="5672"/>
                  </a:lnTo>
                  <a:lnTo>
                    <a:pt x="10109" y="5689"/>
                  </a:lnTo>
                  <a:lnTo>
                    <a:pt x="10117" y="5697"/>
                  </a:lnTo>
                  <a:lnTo>
                    <a:pt x="10117" y="5697"/>
                  </a:lnTo>
                  <a:lnTo>
                    <a:pt x="10126" y="5714"/>
                  </a:lnTo>
                  <a:lnTo>
                    <a:pt x="10142" y="5723"/>
                  </a:lnTo>
                  <a:lnTo>
                    <a:pt x="10142" y="5723"/>
                  </a:lnTo>
                  <a:lnTo>
                    <a:pt x="10151" y="5739"/>
                  </a:lnTo>
                  <a:lnTo>
                    <a:pt x="10159" y="5748"/>
                  </a:lnTo>
                  <a:lnTo>
                    <a:pt x="10159" y="5748"/>
                  </a:lnTo>
                  <a:lnTo>
                    <a:pt x="10176" y="5756"/>
                  </a:lnTo>
                  <a:lnTo>
                    <a:pt x="10184" y="5773"/>
                  </a:lnTo>
                  <a:lnTo>
                    <a:pt x="10184" y="5773"/>
                  </a:lnTo>
                  <a:lnTo>
                    <a:pt x="10201" y="5781"/>
                  </a:lnTo>
                  <a:lnTo>
                    <a:pt x="10209" y="5789"/>
                  </a:lnTo>
                  <a:lnTo>
                    <a:pt x="10209" y="5789"/>
                  </a:lnTo>
                  <a:lnTo>
                    <a:pt x="10218" y="5798"/>
                  </a:lnTo>
                  <a:lnTo>
                    <a:pt x="10234" y="5806"/>
                  </a:lnTo>
                  <a:lnTo>
                    <a:pt x="10234" y="5806"/>
                  </a:lnTo>
                  <a:lnTo>
                    <a:pt x="10243" y="5814"/>
                  </a:lnTo>
                  <a:lnTo>
                    <a:pt x="10259" y="5823"/>
                  </a:lnTo>
                  <a:lnTo>
                    <a:pt x="10259" y="5823"/>
                  </a:lnTo>
                  <a:lnTo>
                    <a:pt x="10268" y="5831"/>
                  </a:lnTo>
                  <a:lnTo>
                    <a:pt x="10284" y="5839"/>
                  </a:lnTo>
                  <a:lnTo>
                    <a:pt x="10284" y="5839"/>
                  </a:lnTo>
                  <a:lnTo>
                    <a:pt x="10293" y="5848"/>
                  </a:lnTo>
                  <a:lnTo>
                    <a:pt x="10310" y="5856"/>
                  </a:lnTo>
                  <a:lnTo>
                    <a:pt x="10310" y="5856"/>
                  </a:lnTo>
                  <a:lnTo>
                    <a:pt x="10318" y="5865"/>
                  </a:lnTo>
                  <a:lnTo>
                    <a:pt x="10335" y="5873"/>
                  </a:lnTo>
                  <a:lnTo>
                    <a:pt x="10335" y="5873"/>
                  </a:lnTo>
                  <a:lnTo>
                    <a:pt x="10343" y="5881"/>
                  </a:lnTo>
                  <a:lnTo>
                    <a:pt x="10360" y="5890"/>
                  </a:lnTo>
                  <a:lnTo>
                    <a:pt x="10360" y="5890"/>
                  </a:lnTo>
                  <a:lnTo>
                    <a:pt x="10368" y="5890"/>
                  </a:lnTo>
                  <a:lnTo>
                    <a:pt x="10385" y="5898"/>
                  </a:lnTo>
                  <a:lnTo>
                    <a:pt x="10385" y="5898"/>
                  </a:lnTo>
                  <a:lnTo>
                    <a:pt x="10393" y="5906"/>
                  </a:lnTo>
                  <a:lnTo>
                    <a:pt x="10410" y="5906"/>
                  </a:lnTo>
                  <a:lnTo>
                    <a:pt x="10410" y="5906"/>
                  </a:lnTo>
                  <a:lnTo>
                    <a:pt x="10418" y="5906"/>
                  </a:lnTo>
                  <a:lnTo>
                    <a:pt x="10435" y="5906"/>
                  </a:lnTo>
                  <a:lnTo>
                    <a:pt x="10435" y="5906"/>
                  </a:lnTo>
                  <a:lnTo>
                    <a:pt x="10443" y="5906"/>
                  </a:lnTo>
                  <a:lnTo>
                    <a:pt x="10460" y="5906"/>
                  </a:lnTo>
                  <a:lnTo>
                    <a:pt x="10460" y="5906"/>
                  </a:lnTo>
                  <a:lnTo>
                    <a:pt x="10468" y="5906"/>
                  </a:lnTo>
                  <a:lnTo>
                    <a:pt x="10485" y="5906"/>
                  </a:lnTo>
                  <a:lnTo>
                    <a:pt x="10485" y="5906"/>
                  </a:lnTo>
                  <a:lnTo>
                    <a:pt x="10493" y="5906"/>
                  </a:lnTo>
                  <a:lnTo>
                    <a:pt x="10510" y="5906"/>
                  </a:lnTo>
                  <a:lnTo>
                    <a:pt x="10510" y="5906"/>
                  </a:lnTo>
                  <a:lnTo>
                    <a:pt x="10518" y="5906"/>
                  </a:lnTo>
                  <a:lnTo>
                    <a:pt x="10535" y="5906"/>
                  </a:lnTo>
                  <a:lnTo>
                    <a:pt x="10535" y="5906"/>
                  </a:lnTo>
                  <a:lnTo>
                    <a:pt x="10543" y="5906"/>
                  </a:lnTo>
                  <a:lnTo>
                    <a:pt x="10560" y="5906"/>
                  </a:lnTo>
                  <a:lnTo>
                    <a:pt x="10669" y="5906"/>
                  </a:lnTo>
                  <a:lnTo>
                    <a:pt x="10685" y="5906"/>
                  </a:lnTo>
                  <a:lnTo>
                    <a:pt x="10694" y="5906"/>
                  </a:lnTo>
                  <a:lnTo>
                    <a:pt x="10719" y="5906"/>
                  </a:lnTo>
                  <a:lnTo>
                    <a:pt x="10711" y="5906"/>
                  </a:lnTo>
                  <a:lnTo>
                    <a:pt x="10736" y="5906"/>
                  </a:lnTo>
                  <a:lnTo>
                    <a:pt x="10761" y="5906"/>
                  </a:lnTo>
                  <a:lnTo>
                    <a:pt x="10752" y="5906"/>
                  </a:lnTo>
                  <a:lnTo>
                    <a:pt x="10777" y="5906"/>
                  </a:lnTo>
                  <a:lnTo>
                    <a:pt x="10802" y="5898"/>
                  </a:lnTo>
                  <a:lnTo>
                    <a:pt x="10802" y="5898"/>
                  </a:lnTo>
                  <a:lnTo>
                    <a:pt x="10827" y="5890"/>
                  </a:lnTo>
                  <a:lnTo>
                    <a:pt x="10853" y="5881"/>
                  </a:lnTo>
                  <a:lnTo>
                    <a:pt x="10844" y="5881"/>
                  </a:lnTo>
                  <a:lnTo>
                    <a:pt x="10869" y="5873"/>
                  </a:lnTo>
                  <a:lnTo>
                    <a:pt x="10894" y="5865"/>
                  </a:lnTo>
                  <a:lnTo>
                    <a:pt x="10886" y="5865"/>
                  </a:lnTo>
                  <a:lnTo>
                    <a:pt x="10911" y="5856"/>
                  </a:lnTo>
                  <a:lnTo>
                    <a:pt x="10936" y="5839"/>
                  </a:lnTo>
                  <a:lnTo>
                    <a:pt x="10936" y="5839"/>
                  </a:lnTo>
                  <a:lnTo>
                    <a:pt x="10961" y="5831"/>
                  </a:lnTo>
                  <a:lnTo>
                    <a:pt x="10986" y="5814"/>
                  </a:lnTo>
                  <a:lnTo>
                    <a:pt x="10986" y="5814"/>
                  </a:lnTo>
                  <a:lnTo>
                    <a:pt x="11011" y="5806"/>
                  </a:lnTo>
                  <a:lnTo>
                    <a:pt x="11036" y="5789"/>
                  </a:lnTo>
                  <a:lnTo>
                    <a:pt x="11036" y="5789"/>
                  </a:lnTo>
                  <a:lnTo>
                    <a:pt x="11061" y="5773"/>
                  </a:lnTo>
                  <a:lnTo>
                    <a:pt x="11086" y="5756"/>
                  </a:lnTo>
                  <a:lnTo>
                    <a:pt x="11086" y="5756"/>
                  </a:lnTo>
                  <a:lnTo>
                    <a:pt x="11103" y="5731"/>
                  </a:lnTo>
                  <a:lnTo>
                    <a:pt x="11128" y="5714"/>
                  </a:lnTo>
                  <a:lnTo>
                    <a:pt x="11128" y="5714"/>
                  </a:lnTo>
                  <a:lnTo>
                    <a:pt x="11153" y="5697"/>
                  </a:lnTo>
                  <a:lnTo>
                    <a:pt x="11178" y="5672"/>
                  </a:lnTo>
                  <a:lnTo>
                    <a:pt x="11178" y="5672"/>
                  </a:lnTo>
                  <a:lnTo>
                    <a:pt x="11195" y="5647"/>
                  </a:lnTo>
                  <a:lnTo>
                    <a:pt x="11220" y="5631"/>
                  </a:lnTo>
                  <a:lnTo>
                    <a:pt x="11220" y="5631"/>
                  </a:lnTo>
                  <a:lnTo>
                    <a:pt x="11237" y="5606"/>
                  </a:lnTo>
                  <a:lnTo>
                    <a:pt x="11262" y="5581"/>
                  </a:lnTo>
                  <a:lnTo>
                    <a:pt x="11262" y="5581"/>
                  </a:lnTo>
                  <a:lnTo>
                    <a:pt x="11279" y="5555"/>
                  </a:lnTo>
                  <a:lnTo>
                    <a:pt x="11304" y="5530"/>
                  </a:lnTo>
                  <a:lnTo>
                    <a:pt x="11320" y="5505"/>
                  </a:lnTo>
                  <a:lnTo>
                    <a:pt x="11337" y="5472"/>
                  </a:lnTo>
                  <a:lnTo>
                    <a:pt x="11354" y="5447"/>
                  </a:lnTo>
                  <a:lnTo>
                    <a:pt x="11371" y="5413"/>
                  </a:lnTo>
                  <a:lnTo>
                    <a:pt x="11387" y="5388"/>
                  </a:lnTo>
                  <a:lnTo>
                    <a:pt x="11571" y="5322"/>
                  </a:lnTo>
                  <a:lnTo>
                    <a:pt x="11629" y="5514"/>
                  </a:lnTo>
                  <a:lnTo>
                    <a:pt x="11613" y="5547"/>
                  </a:lnTo>
                  <a:lnTo>
                    <a:pt x="11596" y="5581"/>
                  </a:lnTo>
                  <a:lnTo>
                    <a:pt x="11579" y="5622"/>
                  </a:lnTo>
                  <a:lnTo>
                    <a:pt x="11563" y="5656"/>
                  </a:lnTo>
                  <a:lnTo>
                    <a:pt x="11538" y="5689"/>
                  </a:lnTo>
                  <a:lnTo>
                    <a:pt x="11513" y="5723"/>
                  </a:lnTo>
                  <a:lnTo>
                    <a:pt x="11496" y="5756"/>
                  </a:lnTo>
                  <a:lnTo>
                    <a:pt x="11471" y="5781"/>
                  </a:lnTo>
                  <a:lnTo>
                    <a:pt x="11446" y="5814"/>
                  </a:lnTo>
                  <a:lnTo>
                    <a:pt x="11429" y="5848"/>
                  </a:lnTo>
                  <a:lnTo>
                    <a:pt x="11404" y="5873"/>
                  </a:lnTo>
                  <a:lnTo>
                    <a:pt x="11379" y="5898"/>
                  </a:lnTo>
                  <a:lnTo>
                    <a:pt x="11345" y="5931"/>
                  </a:lnTo>
                  <a:lnTo>
                    <a:pt x="11320" y="5956"/>
                  </a:lnTo>
                  <a:lnTo>
                    <a:pt x="11295" y="5981"/>
                  </a:lnTo>
                  <a:lnTo>
                    <a:pt x="11270" y="6007"/>
                  </a:lnTo>
                  <a:lnTo>
                    <a:pt x="11237" y="6023"/>
                  </a:lnTo>
                  <a:lnTo>
                    <a:pt x="11212" y="6048"/>
                  </a:lnTo>
                  <a:lnTo>
                    <a:pt x="11178" y="6065"/>
                  </a:lnTo>
                  <a:lnTo>
                    <a:pt x="11153" y="6090"/>
                  </a:lnTo>
                  <a:lnTo>
                    <a:pt x="11120" y="6107"/>
                  </a:lnTo>
                  <a:lnTo>
                    <a:pt x="11095" y="6124"/>
                  </a:lnTo>
                  <a:lnTo>
                    <a:pt x="11061" y="6140"/>
                  </a:lnTo>
                  <a:lnTo>
                    <a:pt x="11028" y="6157"/>
                  </a:lnTo>
                  <a:lnTo>
                    <a:pt x="10995" y="6174"/>
                  </a:lnTo>
                  <a:lnTo>
                    <a:pt x="10961" y="6182"/>
                  </a:lnTo>
                  <a:lnTo>
                    <a:pt x="10928" y="6199"/>
                  </a:lnTo>
                  <a:lnTo>
                    <a:pt x="10894" y="6207"/>
                  </a:lnTo>
                  <a:lnTo>
                    <a:pt x="10861" y="6215"/>
                  </a:lnTo>
                  <a:lnTo>
                    <a:pt x="10827" y="6224"/>
                  </a:lnTo>
                  <a:lnTo>
                    <a:pt x="10794" y="6232"/>
                  </a:lnTo>
                  <a:lnTo>
                    <a:pt x="10761" y="6232"/>
                  </a:lnTo>
                  <a:lnTo>
                    <a:pt x="10619" y="6232"/>
                  </a:lnTo>
                  <a:lnTo>
                    <a:pt x="10602" y="6232"/>
                  </a:lnTo>
                  <a:lnTo>
                    <a:pt x="10585" y="6232"/>
                  </a:lnTo>
                  <a:lnTo>
                    <a:pt x="10560" y="6232"/>
                  </a:lnTo>
                  <a:lnTo>
                    <a:pt x="10543" y="6232"/>
                  </a:lnTo>
                  <a:lnTo>
                    <a:pt x="10527" y="6232"/>
                  </a:lnTo>
                  <a:lnTo>
                    <a:pt x="10510" y="6232"/>
                  </a:lnTo>
                  <a:lnTo>
                    <a:pt x="10493" y="6232"/>
                  </a:lnTo>
                  <a:lnTo>
                    <a:pt x="10477" y="6232"/>
                  </a:lnTo>
                  <a:lnTo>
                    <a:pt x="10460" y="6232"/>
                  </a:lnTo>
                  <a:lnTo>
                    <a:pt x="10443" y="6232"/>
                  </a:lnTo>
                  <a:lnTo>
                    <a:pt x="10427" y="6224"/>
                  </a:lnTo>
                  <a:lnTo>
                    <a:pt x="10410" y="6215"/>
                  </a:lnTo>
                  <a:lnTo>
                    <a:pt x="10393" y="6215"/>
                  </a:lnTo>
                  <a:lnTo>
                    <a:pt x="10376" y="6207"/>
                  </a:lnTo>
                  <a:lnTo>
                    <a:pt x="10360" y="6199"/>
                  </a:lnTo>
                  <a:lnTo>
                    <a:pt x="10343" y="6190"/>
                  </a:lnTo>
                  <a:lnTo>
                    <a:pt x="10326" y="6182"/>
                  </a:lnTo>
                  <a:lnTo>
                    <a:pt x="10310" y="6174"/>
                  </a:lnTo>
                  <a:lnTo>
                    <a:pt x="10293" y="6165"/>
                  </a:lnTo>
                  <a:lnTo>
                    <a:pt x="10276" y="6157"/>
                  </a:lnTo>
                  <a:lnTo>
                    <a:pt x="10259" y="6149"/>
                  </a:lnTo>
                  <a:lnTo>
                    <a:pt x="10243" y="6140"/>
                  </a:lnTo>
                  <a:lnTo>
                    <a:pt x="10226" y="6132"/>
                  </a:lnTo>
                  <a:lnTo>
                    <a:pt x="10209" y="6124"/>
                  </a:lnTo>
                  <a:lnTo>
                    <a:pt x="10193" y="6115"/>
                  </a:lnTo>
                  <a:lnTo>
                    <a:pt x="10176" y="6098"/>
                  </a:lnTo>
                  <a:lnTo>
                    <a:pt x="10159" y="6090"/>
                  </a:lnTo>
                  <a:lnTo>
                    <a:pt x="10151" y="6082"/>
                  </a:lnTo>
                  <a:lnTo>
                    <a:pt x="10134" y="6065"/>
                  </a:lnTo>
                  <a:lnTo>
                    <a:pt x="10117" y="6057"/>
                  </a:lnTo>
                  <a:lnTo>
                    <a:pt x="10101" y="6040"/>
                  </a:lnTo>
                  <a:lnTo>
                    <a:pt x="10084" y="6032"/>
                  </a:lnTo>
                  <a:lnTo>
                    <a:pt x="10067" y="6015"/>
                  </a:lnTo>
                  <a:lnTo>
                    <a:pt x="10059" y="6007"/>
                  </a:lnTo>
                  <a:lnTo>
                    <a:pt x="10042" y="5990"/>
                  </a:lnTo>
                  <a:lnTo>
                    <a:pt x="10026" y="5981"/>
                  </a:lnTo>
                  <a:lnTo>
                    <a:pt x="10017" y="5965"/>
                  </a:lnTo>
                  <a:lnTo>
                    <a:pt x="10000" y="5948"/>
                  </a:lnTo>
                  <a:lnTo>
                    <a:pt x="9984" y="5931"/>
                  </a:lnTo>
                  <a:lnTo>
                    <a:pt x="9975" y="5923"/>
                  </a:lnTo>
                  <a:lnTo>
                    <a:pt x="9959" y="5906"/>
                  </a:lnTo>
                  <a:lnTo>
                    <a:pt x="9942" y="5890"/>
                  </a:lnTo>
                  <a:lnTo>
                    <a:pt x="9934" y="5873"/>
                  </a:lnTo>
                  <a:lnTo>
                    <a:pt x="9917" y="5856"/>
                  </a:lnTo>
                  <a:lnTo>
                    <a:pt x="9909" y="5839"/>
                  </a:lnTo>
                  <a:lnTo>
                    <a:pt x="9892" y="5823"/>
                  </a:lnTo>
                  <a:lnTo>
                    <a:pt x="9883" y="5806"/>
                  </a:lnTo>
                  <a:lnTo>
                    <a:pt x="9867" y="5789"/>
                  </a:lnTo>
                  <a:lnTo>
                    <a:pt x="9858" y="5764"/>
                  </a:lnTo>
                  <a:lnTo>
                    <a:pt x="9842" y="5748"/>
                  </a:lnTo>
                  <a:lnTo>
                    <a:pt x="9817" y="5714"/>
                  </a:lnTo>
                  <a:lnTo>
                    <a:pt x="9800" y="5672"/>
                  </a:lnTo>
                  <a:lnTo>
                    <a:pt x="9775" y="5631"/>
                  </a:lnTo>
                  <a:lnTo>
                    <a:pt x="9758" y="5606"/>
                  </a:lnTo>
                  <a:lnTo>
                    <a:pt x="9750" y="5581"/>
                  </a:lnTo>
                  <a:lnTo>
                    <a:pt x="9733" y="5547"/>
                  </a:lnTo>
                  <a:lnTo>
                    <a:pt x="9716" y="5522"/>
                  </a:lnTo>
                  <a:lnTo>
                    <a:pt x="9708" y="5497"/>
                  </a:lnTo>
                  <a:lnTo>
                    <a:pt x="9691" y="5472"/>
                  </a:lnTo>
                  <a:lnTo>
                    <a:pt x="9683" y="5438"/>
                  </a:lnTo>
                  <a:lnTo>
                    <a:pt x="9666" y="5413"/>
                  </a:lnTo>
                  <a:lnTo>
                    <a:pt x="9666" y="5405"/>
                  </a:lnTo>
                  <a:lnTo>
                    <a:pt x="9666" y="5438"/>
                  </a:lnTo>
                  <a:lnTo>
                    <a:pt x="9666" y="5472"/>
                  </a:lnTo>
                  <a:lnTo>
                    <a:pt x="9666" y="5514"/>
                  </a:lnTo>
                  <a:lnTo>
                    <a:pt x="9658" y="5589"/>
                  </a:lnTo>
                  <a:lnTo>
                    <a:pt x="9650" y="5664"/>
                  </a:lnTo>
                  <a:lnTo>
                    <a:pt x="9641" y="5739"/>
                  </a:lnTo>
                  <a:lnTo>
                    <a:pt x="9633" y="5814"/>
                  </a:lnTo>
                  <a:lnTo>
                    <a:pt x="9616" y="5898"/>
                  </a:lnTo>
                  <a:lnTo>
                    <a:pt x="9599" y="5973"/>
                  </a:lnTo>
                  <a:lnTo>
                    <a:pt x="9591" y="6007"/>
                  </a:lnTo>
                  <a:lnTo>
                    <a:pt x="9583" y="6048"/>
                  </a:lnTo>
                  <a:lnTo>
                    <a:pt x="9574" y="6090"/>
                  </a:lnTo>
                  <a:lnTo>
                    <a:pt x="9566" y="6124"/>
                  </a:lnTo>
                  <a:lnTo>
                    <a:pt x="9558" y="6165"/>
                  </a:lnTo>
                  <a:lnTo>
                    <a:pt x="9549" y="6207"/>
                  </a:lnTo>
                  <a:lnTo>
                    <a:pt x="9541" y="6240"/>
                  </a:lnTo>
                  <a:lnTo>
                    <a:pt x="9533" y="6282"/>
                  </a:lnTo>
                  <a:lnTo>
                    <a:pt x="9524" y="6316"/>
                  </a:lnTo>
                  <a:lnTo>
                    <a:pt x="9516" y="6357"/>
                  </a:lnTo>
                  <a:lnTo>
                    <a:pt x="9508" y="6399"/>
                  </a:lnTo>
                  <a:lnTo>
                    <a:pt x="9491" y="6433"/>
                  </a:lnTo>
                  <a:lnTo>
                    <a:pt x="9482" y="6474"/>
                  </a:lnTo>
                  <a:lnTo>
                    <a:pt x="9466" y="6508"/>
                  </a:lnTo>
                  <a:lnTo>
                    <a:pt x="9457" y="6550"/>
                  </a:lnTo>
                  <a:lnTo>
                    <a:pt x="9449" y="6583"/>
                  </a:lnTo>
                  <a:lnTo>
                    <a:pt x="9432" y="6625"/>
                  </a:lnTo>
                  <a:lnTo>
                    <a:pt x="9416" y="6658"/>
                  </a:lnTo>
                  <a:lnTo>
                    <a:pt x="9407" y="6700"/>
                  </a:lnTo>
                  <a:lnTo>
                    <a:pt x="9391" y="6733"/>
                  </a:lnTo>
                  <a:lnTo>
                    <a:pt x="9374" y="6767"/>
                  </a:lnTo>
                  <a:lnTo>
                    <a:pt x="9366" y="6809"/>
                  </a:lnTo>
                  <a:lnTo>
                    <a:pt x="9349" y="6842"/>
                  </a:lnTo>
                  <a:lnTo>
                    <a:pt x="9332" y="6884"/>
                  </a:lnTo>
                  <a:lnTo>
                    <a:pt x="9315" y="6917"/>
                  </a:lnTo>
                  <a:lnTo>
                    <a:pt x="9299" y="6951"/>
                  </a:lnTo>
                  <a:lnTo>
                    <a:pt x="9282" y="6984"/>
                  </a:lnTo>
                  <a:lnTo>
                    <a:pt x="9265" y="7026"/>
                  </a:lnTo>
                  <a:lnTo>
                    <a:pt x="9249" y="7059"/>
                  </a:lnTo>
                  <a:lnTo>
                    <a:pt x="9232" y="7093"/>
                  </a:lnTo>
                  <a:lnTo>
                    <a:pt x="9215" y="7126"/>
                  </a:lnTo>
                  <a:lnTo>
                    <a:pt x="9198" y="7159"/>
                  </a:lnTo>
                  <a:lnTo>
                    <a:pt x="9173" y="7201"/>
                  </a:lnTo>
                  <a:lnTo>
                    <a:pt x="9157" y="7235"/>
                  </a:lnTo>
                  <a:lnTo>
                    <a:pt x="9132" y="7268"/>
                  </a:lnTo>
                  <a:lnTo>
                    <a:pt x="9115" y="7301"/>
                  </a:lnTo>
                  <a:lnTo>
                    <a:pt x="9090" y="7335"/>
                  </a:lnTo>
                  <a:lnTo>
                    <a:pt x="9073" y="7368"/>
                  </a:lnTo>
                  <a:lnTo>
                    <a:pt x="9048" y="7402"/>
                  </a:lnTo>
                  <a:lnTo>
                    <a:pt x="9031" y="7435"/>
                  </a:lnTo>
                  <a:lnTo>
                    <a:pt x="9006" y="7460"/>
                  </a:lnTo>
                  <a:lnTo>
                    <a:pt x="8981" y="7494"/>
                  </a:lnTo>
                  <a:lnTo>
                    <a:pt x="8956" y="7527"/>
                  </a:lnTo>
                  <a:lnTo>
                    <a:pt x="8931" y="7560"/>
                  </a:lnTo>
                  <a:lnTo>
                    <a:pt x="8914" y="7577"/>
                  </a:lnTo>
                  <a:lnTo>
                    <a:pt x="8898" y="7602"/>
                  </a:lnTo>
                  <a:lnTo>
                    <a:pt x="8881" y="7619"/>
                  </a:lnTo>
                  <a:lnTo>
                    <a:pt x="8864" y="7644"/>
                  </a:lnTo>
                  <a:lnTo>
                    <a:pt x="8839" y="7661"/>
                  </a:lnTo>
                  <a:lnTo>
                    <a:pt x="8823" y="7686"/>
                  </a:lnTo>
                  <a:lnTo>
                    <a:pt x="8797" y="7711"/>
                  </a:lnTo>
                  <a:lnTo>
                    <a:pt x="8781" y="7727"/>
                  </a:lnTo>
                  <a:lnTo>
                    <a:pt x="8756" y="7753"/>
                  </a:lnTo>
                  <a:lnTo>
                    <a:pt x="8731" y="7778"/>
                  </a:lnTo>
                  <a:lnTo>
                    <a:pt x="8706" y="7794"/>
                  </a:lnTo>
                  <a:lnTo>
                    <a:pt x="8681" y="7819"/>
                  </a:lnTo>
                  <a:lnTo>
                    <a:pt x="8664" y="7828"/>
                  </a:lnTo>
                  <a:lnTo>
                    <a:pt x="8655" y="7836"/>
                  </a:lnTo>
                  <a:lnTo>
                    <a:pt x="8630" y="7853"/>
                  </a:lnTo>
                  <a:lnTo>
                    <a:pt x="8605" y="7878"/>
                  </a:lnTo>
                  <a:lnTo>
                    <a:pt x="8580" y="7895"/>
                  </a:lnTo>
                  <a:lnTo>
                    <a:pt x="8547" y="7911"/>
                  </a:lnTo>
                  <a:lnTo>
                    <a:pt x="8530" y="7920"/>
                  </a:lnTo>
                  <a:lnTo>
                    <a:pt x="8522" y="7928"/>
                  </a:lnTo>
                  <a:lnTo>
                    <a:pt x="8505" y="7936"/>
                  </a:lnTo>
                  <a:lnTo>
                    <a:pt x="8488" y="7945"/>
                  </a:lnTo>
                  <a:lnTo>
                    <a:pt x="8472" y="7945"/>
                  </a:lnTo>
                  <a:lnTo>
                    <a:pt x="8455" y="7953"/>
                  </a:lnTo>
                  <a:lnTo>
                    <a:pt x="8438" y="7961"/>
                  </a:lnTo>
                  <a:lnTo>
                    <a:pt x="8422" y="7970"/>
                  </a:lnTo>
                  <a:lnTo>
                    <a:pt x="8405" y="7970"/>
                  </a:lnTo>
                  <a:lnTo>
                    <a:pt x="8388" y="7970"/>
                  </a:lnTo>
                  <a:lnTo>
                    <a:pt x="8371" y="7970"/>
                  </a:lnTo>
                  <a:lnTo>
                    <a:pt x="8355" y="7970"/>
                  </a:lnTo>
                  <a:lnTo>
                    <a:pt x="8338" y="7970"/>
                  </a:lnTo>
                  <a:lnTo>
                    <a:pt x="8321" y="7970"/>
                  </a:lnTo>
                  <a:lnTo>
                    <a:pt x="8305" y="7970"/>
                  </a:lnTo>
                  <a:lnTo>
                    <a:pt x="8288" y="7970"/>
                  </a:lnTo>
                  <a:lnTo>
                    <a:pt x="8196" y="7970"/>
                  </a:lnTo>
                  <a:lnTo>
                    <a:pt x="8179" y="7970"/>
                  </a:lnTo>
                  <a:lnTo>
                    <a:pt x="8163" y="7970"/>
                  </a:lnTo>
                  <a:lnTo>
                    <a:pt x="8146" y="7970"/>
                  </a:lnTo>
                  <a:lnTo>
                    <a:pt x="8129" y="7970"/>
                  </a:lnTo>
                  <a:lnTo>
                    <a:pt x="8104" y="7970"/>
                  </a:lnTo>
                  <a:lnTo>
                    <a:pt x="8087" y="7970"/>
                  </a:lnTo>
                  <a:lnTo>
                    <a:pt x="8071" y="7961"/>
                  </a:lnTo>
                  <a:lnTo>
                    <a:pt x="8054" y="7953"/>
                  </a:lnTo>
                  <a:lnTo>
                    <a:pt x="8037" y="7945"/>
                  </a:lnTo>
                  <a:lnTo>
                    <a:pt x="7995" y="7928"/>
                  </a:lnTo>
                  <a:lnTo>
                    <a:pt x="7962" y="7911"/>
                  </a:lnTo>
                  <a:lnTo>
                    <a:pt x="7920" y="7886"/>
                  </a:lnTo>
                  <a:lnTo>
                    <a:pt x="7887" y="7870"/>
                  </a:lnTo>
                  <a:lnTo>
                    <a:pt x="7853" y="7844"/>
                  </a:lnTo>
                  <a:lnTo>
                    <a:pt x="7820" y="7828"/>
                  </a:lnTo>
                  <a:lnTo>
                    <a:pt x="7787" y="7803"/>
                  </a:lnTo>
                  <a:lnTo>
                    <a:pt x="7753" y="7778"/>
                  </a:lnTo>
                  <a:lnTo>
                    <a:pt x="7720" y="7753"/>
                  </a:lnTo>
                  <a:lnTo>
                    <a:pt x="7695" y="7727"/>
                  </a:lnTo>
                  <a:lnTo>
                    <a:pt x="7661" y="7702"/>
                  </a:lnTo>
                  <a:lnTo>
                    <a:pt x="7636" y="7677"/>
                  </a:lnTo>
                  <a:lnTo>
                    <a:pt x="7603" y="7652"/>
                  </a:lnTo>
                  <a:lnTo>
                    <a:pt x="7578" y="7627"/>
                  </a:lnTo>
                  <a:lnTo>
                    <a:pt x="7553" y="7602"/>
                  </a:lnTo>
                  <a:lnTo>
                    <a:pt x="7528" y="7569"/>
                  </a:lnTo>
                  <a:lnTo>
                    <a:pt x="7503" y="7544"/>
                  </a:lnTo>
                  <a:lnTo>
                    <a:pt x="7478" y="7510"/>
                  </a:lnTo>
                  <a:lnTo>
                    <a:pt x="7452" y="7485"/>
                  </a:lnTo>
                  <a:lnTo>
                    <a:pt x="7436" y="7452"/>
                  </a:lnTo>
                  <a:lnTo>
                    <a:pt x="7411" y="7418"/>
                  </a:lnTo>
                  <a:lnTo>
                    <a:pt x="7394" y="7385"/>
                  </a:lnTo>
                  <a:lnTo>
                    <a:pt x="7369" y="7360"/>
                  </a:lnTo>
                  <a:lnTo>
                    <a:pt x="7352" y="7326"/>
                  </a:lnTo>
                  <a:lnTo>
                    <a:pt x="7336" y="7293"/>
                  </a:lnTo>
                  <a:lnTo>
                    <a:pt x="7319" y="7260"/>
                  </a:lnTo>
                  <a:lnTo>
                    <a:pt x="7302" y="7226"/>
                  </a:lnTo>
                  <a:lnTo>
                    <a:pt x="7285" y="7193"/>
                  </a:lnTo>
                  <a:lnTo>
                    <a:pt x="7269" y="7151"/>
                  </a:lnTo>
                  <a:lnTo>
                    <a:pt x="7252" y="7118"/>
                  </a:lnTo>
                  <a:lnTo>
                    <a:pt x="7235" y="7084"/>
                  </a:lnTo>
                  <a:lnTo>
                    <a:pt x="7227" y="7051"/>
                  </a:lnTo>
                  <a:lnTo>
                    <a:pt x="7210" y="7009"/>
                  </a:lnTo>
                  <a:lnTo>
                    <a:pt x="7202" y="6976"/>
                  </a:lnTo>
                  <a:lnTo>
                    <a:pt x="7185" y="6942"/>
                  </a:lnTo>
                  <a:lnTo>
                    <a:pt x="7177" y="6900"/>
                  </a:lnTo>
                  <a:lnTo>
                    <a:pt x="7168" y="6867"/>
                  </a:lnTo>
                  <a:lnTo>
                    <a:pt x="7160" y="6825"/>
                  </a:lnTo>
                  <a:lnTo>
                    <a:pt x="7143" y="6792"/>
                  </a:lnTo>
                  <a:lnTo>
                    <a:pt x="7135" y="6750"/>
                  </a:lnTo>
                  <a:lnTo>
                    <a:pt x="7127" y="6708"/>
                  </a:lnTo>
                  <a:lnTo>
                    <a:pt x="7127" y="6675"/>
                  </a:lnTo>
                  <a:lnTo>
                    <a:pt x="7118" y="6633"/>
                  </a:lnTo>
                  <a:lnTo>
                    <a:pt x="7110" y="6600"/>
                  </a:lnTo>
                  <a:lnTo>
                    <a:pt x="7102" y="6558"/>
                  </a:lnTo>
                  <a:lnTo>
                    <a:pt x="7102" y="6516"/>
                  </a:lnTo>
                  <a:lnTo>
                    <a:pt x="7102" y="6474"/>
                  </a:lnTo>
                  <a:lnTo>
                    <a:pt x="7102" y="6441"/>
                  </a:lnTo>
                  <a:lnTo>
                    <a:pt x="7102" y="6399"/>
                  </a:lnTo>
                  <a:lnTo>
                    <a:pt x="7102" y="6357"/>
                  </a:lnTo>
                  <a:lnTo>
                    <a:pt x="7102" y="6316"/>
                  </a:lnTo>
                  <a:lnTo>
                    <a:pt x="7102" y="6274"/>
                  </a:lnTo>
                  <a:lnTo>
                    <a:pt x="7102" y="6240"/>
                  </a:lnTo>
                  <a:lnTo>
                    <a:pt x="7102" y="6199"/>
                  </a:lnTo>
                  <a:lnTo>
                    <a:pt x="7102" y="5906"/>
                  </a:lnTo>
                  <a:lnTo>
                    <a:pt x="7102" y="5865"/>
                  </a:lnTo>
                  <a:lnTo>
                    <a:pt x="7102" y="5823"/>
                  </a:lnTo>
                  <a:lnTo>
                    <a:pt x="7102" y="5781"/>
                  </a:lnTo>
                  <a:lnTo>
                    <a:pt x="7102" y="5697"/>
                  </a:lnTo>
                  <a:lnTo>
                    <a:pt x="7110" y="5614"/>
                  </a:lnTo>
                  <a:lnTo>
                    <a:pt x="7118" y="5530"/>
                  </a:lnTo>
                  <a:lnTo>
                    <a:pt x="7127" y="5447"/>
                  </a:lnTo>
                  <a:lnTo>
                    <a:pt x="7135" y="5363"/>
                  </a:lnTo>
                  <a:lnTo>
                    <a:pt x="7143" y="5280"/>
                  </a:lnTo>
                  <a:lnTo>
                    <a:pt x="7160" y="5196"/>
                  </a:lnTo>
                  <a:lnTo>
                    <a:pt x="7168" y="5129"/>
                  </a:lnTo>
                  <a:lnTo>
                    <a:pt x="7168" y="5146"/>
                  </a:lnTo>
                  <a:lnTo>
                    <a:pt x="7135" y="5221"/>
                  </a:lnTo>
                  <a:lnTo>
                    <a:pt x="7102" y="5313"/>
                  </a:lnTo>
                  <a:lnTo>
                    <a:pt x="7068" y="5413"/>
                  </a:lnTo>
                  <a:lnTo>
                    <a:pt x="7043" y="5464"/>
                  </a:lnTo>
                  <a:lnTo>
                    <a:pt x="7026" y="5522"/>
                  </a:lnTo>
                  <a:lnTo>
                    <a:pt x="7001" y="5581"/>
                  </a:lnTo>
                  <a:lnTo>
                    <a:pt x="6976" y="5639"/>
                  </a:lnTo>
                  <a:lnTo>
                    <a:pt x="6951" y="5697"/>
                  </a:lnTo>
                  <a:lnTo>
                    <a:pt x="6926" y="5756"/>
                  </a:lnTo>
                  <a:lnTo>
                    <a:pt x="6901" y="5814"/>
                  </a:lnTo>
                  <a:lnTo>
                    <a:pt x="6868" y="5881"/>
                  </a:lnTo>
                  <a:lnTo>
                    <a:pt x="6843" y="5948"/>
                  </a:lnTo>
                  <a:lnTo>
                    <a:pt x="6809" y="6007"/>
                  </a:lnTo>
                  <a:lnTo>
                    <a:pt x="6784" y="6073"/>
                  </a:lnTo>
                  <a:lnTo>
                    <a:pt x="6751" y="6140"/>
                  </a:lnTo>
                  <a:lnTo>
                    <a:pt x="6717" y="6207"/>
                  </a:lnTo>
                  <a:lnTo>
                    <a:pt x="6684" y="6274"/>
                  </a:lnTo>
                  <a:lnTo>
                    <a:pt x="6650" y="6349"/>
                  </a:lnTo>
                  <a:lnTo>
                    <a:pt x="6617" y="6416"/>
                  </a:lnTo>
                  <a:lnTo>
                    <a:pt x="6584" y="6483"/>
                  </a:lnTo>
                  <a:lnTo>
                    <a:pt x="6542" y="6550"/>
                  </a:lnTo>
                  <a:lnTo>
                    <a:pt x="6508" y="6625"/>
                  </a:lnTo>
                  <a:lnTo>
                    <a:pt x="6467" y="6692"/>
                  </a:lnTo>
                  <a:lnTo>
                    <a:pt x="6425" y="6758"/>
                  </a:lnTo>
                  <a:lnTo>
                    <a:pt x="6392" y="6825"/>
                  </a:lnTo>
                  <a:lnTo>
                    <a:pt x="6350" y="6892"/>
                  </a:lnTo>
                  <a:lnTo>
                    <a:pt x="6308" y="6967"/>
                  </a:lnTo>
                  <a:lnTo>
                    <a:pt x="6266" y="7034"/>
                  </a:lnTo>
                  <a:lnTo>
                    <a:pt x="6216" y="7101"/>
                  </a:lnTo>
                  <a:lnTo>
                    <a:pt x="6174" y="7159"/>
                  </a:lnTo>
                  <a:lnTo>
                    <a:pt x="6158" y="7193"/>
                  </a:lnTo>
                  <a:lnTo>
                    <a:pt x="6133" y="7226"/>
                  </a:lnTo>
                  <a:lnTo>
                    <a:pt x="6107" y="7260"/>
                  </a:lnTo>
                  <a:lnTo>
                    <a:pt x="6082" y="7293"/>
                  </a:lnTo>
                  <a:lnTo>
                    <a:pt x="6066" y="7318"/>
                  </a:lnTo>
                  <a:lnTo>
                    <a:pt x="6041" y="7352"/>
                  </a:lnTo>
                  <a:lnTo>
                    <a:pt x="6016" y="7385"/>
                  </a:lnTo>
                  <a:lnTo>
                    <a:pt x="5991" y="7410"/>
                  </a:lnTo>
                  <a:lnTo>
                    <a:pt x="5965" y="7443"/>
                  </a:lnTo>
                  <a:lnTo>
                    <a:pt x="5949" y="7477"/>
                  </a:lnTo>
                  <a:lnTo>
                    <a:pt x="5840" y="7510"/>
                  </a:lnTo>
                  <a:lnTo>
                    <a:pt x="5815" y="7544"/>
                  </a:lnTo>
                  <a:lnTo>
                    <a:pt x="5790" y="7569"/>
                  </a:lnTo>
                  <a:lnTo>
                    <a:pt x="5765" y="7594"/>
                  </a:lnTo>
                  <a:lnTo>
                    <a:pt x="5740" y="7627"/>
                  </a:lnTo>
                  <a:lnTo>
                    <a:pt x="5715" y="7652"/>
                  </a:lnTo>
                  <a:lnTo>
                    <a:pt x="5690" y="7677"/>
                  </a:lnTo>
                  <a:lnTo>
                    <a:pt x="5665" y="7702"/>
                  </a:lnTo>
                  <a:lnTo>
                    <a:pt x="5640" y="7727"/>
                  </a:lnTo>
                  <a:lnTo>
                    <a:pt x="5615" y="7753"/>
                  </a:lnTo>
                  <a:lnTo>
                    <a:pt x="5590" y="7778"/>
                  </a:lnTo>
                  <a:lnTo>
                    <a:pt x="5556" y="7803"/>
                  </a:lnTo>
                  <a:lnTo>
                    <a:pt x="5531" y="7828"/>
                  </a:lnTo>
                  <a:lnTo>
                    <a:pt x="5506" y="7853"/>
                  </a:lnTo>
                  <a:lnTo>
                    <a:pt x="5481" y="7878"/>
                  </a:lnTo>
                  <a:lnTo>
                    <a:pt x="5456" y="7903"/>
                  </a:lnTo>
                  <a:lnTo>
                    <a:pt x="5422" y="7928"/>
                  </a:lnTo>
                  <a:lnTo>
                    <a:pt x="5422" y="7928"/>
                  </a:lnTo>
                  <a:lnTo>
                    <a:pt x="5397" y="7953"/>
                  </a:lnTo>
                  <a:lnTo>
                    <a:pt x="5364" y="7970"/>
                  </a:lnTo>
                  <a:lnTo>
                    <a:pt x="5339" y="7986"/>
                  </a:lnTo>
                  <a:lnTo>
                    <a:pt x="5305" y="8012"/>
                  </a:lnTo>
                  <a:lnTo>
                    <a:pt x="5280" y="8028"/>
                  </a:lnTo>
                  <a:lnTo>
                    <a:pt x="5255" y="8045"/>
                  </a:lnTo>
                  <a:lnTo>
                    <a:pt x="5222" y="8062"/>
                  </a:lnTo>
                  <a:lnTo>
                    <a:pt x="5197" y="8078"/>
                  </a:lnTo>
                  <a:lnTo>
                    <a:pt x="5163" y="8095"/>
                  </a:lnTo>
                  <a:lnTo>
                    <a:pt x="5130" y="8112"/>
                  </a:lnTo>
                  <a:lnTo>
                    <a:pt x="5105" y="8128"/>
                  </a:lnTo>
                  <a:lnTo>
                    <a:pt x="5072" y="8137"/>
                  </a:lnTo>
                  <a:lnTo>
                    <a:pt x="5047" y="8154"/>
                  </a:lnTo>
                  <a:lnTo>
                    <a:pt x="5013" y="8170"/>
                  </a:lnTo>
                  <a:lnTo>
                    <a:pt x="4980" y="8179"/>
                  </a:lnTo>
                  <a:lnTo>
                    <a:pt x="4955" y="8187"/>
                  </a:lnTo>
                  <a:lnTo>
                    <a:pt x="4921" y="8195"/>
                  </a:lnTo>
                  <a:lnTo>
                    <a:pt x="4888" y="8204"/>
                  </a:lnTo>
                  <a:lnTo>
                    <a:pt x="4854" y="8212"/>
                  </a:lnTo>
                  <a:lnTo>
                    <a:pt x="4829" y="8220"/>
                  </a:lnTo>
                  <a:lnTo>
                    <a:pt x="4796" y="8229"/>
                  </a:lnTo>
                  <a:lnTo>
                    <a:pt x="4762" y="8229"/>
                  </a:lnTo>
                  <a:lnTo>
                    <a:pt x="4729" y="8229"/>
                  </a:lnTo>
                  <a:lnTo>
                    <a:pt x="4696" y="8229"/>
                  </a:lnTo>
                  <a:lnTo>
                    <a:pt x="4595" y="8229"/>
                  </a:lnTo>
                  <a:lnTo>
                    <a:pt x="4562" y="8229"/>
                  </a:lnTo>
                  <a:lnTo>
                    <a:pt x="4529" y="8229"/>
                  </a:lnTo>
                  <a:lnTo>
                    <a:pt x="4495" y="8229"/>
                  </a:lnTo>
                  <a:lnTo>
                    <a:pt x="4462" y="8220"/>
                  </a:lnTo>
                  <a:lnTo>
                    <a:pt x="4428" y="8212"/>
                  </a:lnTo>
                  <a:lnTo>
                    <a:pt x="4395" y="8204"/>
                  </a:lnTo>
                  <a:lnTo>
                    <a:pt x="4361" y="8195"/>
                  </a:lnTo>
                  <a:lnTo>
                    <a:pt x="4328" y="8187"/>
                  </a:lnTo>
                  <a:lnTo>
                    <a:pt x="4311" y="8179"/>
                  </a:lnTo>
                  <a:lnTo>
                    <a:pt x="4295" y="8179"/>
                  </a:lnTo>
                  <a:lnTo>
                    <a:pt x="4286" y="8170"/>
                  </a:lnTo>
                  <a:lnTo>
                    <a:pt x="4270" y="8162"/>
                  </a:lnTo>
                  <a:lnTo>
                    <a:pt x="4253" y="8154"/>
                  </a:lnTo>
                  <a:lnTo>
                    <a:pt x="4236" y="8145"/>
                  </a:lnTo>
                  <a:lnTo>
                    <a:pt x="4228" y="8137"/>
                  </a:lnTo>
                  <a:lnTo>
                    <a:pt x="4211" y="8128"/>
                  </a:lnTo>
                  <a:lnTo>
                    <a:pt x="4194" y="8120"/>
                  </a:lnTo>
                  <a:lnTo>
                    <a:pt x="4186" y="8112"/>
                  </a:lnTo>
                  <a:lnTo>
                    <a:pt x="4169" y="8103"/>
                  </a:lnTo>
                  <a:lnTo>
                    <a:pt x="4161" y="8095"/>
                  </a:lnTo>
                  <a:lnTo>
                    <a:pt x="4144" y="8078"/>
                  </a:lnTo>
                  <a:lnTo>
                    <a:pt x="4136" y="8070"/>
                  </a:lnTo>
                  <a:lnTo>
                    <a:pt x="4119" y="8062"/>
                  </a:lnTo>
                  <a:lnTo>
                    <a:pt x="4111" y="8045"/>
                  </a:lnTo>
                  <a:lnTo>
                    <a:pt x="4102" y="8037"/>
                  </a:lnTo>
                  <a:lnTo>
                    <a:pt x="4086" y="8028"/>
                  </a:lnTo>
                  <a:lnTo>
                    <a:pt x="4077" y="8012"/>
                  </a:lnTo>
                  <a:lnTo>
                    <a:pt x="4069" y="8003"/>
                  </a:lnTo>
                  <a:lnTo>
                    <a:pt x="4061" y="7986"/>
                  </a:lnTo>
                  <a:lnTo>
                    <a:pt x="4052" y="7978"/>
                  </a:lnTo>
                  <a:lnTo>
                    <a:pt x="4036" y="7953"/>
                  </a:lnTo>
                  <a:lnTo>
                    <a:pt x="4019" y="7920"/>
                  </a:lnTo>
                  <a:lnTo>
                    <a:pt x="4002" y="7895"/>
                  </a:lnTo>
                  <a:lnTo>
                    <a:pt x="3986" y="7870"/>
                  </a:lnTo>
                  <a:lnTo>
                    <a:pt x="3969" y="7844"/>
                  </a:lnTo>
                  <a:lnTo>
                    <a:pt x="3960" y="7811"/>
                  </a:lnTo>
                  <a:lnTo>
                    <a:pt x="3944" y="7786"/>
                  </a:lnTo>
                  <a:lnTo>
                    <a:pt x="3935" y="7753"/>
                  </a:lnTo>
                  <a:lnTo>
                    <a:pt x="3927" y="7719"/>
                  </a:lnTo>
                  <a:lnTo>
                    <a:pt x="3919" y="7694"/>
                  </a:lnTo>
                  <a:lnTo>
                    <a:pt x="3902" y="7661"/>
                  </a:lnTo>
                  <a:lnTo>
                    <a:pt x="3894" y="7627"/>
                  </a:lnTo>
                  <a:lnTo>
                    <a:pt x="3885" y="7602"/>
                  </a:lnTo>
                  <a:lnTo>
                    <a:pt x="3885" y="7569"/>
                  </a:lnTo>
                  <a:lnTo>
                    <a:pt x="3877" y="7535"/>
                  </a:lnTo>
                  <a:lnTo>
                    <a:pt x="3869" y="7502"/>
                  </a:lnTo>
                  <a:lnTo>
                    <a:pt x="3860" y="7469"/>
                  </a:lnTo>
                  <a:lnTo>
                    <a:pt x="3860" y="7435"/>
                  </a:lnTo>
                  <a:lnTo>
                    <a:pt x="3860" y="7402"/>
                  </a:lnTo>
                  <a:lnTo>
                    <a:pt x="3860" y="7368"/>
                  </a:lnTo>
                  <a:lnTo>
                    <a:pt x="3860" y="7335"/>
                  </a:lnTo>
                  <a:lnTo>
                    <a:pt x="3860" y="7301"/>
                  </a:lnTo>
                  <a:lnTo>
                    <a:pt x="3860" y="7268"/>
                  </a:lnTo>
                  <a:lnTo>
                    <a:pt x="3860" y="7235"/>
                  </a:lnTo>
                  <a:lnTo>
                    <a:pt x="3860" y="7201"/>
                  </a:lnTo>
                  <a:lnTo>
                    <a:pt x="3860" y="6875"/>
                  </a:lnTo>
                  <a:lnTo>
                    <a:pt x="3860" y="6817"/>
                  </a:lnTo>
                  <a:lnTo>
                    <a:pt x="3860" y="6758"/>
                  </a:lnTo>
                  <a:lnTo>
                    <a:pt x="3860" y="6700"/>
                  </a:lnTo>
                  <a:lnTo>
                    <a:pt x="3860" y="6650"/>
                  </a:lnTo>
                  <a:lnTo>
                    <a:pt x="3860" y="6600"/>
                  </a:lnTo>
                  <a:lnTo>
                    <a:pt x="3860" y="6550"/>
                  </a:lnTo>
                  <a:lnTo>
                    <a:pt x="3860" y="6508"/>
                  </a:lnTo>
                  <a:lnTo>
                    <a:pt x="3860" y="6466"/>
                  </a:lnTo>
                  <a:lnTo>
                    <a:pt x="3860" y="6433"/>
                  </a:lnTo>
                  <a:lnTo>
                    <a:pt x="3869" y="6366"/>
                  </a:lnTo>
                  <a:lnTo>
                    <a:pt x="3885" y="6291"/>
                  </a:lnTo>
                  <a:lnTo>
                    <a:pt x="3894" y="6224"/>
                  </a:lnTo>
                  <a:lnTo>
                    <a:pt x="3902" y="6157"/>
                  </a:lnTo>
                  <a:lnTo>
                    <a:pt x="3910" y="6090"/>
                  </a:lnTo>
                  <a:lnTo>
                    <a:pt x="3927" y="6015"/>
                  </a:lnTo>
                  <a:lnTo>
                    <a:pt x="3935" y="5948"/>
                  </a:lnTo>
                  <a:lnTo>
                    <a:pt x="3952" y="5881"/>
                  </a:lnTo>
                  <a:lnTo>
                    <a:pt x="3969" y="5814"/>
                  </a:lnTo>
                  <a:lnTo>
                    <a:pt x="3977" y="5739"/>
                  </a:lnTo>
                  <a:lnTo>
                    <a:pt x="3994" y="5672"/>
                  </a:lnTo>
                  <a:lnTo>
                    <a:pt x="4011" y="5606"/>
                  </a:lnTo>
                  <a:lnTo>
                    <a:pt x="4027" y="5539"/>
                  </a:lnTo>
                  <a:lnTo>
                    <a:pt x="4044" y="5472"/>
                  </a:lnTo>
                  <a:lnTo>
                    <a:pt x="4061" y="5405"/>
                  </a:lnTo>
                  <a:lnTo>
                    <a:pt x="4077" y="5338"/>
                  </a:lnTo>
                  <a:lnTo>
                    <a:pt x="4094" y="5263"/>
                  </a:lnTo>
                  <a:lnTo>
                    <a:pt x="4111" y="5196"/>
                  </a:lnTo>
                  <a:lnTo>
                    <a:pt x="4136" y="5129"/>
                  </a:lnTo>
                  <a:lnTo>
                    <a:pt x="4153" y="5063"/>
                  </a:lnTo>
                  <a:lnTo>
                    <a:pt x="4169" y="4996"/>
                  </a:lnTo>
                  <a:lnTo>
                    <a:pt x="4194" y="4929"/>
                  </a:lnTo>
                  <a:lnTo>
                    <a:pt x="4211" y="4879"/>
                  </a:lnTo>
                  <a:lnTo>
                    <a:pt x="4211" y="4870"/>
                  </a:lnTo>
                  <a:lnTo>
                    <a:pt x="4236" y="4804"/>
                  </a:lnTo>
                  <a:lnTo>
                    <a:pt x="4253" y="4737"/>
                  </a:lnTo>
                  <a:lnTo>
                    <a:pt x="4278" y="4670"/>
                  </a:lnTo>
                  <a:lnTo>
                    <a:pt x="4303" y="4603"/>
                  </a:lnTo>
                  <a:lnTo>
                    <a:pt x="4320" y="4536"/>
                  </a:lnTo>
                  <a:lnTo>
                    <a:pt x="4345" y="4469"/>
                  </a:lnTo>
                  <a:lnTo>
                    <a:pt x="4370" y="4411"/>
                  </a:lnTo>
                  <a:lnTo>
                    <a:pt x="4395" y="4344"/>
                  </a:lnTo>
                  <a:lnTo>
                    <a:pt x="4420" y="4277"/>
                  </a:lnTo>
                  <a:lnTo>
                    <a:pt x="4445" y="4210"/>
                  </a:lnTo>
                  <a:lnTo>
                    <a:pt x="4470" y="4152"/>
                  </a:lnTo>
                  <a:lnTo>
                    <a:pt x="4495" y="4085"/>
                  </a:lnTo>
                  <a:lnTo>
                    <a:pt x="4520" y="4018"/>
                  </a:lnTo>
                  <a:lnTo>
                    <a:pt x="4554" y="3951"/>
                  </a:lnTo>
                  <a:lnTo>
                    <a:pt x="4579" y="3893"/>
                  </a:lnTo>
                  <a:lnTo>
                    <a:pt x="4604" y="3826"/>
                  </a:lnTo>
                  <a:lnTo>
                    <a:pt x="4637" y="3759"/>
                  </a:lnTo>
                  <a:lnTo>
                    <a:pt x="4662" y="3701"/>
                  </a:lnTo>
                  <a:lnTo>
                    <a:pt x="4687" y="3634"/>
                  </a:lnTo>
                  <a:lnTo>
                    <a:pt x="4721" y="3576"/>
                  </a:lnTo>
                  <a:lnTo>
                    <a:pt x="4746" y="3509"/>
                  </a:lnTo>
                  <a:lnTo>
                    <a:pt x="4779" y="3442"/>
                  </a:lnTo>
                  <a:lnTo>
                    <a:pt x="4804" y="3383"/>
                  </a:lnTo>
                  <a:lnTo>
                    <a:pt x="4838" y="3317"/>
                  </a:lnTo>
                  <a:lnTo>
                    <a:pt x="4863" y="3266"/>
                  </a:lnTo>
                  <a:lnTo>
                    <a:pt x="4846" y="3283"/>
                  </a:lnTo>
                  <a:lnTo>
                    <a:pt x="4796" y="3325"/>
                  </a:lnTo>
                  <a:lnTo>
                    <a:pt x="4754" y="3358"/>
                  </a:lnTo>
                  <a:lnTo>
                    <a:pt x="4704" y="3400"/>
                  </a:lnTo>
                  <a:lnTo>
                    <a:pt x="4662" y="3442"/>
                  </a:lnTo>
                  <a:lnTo>
                    <a:pt x="4612" y="3475"/>
                  </a:lnTo>
                  <a:lnTo>
                    <a:pt x="4562" y="3517"/>
                  </a:lnTo>
                  <a:lnTo>
                    <a:pt x="4520" y="3559"/>
                  </a:lnTo>
                  <a:lnTo>
                    <a:pt x="4470" y="3592"/>
                  </a:lnTo>
                  <a:lnTo>
                    <a:pt x="4311" y="3718"/>
                  </a:lnTo>
                  <a:lnTo>
                    <a:pt x="4270" y="3751"/>
                  </a:lnTo>
                  <a:lnTo>
                    <a:pt x="4153" y="3843"/>
                  </a:lnTo>
                  <a:lnTo>
                    <a:pt x="4077" y="3910"/>
                  </a:lnTo>
                  <a:lnTo>
                    <a:pt x="3994" y="3968"/>
                  </a:lnTo>
                  <a:lnTo>
                    <a:pt x="3919" y="4027"/>
                  </a:lnTo>
                  <a:lnTo>
                    <a:pt x="3835" y="4093"/>
                  </a:lnTo>
                  <a:lnTo>
                    <a:pt x="3760" y="4152"/>
                  </a:lnTo>
                  <a:lnTo>
                    <a:pt x="3676" y="4210"/>
                  </a:lnTo>
                  <a:lnTo>
                    <a:pt x="3593" y="4277"/>
                  </a:lnTo>
                  <a:lnTo>
                    <a:pt x="3509" y="4336"/>
                  </a:lnTo>
                  <a:lnTo>
                    <a:pt x="3434" y="4394"/>
                  </a:lnTo>
                  <a:lnTo>
                    <a:pt x="3351" y="4453"/>
                  </a:lnTo>
                  <a:lnTo>
                    <a:pt x="3267" y="4511"/>
                  </a:lnTo>
                  <a:lnTo>
                    <a:pt x="3184" y="4570"/>
                  </a:lnTo>
                  <a:lnTo>
                    <a:pt x="3100" y="4628"/>
                  </a:lnTo>
                  <a:lnTo>
                    <a:pt x="3016" y="4687"/>
                  </a:lnTo>
                  <a:lnTo>
                    <a:pt x="2933" y="4745"/>
                  </a:lnTo>
                  <a:lnTo>
                    <a:pt x="2849" y="4795"/>
                  </a:lnTo>
                  <a:lnTo>
                    <a:pt x="2766" y="4845"/>
                  </a:lnTo>
                  <a:lnTo>
                    <a:pt x="2757" y="4854"/>
                  </a:lnTo>
                  <a:lnTo>
                    <a:pt x="2674" y="4912"/>
                  </a:lnTo>
                  <a:lnTo>
                    <a:pt x="2590" y="4962"/>
                  </a:lnTo>
                  <a:lnTo>
                    <a:pt x="2499" y="5012"/>
                  </a:lnTo>
                  <a:lnTo>
                    <a:pt x="2415" y="5071"/>
                  </a:lnTo>
                  <a:lnTo>
                    <a:pt x="2323" y="5121"/>
                  </a:lnTo>
                  <a:lnTo>
                    <a:pt x="2240" y="5171"/>
                  </a:lnTo>
                  <a:lnTo>
                    <a:pt x="2189" y="5196"/>
                  </a:lnTo>
                  <a:lnTo>
                    <a:pt x="2148" y="5221"/>
                  </a:lnTo>
                  <a:lnTo>
                    <a:pt x="2098" y="5246"/>
                  </a:lnTo>
                  <a:lnTo>
                    <a:pt x="2056" y="5263"/>
                  </a:lnTo>
                  <a:lnTo>
                    <a:pt x="2006" y="5288"/>
                  </a:lnTo>
                  <a:lnTo>
                    <a:pt x="1964" y="5313"/>
                  </a:lnTo>
                  <a:lnTo>
                    <a:pt x="1914" y="5338"/>
                  </a:lnTo>
                  <a:lnTo>
                    <a:pt x="1872" y="5363"/>
                  </a:lnTo>
                  <a:lnTo>
                    <a:pt x="1822" y="5380"/>
                  </a:lnTo>
                  <a:lnTo>
                    <a:pt x="1780" y="5405"/>
                  </a:lnTo>
                  <a:lnTo>
                    <a:pt x="1738" y="5430"/>
                  </a:lnTo>
                  <a:lnTo>
                    <a:pt x="1697" y="5447"/>
                  </a:lnTo>
                  <a:lnTo>
                    <a:pt x="1655" y="5464"/>
                  </a:lnTo>
                  <a:lnTo>
                    <a:pt x="1605" y="5480"/>
                  </a:lnTo>
                  <a:lnTo>
                    <a:pt x="1555" y="5505"/>
                  </a:lnTo>
                  <a:lnTo>
                    <a:pt x="1513" y="5522"/>
                  </a:lnTo>
                  <a:lnTo>
                    <a:pt x="1463" y="5539"/>
                  </a:lnTo>
                  <a:lnTo>
                    <a:pt x="1412" y="5555"/>
                  </a:lnTo>
                  <a:lnTo>
                    <a:pt x="1362" y="5572"/>
                  </a:lnTo>
                  <a:lnTo>
                    <a:pt x="1337" y="5572"/>
                  </a:lnTo>
                  <a:lnTo>
                    <a:pt x="1304" y="5581"/>
                  </a:lnTo>
                  <a:lnTo>
                    <a:pt x="1279" y="5589"/>
                  </a:lnTo>
                  <a:lnTo>
                    <a:pt x="1254" y="5597"/>
                  </a:lnTo>
                  <a:lnTo>
                    <a:pt x="1229" y="5606"/>
                  </a:lnTo>
                  <a:lnTo>
                    <a:pt x="1204" y="5606"/>
                  </a:lnTo>
                  <a:lnTo>
                    <a:pt x="1170" y="5614"/>
                  </a:lnTo>
                  <a:lnTo>
                    <a:pt x="1145" y="5614"/>
                  </a:lnTo>
                  <a:lnTo>
                    <a:pt x="1120" y="5614"/>
                  </a:lnTo>
                  <a:lnTo>
                    <a:pt x="1095" y="5614"/>
                  </a:lnTo>
                  <a:lnTo>
                    <a:pt x="1062" y="5614"/>
                  </a:lnTo>
                  <a:lnTo>
                    <a:pt x="1037" y="5614"/>
                  </a:lnTo>
                  <a:lnTo>
                    <a:pt x="1011" y="5614"/>
                  </a:lnTo>
                  <a:lnTo>
                    <a:pt x="978" y="5614"/>
                  </a:lnTo>
                  <a:lnTo>
                    <a:pt x="953" y="5614"/>
                  </a:lnTo>
                  <a:lnTo>
                    <a:pt x="786" y="5614"/>
                  </a:lnTo>
                  <a:lnTo>
                    <a:pt x="753" y="5614"/>
                  </a:lnTo>
                  <a:lnTo>
                    <a:pt x="727" y="5614"/>
                  </a:lnTo>
                  <a:lnTo>
                    <a:pt x="694" y="5614"/>
                  </a:lnTo>
                  <a:lnTo>
                    <a:pt x="669" y="5614"/>
                  </a:lnTo>
                  <a:lnTo>
                    <a:pt x="644" y="5606"/>
                  </a:lnTo>
                  <a:lnTo>
                    <a:pt x="611" y="5606"/>
                  </a:lnTo>
                  <a:lnTo>
                    <a:pt x="585" y="5597"/>
                  </a:lnTo>
                  <a:lnTo>
                    <a:pt x="552" y="5589"/>
                  </a:lnTo>
                  <a:lnTo>
                    <a:pt x="527" y="5581"/>
                  </a:lnTo>
                  <a:lnTo>
                    <a:pt x="502" y="5572"/>
                  </a:lnTo>
                  <a:lnTo>
                    <a:pt x="468" y="5555"/>
                  </a:lnTo>
                  <a:lnTo>
                    <a:pt x="443" y="5547"/>
                  </a:lnTo>
                  <a:lnTo>
                    <a:pt x="418" y="5530"/>
                  </a:lnTo>
                  <a:lnTo>
                    <a:pt x="418" y="5530"/>
                  </a:lnTo>
                  <a:lnTo>
                    <a:pt x="393" y="5522"/>
                  </a:lnTo>
                  <a:lnTo>
                    <a:pt x="360" y="5505"/>
                  </a:lnTo>
                  <a:lnTo>
                    <a:pt x="335" y="5489"/>
                  </a:lnTo>
                  <a:lnTo>
                    <a:pt x="310" y="5472"/>
                  </a:lnTo>
                  <a:lnTo>
                    <a:pt x="285" y="5455"/>
                  </a:lnTo>
                  <a:lnTo>
                    <a:pt x="260" y="5438"/>
                  </a:lnTo>
                  <a:lnTo>
                    <a:pt x="235" y="5413"/>
                  </a:lnTo>
                  <a:lnTo>
                    <a:pt x="210" y="5397"/>
                  </a:lnTo>
                  <a:lnTo>
                    <a:pt x="193" y="5372"/>
                  </a:lnTo>
                  <a:lnTo>
                    <a:pt x="168" y="5355"/>
                  </a:lnTo>
                  <a:lnTo>
                    <a:pt x="143" y="5330"/>
                  </a:lnTo>
                  <a:lnTo>
                    <a:pt x="126" y="5296"/>
                  </a:lnTo>
                  <a:lnTo>
                    <a:pt x="109" y="5280"/>
                  </a:lnTo>
                  <a:lnTo>
                    <a:pt x="93" y="5255"/>
                  </a:lnTo>
                  <a:lnTo>
                    <a:pt x="76" y="5230"/>
                  </a:lnTo>
                  <a:lnTo>
                    <a:pt x="59" y="5205"/>
                  </a:lnTo>
                  <a:lnTo>
                    <a:pt x="42" y="5171"/>
                  </a:lnTo>
                  <a:lnTo>
                    <a:pt x="34" y="5146"/>
                  </a:lnTo>
                  <a:lnTo>
                    <a:pt x="26" y="5121"/>
                  </a:lnTo>
                  <a:lnTo>
                    <a:pt x="17" y="5096"/>
                  </a:lnTo>
                  <a:lnTo>
                    <a:pt x="9" y="5071"/>
                  </a:lnTo>
                  <a:lnTo>
                    <a:pt x="1" y="5037"/>
                  </a:lnTo>
                  <a:lnTo>
                    <a:pt x="1" y="5012"/>
                  </a:lnTo>
                  <a:lnTo>
                    <a:pt x="1" y="4987"/>
                  </a:lnTo>
                  <a:lnTo>
                    <a:pt x="1" y="4962"/>
                  </a:lnTo>
                  <a:lnTo>
                    <a:pt x="1" y="4929"/>
                  </a:lnTo>
                  <a:lnTo>
                    <a:pt x="1" y="4829"/>
                  </a:lnTo>
                  <a:lnTo>
                    <a:pt x="1" y="4804"/>
                  </a:lnTo>
                  <a:lnTo>
                    <a:pt x="1" y="4779"/>
                  </a:lnTo>
                  <a:lnTo>
                    <a:pt x="1" y="4779"/>
                  </a:lnTo>
                  <a:lnTo>
                    <a:pt x="1" y="4753"/>
                  </a:lnTo>
                  <a:lnTo>
                    <a:pt x="1" y="4728"/>
                  </a:lnTo>
                  <a:lnTo>
                    <a:pt x="9" y="4695"/>
                  </a:lnTo>
                  <a:lnTo>
                    <a:pt x="9" y="4670"/>
                  </a:lnTo>
                  <a:lnTo>
                    <a:pt x="17" y="4645"/>
                  </a:lnTo>
                  <a:lnTo>
                    <a:pt x="26" y="4620"/>
                  </a:lnTo>
                  <a:lnTo>
                    <a:pt x="34" y="4595"/>
                  </a:lnTo>
                  <a:lnTo>
                    <a:pt x="42" y="4570"/>
                  </a:lnTo>
                  <a:lnTo>
                    <a:pt x="51" y="4545"/>
                  </a:lnTo>
                  <a:lnTo>
                    <a:pt x="59" y="4520"/>
                  </a:lnTo>
                  <a:lnTo>
                    <a:pt x="67" y="4494"/>
                  </a:lnTo>
                  <a:lnTo>
                    <a:pt x="76" y="4469"/>
                  </a:lnTo>
                  <a:lnTo>
                    <a:pt x="84" y="4453"/>
                  </a:lnTo>
                  <a:lnTo>
                    <a:pt x="93" y="4428"/>
                  </a:lnTo>
                  <a:lnTo>
                    <a:pt x="118" y="4378"/>
                  </a:lnTo>
                  <a:lnTo>
                    <a:pt x="134" y="4336"/>
                  </a:lnTo>
                  <a:lnTo>
                    <a:pt x="159" y="4286"/>
                  </a:lnTo>
                  <a:lnTo>
                    <a:pt x="176" y="4244"/>
                  </a:lnTo>
                  <a:lnTo>
                    <a:pt x="201" y="4202"/>
                  </a:lnTo>
                  <a:lnTo>
                    <a:pt x="226" y="4160"/>
                  </a:lnTo>
                  <a:lnTo>
                    <a:pt x="251" y="4119"/>
                  </a:lnTo>
                  <a:lnTo>
                    <a:pt x="276" y="4077"/>
                  </a:lnTo>
                  <a:lnTo>
                    <a:pt x="293" y="4035"/>
                  </a:lnTo>
                  <a:lnTo>
                    <a:pt x="318" y="4002"/>
                  </a:lnTo>
                  <a:lnTo>
                    <a:pt x="343" y="3968"/>
                  </a:lnTo>
                  <a:lnTo>
                    <a:pt x="377" y="3901"/>
                  </a:lnTo>
                  <a:lnTo>
                    <a:pt x="418" y="3843"/>
                  </a:lnTo>
                  <a:lnTo>
                    <a:pt x="494" y="3734"/>
                  </a:lnTo>
                  <a:lnTo>
                    <a:pt x="560" y="3617"/>
                  </a:lnTo>
                  <a:lnTo>
                    <a:pt x="636" y="3509"/>
                  </a:lnTo>
                  <a:lnTo>
                    <a:pt x="711" y="3392"/>
                  </a:lnTo>
                  <a:lnTo>
                    <a:pt x="786" y="3275"/>
                  </a:lnTo>
                  <a:lnTo>
                    <a:pt x="869" y="3166"/>
                  </a:lnTo>
                  <a:lnTo>
                    <a:pt x="945" y="3049"/>
                  </a:lnTo>
                  <a:lnTo>
                    <a:pt x="1020" y="2932"/>
                  </a:lnTo>
                  <a:lnTo>
                    <a:pt x="1103" y="2824"/>
                  </a:lnTo>
                  <a:lnTo>
                    <a:pt x="1179" y="2707"/>
                  </a:lnTo>
                  <a:lnTo>
                    <a:pt x="1262" y="2598"/>
                  </a:lnTo>
                  <a:lnTo>
                    <a:pt x="1304" y="2540"/>
                  </a:lnTo>
                  <a:lnTo>
                    <a:pt x="1346" y="2481"/>
                  </a:lnTo>
                  <a:lnTo>
                    <a:pt x="1387" y="2431"/>
                  </a:lnTo>
                  <a:lnTo>
                    <a:pt x="1429" y="2373"/>
                  </a:lnTo>
                  <a:lnTo>
                    <a:pt x="1471" y="2314"/>
                  </a:lnTo>
                  <a:lnTo>
                    <a:pt x="1513" y="2264"/>
                  </a:lnTo>
                  <a:lnTo>
                    <a:pt x="1563" y="2205"/>
                  </a:lnTo>
                  <a:lnTo>
                    <a:pt x="1605" y="2155"/>
                  </a:lnTo>
                  <a:lnTo>
                    <a:pt x="1646" y="2097"/>
                  </a:lnTo>
                  <a:lnTo>
                    <a:pt x="1688" y="2047"/>
                  </a:lnTo>
                  <a:lnTo>
                    <a:pt x="1730" y="1988"/>
                  </a:lnTo>
                  <a:lnTo>
                    <a:pt x="1780" y="1938"/>
                  </a:lnTo>
                  <a:lnTo>
                    <a:pt x="1822" y="1880"/>
                  </a:lnTo>
                  <a:lnTo>
                    <a:pt x="1830" y="1871"/>
                  </a:lnTo>
                  <a:lnTo>
                    <a:pt x="1864" y="1830"/>
                  </a:lnTo>
                  <a:lnTo>
                    <a:pt x="1914" y="1771"/>
                  </a:lnTo>
                  <a:lnTo>
                    <a:pt x="1956" y="1721"/>
                  </a:lnTo>
                  <a:lnTo>
                    <a:pt x="2006" y="1671"/>
                  </a:lnTo>
                  <a:lnTo>
                    <a:pt x="2056" y="1621"/>
                  </a:lnTo>
                  <a:lnTo>
                    <a:pt x="2098" y="1562"/>
                  </a:lnTo>
                  <a:lnTo>
                    <a:pt x="2148" y="1512"/>
                  </a:lnTo>
                  <a:lnTo>
                    <a:pt x="2198" y="1462"/>
                  </a:lnTo>
                  <a:lnTo>
                    <a:pt x="2240" y="1412"/>
                  </a:lnTo>
                  <a:lnTo>
                    <a:pt x="2290" y="1362"/>
                  </a:lnTo>
                  <a:lnTo>
                    <a:pt x="2340" y="1312"/>
                  </a:lnTo>
                  <a:lnTo>
                    <a:pt x="2390" y="1261"/>
                  </a:lnTo>
                  <a:lnTo>
                    <a:pt x="2440" y="1211"/>
                  </a:lnTo>
                  <a:lnTo>
                    <a:pt x="2490" y="1161"/>
                  </a:lnTo>
                  <a:lnTo>
                    <a:pt x="2540" y="1119"/>
                  </a:lnTo>
                  <a:lnTo>
                    <a:pt x="2590" y="1069"/>
                  </a:lnTo>
                  <a:lnTo>
                    <a:pt x="2641" y="1019"/>
                  </a:lnTo>
                  <a:lnTo>
                    <a:pt x="2691" y="977"/>
                  </a:lnTo>
                  <a:lnTo>
                    <a:pt x="2749" y="927"/>
                  </a:lnTo>
                  <a:lnTo>
                    <a:pt x="2799" y="877"/>
                  </a:lnTo>
                  <a:lnTo>
                    <a:pt x="2849" y="835"/>
                  </a:lnTo>
                  <a:lnTo>
                    <a:pt x="2908" y="794"/>
                  </a:lnTo>
                  <a:lnTo>
                    <a:pt x="2958" y="744"/>
                  </a:lnTo>
                  <a:lnTo>
                    <a:pt x="3016" y="702"/>
                  </a:lnTo>
                  <a:lnTo>
                    <a:pt x="3067" y="660"/>
                  </a:lnTo>
                  <a:lnTo>
                    <a:pt x="3125" y="618"/>
                  </a:lnTo>
                  <a:lnTo>
                    <a:pt x="3175" y="576"/>
                  </a:lnTo>
                  <a:lnTo>
                    <a:pt x="3234" y="535"/>
                  </a:lnTo>
                  <a:lnTo>
                    <a:pt x="3292" y="493"/>
                  </a:lnTo>
                  <a:lnTo>
                    <a:pt x="3326" y="468"/>
                  </a:lnTo>
                  <a:lnTo>
                    <a:pt x="3359" y="443"/>
                  </a:lnTo>
                  <a:lnTo>
                    <a:pt x="3401" y="418"/>
                  </a:lnTo>
                  <a:lnTo>
                    <a:pt x="3443" y="393"/>
                  </a:lnTo>
                  <a:lnTo>
                    <a:pt x="3484" y="359"/>
                  </a:lnTo>
                  <a:lnTo>
                    <a:pt x="3526" y="334"/>
                  </a:lnTo>
                  <a:lnTo>
                    <a:pt x="3576" y="309"/>
                  </a:lnTo>
                  <a:lnTo>
                    <a:pt x="3618" y="276"/>
                  </a:lnTo>
                  <a:lnTo>
                    <a:pt x="3668" y="251"/>
                  </a:lnTo>
                  <a:lnTo>
                    <a:pt x="3718" y="217"/>
                  </a:lnTo>
                  <a:lnTo>
                    <a:pt x="3768" y="192"/>
                  </a:lnTo>
                  <a:lnTo>
                    <a:pt x="3793" y="175"/>
                  </a:lnTo>
                  <a:lnTo>
                    <a:pt x="3827" y="167"/>
                  </a:lnTo>
                  <a:lnTo>
                    <a:pt x="3852" y="150"/>
                  </a:lnTo>
                  <a:lnTo>
                    <a:pt x="3877" y="142"/>
                  </a:lnTo>
                  <a:lnTo>
                    <a:pt x="3902" y="125"/>
                  </a:lnTo>
                  <a:lnTo>
                    <a:pt x="3927" y="117"/>
                  </a:lnTo>
                  <a:lnTo>
                    <a:pt x="3960" y="100"/>
                  </a:lnTo>
                  <a:lnTo>
                    <a:pt x="3986" y="92"/>
                  </a:lnTo>
                  <a:lnTo>
                    <a:pt x="4011" y="84"/>
                  </a:lnTo>
                  <a:lnTo>
                    <a:pt x="4036" y="67"/>
                  </a:lnTo>
                  <a:lnTo>
                    <a:pt x="4069" y="58"/>
                  </a:lnTo>
                  <a:lnTo>
                    <a:pt x="4094" y="50"/>
                  </a:lnTo>
                  <a:lnTo>
                    <a:pt x="4128" y="42"/>
                  </a:lnTo>
                  <a:lnTo>
                    <a:pt x="4153" y="25"/>
                  </a:lnTo>
                  <a:lnTo>
                    <a:pt x="4178" y="17"/>
                  </a:lnTo>
                  <a:lnTo>
                    <a:pt x="4211" y="8"/>
                  </a:lnTo>
                  <a:lnTo>
                    <a:pt x="4236" y="0"/>
                  </a:lnTo>
                  <a:lnTo>
                    <a:pt x="4270" y="0"/>
                  </a:lnTo>
                  <a:lnTo>
                    <a:pt x="4278" y="0"/>
                  </a:lnTo>
                  <a:lnTo>
                    <a:pt x="4295" y="0"/>
                  </a:lnTo>
                  <a:lnTo>
                    <a:pt x="4328" y="0"/>
                  </a:lnTo>
                  <a:lnTo>
                    <a:pt x="4353" y="0"/>
                  </a:lnTo>
                  <a:lnTo>
                    <a:pt x="4387" y="0"/>
                  </a:lnTo>
                  <a:lnTo>
                    <a:pt x="4412" y="0"/>
                  </a:lnTo>
                  <a:lnTo>
                    <a:pt x="4529" y="0"/>
                  </a:lnTo>
                  <a:lnTo>
                    <a:pt x="4562" y="0"/>
                  </a:lnTo>
                  <a:lnTo>
                    <a:pt x="4587" y="0"/>
                  </a:lnTo>
                  <a:lnTo>
                    <a:pt x="4620" y="0"/>
                  </a:lnTo>
                  <a:lnTo>
                    <a:pt x="4646" y="0"/>
                  </a:lnTo>
                  <a:lnTo>
                    <a:pt x="4679" y="8"/>
                  </a:lnTo>
                  <a:lnTo>
                    <a:pt x="4704" y="17"/>
                  </a:lnTo>
                  <a:lnTo>
                    <a:pt x="4737" y="25"/>
                  </a:lnTo>
                  <a:lnTo>
                    <a:pt x="4762" y="33"/>
                  </a:lnTo>
                  <a:lnTo>
                    <a:pt x="4796" y="50"/>
                  </a:lnTo>
                  <a:lnTo>
                    <a:pt x="4821" y="58"/>
                  </a:lnTo>
                  <a:lnTo>
                    <a:pt x="4846" y="75"/>
                  </a:lnTo>
                  <a:lnTo>
                    <a:pt x="4871" y="92"/>
                  </a:lnTo>
                  <a:lnTo>
                    <a:pt x="4879" y="109"/>
                  </a:lnTo>
                  <a:lnTo>
                    <a:pt x="4888" y="125"/>
                  </a:lnTo>
                  <a:lnTo>
                    <a:pt x="4896" y="142"/>
                  </a:lnTo>
                  <a:lnTo>
                    <a:pt x="4904" y="159"/>
                  </a:lnTo>
                  <a:lnTo>
                    <a:pt x="4904" y="175"/>
                  </a:lnTo>
                  <a:lnTo>
                    <a:pt x="4913" y="192"/>
                  </a:lnTo>
                  <a:lnTo>
                    <a:pt x="4930" y="284"/>
                  </a:lnTo>
                  <a:lnTo>
                    <a:pt x="4838" y="292"/>
                  </a:lnTo>
                  <a:lnTo>
                    <a:pt x="4796" y="292"/>
                  </a:lnTo>
                  <a:lnTo>
                    <a:pt x="4779" y="292"/>
                  </a:lnTo>
                  <a:lnTo>
                    <a:pt x="4779" y="292"/>
                  </a:lnTo>
                  <a:lnTo>
                    <a:pt x="4762" y="292"/>
                  </a:lnTo>
                  <a:lnTo>
                    <a:pt x="4762" y="292"/>
                  </a:lnTo>
                  <a:lnTo>
                    <a:pt x="4746" y="292"/>
                  </a:lnTo>
                  <a:lnTo>
                    <a:pt x="4746" y="292"/>
                  </a:lnTo>
                  <a:lnTo>
                    <a:pt x="4746" y="292"/>
                  </a:lnTo>
                  <a:lnTo>
                    <a:pt x="4721" y="284"/>
                  </a:lnTo>
                  <a:lnTo>
                    <a:pt x="4729" y="284"/>
                  </a:lnTo>
                  <a:lnTo>
                    <a:pt x="4704" y="276"/>
                  </a:lnTo>
                  <a:lnTo>
                    <a:pt x="4712" y="276"/>
                  </a:lnTo>
                  <a:lnTo>
                    <a:pt x="4687" y="267"/>
                  </a:lnTo>
                  <a:lnTo>
                    <a:pt x="4696" y="267"/>
                  </a:lnTo>
                  <a:lnTo>
                    <a:pt x="4671" y="259"/>
                  </a:lnTo>
                  <a:lnTo>
                    <a:pt x="4671" y="259"/>
                  </a:lnTo>
                  <a:lnTo>
                    <a:pt x="4654" y="251"/>
                  </a:lnTo>
                  <a:lnTo>
                    <a:pt x="4654" y="251"/>
                  </a:lnTo>
                  <a:lnTo>
                    <a:pt x="4629" y="251"/>
                  </a:lnTo>
                  <a:lnTo>
                    <a:pt x="4637" y="251"/>
                  </a:lnTo>
                  <a:lnTo>
                    <a:pt x="4612" y="251"/>
                  </a:lnTo>
                  <a:lnTo>
                    <a:pt x="4620" y="251"/>
                  </a:lnTo>
                  <a:lnTo>
                    <a:pt x="4595" y="251"/>
                  </a:lnTo>
                  <a:lnTo>
                    <a:pt x="4595" y="251"/>
                  </a:lnTo>
                  <a:lnTo>
                    <a:pt x="4579" y="251"/>
                  </a:lnTo>
                  <a:lnTo>
                    <a:pt x="4478" y="251"/>
                  </a:lnTo>
                  <a:lnTo>
                    <a:pt x="4453" y="251"/>
                  </a:lnTo>
                  <a:lnTo>
                    <a:pt x="4453" y="251"/>
                  </a:lnTo>
                  <a:lnTo>
                    <a:pt x="4428" y="251"/>
                  </a:lnTo>
                  <a:lnTo>
                    <a:pt x="4412" y="251"/>
                  </a:lnTo>
                  <a:lnTo>
                    <a:pt x="4412" y="251"/>
                  </a:lnTo>
                  <a:lnTo>
                    <a:pt x="4387" y="251"/>
                  </a:lnTo>
                  <a:lnTo>
                    <a:pt x="4361" y="251"/>
                  </a:lnTo>
                  <a:lnTo>
                    <a:pt x="4361" y="251"/>
                  </a:lnTo>
                  <a:lnTo>
                    <a:pt x="4336" y="251"/>
                  </a:lnTo>
                  <a:lnTo>
                    <a:pt x="4320" y="251"/>
                  </a:lnTo>
                  <a:lnTo>
                    <a:pt x="4320" y="251"/>
                  </a:lnTo>
                  <a:lnTo>
                    <a:pt x="4295" y="259"/>
                  </a:lnTo>
                  <a:lnTo>
                    <a:pt x="4270" y="267"/>
                  </a:lnTo>
                  <a:lnTo>
                    <a:pt x="4270" y="267"/>
                  </a:lnTo>
                  <a:lnTo>
                    <a:pt x="4270" y="309"/>
                  </a:lnTo>
                  <a:lnTo>
                    <a:pt x="4253" y="309"/>
                  </a:lnTo>
                  <a:lnTo>
                    <a:pt x="4228" y="317"/>
                  </a:lnTo>
                  <a:lnTo>
                    <a:pt x="4203" y="326"/>
                  </a:lnTo>
                  <a:lnTo>
                    <a:pt x="4178" y="334"/>
                  </a:lnTo>
                  <a:lnTo>
                    <a:pt x="4153" y="351"/>
                  </a:lnTo>
                  <a:lnTo>
                    <a:pt x="4128" y="359"/>
                  </a:lnTo>
                  <a:lnTo>
                    <a:pt x="4111" y="368"/>
                  </a:lnTo>
                  <a:lnTo>
                    <a:pt x="4086" y="376"/>
                  </a:lnTo>
                  <a:lnTo>
                    <a:pt x="4061" y="393"/>
                  </a:lnTo>
                  <a:lnTo>
                    <a:pt x="4036" y="401"/>
                  </a:lnTo>
                  <a:lnTo>
                    <a:pt x="4011" y="409"/>
                  </a:lnTo>
                  <a:lnTo>
                    <a:pt x="3994" y="426"/>
                  </a:lnTo>
                  <a:lnTo>
                    <a:pt x="3969" y="434"/>
                  </a:lnTo>
                  <a:lnTo>
                    <a:pt x="3944" y="451"/>
                  </a:lnTo>
                  <a:lnTo>
                    <a:pt x="3919" y="459"/>
                  </a:lnTo>
                  <a:lnTo>
                    <a:pt x="3877" y="485"/>
                  </a:lnTo>
                  <a:lnTo>
                    <a:pt x="3827" y="518"/>
                  </a:lnTo>
                  <a:lnTo>
                    <a:pt x="3785" y="543"/>
                  </a:lnTo>
                  <a:lnTo>
                    <a:pt x="3743" y="568"/>
                  </a:lnTo>
                  <a:lnTo>
                    <a:pt x="3701" y="593"/>
                  </a:lnTo>
                  <a:lnTo>
                    <a:pt x="3660" y="627"/>
                  </a:lnTo>
                  <a:lnTo>
                    <a:pt x="3626" y="652"/>
                  </a:lnTo>
                  <a:lnTo>
                    <a:pt x="3585" y="677"/>
                  </a:lnTo>
                  <a:lnTo>
                    <a:pt x="3551" y="702"/>
                  </a:lnTo>
                  <a:lnTo>
                    <a:pt x="3518" y="727"/>
                  </a:lnTo>
                  <a:lnTo>
                    <a:pt x="3484" y="752"/>
                  </a:lnTo>
                  <a:lnTo>
                    <a:pt x="3426" y="794"/>
                  </a:lnTo>
                  <a:lnTo>
                    <a:pt x="3376" y="835"/>
                  </a:lnTo>
                  <a:lnTo>
                    <a:pt x="3326" y="869"/>
                  </a:lnTo>
                  <a:lnTo>
                    <a:pt x="3275" y="911"/>
                  </a:lnTo>
                  <a:lnTo>
                    <a:pt x="3225" y="952"/>
                  </a:lnTo>
                  <a:lnTo>
                    <a:pt x="3175" y="1002"/>
                  </a:lnTo>
                  <a:lnTo>
                    <a:pt x="3125" y="1044"/>
                  </a:lnTo>
                  <a:lnTo>
                    <a:pt x="3075" y="1086"/>
                  </a:lnTo>
                  <a:lnTo>
                    <a:pt x="3025" y="1128"/>
                  </a:lnTo>
                  <a:lnTo>
                    <a:pt x="2975" y="1178"/>
                  </a:lnTo>
                  <a:lnTo>
                    <a:pt x="2925" y="1220"/>
                  </a:lnTo>
                  <a:lnTo>
                    <a:pt x="2874" y="1261"/>
                  </a:lnTo>
                  <a:lnTo>
                    <a:pt x="2824" y="1312"/>
                  </a:lnTo>
                  <a:lnTo>
                    <a:pt x="2783" y="1362"/>
                  </a:lnTo>
                  <a:lnTo>
                    <a:pt x="2732" y="1403"/>
                  </a:lnTo>
                  <a:lnTo>
                    <a:pt x="2682" y="1454"/>
                  </a:lnTo>
                  <a:lnTo>
                    <a:pt x="2641" y="1504"/>
                  </a:lnTo>
                  <a:lnTo>
                    <a:pt x="2590" y="1545"/>
                  </a:lnTo>
                  <a:lnTo>
                    <a:pt x="2549" y="1596"/>
                  </a:lnTo>
                  <a:lnTo>
                    <a:pt x="2499" y="1646"/>
                  </a:lnTo>
                  <a:lnTo>
                    <a:pt x="2457" y="1696"/>
                  </a:lnTo>
                  <a:lnTo>
                    <a:pt x="2407" y="1746"/>
                  </a:lnTo>
                  <a:lnTo>
                    <a:pt x="2365" y="1796"/>
                  </a:lnTo>
                  <a:lnTo>
                    <a:pt x="2323" y="1846"/>
                  </a:lnTo>
                  <a:lnTo>
                    <a:pt x="2273" y="1896"/>
                  </a:lnTo>
                  <a:lnTo>
                    <a:pt x="2231" y="1955"/>
                  </a:lnTo>
                  <a:lnTo>
                    <a:pt x="2189" y="2005"/>
                  </a:lnTo>
                  <a:lnTo>
                    <a:pt x="2148" y="2055"/>
                  </a:lnTo>
                  <a:lnTo>
                    <a:pt x="2114" y="2097"/>
                  </a:lnTo>
                  <a:lnTo>
                    <a:pt x="2106" y="2105"/>
                  </a:lnTo>
                  <a:lnTo>
                    <a:pt x="2064" y="2164"/>
                  </a:lnTo>
                  <a:lnTo>
                    <a:pt x="2014" y="2214"/>
                  </a:lnTo>
                  <a:lnTo>
                    <a:pt x="1972" y="2264"/>
                  </a:lnTo>
                  <a:lnTo>
                    <a:pt x="1930" y="2322"/>
                  </a:lnTo>
                  <a:lnTo>
                    <a:pt x="1889" y="2373"/>
                  </a:lnTo>
                  <a:lnTo>
                    <a:pt x="1855" y="2431"/>
                  </a:lnTo>
                  <a:lnTo>
                    <a:pt x="1813" y="2481"/>
                  </a:lnTo>
                  <a:lnTo>
                    <a:pt x="1772" y="2540"/>
                  </a:lnTo>
                  <a:lnTo>
                    <a:pt x="1730" y="2590"/>
                  </a:lnTo>
                  <a:lnTo>
                    <a:pt x="1688" y="2648"/>
                  </a:lnTo>
                  <a:lnTo>
                    <a:pt x="1646" y="2707"/>
                  </a:lnTo>
                  <a:lnTo>
                    <a:pt x="1613" y="2757"/>
                  </a:lnTo>
                  <a:lnTo>
                    <a:pt x="1571" y="2815"/>
                  </a:lnTo>
                  <a:lnTo>
                    <a:pt x="1496" y="2924"/>
                  </a:lnTo>
                  <a:lnTo>
                    <a:pt x="1412" y="3041"/>
                  </a:lnTo>
                  <a:lnTo>
                    <a:pt x="1337" y="3149"/>
                  </a:lnTo>
                  <a:lnTo>
                    <a:pt x="1262" y="3266"/>
                  </a:lnTo>
                  <a:lnTo>
                    <a:pt x="1187" y="3375"/>
                  </a:lnTo>
                  <a:lnTo>
                    <a:pt x="1112" y="3492"/>
                  </a:lnTo>
                  <a:lnTo>
                    <a:pt x="1045" y="3601"/>
                  </a:lnTo>
                  <a:lnTo>
                    <a:pt x="970" y="3718"/>
                  </a:lnTo>
                  <a:lnTo>
                    <a:pt x="895" y="3835"/>
                  </a:lnTo>
                  <a:lnTo>
                    <a:pt x="828" y="3943"/>
                  </a:lnTo>
                  <a:lnTo>
                    <a:pt x="753" y="4060"/>
                  </a:lnTo>
                  <a:lnTo>
                    <a:pt x="719" y="4119"/>
                  </a:lnTo>
                  <a:lnTo>
                    <a:pt x="686" y="4177"/>
                  </a:lnTo>
                  <a:lnTo>
                    <a:pt x="661" y="4210"/>
                  </a:lnTo>
                  <a:lnTo>
                    <a:pt x="644" y="4244"/>
                  </a:lnTo>
                  <a:lnTo>
                    <a:pt x="627" y="4277"/>
                  </a:lnTo>
                  <a:lnTo>
                    <a:pt x="602" y="4319"/>
                  </a:lnTo>
                  <a:lnTo>
                    <a:pt x="585" y="4352"/>
                  </a:lnTo>
                  <a:lnTo>
                    <a:pt x="560" y="4386"/>
                  </a:lnTo>
                  <a:lnTo>
                    <a:pt x="544" y="4428"/>
                  </a:lnTo>
                  <a:lnTo>
                    <a:pt x="527" y="4469"/>
                  </a:lnTo>
                  <a:lnTo>
                    <a:pt x="510" y="4503"/>
                  </a:lnTo>
                  <a:lnTo>
                    <a:pt x="494" y="4545"/>
                  </a:lnTo>
                  <a:lnTo>
                    <a:pt x="477" y="4578"/>
                  </a:lnTo>
                  <a:lnTo>
                    <a:pt x="468" y="4603"/>
                  </a:lnTo>
                  <a:lnTo>
                    <a:pt x="460" y="4620"/>
                  </a:lnTo>
                  <a:lnTo>
                    <a:pt x="452" y="4636"/>
                  </a:lnTo>
                  <a:lnTo>
                    <a:pt x="443" y="4653"/>
                  </a:lnTo>
                  <a:lnTo>
                    <a:pt x="443" y="4678"/>
                  </a:lnTo>
                  <a:lnTo>
                    <a:pt x="435" y="4695"/>
                  </a:lnTo>
                  <a:lnTo>
                    <a:pt x="435" y="4712"/>
                  </a:lnTo>
                  <a:lnTo>
                    <a:pt x="427" y="4728"/>
                  </a:lnTo>
                  <a:lnTo>
                    <a:pt x="427" y="4745"/>
                  </a:lnTo>
                  <a:lnTo>
                    <a:pt x="427" y="4770"/>
                  </a:lnTo>
                  <a:lnTo>
                    <a:pt x="427" y="4779"/>
                  </a:lnTo>
                  <a:lnTo>
                    <a:pt x="427" y="4804"/>
                  </a:lnTo>
                  <a:lnTo>
                    <a:pt x="427" y="4812"/>
                  </a:lnTo>
                  <a:lnTo>
                    <a:pt x="427" y="4837"/>
                  </a:lnTo>
                  <a:lnTo>
                    <a:pt x="427" y="4837"/>
                  </a:lnTo>
                  <a:lnTo>
                    <a:pt x="427" y="4845"/>
                  </a:lnTo>
                  <a:lnTo>
                    <a:pt x="427" y="4845"/>
                  </a:lnTo>
                  <a:lnTo>
                    <a:pt x="427" y="4862"/>
                  </a:lnTo>
                  <a:lnTo>
                    <a:pt x="427" y="4962"/>
                  </a:lnTo>
                  <a:lnTo>
                    <a:pt x="427" y="4971"/>
                  </a:lnTo>
                  <a:lnTo>
                    <a:pt x="427" y="4979"/>
                  </a:lnTo>
                  <a:lnTo>
                    <a:pt x="427" y="4996"/>
                  </a:lnTo>
                  <a:lnTo>
                    <a:pt x="427" y="5004"/>
                  </a:lnTo>
                  <a:lnTo>
                    <a:pt x="427" y="5012"/>
                  </a:lnTo>
                  <a:lnTo>
                    <a:pt x="427" y="5021"/>
                  </a:lnTo>
                  <a:lnTo>
                    <a:pt x="427" y="5029"/>
                  </a:lnTo>
                  <a:lnTo>
                    <a:pt x="427" y="5037"/>
                  </a:lnTo>
                  <a:lnTo>
                    <a:pt x="435" y="5046"/>
                  </a:lnTo>
                  <a:lnTo>
                    <a:pt x="443" y="5054"/>
                  </a:lnTo>
                  <a:lnTo>
                    <a:pt x="443" y="5063"/>
                  </a:lnTo>
                  <a:lnTo>
                    <a:pt x="460" y="5079"/>
                  </a:lnTo>
                  <a:lnTo>
                    <a:pt x="468" y="5096"/>
                  </a:lnTo>
                  <a:lnTo>
                    <a:pt x="485" y="5104"/>
                  </a:lnTo>
                  <a:lnTo>
                    <a:pt x="494" y="5121"/>
                  </a:lnTo>
                  <a:lnTo>
                    <a:pt x="510" y="5129"/>
                  </a:lnTo>
                  <a:lnTo>
                    <a:pt x="519" y="5138"/>
                  </a:lnTo>
                  <a:lnTo>
                    <a:pt x="535" y="5154"/>
                  </a:lnTo>
                  <a:lnTo>
                    <a:pt x="544" y="5163"/>
                  </a:lnTo>
                  <a:lnTo>
                    <a:pt x="560" y="5171"/>
                  </a:lnTo>
                  <a:lnTo>
                    <a:pt x="569" y="5180"/>
                  </a:lnTo>
                  <a:lnTo>
                    <a:pt x="585" y="5188"/>
                  </a:lnTo>
                  <a:lnTo>
                    <a:pt x="602" y="5196"/>
                  </a:lnTo>
                  <a:lnTo>
                    <a:pt x="619" y="5205"/>
                  </a:lnTo>
                  <a:lnTo>
                    <a:pt x="627" y="5205"/>
                  </a:lnTo>
                  <a:lnTo>
                    <a:pt x="644" y="5213"/>
                  </a:lnTo>
                  <a:lnTo>
                    <a:pt x="661" y="5213"/>
                  </a:lnTo>
                  <a:lnTo>
                    <a:pt x="677" y="5221"/>
                  </a:lnTo>
                  <a:lnTo>
                    <a:pt x="694" y="5221"/>
                  </a:lnTo>
                  <a:lnTo>
                    <a:pt x="711" y="5221"/>
                  </a:lnTo>
                  <a:lnTo>
                    <a:pt x="711" y="5221"/>
                  </a:lnTo>
                  <a:lnTo>
                    <a:pt x="727" y="5221"/>
                  </a:lnTo>
                  <a:lnTo>
                    <a:pt x="753" y="5221"/>
                  </a:lnTo>
                  <a:lnTo>
                    <a:pt x="744" y="5221"/>
                  </a:lnTo>
                  <a:lnTo>
                    <a:pt x="761" y="5221"/>
                  </a:lnTo>
                  <a:lnTo>
                    <a:pt x="786" y="5221"/>
                  </a:lnTo>
                  <a:lnTo>
                    <a:pt x="786" y="5221"/>
                  </a:lnTo>
                  <a:lnTo>
                    <a:pt x="803" y="5221"/>
                  </a:lnTo>
                  <a:lnTo>
                    <a:pt x="828" y="5221"/>
                  </a:lnTo>
                  <a:lnTo>
                    <a:pt x="970" y="5221"/>
                  </a:ln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3" name="Google Shape;813;p31"/>
            <p:cNvSpPr/>
            <p:nvPr/>
          </p:nvSpPr>
          <p:spPr>
            <a:xfrm>
              <a:off x="4797909" y="8641444"/>
              <a:ext cx="208162" cy="177678"/>
            </a:xfrm>
            <a:custGeom>
              <a:avLst/>
              <a:gdLst/>
              <a:ahLst/>
              <a:cxnLst/>
              <a:rect l="l" t="t" r="r" b="b"/>
              <a:pathLst>
                <a:path w="4220" h="3602" extrusionOk="0">
                  <a:moveTo>
                    <a:pt x="235" y="1295"/>
                  </a:moveTo>
                  <a:lnTo>
                    <a:pt x="293" y="1321"/>
                  </a:lnTo>
                  <a:lnTo>
                    <a:pt x="301" y="1321"/>
                  </a:lnTo>
                  <a:lnTo>
                    <a:pt x="318" y="1362"/>
                  </a:lnTo>
                  <a:lnTo>
                    <a:pt x="343" y="1404"/>
                  </a:lnTo>
                  <a:lnTo>
                    <a:pt x="360" y="1446"/>
                  </a:lnTo>
                  <a:lnTo>
                    <a:pt x="385" y="1488"/>
                  </a:lnTo>
                  <a:lnTo>
                    <a:pt x="402" y="1529"/>
                  </a:lnTo>
                  <a:lnTo>
                    <a:pt x="427" y="1571"/>
                  </a:lnTo>
                  <a:lnTo>
                    <a:pt x="452" y="1613"/>
                  </a:lnTo>
                  <a:lnTo>
                    <a:pt x="477" y="1655"/>
                  </a:lnTo>
                  <a:lnTo>
                    <a:pt x="502" y="1696"/>
                  </a:lnTo>
                  <a:lnTo>
                    <a:pt x="527" y="1738"/>
                  </a:lnTo>
                  <a:lnTo>
                    <a:pt x="552" y="1780"/>
                  </a:lnTo>
                  <a:lnTo>
                    <a:pt x="585" y="1822"/>
                  </a:lnTo>
                  <a:lnTo>
                    <a:pt x="611" y="1864"/>
                  </a:lnTo>
                  <a:lnTo>
                    <a:pt x="644" y="1905"/>
                  </a:lnTo>
                  <a:lnTo>
                    <a:pt x="652" y="1922"/>
                  </a:lnTo>
                  <a:lnTo>
                    <a:pt x="669" y="1939"/>
                  </a:lnTo>
                  <a:lnTo>
                    <a:pt x="702" y="1980"/>
                  </a:lnTo>
                  <a:lnTo>
                    <a:pt x="736" y="2022"/>
                  </a:lnTo>
                  <a:lnTo>
                    <a:pt x="769" y="2056"/>
                  </a:lnTo>
                  <a:lnTo>
                    <a:pt x="803" y="2097"/>
                  </a:lnTo>
                  <a:lnTo>
                    <a:pt x="836" y="2131"/>
                  </a:lnTo>
                  <a:lnTo>
                    <a:pt x="869" y="2173"/>
                  </a:lnTo>
                  <a:lnTo>
                    <a:pt x="903" y="2206"/>
                  </a:lnTo>
                  <a:lnTo>
                    <a:pt x="936" y="2248"/>
                  </a:lnTo>
                  <a:lnTo>
                    <a:pt x="978" y="2281"/>
                  </a:lnTo>
                  <a:lnTo>
                    <a:pt x="1012" y="2315"/>
                  </a:lnTo>
                  <a:lnTo>
                    <a:pt x="1053" y="2348"/>
                  </a:lnTo>
                  <a:lnTo>
                    <a:pt x="1087" y="2381"/>
                  </a:lnTo>
                  <a:lnTo>
                    <a:pt x="1128" y="2415"/>
                  </a:lnTo>
                  <a:lnTo>
                    <a:pt x="1162" y="2448"/>
                  </a:lnTo>
                  <a:lnTo>
                    <a:pt x="1204" y="2482"/>
                  </a:lnTo>
                  <a:lnTo>
                    <a:pt x="1245" y="2515"/>
                  </a:lnTo>
                  <a:lnTo>
                    <a:pt x="1287" y="2540"/>
                  </a:lnTo>
                  <a:lnTo>
                    <a:pt x="1329" y="2574"/>
                  </a:lnTo>
                  <a:lnTo>
                    <a:pt x="1371" y="2607"/>
                  </a:lnTo>
                  <a:lnTo>
                    <a:pt x="1371" y="2607"/>
                  </a:lnTo>
                  <a:lnTo>
                    <a:pt x="1413" y="2632"/>
                  </a:lnTo>
                  <a:lnTo>
                    <a:pt x="1454" y="2657"/>
                  </a:lnTo>
                  <a:lnTo>
                    <a:pt x="1496" y="2691"/>
                  </a:lnTo>
                  <a:lnTo>
                    <a:pt x="1538" y="2716"/>
                  </a:lnTo>
                  <a:lnTo>
                    <a:pt x="1580" y="2741"/>
                  </a:lnTo>
                  <a:lnTo>
                    <a:pt x="1621" y="2766"/>
                  </a:lnTo>
                  <a:lnTo>
                    <a:pt x="1663" y="2791"/>
                  </a:lnTo>
                  <a:lnTo>
                    <a:pt x="1705" y="2816"/>
                  </a:lnTo>
                  <a:lnTo>
                    <a:pt x="1747" y="2833"/>
                  </a:lnTo>
                  <a:lnTo>
                    <a:pt x="1797" y="2858"/>
                  </a:lnTo>
                  <a:lnTo>
                    <a:pt x="1839" y="2883"/>
                  </a:lnTo>
                  <a:lnTo>
                    <a:pt x="1880" y="2899"/>
                  </a:lnTo>
                  <a:lnTo>
                    <a:pt x="1922" y="2916"/>
                  </a:lnTo>
                  <a:lnTo>
                    <a:pt x="1972" y="2933"/>
                  </a:lnTo>
                  <a:lnTo>
                    <a:pt x="2014" y="2950"/>
                  </a:lnTo>
                  <a:lnTo>
                    <a:pt x="2056" y="2966"/>
                  </a:lnTo>
                  <a:lnTo>
                    <a:pt x="2106" y="2983"/>
                  </a:lnTo>
                  <a:lnTo>
                    <a:pt x="2148" y="3000"/>
                  </a:lnTo>
                  <a:lnTo>
                    <a:pt x="2189" y="3016"/>
                  </a:lnTo>
                  <a:lnTo>
                    <a:pt x="2240" y="3025"/>
                  </a:lnTo>
                  <a:lnTo>
                    <a:pt x="2281" y="3041"/>
                  </a:lnTo>
                  <a:lnTo>
                    <a:pt x="2323" y="3050"/>
                  </a:lnTo>
                  <a:lnTo>
                    <a:pt x="2331" y="3050"/>
                  </a:lnTo>
                  <a:lnTo>
                    <a:pt x="2373" y="3058"/>
                  </a:lnTo>
                  <a:lnTo>
                    <a:pt x="2415" y="3067"/>
                  </a:lnTo>
                  <a:lnTo>
                    <a:pt x="2457" y="3075"/>
                  </a:lnTo>
                  <a:lnTo>
                    <a:pt x="2482" y="3075"/>
                  </a:lnTo>
                  <a:lnTo>
                    <a:pt x="2507" y="3075"/>
                  </a:lnTo>
                  <a:lnTo>
                    <a:pt x="2524" y="3075"/>
                  </a:lnTo>
                  <a:lnTo>
                    <a:pt x="2549" y="3075"/>
                  </a:lnTo>
                  <a:lnTo>
                    <a:pt x="2574" y="3075"/>
                  </a:lnTo>
                  <a:lnTo>
                    <a:pt x="2590" y="3075"/>
                  </a:lnTo>
                  <a:lnTo>
                    <a:pt x="2624" y="3075"/>
                  </a:lnTo>
                  <a:lnTo>
                    <a:pt x="2649" y="3075"/>
                  </a:lnTo>
                  <a:lnTo>
                    <a:pt x="2858" y="3075"/>
                  </a:lnTo>
                  <a:lnTo>
                    <a:pt x="2883" y="3075"/>
                  </a:lnTo>
                  <a:lnTo>
                    <a:pt x="2908" y="3075"/>
                  </a:lnTo>
                  <a:lnTo>
                    <a:pt x="2933" y="3075"/>
                  </a:lnTo>
                  <a:lnTo>
                    <a:pt x="2958" y="3075"/>
                  </a:lnTo>
                  <a:lnTo>
                    <a:pt x="2975" y="3075"/>
                  </a:lnTo>
                  <a:lnTo>
                    <a:pt x="3000" y="3075"/>
                  </a:lnTo>
                  <a:lnTo>
                    <a:pt x="3025" y="3075"/>
                  </a:lnTo>
                  <a:lnTo>
                    <a:pt x="3042" y="3075"/>
                  </a:lnTo>
                  <a:lnTo>
                    <a:pt x="3067" y="3075"/>
                  </a:lnTo>
                  <a:lnTo>
                    <a:pt x="3083" y="3067"/>
                  </a:lnTo>
                  <a:lnTo>
                    <a:pt x="3100" y="3067"/>
                  </a:lnTo>
                  <a:lnTo>
                    <a:pt x="3125" y="3058"/>
                  </a:lnTo>
                  <a:lnTo>
                    <a:pt x="3142" y="3050"/>
                  </a:lnTo>
                  <a:lnTo>
                    <a:pt x="3158" y="3041"/>
                  </a:lnTo>
                  <a:lnTo>
                    <a:pt x="3184" y="3033"/>
                  </a:lnTo>
                  <a:lnTo>
                    <a:pt x="3200" y="3025"/>
                  </a:lnTo>
                  <a:lnTo>
                    <a:pt x="3217" y="3025"/>
                  </a:lnTo>
                  <a:lnTo>
                    <a:pt x="3225" y="3025"/>
                  </a:lnTo>
                  <a:lnTo>
                    <a:pt x="3234" y="3025"/>
                  </a:lnTo>
                  <a:lnTo>
                    <a:pt x="3250" y="3008"/>
                  </a:lnTo>
                  <a:lnTo>
                    <a:pt x="3250" y="3008"/>
                  </a:lnTo>
                  <a:lnTo>
                    <a:pt x="3267" y="3000"/>
                  </a:lnTo>
                  <a:lnTo>
                    <a:pt x="3284" y="2991"/>
                  </a:lnTo>
                  <a:lnTo>
                    <a:pt x="3284" y="2991"/>
                  </a:lnTo>
                  <a:lnTo>
                    <a:pt x="3309" y="2983"/>
                  </a:lnTo>
                  <a:lnTo>
                    <a:pt x="3326" y="2975"/>
                  </a:lnTo>
                  <a:lnTo>
                    <a:pt x="3326" y="2975"/>
                  </a:lnTo>
                  <a:lnTo>
                    <a:pt x="3342" y="2958"/>
                  </a:lnTo>
                  <a:lnTo>
                    <a:pt x="3359" y="2950"/>
                  </a:lnTo>
                  <a:lnTo>
                    <a:pt x="3359" y="2950"/>
                  </a:lnTo>
                  <a:lnTo>
                    <a:pt x="3376" y="2941"/>
                  </a:lnTo>
                  <a:lnTo>
                    <a:pt x="3392" y="2924"/>
                  </a:lnTo>
                  <a:lnTo>
                    <a:pt x="3392" y="2924"/>
                  </a:lnTo>
                  <a:lnTo>
                    <a:pt x="3409" y="2916"/>
                  </a:lnTo>
                  <a:lnTo>
                    <a:pt x="3426" y="2899"/>
                  </a:lnTo>
                  <a:lnTo>
                    <a:pt x="3426" y="2899"/>
                  </a:lnTo>
                  <a:lnTo>
                    <a:pt x="3443" y="2891"/>
                  </a:lnTo>
                  <a:lnTo>
                    <a:pt x="3459" y="2874"/>
                  </a:lnTo>
                  <a:lnTo>
                    <a:pt x="3459" y="2874"/>
                  </a:lnTo>
                  <a:lnTo>
                    <a:pt x="3476" y="2858"/>
                  </a:lnTo>
                  <a:lnTo>
                    <a:pt x="3493" y="2849"/>
                  </a:lnTo>
                  <a:lnTo>
                    <a:pt x="3493" y="2849"/>
                  </a:lnTo>
                  <a:lnTo>
                    <a:pt x="3501" y="2833"/>
                  </a:lnTo>
                  <a:lnTo>
                    <a:pt x="3518" y="2816"/>
                  </a:lnTo>
                  <a:lnTo>
                    <a:pt x="3518" y="2816"/>
                  </a:lnTo>
                  <a:lnTo>
                    <a:pt x="3534" y="2799"/>
                  </a:lnTo>
                  <a:lnTo>
                    <a:pt x="3543" y="2791"/>
                  </a:lnTo>
                  <a:lnTo>
                    <a:pt x="3543" y="2791"/>
                  </a:lnTo>
                  <a:lnTo>
                    <a:pt x="3559" y="2774"/>
                  </a:lnTo>
                  <a:lnTo>
                    <a:pt x="3576" y="2757"/>
                  </a:lnTo>
                  <a:lnTo>
                    <a:pt x="3576" y="2757"/>
                  </a:lnTo>
                  <a:lnTo>
                    <a:pt x="3585" y="2741"/>
                  </a:lnTo>
                  <a:lnTo>
                    <a:pt x="3585" y="2741"/>
                  </a:lnTo>
                  <a:lnTo>
                    <a:pt x="3593" y="2724"/>
                  </a:lnTo>
                  <a:lnTo>
                    <a:pt x="3593" y="2724"/>
                  </a:lnTo>
                  <a:lnTo>
                    <a:pt x="3610" y="2707"/>
                  </a:lnTo>
                  <a:lnTo>
                    <a:pt x="3618" y="2691"/>
                  </a:lnTo>
                  <a:lnTo>
                    <a:pt x="3618" y="2691"/>
                  </a:lnTo>
                  <a:lnTo>
                    <a:pt x="3635" y="2674"/>
                  </a:lnTo>
                  <a:lnTo>
                    <a:pt x="3643" y="2657"/>
                  </a:lnTo>
                  <a:lnTo>
                    <a:pt x="3643" y="2657"/>
                  </a:lnTo>
                  <a:lnTo>
                    <a:pt x="3660" y="2640"/>
                  </a:lnTo>
                  <a:lnTo>
                    <a:pt x="3668" y="2624"/>
                  </a:lnTo>
                  <a:lnTo>
                    <a:pt x="3668" y="2624"/>
                  </a:lnTo>
                  <a:lnTo>
                    <a:pt x="3676" y="2607"/>
                  </a:lnTo>
                  <a:lnTo>
                    <a:pt x="3693" y="2590"/>
                  </a:lnTo>
                  <a:lnTo>
                    <a:pt x="3693" y="2590"/>
                  </a:lnTo>
                  <a:lnTo>
                    <a:pt x="3702" y="2565"/>
                  </a:lnTo>
                  <a:lnTo>
                    <a:pt x="3710" y="2549"/>
                  </a:lnTo>
                  <a:lnTo>
                    <a:pt x="3710" y="2549"/>
                  </a:lnTo>
                  <a:lnTo>
                    <a:pt x="3718" y="2532"/>
                  </a:lnTo>
                  <a:lnTo>
                    <a:pt x="3727" y="2507"/>
                  </a:lnTo>
                  <a:lnTo>
                    <a:pt x="3727" y="2507"/>
                  </a:lnTo>
                  <a:lnTo>
                    <a:pt x="3735" y="2490"/>
                  </a:lnTo>
                  <a:lnTo>
                    <a:pt x="3743" y="2473"/>
                  </a:lnTo>
                  <a:lnTo>
                    <a:pt x="3752" y="2448"/>
                  </a:lnTo>
                  <a:lnTo>
                    <a:pt x="3760" y="2432"/>
                  </a:lnTo>
                  <a:lnTo>
                    <a:pt x="3768" y="2415"/>
                  </a:lnTo>
                  <a:lnTo>
                    <a:pt x="3768" y="2398"/>
                  </a:lnTo>
                  <a:lnTo>
                    <a:pt x="3777" y="2373"/>
                  </a:lnTo>
                  <a:lnTo>
                    <a:pt x="3785" y="2356"/>
                  </a:lnTo>
                  <a:lnTo>
                    <a:pt x="3793" y="2340"/>
                  </a:lnTo>
                  <a:lnTo>
                    <a:pt x="3793" y="2315"/>
                  </a:lnTo>
                  <a:lnTo>
                    <a:pt x="3802" y="2298"/>
                  </a:lnTo>
                  <a:lnTo>
                    <a:pt x="3802" y="2273"/>
                  </a:lnTo>
                  <a:lnTo>
                    <a:pt x="3802" y="2273"/>
                  </a:lnTo>
                  <a:lnTo>
                    <a:pt x="3802" y="2256"/>
                  </a:lnTo>
                  <a:lnTo>
                    <a:pt x="3802" y="2231"/>
                  </a:lnTo>
                  <a:lnTo>
                    <a:pt x="3802" y="2214"/>
                  </a:lnTo>
                  <a:lnTo>
                    <a:pt x="3802" y="2189"/>
                  </a:lnTo>
                  <a:lnTo>
                    <a:pt x="3802" y="2173"/>
                  </a:lnTo>
                  <a:lnTo>
                    <a:pt x="3802" y="2148"/>
                  </a:lnTo>
                  <a:lnTo>
                    <a:pt x="3802" y="2131"/>
                  </a:lnTo>
                  <a:lnTo>
                    <a:pt x="3802" y="2106"/>
                  </a:lnTo>
                  <a:lnTo>
                    <a:pt x="3802" y="2081"/>
                  </a:lnTo>
                  <a:lnTo>
                    <a:pt x="3802" y="2064"/>
                  </a:lnTo>
                  <a:lnTo>
                    <a:pt x="3802" y="2039"/>
                  </a:lnTo>
                  <a:lnTo>
                    <a:pt x="3802" y="1788"/>
                  </a:lnTo>
                  <a:lnTo>
                    <a:pt x="3802" y="1763"/>
                  </a:lnTo>
                  <a:lnTo>
                    <a:pt x="3802" y="1738"/>
                  </a:lnTo>
                  <a:lnTo>
                    <a:pt x="3802" y="1713"/>
                  </a:lnTo>
                  <a:lnTo>
                    <a:pt x="3802" y="1688"/>
                  </a:lnTo>
                  <a:lnTo>
                    <a:pt x="3802" y="1663"/>
                  </a:lnTo>
                  <a:lnTo>
                    <a:pt x="3802" y="1638"/>
                  </a:lnTo>
                  <a:lnTo>
                    <a:pt x="3802" y="1621"/>
                  </a:lnTo>
                  <a:lnTo>
                    <a:pt x="3802" y="1596"/>
                  </a:lnTo>
                  <a:lnTo>
                    <a:pt x="3802" y="1571"/>
                  </a:lnTo>
                  <a:lnTo>
                    <a:pt x="3802" y="1546"/>
                  </a:lnTo>
                  <a:lnTo>
                    <a:pt x="3802" y="1521"/>
                  </a:lnTo>
                  <a:lnTo>
                    <a:pt x="3793" y="1496"/>
                  </a:lnTo>
                  <a:lnTo>
                    <a:pt x="3793" y="1471"/>
                  </a:lnTo>
                  <a:lnTo>
                    <a:pt x="3785" y="1446"/>
                  </a:lnTo>
                  <a:lnTo>
                    <a:pt x="3777" y="1429"/>
                  </a:lnTo>
                  <a:lnTo>
                    <a:pt x="3768" y="1404"/>
                  </a:lnTo>
                  <a:lnTo>
                    <a:pt x="3760" y="1379"/>
                  </a:lnTo>
                  <a:lnTo>
                    <a:pt x="3760" y="1354"/>
                  </a:lnTo>
                  <a:lnTo>
                    <a:pt x="3752" y="1329"/>
                  </a:lnTo>
                  <a:lnTo>
                    <a:pt x="3743" y="1304"/>
                  </a:lnTo>
                  <a:lnTo>
                    <a:pt x="3735" y="1287"/>
                  </a:lnTo>
                  <a:lnTo>
                    <a:pt x="3727" y="1262"/>
                  </a:lnTo>
                  <a:lnTo>
                    <a:pt x="3718" y="1237"/>
                  </a:lnTo>
                  <a:lnTo>
                    <a:pt x="3710" y="1212"/>
                  </a:lnTo>
                  <a:lnTo>
                    <a:pt x="3702" y="1195"/>
                  </a:lnTo>
                  <a:lnTo>
                    <a:pt x="3702" y="1195"/>
                  </a:lnTo>
                  <a:lnTo>
                    <a:pt x="3685" y="1170"/>
                  </a:lnTo>
                  <a:lnTo>
                    <a:pt x="3676" y="1145"/>
                  </a:lnTo>
                  <a:lnTo>
                    <a:pt x="3668" y="1128"/>
                  </a:lnTo>
                  <a:lnTo>
                    <a:pt x="3660" y="1103"/>
                  </a:lnTo>
                  <a:lnTo>
                    <a:pt x="3643" y="1078"/>
                  </a:lnTo>
                  <a:lnTo>
                    <a:pt x="3635" y="1062"/>
                  </a:lnTo>
                  <a:lnTo>
                    <a:pt x="3618" y="1028"/>
                  </a:lnTo>
                  <a:lnTo>
                    <a:pt x="3601" y="995"/>
                  </a:lnTo>
                  <a:lnTo>
                    <a:pt x="3585" y="961"/>
                  </a:lnTo>
                  <a:lnTo>
                    <a:pt x="3568" y="928"/>
                  </a:lnTo>
                  <a:lnTo>
                    <a:pt x="3551" y="903"/>
                  </a:lnTo>
                  <a:lnTo>
                    <a:pt x="3526" y="869"/>
                  </a:lnTo>
                  <a:lnTo>
                    <a:pt x="3509" y="836"/>
                  </a:lnTo>
                  <a:lnTo>
                    <a:pt x="3493" y="811"/>
                  </a:lnTo>
                  <a:lnTo>
                    <a:pt x="3468" y="778"/>
                  </a:lnTo>
                  <a:lnTo>
                    <a:pt x="3451" y="752"/>
                  </a:lnTo>
                  <a:lnTo>
                    <a:pt x="3426" y="719"/>
                  </a:lnTo>
                  <a:lnTo>
                    <a:pt x="3409" y="694"/>
                  </a:lnTo>
                  <a:lnTo>
                    <a:pt x="3384" y="669"/>
                  </a:lnTo>
                  <a:lnTo>
                    <a:pt x="3359" y="635"/>
                  </a:lnTo>
                  <a:lnTo>
                    <a:pt x="3342" y="610"/>
                  </a:lnTo>
                  <a:lnTo>
                    <a:pt x="3317" y="585"/>
                  </a:lnTo>
                  <a:lnTo>
                    <a:pt x="3292" y="552"/>
                  </a:lnTo>
                  <a:lnTo>
                    <a:pt x="3275" y="527"/>
                  </a:lnTo>
                  <a:lnTo>
                    <a:pt x="3250" y="502"/>
                  </a:lnTo>
                  <a:lnTo>
                    <a:pt x="3225" y="477"/>
                  </a:lnTo>
                  <a:lnTo>
                    <a:pt x="3200" y="443"/>
                  </a:lnTo>
                  <a:lnTo>
                    <a:pt x="3175" y="418"/>
                  </a:lnTo>
                  <a:lnTo>
                    <a:pt x="3150" y="393"/>
                  </a:lnTo>
                  <a:lnTo>
                    <a:pt x="3125" y="368"/>
                  </a:lnTo>
                  <a:lnTo>
                    <a:pt x="3075" y="318"/>
                  </a:lnTo>
                  <a:lnTo>
                    <a:pt x="3016" y="260"/>
                  </a:lnTo>
                  <a:lnTo>
                    <a:pt x="2966" y="209"/>
                  </a:lnTo>
                  <a:lnTo>
                    <a:pt x="2908" y="151"/>
                  </a:lnTo>
                  <a:lnTo>
                    <a:pt x="2900" y="9"/>
                  </a:lnTo>
                  <a:lnTo>
                    <a:pt x="3042" y="1"/>
                  </a:lnTo>
                  <a:lnTo>
                    <a:pt x="3100" y="51"/>
                  </a:lnTo>
                  <a:lnTo>
                    <a:pt x="3167" y="101"/>
                  </a:lnTo>
                  <a:lnTo>
                    <a:pt x="3225" y="151"/>
                  </a:lnTo>
                  <a:lnTo>
                    <a:pt x="3284" y="201"/>
                  </a:lnTo>
                  <a:lnTo>
                    <a:pt x="3309" y="226"/>
                  </a:lnTo>
                  <a:lnTo>
                    <a:pt x="3342" y="251"/>
                  </a:lnTo>
                  <a:lnTo>
                    <a:pt x="3367" y="276"/>
                  </a:lnTo>
                  <a:lnTo>
                    <a:pt x="3401" y="301"/>
                  </a:lnTo>
                  <a:lnTo>
                    <a:pt x="3426" y="326"/>
                  </a:lnTo>
                  <a:lnTo>
                    <a:pt x="3451" y="351"/>
                  </a:lnTo>
                  <a:lnTo>
                    <a:pt x="3484" y="385"/>
                  </a:lnTo>
                  <a:lnTo>
                    <a:pt x="3509" y="410"/>
                  </a:lnTo>
                  <a:lnTo>
                    <a:pt x="3534" y="435"/>
                  </a:lnTo>
                  <a:lnTo>
                    <a:pt x="3559" y="468"/>
                  </a:lnTo>
                  <a:lnTo>
                    <a:pt x="3593" y="493"/>
                  </a:lnTo>
                  <a:lnTo>
                    <a:pt x="3618" y="519"/>
                  </a:lnTo>
                  <a:lnTo>
                    <a:pt x="3643" y="552"/>
                  </a:lnTo>
                  <a:lnTo>
                    <a:pt x="3668" y="577"/>
                  </a:lnTo>
                  <a:lnTo>
                    <a:pt x="3693" y="610"/>
                  </a:lnTo>
                  <a:lnTo>
                    <a:pt x="3718" y="644"/>
                  </a:lnTo>
                  <a:lnTo>
                    <a:pt x="3743" y="669"/>
                  </a:lnTo>
                  <a:lnTo>
                    <a:pt x="3768" y="702"/>
                  </a:lnTo>
                  <a:lnTo>
                    <a:pt x="3793" y="736"/>
                  </a:lnTo>
                  <a:lnTo>
                    <a:pt x="3818" y="769"/>
                  </a:lnTo>
                  <a:lnTo>
                    <a:pt x="3844" y="803"/>
                  </a:lnTo>
                  <a:lnTo>
                    <a:pt x="3860" y="836"/>
                  </a:lnTo>
                  <a:lnTo>
                    <a:pt x="3885" y="869"/>
                  </a:lnTo>
                  <a:lnTo>
                    <a:pt x="3910" y="903"/>
                  </a:lnTo>
                  <a:lnTo>
                    <a:pt x="3927" y="928"/>
                  </a:lnTo>
                  <a:lnTo>
                    <a:pt x="3944" y="953"/>
                  </a:lnTo>
                  <a:lnTo>
                    <a:pt x="3952" y="978"/>
                  </a:lnTo>
                  <a:lnTo>
                    <a:pt x="3969" y="1003"/>
                  </a:lnTo>
                  <a:lnTo>
                    <a:pt x="3986" y="1028"/>
                  </a:lnTo>
                  <a:lnTo>
                    <a:pt x="3994" y="1053"/>
                  </a:lnTo>
                  <a:lnTo>
                    <a:pt x="3994" y="1053"/>
                  </a:lnTo>
                  <a:lnTo>
                    <a:pt x="4011" y="1078"/>
                  </a:lnTo>
                  <a:lnTo>
                    <a:pt x="4019" y="1103"/>
                  </a:lnTo>
                  <a:lnTo>
                    <a:pt x="4036" y="1128"/>
                  </a:lnTo>
                  <a:lnTo>
                    <a:pt x="4044" y="1153"/>
                  </a:lnTo>
                  <a:lnTo>
                    <a:pt x="4061" y="1187"/>
                  </a:lnTo>
                  <a:lnTo>
                    <a:pt x="4069" y="1212"/>
                  </a:lnTo>
                  <a:lnTo>
                    <a:pt x="4086" y="1237"/>
                  </a:lnTo>
                  <a:lnTo>
                    <a:pt x="4094" y="1262"/>
                  </a:lnTo>
                  <a:lnTo>
                    <a:pt x="4103" y="1295"/>
                  </a:lnTo>
                  <a:lnTo>
                    <a:pt x="4111" y="1321"/>
                  </a:lnTo>
                  <a:lnTo>
                    <a:pt x="4128" y="1346"/>
                  </a:lnTo>
                  <a:lnTo>
                    <a:pt x="4136" y="1371"/>
                  </a:lnTo>
                  <a:lnTo>
                    <a:pt x="4144" y="1404"/>
                  </a:lnTo>
                  <a:lnTo>
                    <a:pt x="4153" y="1429"/>
                  </a:lnTo>
                  <a:lnTo>
                    <a:pt x="4161" y="1454"/>
                  </a:lnTo>
                  <a:lnTo>
                    <a:pt x="4169" y="1488"/>
                  </a:lnTo>
                  <a:lnTo>
                    <a:pt x="4178" y="1513"/>
                  </a:lnTo>
                  <a:lnTo>
                    <a:pt x="4186" y="1538"/>
                  </a:lnTo>
                  <a:lnTo>
                    <a:pt x="4194" y="1571"/>
                  </a:lnTo>
                  <a:lnTo>
                    <a:pt x="4194" y="1596"/>
                  </a:lnTo>
                  <a:lnTo>
                    <a:pt x="4203" y="1621"/>
                  </a:lnTo>
                  <a:lnTo>
                    <a:pt x="4211" y="1655"/>
                  </a:lnTo>
                  <a:lnTo>
                    <a:pt x="4219" y="1680"/>
                  </a:lnTo>
                  <a:lnTo>
                    <a:pt x="4219" y="1705"/>
                  </a:lnTo>
                  <a:lnTo>
                    <a:pt x="4219" y="1738"/>
                  </a:lnTo>
                  <a:lnTo>
                    <a:pt x="4219" y="1763"/>
                  </a:lnTo>
                  <a:lnTo>
                    <a:pt x="4219" y="1797"/>
                  </a:lnTo>
                  <a:lnTo>
                    <a:pt x="4219" y="1822"/>
                  </a:lnTo>
                  <a:lnTo>
                    <a:pt x="4219" y="1847"/>
                  </a:lnTo>
                  <a:lnTo>
                    <a:pt x="4219" y="1880"/>
                  </a:lnTo>
                  <a:lnTo>
                    <a:pt x="4219" y="1905"/>
                  </a:lnTo>
                  <a:lnTo>
                    <a:pt x="4219" y="1939"/>
                  </a:lnTo>
                  <a:lnTo>
                    <a:pt x="4219" y="1964"/>
                  </a:lnTo>
                  <a:lnTo>
                    <a:pt x="4219" y="2223"/>
                  </a:lnTo>
                  <a:lnTo>
                    <a:pt x="4219" y="2248"/>
                  </a:lnTo>
                  <a:lnTo>
                    <a:pt x="4219" y="2273"/>
                  </a:lnTo>
                  <a:lnTo>
                    <a:pt x="4219" y="2306"/>
                  </a:lnTo>
                  <a:lnTo>
                    <a:pt x="4219" y="2331"/>
                  </a:lnTo>
                  <a:lnTo>
                    <a:pt x="4219" y="2356"/>
                  </a:lnTo>
                  <a:lnTo>
                    <a:pt x="4219" y="2356"/>
                  </a:lnTo>
                  <a:lnTo>
                    <a:pt x="4219" y="2381"/>
                  </a:lnTo>
                  <a:lnTo>
                    <a:pt x="4219" y="2407"/>
                  </a:lnTo>
                  <a:lnTo>
                    <a:pt x="4219" y="2440"/>
                  </a:lnTo>
                  <a:lnTo>
                    <a:pt x="4211" y="2465"/>
                  </a:lnTo>
                  <a:lnTo>
                    <a:pt x="4203" y="2490"/>
                  </a:lnTo>
                  <a:lnTo>
                    <a:pt x="4194" y="2515"/>
                  </a:lnTo>
                  <a:lnTo>
                    <a:pt x="4194" y="2549"/>
                  </a:lnTo>
                  <a:lnTo>
                    <a:pt x="4186" y="2574"/>
                  </a:lnTo>
                  <a:lnTo>
                    <a:pt x="4178" y="2599"/>
                  </a:lnTo>
                  <a:lnTo>
                    <a:pt x="4169" y="2624"/>
                  </a:lnTo>
                  <a:lnTo>
                    <a:pt x="4161" y="2649"/>
                  </a:lnTo>
                  <a:lnTo>
                    <a:pt x="4111" y="2741"/>
                  </a:lnTo>
                  <a:lnTo>
                    <a:pt x="4103" y="2766"/>
                  </a:lnTo>
                  <a:lnTo>
                    <a:pt x="4086" y="2791"/>
                  </a:lnTo>
                  <a:lnTo>
                    <a:pt x="4077" y="2816"/>
                  </a:lnTo>
                  <a:lnTo>
                    <a:pt x="4069" y="2849"/>
                  </a:lnTo>
                  <a:lnTo>
                    <a:pt x="4052" y="2874"/>
                  </a:lnTo>
                  <a:lnTo>
                    <a:pt x="4044" y="2899"/>
                  </a:lnTo>
                  <a:lnTo>
                    <a:pt x="4027" y="2924"/>
                  </a:lnTo>
                  <a:lnTo>
                    <a:pt x="4019" y="2950"/>
                  </a:lnTo>
                  <a:lnTo>
                    <a:pt x="4002" y="2975"/>
                  </a:lnTo>
                  <a:lnTo>
                    <a:pt x="3986" y="2991"/>
                  </a:lnTo>
                  <a:lnTo>
                    <a:pt x="3977" y="3016"/>
                  </a:lnTo>
                  <a:lnTo>
                    <a:pt x="3960" y="3041"/>
                  </a:lnTo>
                  <a:lnTo>
                    <a:pt x="3944" y="3067"/>
                  </a:lnTo>
                  <a:lnTo>
                    <a:pt x="3944" y="3067"/>
                  </a:lnTo>
                  <a:lnTo>
                    <a:pt x="3927" y="3092"/>
                  </a:lnTo>
                  <a:lnTo>
                    <a:pt x="3910" y="3108"/>
                  </a:lnTo>
                  <a:lnTo>
                    <a:pt x="3894" y="3133"/>
                  </a:lnTo>
                  <a:lnTo>
                    <a:pt x="3877" y="3158"/>
                  </a:lnTo>
                  <a:lnTo>
                    <a:pt x="3860" y="3175"/>
                  </a:lnTo>
                  <a:lnTo>
                    <a:pt x="3835" y="3200"/>
                  </a:lnTo>
                  <a:lnTo>
                    <a:pt x="3818" y="3217"/>
                  </a:lnTo>
                  <a:lnTo>
                    <a:pt x="3793" y="3242"/>
                  </a:lnTo>
                  <a:lnTo>
                    <a:pt x="3777" y="3259"/>
                  </a:lnTo>
                  <a:lnTo>
                    <a:pt x="3752" y="3284"/>
                  </a:lnTo>
                  <a:lnTo>
                    <a:pt x="3735" y="3300"/>
                  </a:lnTo>
                  <a:lnTo>
                    <a:pt x="3710" y="3317"/>
                  </a:lnTo>
                  <a:lnTo>
                    <a:pt x="3685" y="3342"/>
                  </a:lnTo>
                  <a:lnTo>
                    <a:pt x="3660" y="3359"/>
                  </a:lnTo>
                  <a:lnTo>
                    <a:pt x="3643" y="3376"/>
                  </a:lnTo>
                  <a:lnTo>
                    <a:pt x="3618" y="3392"/>
                  </a:lnTo>
                  <a:lnTo>
                    <a:pt x="3593" y="3409"/>
                  </a:lnTo>
                  <a:lnTo>
                    <a:pt x="3568" y="3426"/>
                  </a:lnTo>
                  <a:lnTo>
                    <a:pt x="3543" y="3442"/>
                  </a:lnTo>
                  <a:lnTo>
                    <a:pt x="3509" y="3451"/>
                  </a:lnTo>
                  <a:lnTo>
                    <a:pt x="3484" y="3468"/>
                  </a:lnTo>
                  <a:lnTo>
                    <a:pt x="3459" y="3484"/>
                  </a:lnTo>
                  <a:lnTo>
                    <a:pt x="3451" y="3493"/>
                  </a:lnTo>
                  <a:lnTo>
                    <a:pt x="3434" y="3493"/>
                  </a:lnTo>
                  <a:lnTo>
                    <a:pt x="3401" y="3509"/>
                  </a:lnTo>
                  <a:lnTo>
                    <a:pt x="3376" y="3518"/>
                  </a:lnTo>
                  <a:lnTo>
                    <a:pt x="3342" y="3534"/>
                  </a:lnTo>
                  <a:lnTo>
                    <a:pt x="3317" y="3543"/>
                  </a:lnTo>
                  <a:lnTo>
                    <a:pt x="3284" y="3551"/>
                  </a:lnTo>
                  <a:lnTo>
                    <a:pt x="3259" y="3559"/>
                  </a:lnTo>
                  <a:lnTo>
                    <a:pt x="3225" y="3568"/>
                  </a:lnTo>
                  <a:lnTo>
                    <a:pt x="3192" y="3576"/>
                  </a:lnTo>
                  <a:lnTo>
                    <a:pt x="3167" y="3584"/>
                  </a:lnTo>
                  <a:lnTo>
                    <a:pt x="3133" y="3593"/>
                  </a:lnTo>
                  <a:lnTo>
                    <a:pt x="3100" y="3601"/>
                  </a:lnTo>
                  <a:lnTo>
                    <a:pt x="3067" y="3601"/>
                  </a:lnTo>
                  <a:lnTo>
                    <a:pt x="3033" y="3601"/>
                  </a:lnTo>
                  <a:lnTo>
                    <a:pt x="3000" y="3601"/>
                  </a:lnTo>
                  <a:lnTo>
                    <a:pt x="2966" y="3601"/>
                  </a:lnTo>
                  <a:lnTo>
                    <a:pt x="2933" y="3601"/>
                  </a:lnTo>
                  <a:lnTo>
                    <a:pt x="2900" y="3601"/>
                  </a:lnTo>
                  <a:lnTo>
                    <a:pt x="2866" y="3601"/>
                  </a:lnTo>
                  <a:lnTo>
                    <a:pt x="2691" y="3601"/>
                  </a:lnTo>
                  <a:lnTo>
                    <a:pt x="2649" y="3601"/>
                  </a:lnTo>
                  <a:lnTo>
                    <a:pt x="2615" y="3601"/>
                  </a:lnTo>
                  <a:lnTo>
                    <a:pt x="2574" y="3601"/>
                  </a:lnTo>
                  <a:lnTo>
                    <a:pt x="2540" y="3601"/>
                  </a:lnTo>
                  <a:lnTo>
                    <a:pt x="2507" y="3601"/>
                  </a:lnTo>
                  <a:lnTo>
                    <a:pt x="2482" y="3601"/>
                  </a:lnTo>
                  <a:lnTo>
                    <a:pt x="2457" y="3601"/>
                  </a:lnTo>
                  <a:lnTo>
                    <a:pt x="2432" y="3601"/>
                  </a:lnTo>
                  <a:lnTo>
                    <a:pt x="2398" y="3601"/>
                  </a:lnTo>
                  <a:lnTo>
                    <a:pt x="2373" y="3601"/>
                  </a:lnTo>
                  <a:lnTo>
                    <a:pt x="2315" y="3593"/>
                  </a:lnTo>
                  <a:lnTo>
                    <a:pt x="2265" y="3576"/>
                  </a:lnTo>
                  <a:lnTo>
                    <a:pt x="2214" y="3568"/>
                  </a:lnTo>
                  <a:lnTo>
                    <a:pt x="2206" y="3568"/>
                  </a:lnTo>
                  <a:lnTo>
                    <a:pt x="2156" y="3551"/>
                  </a:lnTo>
                  <a:lnTo>
                    <a:pt x="2098" y="3534"/>
                  </a:lnTo>
                  <a:lnTo>
                    <a:pt x="2047" y="3518"/>
                  </a:lnTo>
                  <a:lnTo>
                    <a:pt x="1989" y="3501"/>
                  </a:lnTo>
                  <a:lnTo>
                    <a:pt x="1939" y="3476"/>
                  </a:lnTo>
                  <a:lnTo>
                    <a:pt x="1889" y="3459"/>
                  </a:lnTo>
                  <a:lnTo>
                    <a:pt x="1830" y="3434"/>
                  </a:lnTo>
                  <a:lnTo>
                    <a:pt x="1780" y="3417"/>
                  </a:lnTo>
                  <a:lnTo>
                    <a:pt x="1730" y="3392"/>
                  </a:lnTo>
                  <a:lnTo>
                    <a:pt x="1680" y="3367"/>
                  </a:lnTo>
                  <a:lnTo>
                    <a:pt x="1630" y="3342"/>
                  </a:lnTo>
                  <a:lnTo>
                    <a:pt x="1580" y="3309"/>
                  </a:lnTo>
                  <a:lnTo>
                    <a:pt x="1529" y="3284"/>
                  </a:lnTo>
                  <a:lnTo>
                    <a:pt x="1479" y="3259"/>
                  </a:lnTo>
                  <a:lnTo>
                    <a:pt x="1429" y="3225"/>
                  </a:lnTo>
                  <a:lnTo>
                    <a:pt x="1379" y="3192"/>
                  </a:lnTo>
                  <a:lnTo>
                    <a:pt x="1329" y="3167"/>
                  </a:lnTo>
                  <a:lnTo>
                    <a:pt x="1279" y="3133"/>
                  </a:lnTo>
                  <a:lnTo>
                    <a:pt x="1237" y="3100"/>
                  </a:lnTo>
                  <a:lnTo>
                    <a:pt x="1187" y="3067"/>
                  </a:lnTo>
                  <a:lnTo>
                    <a:pt x="1137" y="3033"/>
                  </a:lnTo>
                  <a:lnTo>
                    <a:pt x="1095" y="3000"/>
                  </a:lnTo>
                  <a:lnTo>
                    <a:pt x="1095" y="3000"/>
                  </a:lnTo>
                  <a:lnTo>
                    <a:pt x="1053" y="2958"/>
                  </a:lnTo>
                  <a:lnTo>
                    <a:pt x="1003" y="2924"/>
                  </a:lnTo>
                  <a:lnTo>
                    <a:pt x="961" y="2883"/>
                  </a:lnTo>
                  <a:lnTo>
                    <a:pt x="920" y="2849"/>
                  </a:lnTo>
                  <a:lnTo>
                    <a:pt x="878" y="2808"/>
                  </a:lnTo>
                  <a:lnTo>
                    <a:pt x="836" y="2766"/>
                  </a:lnTo>
                  <a:lnTo>
                    <a:pt x="794" y="2724"/>
                  </a:lnTo>
                  <a:lnTo>
                    <a:pt x="753" y="2682"/>
                  </a:lnTo>
                  <a:lnTo>
                    <a:pt x="711" y="2640"/>
                  </a:lnTo>
                  <a:lnTo>
                    <a:pt x="677" y="2599"/>
                  </a:lnTo>
                  <a:lnTo>
                    <a:pt x="636" y="2557"/>
                  </a:lnTo>
                  <a:lnTo>
                    <a:pt x="602" y="2515"/>
                  </a:lnTo>
                  <a:lnTo>
                    <a:pt x="560" y="2473"/>
                  </a:lnTo>
                  <a:lnTo>
                    <a:pt x="527" y="2423"/>
                  </a:lnTo>
                  <a:lnTo>
                    <a:pt x="494" y="2381"/>
                  </a:lnTo>
                  <a:lnTo>
                    <a:pt x="452" y="2340"/>
                  </a:lnTo>
                  <a:lnTo>
                    <a:pt x="418" y="2290"/>
                  </a:lnTo>
                  <a:lnTo>
                    <a:pt x="385" y="2248"/>
                  </a:lnTo>
                  <a:lnTo>
                    <a:pt x="360" y="2198"/>
                  </a:lnTo>
                  <a:lnTo>
                    <a:pt x="335" y="2173"/>
                  </a:lnTo>
                  <a:lnTo>
                    <a:pt x="326" y="2148"/>
                  </a:lnTo>
                  <a:lnTo>
                    <a:pt x="293" y="2097"/>
                  </a:lnTo>
                  <a:lnTo>
                    <a:pt x="268" y="2056"/>
                  </a:lnTo>
                  <a:lnTo>
                    <a:pt x="235" y="2006"/>
                  </a:lnTo>
                  <a:lnTo>
                    <a:pt x="210" y="1955"/>
                  </a:lnTo>
                  <a:lnTo>
                    <a:pt x="184" y="1905"/>
                  </a:lnTo>
                  <a:lnTo>
                    <a:pt x="159" y="1855"/>
                  </a:lnTo>
                  <a:lnTo>
                    <a:pt x="134" y="1805"/>
                  </a:lnTo>
                  <a:lnTo>
                    <a:pt x="109" y="1755"/>
                  </a:lnTo>
                  <a:lnTo>
                    <a:pt x="93" y="1705"/>
                  </a:lnTo>
                  <a:lnTo>
                    <a:pt x="68" y="1655"/>
                  </a:lnTo>
                  <a:lnTo>
                    <a:pt x="51" y="1605"/>
                  </a:lnTo>
                  <a:lnTo>
                    <a:pt x="34" y="1554"/>
                  </a:lnTo>
                  <a:lnTo>
                    <a:pt x="9" y="1504"/>
                  </a:lnTo>
                  <a:lnTo>
                    <a:pt x="1" y="1454"/>
                  </a:lnTo>
                  <a:lnTo>
                    <a:pt x="1" y="1446"/>
                  </a:lnTo>
                  <a:lnTo>
                    <a:pt x="26" y="1379"/>
                  </a:lnTo>
                  <a:lnTo>
                    <a:pt x="51" y="1321"/>
                  </a:lnTo>
                  <a:lnTo>
                    <a:pt x="93" y="1237"/>
                  </a:lnTo>
                  <a:lnTo>
                    <a:pt x="176" y="1279"/>
                  </a:ln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4" name="Google Shape;814;p31"/>
            <p:cNvSpPr/>
            <p:nvPr/>
          </p:nvSpPr>
          <p:spPr>
            <a:xfrm>
              <a:off x="3551354" y="9095996"/>
              <a:ext cx="293055" cy="259216"/>
            </a:xfrm>
            <a:custGeom>
              <a:avLst/>
              <a:gdLst/>
              <a:ahLst/>
              <a:cxnLst/>
              <a:rect l="l" t="t" r="r" b="b"/>
              <a:pathLst>
                <a:path w="5941" h="5255" extrusionOk="0">
                  <a:moveTo>
                    <a:pt x="2632" y="0"/>
                  </a:moveTo>
                  <a:lnTo>
                    <a:pt x="2716" y="0"/>
                  </a:lnTo>
                  <a:lnTo>
                    <a:pt x="2774" y="0"/>
                  </a:lnTo>
                  <a:lnTo>
                    <a:pt x="2833" y="0"/>
                  </a:lnTo>
                  <a:lnTo>
                    <a:pt x="2866" y="0"/>
                  </a:lnTo>
                  <a:lnTo>
                    <a:pt x="2916" y="0"/>
                  </a:lnTo>
                  <a:lnTo>
                    <a:pt x="2966" y="0"/>
                  </a:lnTo>
                  <a:lnTo>
                    <a:pt x="3025" y="0"/>
                  </a:lnTo>
                  <a:lnTo>
                    <a:pt x="3075" y="8"/>
                  </a:lnTo>
                  <a:lnTo>
                    <a:pt x="3125" y="8"/>
                  </a:lnTo>
                  <a:lnTo>
                    <a:pt x="3175" y="17"/>
                  </a:lnTo>
                  <a:lnTo>
                    <a:pt x="3225" y="25"/>
                  </a:lnTo>
                  <a:lnTo>
                    <a:pt x="3275" y="34"/>
                  </a:lnTo>
                  <a:lnTo>
                    <a:pt x="3334" y="42"/>
                  </a:lnTo>
                  <a:lnTo>
                    <a:pt x="3384" y="50"/>
                  </a:lnTo>
                  <a:lnTo>
                    <a:pt x="3434" y="59"/>
                  </a:lnTo>
                  <a:lnTo>
                    <a:pt x="3484" y="67"/>
                  </a:lnTo>
                  <a:lnTo>
                    <a:pt x="3534" y="75"/>
                  </a:lnTo>
                  <a:lnTo>
                    <a:pt x="3585" y="92"/>
                  </a:lnTo>
                  <a:lnTo>
                    <a:pt x="3635" y="100"/>
                  </a:lnTo>
                  <a:lnTo>
                    <a:pt x="3685" y="109"/>
                  </a:lnTo>
                  <a:lnTo>
                    <a:pt x="3727" y="125"/>
                  </a:lnTo>
                  <a:lnTo>
                    <a:pt x="3777" y="134"/>
                  </a:lnTo>
                  <a:lnTo>
                    <a:pt x="3827" y="150"/>
                  </a:lnTo>
                  <a:lnTo>
                    <a:pt x="3877" y="159"/>
                  </a:lnTo>
                  <a:lnTo>
                    <a:pt x="3927" y="176"/>
                  </a:lnTo>
                  <a:lnTo>
                    <a:pt x="3977" y="192"/>
                  </a:lnTo>
                  <a:lnTo>
                    <a:pt x="4002" y="201"/>
                  </a:lnTo>
                  <a:lnTo>
                    <a:pt x="4019" y="201"/>
                  </a:lnTo>
                  <a:lnTo>
                    <a:pt x="4069" y="217"/>
                  </a:lnTo>
                  <a:lnTo>
                    <a:pt x="4119" y="234"/>
                  </a:lnTo>
                  <a:lnTo>
                    <a:pt x="4161" y="251"/>
                  </a:lnTo>
                  <a:lnTo>
                    <a:pt x="4211" y="267"/>
                  </a:lnTo>
                  <a:lnTo>
                    <a:pt x="4253" y="292"/>
                  </a:lnTo>
                  <a:lnTo>
                    <a:pt x="4353" y="326"/>
                  </a:lnTo>
                  <a:lnTo>
                    <a:pt x="4445" y="368"/>
                  </a:lnTo>
                  <a:lnTo>
                    <a:pt x="4537" y="401"/>
                  </a:lnTo>
                  <a:lnTo>
                    <a:pt x="4629" y="443"/>
                  </a:lnTo>
                  <a:lnTo>
                    <a:pt x="4721" y="476"/>
                  </a:lnTo>
                  <a:lnTo>
                    <a:pt x="4813" y="518"/>
                  </a:lnTo>
                  <a:lnTo>
                    <a:pt x="4896" y="560"/>
                  </a:lnTo>
                  <a:lnTo>
                    <a:pt x="4988" y="602"/>
                  </a:lnTo>
                  <a:lnTo>
                    <a:pt x="5172" y="677"/>
                  </a:lnTo>
                  <a:lnTo>
                    <a:pt x="5356" y="760"/>
                  </a:lnTo>
                  <a:lnTo>
                    <a:pt x="5531" y="835"/>
                  </a:lnTo>
                  <a:lnTo>
                    <a:pt x="5623" y="877"/>
                  </a:lnTo>
                  <a:lnTo>
                    <a:pt x="5715" y="919"/>
                  </a:lnTo>
                  <a:lnTo>
                    <a:pt x="5807" y="952"/>
                  </a:lnTo>
                  <a:lnTo>
                    <a:pt x="5899" y="994"/>
                  </a:lnTo>
                  <a:lnTo>
                    <a:pt x="5940" y="1078"/>
                  </a:lnTo>
                  <a:lnTo>
                    <a:pt x="5849" y="1120"/>
                  </a:lnTo>
                  <a:lnTo>
                    <a:pt x="5757" y="1086"/>
                  </a:lnTo>
                  <a:lnTo>
                    <a:pt x="5665" y="1053"/>
                  </a:lnTo>
                  <a:lnTo>
                    <a:pt x="5564" y="1028"/>
                  </a:lnTo>
                  <a:lnTo>
                    <a:pt x="5473" y="994"/>
                  </a:lnTo>
                  <a:lnTo>
                    <a:pt x="5289" y="927"/>
                  </a:lnTo>
                  <a:lnTo>
                    <a:pt x="5097" y="869"/>
                  </a:lnTo>
                  <a:lnTo>
                    <a:pt x="4913" y="802"/>
                  </a:lnTo>
                  <a:lnTo>
                    <a:pt x="4813" y="777"/>
                  </a:lnTo>
                  <a:lnTo>
                    <a:pt x="4721" y="744"/>
                  </a:lnTo>
                  <a:lnTo>
                    <a:pt x="4629" y="735"/>
                  </a:lnTo>
                  <a:lnTo>
                    <a:pt x="4537" y="702"/>
                  </a:lnTo>
                  <a:lnTo>
                    <a:pt x="4445" y="677"/>
                  </a:lnTo>
                  <a:lnTo>
                    <a:pt x="4353" y="652"/>
                  </a:lnTo>
                  <a:lnTo>
                    <a:pt x="4253" y="627"/>
                  </a:lnTo>
                  <a:lnTo>
                    <a:pt x="4161" y="602"/>
                  </a:lnTo>
                  <a:lnTo>
                    <a:pt x="4111" y="585"/>
                  </a:lnTo>
                  <a:lnTo>
                    <a:pt x="4069" y="577"/>
                  </a:lnTo>
                  <a:lnTo>
                    <a:pt x="4019" y="568"/>
                  </a:lnTo>
                  <a:lnTo>
                    <a:pt x="3977" y="560"/>
                  </a:lnTo>
                  <a:lnTo>
                    <a:pt x="3927" y="543"/>
                  </a:lnTo>
                  <a:lnTo>
                    <a:pt x="3910" y="543"/>
                  </a:lnTo>
                  <a:lnTo>
                    <a:pt x="3877" y="535"/>
                  </a:lnTo>
                  <a:lnTo>
                    <a:pt x="3835" y="526"/>
                  </a:lnTo>
                  <a:lnTo>
                    <a:pt x="3785" y="510"/>
                  </a:lnTo>
                  <a:lnTo>
                    <a:pt x="3743" y="501"/>
                  </a:lnTo>
                  <a:lnTo>
                    <a:pt x="3693" y="493"/>
                  </a:lnTo>
                  <a:lnTo>
                    <a:pt x="3643" y="476"/>
                  </a:lnTo>
                  <a:lnTo>
                    <a:pt x="3601" y="468"/>
                  </a:lnTo>
                  <a:lnTo>
                    <a:pt x="3551" y="460"/>
                  </a:lnTo>
                  <a:lnTo>
                    <a:pt x="3509" y="451"/>
                  </a:lnTo>
                  <a:lnTo>
                    <a:pt x="3459" y="443"/>
                  </a:lnTo>
                  <a:lnTo>
                    <a:pt x="3409" y="435"/>
                  </a:lnTo>
                  <a:lnTo>
                    <a:pt x="3367" y="426"/>
                  </a:lnTo>
                  <a:lnTo>
                    <a:pt x="3317" y="418"/>
                  </a:lnTo>
                  <a:lnTo>
                    <a:pt x="3275" y="418"/>
                  </a:lnTo>
                  <a:lnTo>
                    <a:pt x="3225" y="409"/>
                  </a:lnTo>
                  <a:lnTo>
                    <a:pt x="3184" y="409"/>
                  </a:lnTo>
                  <a:lnTo>
                    <a:pt x="3133" y="401"/>
                  </a:lnTo>
                  <a:lnTo>
                    <a:pt x="3083" y="401"/>
                  </a:lnTo>
                  <a:lnTo>
                    <a:pt x="3033" y="401"/>
                  </a:lnTo>
                  <a:lnTo>
                    <a:pt x="2991" y="401"/>
                  </a:lnTo>
                  <a:lnTo>
                    <a:pt x="2941" y="401"/>
                  </a:lnTo>
                  <a:lnTo>
                    <a:pt x="2891" y="401"/>
                  </a:lnTo>
                  <a:lnTo>
                    <a:pt x="2841" y="401"/>
                  </a:lnTo>
                  <a:lnTo>
                    <a:pt x="2557" y="401"/>
                  </a:lnTo>
                  <a:lnTo>
                    <a:pt x="2515" y="401"/>
                  </a:lnTo>
                  <a:lnTo>
                    <a:pt x="2473" y="401"/>
                  </a:lnTo>
                  <a:lnTo>
                    <a:pt x="2432" y="401"/>
                  </a:lnTo>
                  <a:lnTo>
                    <a:pt x="2382" y="401"/>
                  </a:lnTo>
                  <a:lnTo>
                    <a:pt x="2340" y="401"/>
                  </a:lnTo>
                  <a:lnTo>
                    <a:pt x="2298" y="401"/>
                  </a:lnTo>
                  <a:lnTo>
                    <a:pt x="2256" y="409"/>
                  </a:lnTo>
                  <a:lnTo>
                    <a:pt x="2215" y="409"/>
                  </a:lnTo>
                  <a:lnTo>
                    <a:pt x="2189" y="409"/>
                  </a:lnTo>
                  <a:lnTo>
                    <a:pt x="2173" y="409"/>
                  </a:lnTo>
                  <a:lnTo>
                    <a:pt x="2156" y="409"/>
                  </a:lnTo>
                  <a:lnTo>
                    <a:pt x="2131" y="409"/>
                  </a:lnTo>
                  <a:lnTo>
                    <a:pt x="2114" y="409"/>
                  </a:lnTo>
                  <a:lnTo>
                    <a:pt x="2114" y="409"/>
                  </a:lnTo>
                  <a:lnTo>
                    <a:pt x="2098" y="409"/>
                  </a:lnTo>
                  <a:lnTo>
                    <a:pt x="2081" y="409"/>
                  </a:lnTo>
                  <a:lnTo>
                    <a:pt x="2081" y="409"/>
                  </a:lnTo>
                  <a:lnTo>
                    <a:pt x="2056" y="418"/>
                  </a:lnTo>
                  <a:lnTo>
                    <a:pt x="2047" y="418"/>
                  </a:lnTo>
                  <a:lnTo>
                    <a:pt x="2047" y="418"/>
                  </a:lnTo>
                  <a:lnTo>
                    <a:pt x="2031" y="418"/>
                  </a:lnTo>
                  <a:lnTo>
                    <a:pt x="2022" y="418"/>
                  </a:lnTo>
                  <a:lnTo>
                    <a:pt x="2006" y="418"/>
                  </a:lnTo>
                  <a:lnTo>
                    <a:pt x="1997" y="418"/>
                  </a:lnTo>
                  <a:lnTo>
                    <a:pt x="1981" y="418"/>
                  </a:lnTo>
                  <a:lnTo>
                    <a:pt x="1981" y="418"/>
                  </a:lnTo>
                  <a:lnTo>
                    <a:pt x="1972" y="418"/>
                  </a:lnTo>
                  <a:lnTo>
                    <a:pt x="1964" y="418"/>
                  </a:lnTo>
                  <a:lnTo>
                    <a:pt x="1964" y="535"/>
                  </a:lnTo>
                  <a:lnTo>
                    <a:pt x="1964" y="551"/>
                  </a:lnTo>
                  <a:lnTo>
                    <a:pt x="1964" y="568"/>
                  </a:lnTo>
                  <a:lnTo>
                    <a:pt x="1964" y="585"/>
                  </a:lnTo>
                  <a:lnTo>
                    <a:pt x="1964" y="602"/>
                  </a:lnTo>
                  <a:lnTo>
                    <a:pt x="1964" y="627"/>
                  </a:lnTo>
                  <a:lnTo>
                    <a:pt x="1964" y="635"/>
                  </a:lnTo>
                  <a:lnTo>
                    <a:pt x="1964" y="660"/>
                  </a:lnTo>
                  <a:lnTo>
                    <a:pt x="1964" y="677"/>
                  </a:lnTo>
                  <a:lnTo>
                    <a:pt x="1972" y="693"/>
                  </a:lnTo>
                  <a:lnTo>
                    <a:pt x="1972" y="710"/>
                  </a:lnTo>
                  <a:lnTo>
                    <a:pt x="1981" y="727"/>
                  </a:lnTo>
                  <a:lnTo>
                    <a:pt x="1989" y="744"/>
                  </a:lnTo>
                  <a:lnTo>
                    <a:pt x="1997" y="760"/>
                  </a:lnTo>
                  <a:lnTo>
                    <a:pt x="2006" y="769"/>
                  </a:lnTo>
                  <a:lnTo>
                    <a:pt x="2014" y="785"/>
                  </a:lnTo>
                  <a:lnTo>
                    <a:pt x="2022" y="802"/>
                  </a:lnTo>
                  <a:lnTo>
                    <a:pt x="2031" y="819"/>
                  </a:lnTo>
                  <a:lnTo>
                    <a:pt x="2039" y="835"/>
                  </a:lnTo>
                  <a:lnTo>
                    <a:pt x="2056" y="852"/>
                  </a:lnTo>
                  <a:lnTo>
                    <a:pt x="2064" y="869"/>
                  </a:lnTo>
                  <a:lnTo>
                    <a:pt x="2072" y="886"/>
                  </a:lnTo>
                  <a:lnTo>
                    <a:pt x="2081" y="902"/>
                  </a:lnTo>
                  <a:lnTo>
                    <a:pt x="2098" y="919"/>
                  </a:lnTo>
                  <a:lnTo>
                    <a:pt x="2106" y="936"/>
                  </a:lnTo>
                  <a:lnTo>
                    <a:pt x="2123" y="952"/>
                  </a:lnTo>
                  <a:lnTo>
                    <a:pt x="2139" y="969"/>
                  </a:lnTo>
                  <a:lnTo>
                    <a:pt x="2156" y="978"/>
                  </a:lnTo>
                  <a:lnTo>
                    <a:pt x="2164" y="994"/>
                  </a:lnTo>
                  <a:lnTo>
                    <a:pt x="2181" y="1011"/>
                  </a:lnTo>
                  <a:lnTo>
                    <a:pt x="2198" y="1028"/>
                  </a:lnTo>
                  <a:lnTo>
                    <a:pt x="2215" y="1044"/>
                  </a:lnTo>
                  <a:lnTo>
                    <a:pt x="2223" y="1061"/>
                  </a:lnTo>
                  <a:lnTo>
                    <a:pt x="2240" y="1069"/>
                  </a:lnTo>
                  <a:lnTo>
                    <a:pt x="2265" y="1086"/>
                  </a:lnTo>
                  <a:lnTo>
                    <a:pt x="2281" y="1103"/>
                  </a:lnTo>
                  <a:lnTo>
                    <a:pt x="2298" y="1120"/>
                  </a:lnTo>
                  <a:lnTo>
                    <a:pt x="2315" y="1128"/>
                  </a:lnTo>
                  <a:lnTo>
                    <a:pt x="2331" y="1145"/>
                  </a:lnTo>
                  <a:lnTo>
                    <a:pt x="2348" y="1161"/>
                  </a:lnTo>
                  <a:lnTo>
                    <a:pt x="2373" y="1170"/>
                  </a:lnTo>
                  <a:lnTo>
                    <a:pt x="2390" y="1186"/>
                  </a:lnTo>
                  <a:lnTo>
                    <a:pt x="2407" y="1203"/>
                  </a:lnTo>
                  <a:lnTo>
                    <a:pt x="2432" y="1211"/>
                  </a:lnTo>
                  <a:lnTo>
                    <a:pt x="2448" y="1228"/>
                  </a:lnTo>
                  <a:lnTo>
                    <a:pt x="2473" y="1236"/>
                  </a:lnTo>
                  <a:lnTo>
                    <a:pt x="2490" y="1253"/>
                  </a:lnTo>
                  <a:lnTo>
                    <a:pt x="2507" y="1270"/>
                  </a:lnTo>
                  <a:lnTo>
                    <a:pt x="2557" y="1295"/>
                  </a:lnTo>
                  <a:lnTo>
                    <a:pt x="2599" y="1320"/>
                  </a:lnTo>
                  <a:lnTo>
                    <a:pt x="2649" y="1345"/>
                  </a:lnTo>
                  <a:lnTo>
                    <a:pt x="2691" y="1370"/>
                  </a:lnTo>
                  <a:lnTo>
                    <a:pt x="2741" y="1387"/>
                  </a:lnTo>
                  <a:lnTo>
                    <a:pt x="2783" y="1412"/>
                  </a:lnTo>
                  <a:lnTo>
                    <a:pt x="2833" y="1437"/>
                  </a:lnTo>
                  <a:lnTo>
                    <a:pt x="2883" y="1462"/>
                  </a:lnTo>
                  <a:lnTo>
                    <a:pt x="2933" y="1479"/>
                  </a:lnTo>
                  <a:lnTo>
                    <a:pt x="2983" y="1504"/>
                  </a:lnTo>
                  <a:lnTo>
                    <a:pt x="3033" y="1521"/>
                  </a:lnTo>
                  <a:lnTo>
                    <a:pt x="3083" y="1546"/>
                  </a:lnTo>
                  <a:lnTo>
                    <a:pt x="3133" y="1562"/>
                  </a:lnTo>
                  <a:lnTo>
                    <a:pt x="3192" y="1579"/>
                  </a:lnTo>
                  <a:lnTo>
                    <a:pt x="3242" y="1604"/>
                  </a:lnTo>
                  <a:lnTo>
                    <a:pt x="3292" y="1621"/>
                  </a:lnTo>
                  <a:lnTo>
                    <a:pt x="3342" y="1637"/>
                  </a:lnTo>
                  <a:lnTo>
                    <a:pt x="3392" y="1654"/>
                  </a:lnTo>
                  <a:lnTo>
                    <a:pt x="3443" y="1671"/>
                  </a:lnTo>
                  <a:lnTo>
                    <a:pt x="3493" y="1688"/>
                  </a:lnTo>
                  <a:lnTo>
                    <a:pt x="3543" y="1704"/>
                  </a:lnTo>
                  <a:lnTo>
                    <a:pt x="3593" y="1721"/>
                  </a:lnTo>
                  <a:lnTo>
                    <a:pt x="3643" y="1729"/>
                  </a:lnTo>
                  <a:lnTo>
                    <a:pt x="3743" y="1763"/>
                  </a:lnTo>
                  <a:lnTo>
                    <a:pt x="3844" y="1788"/>
                  </a:lnTo>
                  <a:lnTo>
                    <a:pt x="3935" y="1813"/>
                  </a:lnTo>
                  <a:lnTo>
                    <a:pt x="4019" y="1838"/>
                  </a:lnTo>
                  <a:lnTo>
                    <a:pt x="4103" y="1855"/>
                  </a:lnTo>
                  <a:lnTo>
                    <a:pt x="4261" y="1896"/>
                  </a:lnTo>
                  <a:lnTo>
                    <a:pt x="4387" y="1930"/>
                  </a:lnTo>
                  <a:lnTo>
                    <a:pt x="4579" y="1980"/>
                  </a:lnTo>
                  <a:lnTo>
                    <a:pt x="4762" y="2022"/>
                  </a:lnTo>
                  <a:lnTo>
                    <a:pt x="4838" y="2038"/>
                  </a:lnTo>
                  <a:lnTo>
                    <a:pt x="4888" y="2055"/>
                  </a:lnTo>
                  <a:lnTo>
                    <a:pt x="4921" y="2055"/>
                  </a:lnTo>
                  <a:lnTo>
                    <a:pt x="4946" y="2064"/>
                  </a:lnTo>
                  <a:lnTo>
                    <a:pt x="4988" y="2072"/>
                  </a:lnTo>
                  <a:lnTo>
                    <a:pt x="5030" y="2080"/>
                  </a:lnTo>
                  <a:lnTo>
                    <a:pt x="5122" y="2089"/>
                  </a:lnTo>
                  <a:lnTo>
                    <a:pt x="5214" y="2105"/>
                  </a:lnTo>
                  <a:lnTo>
                    <a:pt x="5289" y="2114"/>
                  </a:lnTo>
                  <a:lnTo>
                    <a:pt x="5322" y="2122"/>
                  </a:lnTo>
                  <a:lnTo>
                    <a:pt x="5347" y="2130"/>
                  </a:lnTo>
                  <a:lnTo>
                    <a:pt x="5364" y="2130"/>
                  </a:lnTo>
                  <a:lnTo>
                    <a:pt x="5389" y="2139"/>
                  </a:lnTo>
                  <a:lnTo>
                    <a:pt x="5406" y="2147"/>
                  </a:lnTo>
                  <a:lnTo>
                    <a:pt x="5431" y="2155"/>
                  </a:lnTo>
                  <a:lnTo>
                    <a:pt x="5448" y="2172"/>
                  </a:lnTo>
                  <a:lnTo>
                    <a:pt x="5464" y="2197"/>
                  </a:lnTo>
                  <a:lnTo>
                    <a:pt x="5481" y="2214"/>
                  </a:lnTo>
                  <a:lnTo>
                    <a:pt x="5481" y="2214"/>
                  </a:lnTo>
                  <a:lnTo>
                    <a:pt x="5489" y="2239"/>
                  </a:lnTo>
                  <a:lnTo>
                    <a:pt x="5498" y="2272"/>
                  </a:lnTo>
                  <a:lnTo>
                    <a:pt x="5498" y="2297"/>
                  </a:lnTo>
                  <a:lnTo>
                    <a:pt x="5498" y="2323"/>
                  </a:lnTo>
                  <a:lnTo>
                    <a:pt x="5498" y="2348"/>
                  </a:lnTo>
                  <a:lnTo>
                    <a:pt x="5489" y="2373"/>
                  </a:lnTo>
                  <a:lnTo>
                    <a:pt x="5481" y="2398"/>
                  </a:lnTo>
                  <a:lnTo>
                    <a:pt x="5481" y="2398"/>
                  </a:lnTo>
                  <a:lnTo>
                    <a:pt x="5464" y="2423"/>
                  </a:lnTo>
                  <a:lnTo>
                    <a:pt x="5448" y="2439"/>
                  </a:lnTo>
                  <a:lnTo>
                    <a:pt x="5422" y="2456"/>
                  </a:lnTo>
                  <a:lnTo>
                    <a:pt x="5397" y="2465"/>
                  </a:lnTo>
                  <a:lnTo>
                    <a:pt x="5381" y="2473"/>
                  </a:lnTo>
                  <a:lnTo>
                    <a:pt x="5356" y="2481"/>
                  </a:lnTo>
                  <a:lnTo>
                    <a:pt x="5331" y="2481"/>
                  </a:lnTo>
                  <a:lnTo>
                    <a:pt x="5189" y="2481"/>
                  </a:lnTo>
                  <a:lnTo>
                    <a:pt x="5113" y="2481"/>
                  </a:lnTo>
                  <a:lnTo>
                    <a:pt x="5047" y="2481"/>
                  </a:lnTo>
                  <a:lnTo>
                    <a:pt x="4971" y="2481"/>
                  </a:lnTo>
                  <a:lnTo>
                    <a:pt x="4905" y="2481"/>
                  </a:lnTo>
                  <a:lnTo>
                    <a:pt x="4829" y="2481"/>
                  </a:lnTo>
                  <a:lnTo>
                    <a:pt x="4762" y="2481"/>
                  </a:lnTo>
                  <a:lnTo>
                    <a:pt x="4696" y="2490"/>
                  </a:lnTo>
                  <a:lnTo>
                    <a:pt x="4629" y="2498"/>
                  </a:lnTo>
                  <a:lnTo>
                    <a:pt x="4604" y="2498"/>
                  </a:lnTo>
                  <a:lnTo>
                    <a:pt x="4562" y="2498"/>
                  </a:lnTo>
                  <a:lnTo>
                    <a:pt x="4487" y="2506"/>
                  </a:lnTo>
                  <a:lnTo>
                    <a:pt x="4420" y="2615"/>
                  </a:lnTo>
                  <a:lnTo>
                    <a:pt x="4353" y="2623"/>
                  </a:lnTo>
                  <a:lnTo>
                    <a:pt x="4286" y="2632"/>
                  </a:lnTo>
                  <a:lnTo>
                    <a:pt x="4219" y="2640"/>
                  </a:lnTo>
                  <a:lnTo>
                    <a:pt x="4153" y="2648"/>
                  </a:lnTo>
                  <a:lnTo>
                    <a:pt x="4086" y="2657"/>
                  </a:lnTo>
                  <a:lnTo>
                    <a:pt x="4019" y="2673"/>
                  </a:lnTo>
                  <a:lnTo>
                    <a:pt x="3952" y="2682"/>
                  </a:lnTo>
                  <a:lnTo>
                    <a:pt x="3885" y="2698"/>
                  </a:lnTo>
                  <a:lnTo>
                    <a:pt x="3818" y="2707"/>
                  </a:lnTo>
                  <a:lnTo>
                    <a:pt x="3760" y="2724"/>
                  </a:lnTo>
                  <a:lnTo>
                    <a:pt x="3693" y="2740"/>
                  </a:lnTo>
                  <a:lnTo>
                    <a:pt x="3626" y="2757"/>
                  </a:lnTo>
                  <a:lnTo>
                    <a:pt x="3560" y="2774"/>
                  </a:lnTo>
                  <a:lnTo>
                    <a:pt x="3501" y="2790"/>
                  </a:lnTo>
                  <a:lnTo>
                    <a:pt x="3434" y="2807"/>
                  </a:lnTo>
                  <a:lnTo>
                    <a:pt x="3367" y="2824"/>
                  </a:lnTo>
                  <a:lnTo>
                    <a:pt x="3301" y="2840"/>
                  </a:lnTo>
                  <a:lnTo>
                    <a:pt x="3242" y="2857"/>
                  </a:lnTo>
                  <a:lnTo>
                    <a:pt x="3175" y="2874"/>
                  </a:lnTo>
                  <a:lnTo>
                    <a:pt x="3108" y="2891"/>
                  </a:lnTo>
                  <a:lnTo>
                    <a:pt x="3050" y="2916"/>
                  </a:lnTo>
                  <a:lnTo>
                    <a:pt x="2983" y="2932"/>
                  </a:lnTo>
                  <a:lnTo>
                    <a:pt x="2916" y="2957"/>
                  </a:lnTo>
                  <a:lnTo>
                    <a:pt x="2858" y="2982"/>
                  </a:lnTo>
                  <a:lnTo>
                    <a:pt x="2791" y="2999"/>
                  </a:lnTo>
                  <a:lnTo>
                    <a:pt x="2732" y="3024"/>
                  </a:lnTo>
                  <a:lnTo>
                    <a:pt x="2666" y="3049"/>
                  </a:lnTo>
                  <a:lnTo>
                    <a:pt x="2607" y="3074"/>
                  </a:lnTo>
                  <a:lnTo>
                    <a:pt x="2540" y="3091"/>
                  </a:lnTo>
                  <a:lnTo>
                    <a:pt x="2473" y="3116"/>
                  </a:lnTo>
                  <a:lnTo>
                    <a:pt x="2415" y="3141"/>
                  </a:lnTo>
                  <a:lnTo>
                    <a:pt x="2348" y="3175"/>
                  </a:lnTo>
                  <a:lnTo>
                    <a:pt x="2290" y="3200"/>
                  </a:lnTo>
                  <a:lnTo>
                    <a:pt x="2223" y="3225"/>
                  </a:lnTo>
                  <a:lnTo>
                    <a:pt x="2164" y="3250"/>
                  </a:lnTo>
                  <a:lnTo>
                    <a:pt x="2098" y="3275"/>
                  </a:lnTo>
                  <a:lnTo>
                    <a:pt x="2039" y="3308"/>
                  </a:lnTo>
                  <a:lnTo>
                    <a:pt x="1972" y="3333"/>
                  </a:lnTo>
                  <a:lnTo>
                    <a:pt x="1914" y="3367"/>
                  </a:lnTo>
                  <a:lnTo>
                    <a:pt x="1847" y="3392"/>
                  </a:lnTo>
                  <a:lnTo>
                    <a:pt x="1788" y="3425"/>
                  </a:lnTo>
                  <a:lnTo>
                    <a:pt x="1722" y="3450"/>
                  </a:lnTo>
                  <a:lnTo>
                    <a:pt x="1663" y="3484"/>
                  </a:lnTo>
                  <a:lnTo>
                    <a:pt x="1596" y="3517"/>
                  </a:lnTo>
                  <a:lnTo>
                    <a:pt x="1538" y="3551"/>
                  </a:lnTo>
                  <a:lnTo>
                    <a:pt x="1471" y="3576"/>
                  </a:lnTo>
                  <a:lnTo>
                    <a:pt x="1413" y="3609"/>
                  </a:lnTo>
                  <a:lnTo>
                    <a:pt x="1346" y="3642"/>
                  </a:lnTo>
                  <a:lnTo>
                    <a:pt x="1287" y="3676"/>
                  </a:lnTo>
                  <a:lnTo>
                    <a:pt x="1220" y="3718"/>
                  </a:lnTo>
                  <a:lnTo>
                    <a:pt x="1154" y="3751"/>
                  </a:lnTo>
                  <a:lnTo>
                    <a:pt x="1137" y="3759"/>
                  </a:lnTo>
                  <a:lnTo>
                    <a:pt x="1112" y="3776"/>
                  </a:lnTo>
                  <a:lnTo>
                    <a:pt x="1053" y="3801"/>
                  </a:lnTo>
                  <a:lnTo>
                    <a:pt x="936" y="3860"/>
                  </a:lnTo>
                  <a:lnTo>
                    <a:pt x="870" y="3885"/>
                  </a:lnTo>
                  <a:lnTo>
                    <a:pt x="803" y="3926"/>
                  </a:lnTo>
                  <a:lnTo>
                    <a:pt x="769" y="3935"/>
                  </a:lnTo>
                  <a:lnTo>
                    <a:pt x="736" y="3960"/>
                  </a:lnTo>
                  <a:lnTo>
                    <a:pt x="702" y="3977"/>
                  </a:lnTo>
                  <a:lnTo>
                    <a:pt x="677" y="3993"/>
                  </a:lnTo>
                  <a:lnTo>
                    <a:pt x="644" y="4010"/>
                  </a:lnTo>
                  <a:lnTo>
                    <a:pt x="611" y="4027"/>
                  </a:lnTo>
                  <a:lnTo>
                    <a:pt x="577" y="4052"/>
                  </a:lnTo>
                  <a:lnTo>
                    <a:pt x="552" y="4069"/>
                  </a:lnTo>
                  <a:lnTo>
                    <a:pt x="519" y="4085"/>
                  </a:lnTo>
                  <a:lnTo>
                    <a:pt x="494" y="4110"/>
                  </a:lnTo>
                  <a:lnTo>
                    <a:pt x="469" y="4127"/>
                  </a:lnTo>
                  <a:lnTo>
                    <a:pt x="452" y="4135"/>
                  </a:lnTo>
                  <a:lnTo>
                    <a:pt x="443" y="4152"/>
                  </a:lnTo>
                  <a:lnTo>
                    <a:pt x="435" y="4160"/>
                  </a:lnTo>
                  <a:lnTo>
                    <a:pt x="418" y="4169"/>
                  </a:lnTo>
                  <a:lnTo>
                    <a:pt x="410" y="4177"/>
                  </a:lnTo>
                  <a:lnTo>
                    <a:pt x="402" y="4185"/>
                  </a:lnTo>
                  <a:lnTo>
                    <a:pt x="393" y="4194"/>
                  </a:lnTo>
                  <a:lnTo>
                    <a:pt x="385" y="4202"/>
                  </a:lnTo>
                  <a:lnTo>
                    <a:pt x="377" y="4219"/>
                  </a:lnTo>
                  <a:lnTo>
                    <a:pt x="368" y="4227"/>
                  </a:lnTo>
                  <a:lnTo>
                    <a:pt x="360" y="4236"/>
                  </a:lnTo>
                  <a:lnTo>
                    <a:pt x="352" y="4244"/>
                  </a:lnTo>
                  <a:lnTo>
                    <a:pt x="343" y="4252"/>
                  </a:lnTo>
                  <a:lnTo>
                    <a:pt x="343" y="4252"/>
                  </a:lnTo>
                  <a:lnTo>
                    <a:pt x="343" y="4261"/>
                  </a:lnTo>
                  <a:lnTo>
                    <a:pt x="343" y="4269"/>
                  </a:lnTo>
                  <a:lnTo>
                    <a:pt x="343" y="4277"/>
                  </a:lnTo>
                  <a:lnTo>
                    <a:pt x="343" y="4286"/>
                  </a:lnTo>
                  <a:lnTo>
                    <a:pt x="343" y="4302"/>
                  </a:lnTo>
                  <a:lnTo>
                    <a:pt x="335" y="4311"/>
                  </a:lnTo>
                  <a:lnTo>
                    <a:pt x="335" y="4327"/>
                  </a:lnTo>
                  <a:lnTo>
                    <a:pt x="335" y="4344"/>
                  </a:lnTo>
                  <a:lnTo>
                    <a:pt x="335" y="4353"/>
                  </a:lnTo>
                  <a:lnTo>
                    <a:pt x="335" y="4369"/>
                  </a:lnTo>
                  <a:lnTo>
                    <a:pt x="335" y="4378"/>
                  </a:lnTo>
                  <a:lnTo>
                    <a:pt x="335" y="4453"/>
                  </a:lnTo>
                  <a:lnTo>
                    <a:pt x="335" y="4461"/>
                  </a:lnTo>
                  <a:lnTo>
                    <a:pt x="335" y="4470"/>
                  </a:lnTo>
                  <a:lnTo>
                    <a:pt x="335" y="4478"/>
                  </a:lnTo>
                  <a:lnTo>
                    <a:pt x="335" y="4495"/>
                  </a:lnTo>
                  <a:lnTo>
                    <a:pt x="335" y="4503"/>
                  </a:lnTo>
                  <a:lnTo>
                    <a:pt x="335" y="4511"/>
                  </a:lnTo>
                  <a:lnTo>
                    <a:pt x="335" y="4520"/>
                  </a:lnTo>
                  <a:lnTo>
                    <a:pt x="335" y="4528"/>
                  </a:lnTo>
                  <a:lnTo>
                    <a:pt x="335" y="4536"/>
                  </a:lnTo>
                  <a:lnTo>
                    <a:pt x="343" y="4545"/>
                  </a:lnTo>
                  <a:lnTo>
                    <a:pt x="343" y="4553"/>
                  </a:lnTo>
                  <a:lnTo>
                    <a:pt x="352" y="4561"/>
                  </a:lnTo>
                  <a:lnTo>
                    <a:pt x="360" y="4570"/>
                  </a:lnTo>
                  <a:lnTo>
                    <a:pt x="368" y="4586"/>
                  </a:lnTo>
                  <a:lnTo>
                    <a:pt x="377" y="4595"/>
                  </a:lnTo>
                  <a:lnTo>
                    <a:pt x="385" y="4603"/>
                  </a:lnTo>
                  <a:lnTo>
                    <a:pt x="393" y="4612"/>
                  </a:lnTo>
                  <a:lnTo>
                    <a:pt x="402" y="4620"/>
                  </a:lnTo>
                  <a:lnTo>
                    <a:pt x="410" y="4628"/>
                  </a:lnTo>
                  <a:lnTo>
                    <a:pt x="427" y="4637"/>
                  </a:lnTo>
                  <a:lnTo>
                    <a:pt x="435" y="4645"/>
                  </a:lnTo>
                  <a:lnTo>
                    <a:pt x="443" y="4653"/>
                  </a:lnTo>
                  <a:lnTo>
                    <a:pt x="460" y="4662"/>
                  </a:lnTo>
                  <a:lnTo>
                    <a:pt x="469" y="4670"/>
                  </a:lnTo>
                  <a:lnTo>
                    <a:pt x="485" y="4678"/>
                  </a:lnTo>
                  <a:lnTo>
                    <a:pt x="502" y="4695"/>
                  </a:lnTo>
                  <a:lnTo>
                    <a:pt x="510" y="4703"/>
                  </a:lnTo>
                  <a:lnTo>
                    <a:pt x="527" y="4712"/>
                  </a:lnTo>
                  <a:lnTo>
                    <a:pt x="544" y="4720"/>
                  </a:lnTo>
                  <a:lnTo>
                    <a:pt x="560" y="4728"/>
                  </a:lnTo>
                  <a:lnTo>
                    <a:pt x="569" y="4728"/>
                  </a:lnTo>
                  <a:lnTo>
                    <a:pt x="577" y="4728"/>
                  </a:lnTo>
                  <a:lnTo>
                    <a:pt x="594" y="4737"/>
                  </a:lnTo>
                  <a:lnTo>
                    <a:pt x="594" y="4737"/>
                  </a:lnTo>
                  <a:lnTo>
                    <a:pt x="611" y="4745"/>
                  </a:lnTo>
                  <a:lnTo>
                    <a:pt x="627" y="4754"/>
                  </a:lnTo>
                  <a:lnTo>
                    <a:pt x="644" y="4762"/>
                  </a:lnTo>
                  <a:lnTo>
                    <a:pt x="661" y="4770"/>
                  </a:lnTo>
                  <a:lnTo>
                    <a:pt x="661" y="4770"/>
                  </a:lnTo>
                  <a:lnTo>
                    <a:pt x="702" y="4787"/>
                  </a:lnTo>
                  <a:lnTo>
                    <a:pt x="744" y="4795"/>
                  </a:lnTo>
                  <a:lnTo>
                    <a:pt x="778" y="4812"/>
                  </a:lnTo>
                  <a:lnTo>
                    <a:pt x="819" y="4829"/>
                  </a:lnTo>
                  <a:lnTo>
                    <a:pt x="861" y="4837"/>
                  </a:lnTo>
                  <a:lnTo>
                    <a:pt x="903" y="4854"/>
                  </a:lnTo>
                  <a:lnTo>
                    <a:pt x="953" y="4862"/>
                  </a:lnTo>
                  <a:lnTo>
                    <a:pt x="995" y="4879"/>
                  </a:lnTo>
                  <a:lnTo>
                    <a:pt x="1037" y="4887"/>
                  </a:lnTo>
                  <a:lnTo>
                    <a:pt x="1087" y="4896"/>
                  </a:lnTo>
                  <a:lnTo>
                    <a:pt x="1128" y="4912"/>
                  </a:lnTo>
                  <a:lnTo>
                    <a:pt x="1179" y="4921"/>
                  </a:lnTo>
                  <a:lnTo>
                    <a:pt x="1220" y="4929"/>
                  </a:lnTo>
                  <a:lnTo>
                    <a:pt x="1271" y="4937"/>
                  </a:lnTo>
                  <a:lnTo>
                    <a:pt x="1312" y="4946"/>
                  </a:lnTo>
                  <a:lnTo>
                    <a:pt x="1362" y="4946"/>
                  </a:lnTo>
                  <a:lnTo>
                    <a:pt x="1404" y="4954"/>
                  </a:lnTo>
                  <a:lnTo>
                    <a:pt x="1454" y="4962"/>
                  </a:lnTo>
                  <a:lnTo>
                    <a:pt x="1496" y="4971"/>
                  </a:lnTo>
                  <a:lnTo>
                    <a:pt x="1546" y="4971"/>
                  </a:lnTo>
                  <a:lnTo>
                    <a:pt x="1588" y="4971"/>
                  </a:lnTo>
                  <a:lnTo>
                    <a:pt x="1630" y="4971"/>
                  </a:lnTo>
                  <a:lnTo>
                    <a:pt x="1671" y="4971"/>
                  </a:lnTo>
                  <a:lnTo>
                    <a:pt x="1713" y="4971"/>
                  </a:lnTo>
                  <a:lnTo>
                    <a:pt x="1755" y="4971"/>
                  </a:lnTo>
                  <a:lnTo>
                    <a:pt x="1797" y="4971"/>
                  </a:lnTo>
                  <a:lnTo>
                    <a:pt x="1839" y="4971"/>
                  </a:lnTo>
                  <a:lnTo>
                    <a:pt x="1872" y="4971"/>
                  </a:lnTo>
                  <a:lnTo>
                    <a:pt x="2189" y="4971"/>
                  </a:lnTo>
                  <a:lnTo>
                    <a:pt x="2340" y="4962"/>
                  </a:lnTo>
                  <a:lnTo>
                    <a:pt x="2398" y="4954"/>
                  </a:lnTo>
                  <a:lnTo>
                    <a:pt x="2465" y="4954"/>
                  </a:lnTo>
                  <a:lnTo>
                    <a:pt x="2582" y="4937"/>
                  </a:lnTo>
                  <a:lnTo>
                    <a:pt x="2682" y="4929"/>
                  </a:lnTo>
                  <a:lnTo>
                    <a:pt x="2774" y="4921"/>
                  </a:lnTo>
                  <a:lnTo>
                    <a:pt x="2858" y="4912"/>
                  </a:lnTo>
                  <a:lnTo>
                    <a:pt x="2933" y="4904"/>
                  </a:lnTo>
                  <a:lnTo>
                    <a:pt x="3008" y="4896"/>
                  </a:lnTo>
                  <a:lnTo>
                    <a:pt x="3067" y="4912"/>
                  </a:lnTo>
                  <a:lnTo>
                    <a:pt x="3142" y="4896"/>
                  </a:lnTo>
                  <a:lnTo>
                    <a:pt x="3225" y="4879"/>
                  </a:lnTo>
                  <a:lnTo>
                    <a:pt x="3317" y="4862"/>
                  </a:lnTo>
                  <a:lnTo>
                    <a:pt x="3526" y="4829"/>
                  </a:lnTo>
                  <a:lnTo>
                    <a:pt x="3802" y="4779"/>
                  </a:lnTo>
                  <a:lnTo>
                    <a:pt x="3927" y="4854"/>
                  </a:lnTo>
                  <a:lnTo>
                    <a:pt x="3844" y="4971"/>
                  </a:lnTo>
                  <a:lnTo>
                    <a:pt x="3568" y="5029"/>
                  </a:lnTo>
                  <a:lnTo>
                    <a:pt x="3359" y="5079"/>
                  </a:lnTo>
                  <a:lnTo>
                    <a:pt x="3267" y="5096"/>
                  </a:lnTo>
                  <a:lnTo>
                    <a:pt x="3184" y="5113"/>
                  </a:lnTo>
                  <a:lnTo>
                    <a:pt x="3108" y="5129"/>
                  </a:lnTo>
                  <a:lnTo>
                    <a:pt x="3033" y="5138"/>
                  </a:lnTo>
                  <a:lnTo>
                    <a:pt x="2950" y="5155"/>
                  </a:lnTo>
                  <a:lnTo>
                    <a:pt x="2874" y="5171"/>
                  </a:lnTo>
                  <a:lnTo>
                    <a:pt x="2791" y="5180"/>
                  </a:lnTo>
                  <a:lnTo>
                    <a:pt x="2691" y="5196"/>
                  </a:lnTo>
                  <a:lnTo>
                    <a:pt x="2590" y="5205"/>
                  </a:lnTo>
                  <a:lnTo>
                    <a:pt x="2473" y="5221"/>
                  </a:lnTo>
                  <a:lnTo>
                    <a:pt x="2407" y="5230"/>
                  </a:lnTo>
                  <a:lnTo>
                    <a:pt x="2340" y="5230"/>
                  </a:lnTo>
                  <a:lnTo>
                    <a:pt x="2198" y="5255"/>
                  </a:lnTo>
                  <a:lnTo>
                    <a:pt x="2173" y="5255"/>
                  </a:lnTo>
                  <a:lnTo>
                    <a:pt x="2148" y="5255"/>
                  </a:lnTo>
                  <a:lnTo>
                    <a:pt x="1730" y="5255"/>
                  </a:lnTo>
                  <a:lnTo>
                    <a:pt x="1688" y="5255"/>
                  </a:lnTo>
                  <a:lnTo>
                    <a:pt x="1646" y="5255"/>
                  </a:lnTo>
                  <a:lnTo>
                    <a:pt x="1596" y="5255"/>
                  </a:lnTo>
                  <a:lnTo>
                    <a:pt x="1555" y="5255"/>
                  </a:lnTo>
                  <a:lnTo>
                    <a:pt x="1504" y="5255"/>
                  </a:lnTo>
                  <a:lnTo>
                    <a:pt x="1454" y="5255"/>
                  </a:lnTo>
                  <a:lnTo>
                    <a:pt x="1413" y="5255"/>
                  </a:lnTo>
                  <a:lnTo>
                    <a:pt x="1362" y="5246"/>
                  </a:lnTo>
                  <a:lnTo>
                    <a:pt x="1312" y="5238"/>
                  </a:lnTo>
                  <a:lnTo>
                    <a:pt x="1262" y="5238"/>
                  </a:lnTo>
                  <a:lnTo>
                    <a:pt x="1212" y="5230"/>
                  </a:lnTo>
                  <a:lnTo>
                    <a:pt x="1162" y="5221"/>
                  </a:lnTo>
                  <a:lnTo>
                    <a:pt x="1112" y="5213"/>
                  </a:lnTo>
                  <a:lnTo>
                    <a:pt x="1062" y="5205"/>
                  </a:lnTo>
                  <a:lnTo>
                    <a:pt x="1012" y="5196"/>
                  </a:lnTo>
                  <a:lnTo>
                    <a:pt x="961" y="5180"/>
                  </a:lnTo>
                  <a:lnTo>
                    <a:pt x="911" y="5171"/>
                  </a:lnTo>
                  <a:lnTo>
                    <a:pt x="861" y="5163"/>
                  </a:lnTo>
                  <a:lnTo>
                    <a:pt x="819" y="5146"/>
                  </a:lnTo>
                  <a:lnTo>
                    <a:pt x="769" y="5138"/>
                  </a:lnTo>
                  <a:lnTo>
                    <a:pt x="719" y="5121"/>
                  </a:lnTo>
                  <a:lnTo>
                    <a:pt x="677" y="5113"/>
                  </a:lnTo>
                  <a:lnTo>
                    <a:pt x="627" y="5096"/>
                  </a:lnTo>
                  <a:lnTo>
                    <a:pt x="585" y="5079"/>
                  </a:lnTo>
                  <a:lnTo>
                    <a:pt x="544" y="5063"/>
                  </a:lnTo>
                  <a:lnTo>
                    <a:pt x="519" y="5054"/>
                  </a:lnTo>
                  <a:lnTo>
                    <a:pt x="494" y="5046"/>
                  </a:lnTo>
                  <a:lnTo>
                    <a:pt x="477" y="5029"/>
                  </a:lnTo>
                  <a:lnTo>
                    <a:pt x="452" y="5021"/>
                  </a:lnTo>
                  <a:lnTo>
                    <a:pt x="435" y="5013"/>
                  </a:lnTo>
                  <a:lnTo>
                    <a:pt x="427" y="5013"/>
                  </a:lnTo>
                  <a:lnTo>
                    <a:pt x="410" y="5004"/>
                  </a:lnTo>
                  <a:lnTo>
                    <a:pt x="393" y="4996"/>
                  </a:lnTo>
                  <a:lnTo>
                    <a:pt x="368" y="4987"/>
                  </a:lnTo>
                  <a:lnTo>
                    <a:pt x="352" y="4971"/>
                  </a:lnTo>
                  <a:lnTo>
                    <a:pt x="335" y="4962"/>
                  </a:lnTo>
                  <a:lnTo>
                    <a:pt x="310" y="4954"/>
                  </a:lnTo>
                  <a:lnTo>
                    <a:pt x="293" y="4937"/>
                  </a:lnTo>
                  <a:lnTo>
                    <a:pt x="276" y="4929"/>
                  </a:lnTo>
                  <a:lnTo>
                    <a:pt x="260" y="4912"/>
                  </a:lnTo>
                  <a:lnTo>
                    <a:pt x="243" y="4904"/>
                  </a:lnTo>
                  <a:lnTo>
                    <a:pt x="226" y="4887"/>
                  </a:lnTo>
                  <a:lnTo>
                    <a:pt x="201" y="4870"/>
                  </a:lnTo>
                  <a:lnTo>
                    <a:pt x="201" y="4870"/>
                  </a:lnTo>
                  <a:lnTo>
                    <a:pt x="184" y="4862"/>
                  </a:lnTo>
                  <a:lnTo>
                    <a:pt x="176" y="4845"/>
                  </a:lnTo>
                  <a:lnTo>
                    <a:pt x="159" y="4829"/>
                  </a:lnTo>
                  <a:lnTo>
                    <a:pt x="143" y="4812"/>
                  </a:lnTo>
                  <a:lnTo>
                    <a:pt x="126" y="4795"/>
                  </a:lnTo>
                  <a:lnTo>
                    <a:pt x="109" y="4779"/>
                  </a:lnTo>
                  <a:lnTo>
                    <a:pt x="101" y="4762"/>
                  </a:lnTo>
                  <a:lnTo>
                    <a:pt x="84" y="4745"/>
                  </a:lnTo>
                  <a:lnTo>
                    <a:pt x="76" y="4728"/>
                  </a:lnTo>
                  <a:lnTo>
                    <a:pt x="59" y="4703"/>
                  </a:lnTo>
                  <a:lnTo>
                    <a:pt x="51" y="4687"/>
                  </a:lnTo>
                  <a:lnTo>
                    <a:pt x="42" y="4670"/>
                  </a:lnTo>
                  <a:lnTo>
                    <a:pt x="34" y="4645"/>
                  </a:lnTo>
                  <a:lnTo>
                    <a:pt x="26" y="4628"/>
                  </a:lnTo>
                  <a:lnTo>
                    <a:pt x="17" y="4603"/>
                  </a:lnTo>
                  <a:lnTo>
                    <a:pt x="9" y="4586"/>
                  </a:lnTo>
                  <a:lnTo>
                    <a:pt x="1" y="4561"/>
                  </a:lnTo>
                  <a:lnTo>
                    <a:pt x="1" y="4536"/>
                  </a:lnTo>
                  <a:lnTo>
                    <a:pt x="1" y="4520"/>
                  </a:lnTo>
                  <a:lnTo>
                    <a:pt x="1" y="4495"/>
                  </a:lnTo>
                  <a:lnTo>
                    <a:pt x="1" y="4470"/>
                  </a:lnTo>
                  <a:lnTo>
                    <a:pt x="1" y="4403"/>
                  </a:lnTo>
                  <a:lnTo>
                    <a:pt x="1" y="4378"/>
                  </a:lnTo>
                  <a:lnTo>
                    <a:pt x="1" y="4353"/>
                  </a:lnTo>
                  <a:lnTo>
                    <a:pt x="1" y="4327"/>
                  </a:lnTo>
                  <a:lnTo>
                    <a:pt x="1" y="4302"/>
                  </a:lnTo>
                  <a:lnTo>
                    <a:pt x="9" y="4277"/>
                  </a:lnTo>
                  <a:lnTo>
                    <a:pt x="17" y="4252"/>
                  </a:lnTo>
                  <a:lnTo>
                    <a:pt x="26" y="4236"/>
                  </a:lnTo>
                  <a:lnTo>
                    <a:pt x="34" y="4211"/>
                  </a:lnTo>
                  <a:lnTo>
                    <a:pt x="42" y="4185"/>
                  </a:lnTo>
                  <a:lnTo>
                    <a:pt x="51" y="4169"/>
                  </a:lnTo>
                  <a:lnTo>
                    <a:pt x="59" y="4144"/>
                  </a:lnTo>
                  <a:lnTo>
                    <a:pt x="68" y="4127"/>
                  </a:lnTo>
                  <a:lnTo>
                    <a:pt x="76" y="4110"/>
                  </a:lnTo>
                  <a:lnTo>
                    <a:pt x="93" y="4094"/>
                  </a:lnTo>
                  <a:lnTo>
                    <a:pt x="101" y="4077"/>
                  </a:lnTo>
                  <a:lnTo>
                    <a:pt x="109" y="4060"/>
                  </a:lnTo>
                  <a:lnTo>
                    <a:pt x="126" y="4043"/>
                  </a:lnTo>
                  <a:lnTo>
                    <a:pt x="143" y="4027"/>
                  </a:lnTo>
                  <a:lnTo>
                    <a:pt x="151" y="4018"/>
                  </a:lnTo>
                  <a:lnTo>
                    <a:pt x="168" y="4002"/>
                  </a:lnTo>
                  <a:lnTo>
                    <a:pt x="176" y="3985"/>
                  </a:lnTo>
                  <a:lnTo>
                    <a:pt x="193" y="3968"/>
                  </a:lnTo>
                  <a:lnTo>
                    <a:pt x="210" y="3960"/>
                  </a:lnTo>
                  <a:lnTo>
                    <a:pt x="226" y="3943"/>
                  </a:lnTo>
                  <a:lnTo>
                    <a:pt x="243" y="3926"/>
                  </a:lnTo>
                  <a:lnTo>
                    <a:pt x="260" y="3918"/>
                  </a:lnTo>
                  <a:lnTo>
                    <a:pt x="268" y="3901"/>
                  </a:lnTo>
                  <a:lnTo>
                    <a:pt x="301" y="3876"/>
                  </a:lnTo>
                  <a:lnTo>
                    <a:pt x="335" y="3851"/>
                  </a:lnTo>
                  <a:lnTo>
                    <a:pt x="368" y="3826"/>
                  </a:lnTo>
                  <a:lnTo>
                    <a:pt x="402" y="3810"/>
                  </a:lnTo>
                  <a:lnTo>
                    <a:pt x="443" y="3784"/>
                  </a:lnTo>
                  <a:lnTo>
                    <a:pt x="477" y="3759"/>
                  </a:lnTo>
                  <a:lnTo>
                    <a:pt x="510" y="3743"/>
                  </a:lnTo>
                  <a:lnTo>
                    <a:pt x="544" y="3718"/>
                  </a:lnTo>
                  <a:lnTo>
                    <a:pt x="585" y="3701"/>
                  </a:lnTo>
                  <a:lnTo>
                    <a:pt x="619" y="3676"/>
                  </a:lnTo>
                  <a:lnTo>
                    <a:pt x="652" y="3659"/>
                  </a:lnTo>
                  <a:lnTo>
                    <a:pt x="719" y="3626"/>
                  </a:lnTo>
                  <a:lnTo>
                    <a:pt x="786" y="3592"/>
                  </a:lnTo>
                  <a:lnTo>
                    <a:pt x="903" y="3534"/>
                  </a:lnTo>
                  <a:lnTo>
                    <a:pt x="953" y="3509"/>
                  </a:lnTo>
                  <a:lnTo>
                    <a:pt x="978" y="3492"/>
                  </a:lnTo>
                  <a:lnTo>
                    <a:pt x="995" y="3484"/>
                  </a:lnTo>
                  <a:lnTo>
                    <a:pt x="1062" y="3450"/>
                  </a:lnTo>
                  <a:lnTo>
                    <a:pt x="1128" y="3417"/>
                  </a:lnTo>
                  <a:lnTo>
                    <a:pt x="1187" y="3383"/>
                  </a:lnTo>
                  <a:lnTo>
                    <a:pt x="1254" y="3342"/>
                  </a:lnTo>
                  <a:lnTo>
                    <a:pt x="1321" y="3308"/>
                  </a:lnTo>
                  <a:lnTo>
                    <a:pt x="1379" y="3275"/>
                  </a:lnTo>
                  <a:lnTo>
                    <a:pt x="1446" y="3241"/>
                  </a:lnTo>
                  <a:lnTo>
                    <a:pt x="1513" y="3208"/>
                  </a:lnTo>
                  <a:lnTo>
                    <a:pt x="1571" y="3183"/>
                  </a:lnTo>
                  <a:lnTo>
                    <a:pt x="1638" y="3150"/>
                  </a:lnTo>
                  <a:lnTo>
                    <a:pt x="1705" y="3116"/>
                  </a:lnTo>
                  <a:lnTo>
                    <a:pt x="1763" y="3083"/>
                  </a:lnTo>
                  <a:lnTo>
                    <a:pt x="1830" y="3058"/>
                  </a:lnTo>
                  <a:lnTo>
                    <a:pt x="1897" y="3024"/>
                  </a:lnTo>
                  <a:lnTo>
                    <a:pt x="1956" y="2999"/>
                  </a:lnTo>
                  <a:lnTo>
                    <a:pt x="2022" y="2966"/>
                  </a:lnTo>
                  <a:lnTo>
                    <a:pt x="2089" y="2941"/>
                  </a:lnTo>
                  <a:lnTo>
                    <a:pt x="2156" y="2907"/>
                  </a:lnTo>
                  <a:lnTo>
                    <a:pt x="2215" y="2882"/>
                  </a:lnTo>
                  <a:lnTo>
                    <a:pt x="2281" y="2857"/>
                  </a:lnTo>
                  <a:lnTo>
                    <a:pt x="2348" y="2832"/>
                  </a:lnTo>
                  <a:lnTo>
                    <a:pt x="2415" y="2799"/>
                  </a:lnTo>
                  <a:lnTo>
                    <a:pt x="2473" y="2774"/>
                  </a:lnTo>
                  <a:lnTo>
                    <a:pt x="2540" y="2749"/>
                  </a:lnTo>
                  <a:lnTo>
                    <a:pt x="2607" y="2724"/>
                  </a:lnTo>
                  <a:lnTo>
                    <a:pt x="2674" y="2707"/>
                  </a:lnTo>
                  <a:lnTo>
                    <a:pt x="2741" y="2682"/>
                  </a:lnTo>
                  <a:lnTo>
                    <a:pt x="2808" y="2657"/>
                  </a:lnTo>
                  <a:lnTo>
                    <a:pt x="2866" y="2632"/>
                  </a:lnTo>
                  <a:lnTo>
                    <a:pt x="2933" y="2615"/>
                  </a:lnTo>
                  <a:lnTo>
                    <a:pt x="3000" y="2590"/>
                  </a:lnTo>
                  <a:lnTo>
                    <a:pt x="3067" y="2565"/>
                  </a:lnTo>
                  <a:lnTo>
                    <a:pt x="3133" y="2548"/>
                  </a:lnTo>
                  <a:lnTo>
                    <a:pt x="3200" y="2531"/>
                  </a:lnTo>
                  <a:lnTo>
                    <a:pt x="3267" y="2506"/>
                  </a:lnTo>
                  <a:lnTo>
                    <a:pt x="3334" y="2490"/>
                  </a:lnTo>
                  <a:lnTo>
                    <a:pt x="3401" y="2473"/>
                  </a:lnTo>
                  <a:lnTo>
                    <a:pt x="3476" y="2456"/>
                  </a:lnTo>
                  <a:lnTo>
                    <a:pt x="3543" y="2439"/>
                  </a:lnTo>
                  <a:lnTo>
                    <a:pt x="3610" y="2423"/>
                  </a:lnTo>
                  <a:lnTo>
                    <a:pt x="3676" y="2406"/>
                  </a:lnTo>
                  <a:lnTo>
                    <a:pt x="3743" y="2389"/>
                  </a:lnTo>
                  <a:lnTo>
                    <a:pt x="3810" y="2373"/>
                  </a:lnTo>
                  <a:lnTo>
                    <a:pt x="3885" y="2364"/>
                  </a:lnTo>
                  <a:lnTo>
                    <a:pt x="3952" y="2348"/>
                  </a:lnTo>
                  <a:lnTo>
                    <a:pt x="4019" y="2331"/>
                  </a:lnTo>
                  <a:lnTo>
                    <a:pt x="4086" y="2323"/>
                  </a:lnTo>
                  <a:lnTo>
                    <a:pt x="4119" y="2323"/>
                  </a:lnTo>
                  <a:lnTo>
                    <a:pt x="4036" y="2306"/>
                  </a:lnTo>
                  <a:lnTo>
                    <a:pt x="3952" y="2281"/>
                  </a:lnTo>
                  <a:lnTo>
                    <a:pt x="3860" y="2256"/>
                  </a:lnTo>
                  <a:lnTo>
                    <a:pt x="3768" y="2231"/>
                  </a:lnTo>
                  <a:lnTo>
                    <a:pt x="3668" y="2206"/>
                  </a:lnTo>
                  <a:lnTo>
                    <a:pt x="3568" y="2180"/>
                  </a:lnTo>
                  <a:lnTo>
                    <a:pt x="3518" y="2164"/>
                  </a:lnTo>
                  <a:lnTo>
                    <a:pt x="3459" y="2147"/>
                  </a:lnTo>
                  <a:lnTo>
                    <a:pt x="3409" y="2130"/>
                  </a:lnTo>
                  <a:lnTo>
                    <a:pt x="3359" y="2114"/>
                  </a:lnTo>
                  <a:lnTo>
                    <a:pt x="3301" y="2097"/>
                  </a:lnTo>
                  <a:lnTo>
                    <a:pt x="3250" y="2080"/>
                  </a:lnTo>
                  <a:lnTo>
                    <a:pt x="3192" y="2064"/>
                  </a:lnTo>
                  <a:lnTo>
                    <a:pt x="3133" y="2047"/>
                  </a:lnTo>
                  <a:lnTo>
                    <a:pt x="3083" y="2022"/>
                  </a:lnTo>
                  <a:lnTo>
                    <a:pt x="3025" y="2005"/>
                  </a:lnTo>
                  <a:lnTo>
                    <a:pt x="2975" y="1980"/>
                  </a:lnTo>
                  <a:lnTo>
                    <a:pt x="2916" y="1963"/>
                  </a:lnTo>
                  <a:lnTo>
                    <a:pt x="2866" y="1938"/>
                  </a:lnTo>
                  <a:lnTo>
                    <a:pt x="2808" y="1922"/>
                  </a:lnTo>
                  <a:lnTo>
                    <a:pt x="2758" y="1896"/>
                  </a:lnTo>
                  <a:lnTo>
                    <a:pt x="2699" y="1871"/>
                  </a:lnTo>
                  <a:lnTo>
                    <a:pt x="2649" y="1846"/>
                  </a:lnTo>
                  <a:lnTo>
                    <a:pt x="2590" y="1821"/>
                  </a:lnTo>
                  <a:lnTo>
                    <a:pt x="2540" y="1796"/>
                  </a:lnTo>
                  <a:lnTo>
                    <a:pt x="2490" y="1771"/>
                  </a:lnTo>
                  <a:lnTo>
                    <a:pt x="2440" y="1738"/>
                  </a:lnTo>
                  <a:lnTo>
                    <a:pt x="2390" y="1713"/>
                  </a:lnTo>
                  <a:lnTo>
                    <a:pt x="2340" y="1679"/>
                  </a:lnTo>
                  <a:lnTo>
                    <a:pt x="2315" y="1671"/>
                  </a:lnTo>
                  <a:lnTo>
                    <a:pt x="2290" y="1654"/>
                  </a:lnTo>
                  <a:lnTo>
                    <a:pt x="2265" y="1637"/>
                  </a:lnTo>
                  <a:lnTo>
                    <a:pt x="2240" y="1621"/>
                  </a:lnTo>
                  <a:lnTo>
                    <a:pt x="2215" y="1604"/>
                  </a:lnTo>
                  <a:lnTo>
                    <a:pt x="2189" y="1587"/>
                  </a:lnTo>
                  <a:lnTo>
                    <a:pt x="2164" y="1571"/>
                  </a:lnTo>
                  <a:lnTo>
                    <a:pt x="2148" y="1554"/>
                  </a:lnTo>
                  <a:lnTo>
                    <a:pt x="2123" y="1537"/>
                  </a:lnTo>
                  <a:lnTo>
                    <a:pt x="2098" y="1521"/>
                  </a:lnTo>
                  <a:lnTo>
                    <a:pt x="2072" y="1504"/>
                  </a:lnTo>
                  <a:lnTo>
                    <a:pt x="2056" y="1487"/>
                  </a:lnTo>
                  <a:lnTo>
                    <a:pt x="2031" y="1470"/>
                  </a:lnTo>
                  <a:lnTo>
                    <a:pt x="2014" y="1454"/>
                  </a:lnTo>
                  <a:lnTo>
                    <a:pt x="1989" y="1429"/>
                  </a:lnTo>
                  <a:lnTo>
                    <a:pt x="1972" y="1412"/>
                  </a:lnTo>
                  <a:lnTo>
                    <a:pt x="1947" y="1395"/>
                  </a:lnTo>
                  <a:lnTo>
                    <a:pt x="1930" y="1370"/>
                  </a:lnTo>
                  <a:lnTo>
                    <a:pt x="1905" y="1353"/>
                  </a:lnTo>
                  <a:lnTo>
                    <a:pt x="1889" y="1328"/>
                  </a:lnTo>
                  <a:lnTo>
                    <a:pt x="1872" y="1312"/>
                  </a:lnTo>
                  <a:lnTo>
                    <a:pt x="1855" y="1287"/>
                  </a:lnTo>
                  <a:lnTo>
                    <a:pt x="1839" y="1270"/>
                  </a:lnTo>
                  <a:lnTo>
                    <a:pt x="1822" y="1245"/>
                  </a:lnTo>
                  <a:lnTo>
                    <a:pt x="1797" y="1228"/>
                  </a:lnTo>
                  <a:lnTo>
                    <a:pt x="1780" y="1203"/>
                  </a:lnTo>
                  <a:lnTo>
                    <a:pt x="1763" y="1178"/>
                  </a:lnTo>
                  <a:lnTo>
                    <a:pt x="1755" y="1161"/>
                  </a:lnTo>
                  <a:lnTo>
                    <a:pt x="1738" y="1136"/>
                  </a:lnTo>
                  <a:lnTo>
                    <a:pt x="1722" y="1111"/>
                  </a:lnTo>
                  <a:lnTo>
                    <a:pt x="1705" y="1086"/>
                  </a:lnTo>
                  <a:lnTo>
                    <a:pt x="1697" y="1061"/>
                  </a:lnTo>
                  <a:lnTo>
                    <a:pt x="1680" y="1036"/>
                  </a:lnTo>
                  <a:lnTo>
                    <a:pt x="1671" y="1011"/>
                  </a:lnTo>
                  <a:lnTo>
                    <a:pt x="1655" y="986"/>
                  </a:lnTo>
                  <a:lnTo>
                    <a:pt x="1646" y="961"/>
                  </a:lnTo>
                  <a:lnTo>
                    <a:pt x="1638" y="936"/>
                  </a:lnTo>
                  <a:lnTo>
                    <a:pt x="1630" y="911"/>
                  </a:lnTo>
                  <a:lnTo>
                    <a:pt x="1613" y="886"/>
                  </a:lnTo>
                  <a:lnTo>
                    <a:pt x="1613" y="852"/>
                  </a:lnTo>
                  <a:lnTo>
                    <a:pt x="1605" y="827"/>
                  </a:lnTo>
                  <a:lnTo>
                    <a:pt x="1596" y="802"/>
                  </a:lnTo>
                  <a:lnTo>
                    <a:pt x="1588" y="769"/>
                  </a:lnTo>
                  <a:lnTo>
                    <a:pt x="1580" y="744"/>
                  </a:lnTo>
                  <a:lnTo>
                    <a:pt x="1580" y="719"/>
                  </a:lnTo>
                  <a:lnTo>
                    <a:pt x="1580" y="685"/>
                  </a:lnTo>
                  <a:lnTo>
                    <a:pt x="1580" y="660"/>
                  </a:lnTo>
                  <a:lnTo>
                    <a:pt x="1580" y="627"/>
                  </a:lnTo>
                  <a:lnTo>
                    <a:pt x="1580" y="510"/>
                  </a:lnTo>
                  <a:lnTo>
                    <a:pt x="1580" y="476"/>
                  </a:lnTo>
                  <a:lnTo>
                    <a:pt x="1580" y="443"/>
                  </a:lnTo>
                  <a:lnTo>
                    <a:pt x="1580" y="426"/>
                  </a:lnTo>
                  <a:lnTo>
                    <a:pt x="1580" y="409"/>
                  </a:lnTo>
                  <a:lnTo>
                    <a:pt x="1580" y="401"/>
                  </a:lnTo>
                  <a:lnTo>
                    <a:pt x="1580" y="384"/>
                  </a:lnTo>
                  <a:lnTo>
                    <a:pt x="1580" y="368"/>
                  </a:lnTo>
                  <a:lnTo>
                    <a:pt x="1588" y="351"/>
                  </a:lnTo>
                  <a:lnTo>
                    <a:pt x="1596" y="334"/>
                  </a:lnTo>
                  <a:lnTo>
                    <a:pt x="1605" y="326"/>
                  </a:lnTo>
                  <a:lnTo>
                    <a:pt x="1613" y="309"/>
                  </a:lnTo>
                  <a:lnTo>
                    <a:pt x="1621" y="301"/>
                  </a:lnTo>
                  <a:lnTo>
                    <a:pt x="1630" y="284"/>
                  </a:lnTo>
                  <a:lnTo>
                    <a:pt x="1638" y="267"/>
                  </a:lnTo>
                  <a:lnTo>
                    <a:pt x="1655" y="251"/>
                  </a:lnTo>
                  <a:lnTo>
                    <a:pt x="1671" y="226"/>
                  </a:lnTo>
                  <a:lnTo>
                    <a:pt x="1697" y="209"/>
                  </a:lnTo>
                  <a:lnTo>
                    <a:pt x="1713" y="192"/>
                  </a:lnTo>
                  <a:lnTo>
                    <a:pt x="1738" y="176"/>
                  </a:lnTo>
                  <a:lnTo>
                    <a:pt x="1763" y="167"/>
                  </a:lnTo>
                  <a:lnTo>
                    <a:pt x="1780" y="150"/>
                  </a:lnTo>
                  <a:lnTo>
                    <a:pt x="1805" y="142"/>
                  </a:lnTo>
                  <a:lnTo>
                    <a:pt x="1830" y="134"/>
                  </a:lnTo>
                  <a:lnTo>
                    <a:pt x="1847" y="125"/>
                  </a:lnTo>
                  <a:lnTo>
                    <a:pt x="1872" y="109"/>
                  </a:lnTo>
                  <a:lnTo>
                    <a:pt x="1897" y="100"/>
                  </a:lnTo>
                  <a:lnTo>
                    <a:pt x="1922" y="100"/>
                  </a:lnTo>
                  <a:lnTo>
                    <a:pt x="1930" y="100"/>
                  </a:lnTo>
                  <a:lnTo>
                    <a:pt x="1947" y="92"/>
                  </a:lnTo>
                  <a:lnTo>
                    <a:pt x="1972" y="84"/>
                  </a:lnTo>
                  <a:lnTo>
                    <a:pt x="1989" y="75"/>
                  </a:lnTo>
                  <a:lnTo>
                    <a:pt x="2014" y="75"/>
                  </a:lnTo>
                  <a:lnTo>
                    <a:pt x="2039" y="75"/>
                  </a:lnTo>
                  <a:lnTo>
                    <a:pt x="2064" y="75"/>
                  </a:lnTo>
                  <a:lnTo>
                    <a:pt x="2089" y="75"/>
                  </a:lnTo>
                  <a:lnTo>
                    <a:pt x="2114" y="75"/>
                  </a:lnTo>
                  <a:lnTo>
                    <a:pt x="2139" y="75"/>
                  </a:lnTo>
                  <a:lnTo>
                    <a:pt x="2189" y="67"/>
                  </a:lnTo>
                  <a:lnTo>
                    <a:pt x="2240" y="67"/>
                  </a:lnTo>
                  <a:lnTo>
                    <a:pt x="2290" y="67"/>
                  </a:lnTo>
                  <a:lnTo>
                    <a:pt x="2348" y="67"/>
                  </a:lnTo>
                  <a:lnTo>
                    <a:pt x="2390" y="67"/>
                  </a:lnTo>
                  <a:lnTo>
                    <a:pt x="2440" y="67"/>
                  </a:lnTo>
                  <a:lnTo>
                    <a:pt x="2624" y="67"/>
                  </a:ln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5" name="Google Shape;815;p31"/>
            <p:cNvSpPr/>
            <p:nvPr/>
          </p:nvSpPr>
          <p:spPr>
            <a:xfrm>
              <a:off x="4050795" y="9080705"/>
              <a:ext cx="278207" cy="311996"/>
            </a:xfrm>
            <a:custGeom>
              <a:avLst/>
              <a:gdLst/>
              <a:ahLst/>
              <a:cxnLst/>
              <a:rect l="l" t="t" r="r" b="b"/>
              <a:pathLst>
                <a:path w="5640" h="6325" extrusionOk="0">
                  <a:moveTo>
                    <a:pt x="1212" y="1162"/>
                  </a:moveTo>
                  <a:lnTo>
                    <a:pt x="1237" y="1162"/>
                  </a:lnTo>
                  <a:lnTo>
                    <a:pt x="1254" y="1162"/>
                  </a:lnTo>
                  <a:lnTo>
                    <a:pt x="1279" y="1162"/>
                  </a:lnTo>
                  <a:lnTo>
                    <a:pt x="1304" y="1162"/>
                  </a:lnTo>
                  <a:lnTo>
                    <a:pt x="1321" y="1162"/>
                  </a:lnTo>
                  <a:lnTo>
                    <a:pt x="1346" y="1162"/>
                  </a:lnTo>
                  <a:lnTo>
                    <a:pt x="1371" y="1162"/>
                  </a:lnTo>
                  <a:lnTo>
                    <a:pt x="1388" y="1171"/>
                  </a:lnTo>
                  <a:lnTo>
                    <a:pt x="1413" y="1179"/>
                  </a:lnTo>
                  <a:lnTo>
                    <a:pt x="1429" y="1179"/>
                  </a:lnTo>
                  <a:lnTo>
                    <a:pt x="1454" y="1187"/>
                  </a:lnTo>
                  <a:lnTo>
                    <a:pt x="1479" y="1196"/>
                  </a:lnTo>
                  <a:lnTo>
                    <a:pt x="1496" y="1204"/>
                  </a:lnTo>
                  <a:lnTo>
                    <a:pt x="1521" y="1212"/>
                  </a:lnTo>
                  <a:lnTo>
                    <a:pt x="1546" y="1221"/>
                  </a:lnTo>
                  <a:lnTo>
                    <a:pt x="1563" y="1237"/>
                  </a:lnTo>
                  <a:lnTo>
                    <a:pt x="1588" y="1246"/>
                  </a:lnTo>
                  <a:lnTo>
                    <a:pt x="1605" y="1254"/>
                  </a:lnTo>
                  <a:lnTo>
                    <a:pt x="1630" y="1271"/>
                  </a:lnTo>
                  <a:lnTo>
                    <a:pt x="1655" y="1279"/>
                  </a:lnTo>
                  <a:lnTo>
                    <a:pt x="1672" y="1296"/>
                  </a:lnTo>
                  <a:lnTo>
                    <a:pt x="1697" y="1304"/>
                  </a:lnTo>
                  <a:lnTo>
                    <a:pt x="1722" y="1321"/>
                  </a:lnTo>
                  <a:lnTo>
                    <a:pt x="1747" y="1338"/>
                  </a:lnTo>
                  <a:lnTo>
                    <a:pt x="1772" y="1354"/>
                  </a:lnTo>
                  <a:lnTo>
                    <a:pt x="1797" y="1371"/>
                  </a:lnTo>
                  <a:lnTo>
                    <a:pt x="1822" y="1396"/>
                  </a:lnTo>
                  <a:lnTo>
                    <a:pt x="1847" y="1413"/>
                  </a:lnTo>
                  <a:lnTo>
                    <a:pt x="1872" y="1430"/>
                  </a:lnTo>
                  <a:lnTo>
                    <a:pt x="1897" y="1455"/>
                  </a:lnTo>
                  <a:lnTo>
                    <a:pt x="1922" y="1471"/>
                  </a:lnTo>
                  <a:lnTo>
                    <a:pt x="1947" y="1488"/>
                  </a:lnTo>
                  <a:lnTo>
                    <a:pt x="1972" y="1513"/>
                  </a:lnTo>
                  <a:lnTo>
                    <a:pt x="1997" y="1530"/>
                  </a:lnTo>
                  <a:lnTo>
                    <a:pt x="2022" y="1555"/>
                  </a:lnTo>
                  <a:lnTo>
                    <a:pt x="2048" y="1572"/>
                  </a:lnTo>
                  <a:lnTo>
                    <a:pt x="2073" y="1597"/>
                  </a:lnTo>
                  <a:lnTo>
                    <a:pt x="2089" y="1622"/>
                  </a:lnTo>
                  <a:lnTo>
                    <a:pt x="2114" y="1638"/>
                  </a:lnTo>
                  <a:lnTo>
                    <a:pt x="2139" y="1663"/>
                  </a:lnTo>
                  <a:lnTo>
                    <a:pt x="2156" y="1680"/>
                  </a:lnTo>
                  <a:lnTo>
                    <a:pt x="2181" y="1705"/>
                  </a:lnTo>
                  <a:lnTo>
                    <a:pt x="2206" y="1730"/>
                  </a:lnTo>
                  <a:lnTo>
                    <a:pt x="2223" y="1755"/>
                  </a:lnTo>
                  <a:lnTo>
                    <a:pt x="2248" y="1772"/>
                  </a:lnTo>
                  <a:lnTo>
                    <a:pt x="2290" y="1822"/>
                  </a:lnTo>
                  <a:lnTo>
                    <a:pt x="2332" y="1872"/>
                  </a:lnTo>
                  <a:lnTo>
                    <a:pt x="2373" y="1922"/>
                  </a:lnTo>
                  <a:lnTo>
                    <a:pt x="2415" y="1964"/>
                  </a:lnTo>
                  <a:lnTo>
                    <a:pt x="2449" y="2014"/>
                  </a:lnTo>
                  <a:lnTo>
                    <a:pt x="2490" y="2073"/>
                  </a:lnTo>
                  <a:lnTo>
                    <a:pt x="2532" y="2123"/>
                  </a:lnTo>
                  <a:lnTo>
                    <a:pt x="2565" y="2173"/>
                  </a:lnTo>
                  <a:lnTo>
                    <a:pt x="2599" y="2223"/>
                  </a:lnTo>
                  <a:lnTo>
                    <a:pt x="2641" y="2273"/>
                  </a:lnTo>
                  <a:lnTo>
                    <a:pt x="2674" y="2332"/>
                  </a:lnTo>
                  <a:lnTo>
                    <a:pt x="2707" y="2382"/>
                  </a:lnTo>
                  <a:lnTo>
                    <a:pt x="2741" y="2440"/>
                  </a:lnTo>
                  <a:lnTo>
                    <a:pt x="2783" y="2490"/>
                  </a:lnTo>
                  <a:lnTo>
                    <a:pt x="2816" y="2549"/>
                  </a:lnTo>
                  <a:lnTo>
                    <a:pt x="2850" y="2599"/>
                  </a:lnTo>
                  <a:lnTo>
                    <a:pt x="2883" y="2658"/>
                  </a:lnTo>
                  <a:lnTo>
                    <a:pt x="2916" y="2716"/>
                  </a:lnTo>
                  <a:lnTo>
                    <a:pt x="2941" y="2766"/>
                  </a:lnTo>
                  <a:lnTo>
                    <a:pt x="2975" y="2816"/>
                  </a:lnTo>
                  <a:lnTo>
                    <a:pt x="2975" y="2808"/>
                  </a:lnTo>
                  <a:lnTo>
                    <a:pt x="2941" y="2733"/>
                  </a:lnTo>
                  <a:lnTo>
                    <a:pt x="2916" y="2649"/>
                  </a:lnTo>
                  <a:lnTo>
                    <a:pt x="2900" y="2574"/>
                  </a:lnTo>
                  <a:lnTo>
                    <a:pt x="2875" y="2499"/>
                  </a:lnTo>
                  <a:lnTo>
                    <a:pt x="2850" y="2415"/>
                  </a:lnTo>
                  <a:lnTo>
                    <a:pt x="2824" y="2340"/>
                  </a:lnTo>
                  <a:lnTo>
                    <a:pt x="2808" y="2257"/>
                  </a:lnTo>
                  <a:lnTo>
                    <a:pt x="2783" y="2181"/>
                  </a:lnTo>
                  <a:lnTo>
                    <a:pt x="2766" y="2098"/>
                  </a:lnTo>
                  <a:lnTo>
                    <a:pt x="2749" y="2023"/>
                  </a:lnTo>
                  <a:lnTo>
                    <a:pt x="2724" y="1939"/>
                  </a:lnTo>
                  <a:lnTo>
                    <a:pt x="2707" y="1864"/>
                  </a:lnTo>
                  <a:lnTo>
                    <a:pt x="2691" y="1780"/>
                  </a:lnTo>
                  <a:lnTo>
                    <a:pt x="2682" y="1697"/>
                  </a:lnTo>
                  <a:lnTo>
                    <a:pt x="2666" y="1622"/>
                  </a:lnTo>
                  <a:lnTo>
                    <a:pt x="2649" y="1538"/>
                  </a:lnTo>
                  <a:lnTo>
                    <a:pt x="2641" y="1455"/>
                  </a:lnTo>
                  <a:lnTo>
                    <a:pt x="2632" y="1371"/>
                  </a:lnTo>
                  <a:lnTo>
                    <a:pt x="2624" y="1329"/>
                  </a:lnTo>
                  <a:lnTo>
                    <a:pt x="2624" y="1288"/>
                  </a:lnTo>
                  <a:lnTo>
                    <a:pt x="2624" y="1254"/>
                  </a:lnTo>
                  <a:lnTo>
                    <a:pt x="2624" y="1212"/>
                  </a:lnTo>
                  <a:lnTo>
                    <a:pt x="2624" y="1171"/>
                  </a:lnTo>
                  <a:lnTo>
                    <a:pt x="2624" y="1129"/>
                  </a:lnTo>
                  <a:lnTo>
                    <a:pt x="2624" y="1087"/>
                  </a:lnTo>
                  <a:lnTo>
                    <a:pt x="2624" y="845"/>
                  </a:lnTo>
                  <a:lnTo>
                    <a:pt x="2624" y="803"/>
                  </a:lnTo>
                  <a:lnTo>
                    <a:pt x="2624" y="761"/>
                  </a:lnTo>
                  <a:lnTo>
                    <a:pt x="2624" y="711"/>
                  </a:lnTo>
                  <a:lnTo>
                    <a:pt x="2624" y="669"/>
                  </a:lnTo>
                  <a:lnTo>
                    <a:pt x="2632" y="619"/>
                  </a:lnTo>
                  <a:lnTo>
                    <a:pt x="2632" y="577"/>
                  </a:lnTo>
                  <a:lnTo>
                    <a:pt x="2632" y="552"/>
                  </a:lnTo>
                  <a:lnTo>
                    <a:pt x="2632" y="527"/>
                  </a:lnTo>
                  <a:lnTo>
                    <a:pt x="2632" y="502"/>
                  </a:lnTo>
                  <a:lnTo>
                    <a:pt x="2632" y="477"/>
                  </a:lnTo>
                  <a:lnTo>
                    <a:pt x="2641" y="452"/>
                  </a:lnTo>
                  <a:lnTo>
                    <a:pt x="2649" y="435"/>
                  </a:lnTo>
                  <a:lnTo>
                    <a:pt x="2649" y="410"/>
                  </a:lnTo>
                  <a:lnTo>
                    <a:pt x="2657" y="385"/>
                  </a:lnTo>
                  <a:lnTo>
                    <a:pt x="2666" y="360"/>
                  </a:lnTo>
                  <a:lnTo>
                    <a:pt x="2674" y="344"/>
                  </a:lnTo>
                  <a:lnTo>
                    <a:pt x="2682" y="318"/>
                  </a:lnTo>
                  <a:lnTo>
                    <a:pt x="2691" y="293"/>
                  </a:lnTo>
                  <a:lnTo>
                    <a:pt x="2699" y="277"/>
                  </a:lnTo>
                  <a:lnTo>
                    <a:pt x="2707" y="252"/>
                  </a:lnTo>
                  <a:lnTo>
                    <a:pt x="2716" y="227"/>
                  </a:lnTo>
                  <a:lnTo>
                    <a:pt x="2733" y="210"/>
                  </a:lnTo>
                  <a:lnTo>
                    <a:pt x="2741" y="185"/>
                  </a:lnTo>
                  <a:lnTo>
                    <a:pt x="2758" y="168"/>
                  </a:lnTo>
                  <a:lnTo>
                    <a:pt x="2766" y="143"/>
                  </a:lnTo>
                  <a:lnTo>
                    <a:pt x="2783" y="126"/>
                  </a:lnTo>
                  <a:lnTo>
                    <a:pt x="2799" y="110"/>
                  </a:lnTo>
                  <a:lnTo>
                    <a:pt x="2816" y="85"/>
                  </a:lnTo>
                  <a:lnTo>
                    <a:pt x="2833" y="68"/>
                  </a:lnTo>
                  <a:lnTo>
                    <a:pt x="2858" y="51"/>
                  </a:lnTo>
                  <a:lnTo>
                    <a:pt x="2875" y="34"/>
                  </a:lnTo>
                  <a:lnTo>
                    <a:pt x="2900" y="26"/>
                  </a:lnTo>
                  <a:lnTo>
                    <a:pt x="2925" y="9"/>
                  </a:lnTo>
                  <a:lnTo>
                    <a:pt x="2933" y="1"/>
                  </a:lnTo>
                  <a:lnTo>
                    <a:pt x="2950" y="1"/>
                  </a:lnTo>
                  <a:lnTo>
                    <a:pt x="2958" y="1"/>
                  </a:lnTo>
                  <a:lnTo>
                    <a:pt x="2975" y="1"/>
                  </a:lnTo>
                  <a:lnTo>
                    <a:pt x="2992" y="1"/>
                  </a:lnTo>
                  <a:lnTo>
                    <a:pt x="3000" y="1"/>
                  </a:lnTo>
                  <a:lnTo>
                    <a:pt x="3017" y="1"/>
                  </a:lnTo>
                  <a:lnTo>
                    <a:pt x="3033" y="1"/>
                  </a:lnTo>
                  <a:lnTo>
                    <a:pt x="3042" y="1"/>
                  </a:lnTo>
                  <a:lnTo>
                    <a:pt x="3150" y="1"/>
                  </a:lnTo>
                  <a:lnTo>
                    <a:pt x="3167" y="1"/>
                  </a:lnTo>
                  <a:lnTo>
                    <a:pt x="3184" y="1"/>
                  </a:lnTo>
                  <a:lnTo>
                    <a:pt x="3200" y="1"/>
                  </a:lnTo>
                  <a:lnTo>
                    <a:pt x="3217" y="1"/>
                  </a:lnTo>
                  <a:lnTo>
                    <a:pt x="3251" y="1"/>
                  </a:lnTo>
                  <a:lnTo>
                    <a:pt x="3276" y="9"/>
                  </a:lnTo>
                  <a:lnTo>
                    <a:pt x="3309" y="26"/>
                  </a:lnTo>
                  <a:lnTo>
                    <a:pt x="3342" y="34"/>
                  </a:lnTo>
                  <a:lnTo>
                    <a:pt x="3376" y="43"/>
                  </a:lnTo>
                  <a:lnTo>
                    <a:pt x="3401" y="59"/>
                  </a:lnTo>
                  <a:lnTo>
                    <a:pt x="3434" y="76"/>
                  </a:lnTo>
                  <a:lnTo>
                    <a:pt x="3459" y="93"/>
                  </a:lnTo>
                  <a:lnTo>
                    <a:pt x="3493" y="101"/>
                  </a:lnTo>
                  <a:lnTo>
                    <a:pt x="3518" y="118"/>
                  </a:lnTo>
                  <a:lnTo>
                    <a:pt x="3543" y="143"/>
                  </a:lnTo>
                  <a:lnTo>
                    <a:pt x="3576" y="160"/>
                  </a:lnTo>
                  <a:lnTo>
                    <a:pt x="3601" y="176"/>
                  </a:lnTo>
                  <a:lnTo>
                    <a:pt x="3626" y="201"/>
                  </a:lnTo>
                  <a:lnTo>
                    <a:pt x="3652" y="218"/>
                  </a:lnTo>
                  <a:lnTo>
                    <a:pt x="3677" y="243"/>
                  </a:lnTo>
                  <a:lnTo>
                    <a:pt x="3702" y="260"/>
                  </a:lnTo>
                  <a:lnTo>
                    <a:pt x="3727" y="285"/>
                  </a:lnTo>
                  <a:lnTo>
                    <a:pt x="3752" y="310"/>
                  </a:lnTo>
                  <a:lnTo>
                    <a:pt x="3777" y="327"/>
                  </a:lnTo>
                  <a:lnTo>
                    <a:pt x="3802" y="352"/>
                  </a:lnTo>
                  <a:lnTo>
                    <a:pt x="3827" y="377"/>
                  </a:lnTo>
                  <a:lnTo>
                    <a:pt x="3844" y="402"/>
                  </a:lnTo>
                  <a:lnTo>
                    <a:pt x="3869" y="427"/>
                  </a:lnTo>
                  <a:lnTo>
                    <a:pt x="3894" y="452"/>
                  </a:lnTo>
                  <a:lnTo>
                    <a:pt x="3910" y="486"/>
                  </a:lnTo>
                  <a:lnTo>
                    <a:pt x="3936" y="511"/>
                  </a:lnTo>
                  <a:lnTo>
                    <a:pt x="3952" y="536"/>
                  </a:lnTo>
                  <a:lnTo>
                    <a:pt x="3977" y="561"/>
                  </a:lnTo>
                  <a:lnTo>
                    <a:pt x="3994" y="586"/>
                  </a:lnTo>
                  <a:lnTo>
                    <a:pt x="4019" y="619"/>
                  </a:lnTo>
                  <a:lnTo>
                    <a:pt x="4036" y="644"/>
                  </a:lnTo>
                  <a:lnTo>
                    <a:pt x="4061" y="669"/>
                  </a:lnTo>
                  <a:lnTo>
                    <a:pt x="4078" y="694"/>
                  </a:lnTo>
                  <a:lnTo>
                    <a:pt x="4094" y="728"/>
                  </a:lnTo>
                  <a:lnTo>
                    <a:pt x="4119" y="753"/>
                  </a:lnTo>
                  <a:lnTo>
                    <a:pt x="4136" y="778"/>
                  </a:lnTo>
                  <a:lnTo>
                    <a:pt x="4169" y="836"/>
                  </a:lnTo>
                  <a:lnTo>
                    <a:pt x="4203" y="895"/>
                  </a:lnTo>
                  <a:lnTo>
                    <a:pt x="4236" y="945"/>
                  </a:lnTo>
                  <a:lnTo>
                    <a:pt x="4270" y="1003"/>
                  </a:lnTo>
                  <a:lnTo>
                    <a:pt x="4303" y="1054"/>
                  </a:lnTo>
                  <a:lnTo>
                    <a:pt x="4328" y="1104"/>
                  </a:lnTo>
                  <a:lnTo>
                    <a:pt x="4353" y="1162"/>
                  </a:lnTo>
                  <a:lnTo>
                    <a:pt x="4387" y="1204"/>
                  </a:lnTo>
                  <a:lnTo>
                    <a:pt x="4403" y="1254"/>
                  </a:lnTo>
                  <a:lnTo>
                    <a:pt x="4428" y="1296"/>
                  </a:lnTo>
                  <a:lnTo>
                    <a:pt x="4453" y="1346"/>
                  </a:lnTo>
                  <a:lnTo>
                    <a:pt x="4470" y="1379"/>
                  </a:lnTo>
                  <a:lnTo>
                    <a:pt x="4487" y="1421"/>
                  </a:lnTo>
                  <a:lnTo>
                    <a:pt x="4504" y="1455"/>
                  </a:lnTo>
                  <a:lnTo>
                    <a:pt x="4520" y="1496"/>
                  </a:lnTo>
                  <a:lnTo>
                    <a:pt x="4537" y="1530"/>
                  </a:lnTo>
                  <a:lnTo>
                    <a:pt x="4570" y="1605"/>
                  </a:lnTo>
                  <a:lnTo>
                    <a:pt x="4596" y="1680"/>
                  </a:lnTo>
                  <a:lnTo>
                    <a:pt x="4629" y="1764"/>
                  </a:lnTo>
                  <a:lnTo>
                    <a:pt x="4654" y="1839"/>
                  </a:lnTo>
                  <a:lnTo>
                    <a:pt x="4687" y="1914"/>
                  </a:lnTo>
                  <a:lnTo>
                    <a:pt x="4712" y="1989"/>
                  </a:lnTo>
                  <a:lnTo>
                    <a:pt x="4738" y="2064"/>
                  </a:lnTo>
                  <a:lnTo>
                    <a:pt x="4763" y="2140"/>
                  </a:lnTo>
                  <a:lnTo>
                    <a:pt x="4788" y="2215"/>
                  </a:lnTo>
                  <a:lnTo>
                    <a:pt x="4804" y="2298"/>
                  </a:lnTo>
                  <a:lnTo>
                    <a:pt x="4829" y="2374"/>
                  </a:lnTo>
                  <a:lnTo>
                    <a:pt x="4838" y="2399"/>
                  </a:lnTo>
                  <a:lnTo>
                    <a:pt x="4846" y="2449"/>
                  </a:lnTo>
                  <a:lnTo>
                    <a:pt x="4871" y="2524"/>
                  </a:lnTo>
                  <a:lnTo>
                    <a:pt x="4888" y="2599"/>
                  </a:lnTo>
                  <a:lnTo>
                    <a:pt x="4905" y="2683"/>
                  </a:lnTo>
                  <a:lnTo>
                    <a:pt x="4930" y="2758"/>
                  </a:lnTo>
                  <a:lnTo>
                    <a:pt x="4946" y="2833"/>
                  </a:lnTo>
                  <a:lnTo>
                    <a:pt x="4963" y="2908"/>
                  </a:lnTo>
                  <a:lnTo>
                    <a:pt x="4980" y="2992"/>
                  </a:lnTo>
                  <a:lnTo>
                    <a:pt x="4997" y="3067"/>
                  </a:lnTo>
                  <a:lnTo>
                    <a:pt x="5005" y="3142"/>
                  </a:lnTo>
                  <a:lnTo>
                    <a:pt x="5022" y="3217"/>
                  </a:lnTo>
                  <a:lnTo>
                    <a:pt x="5038" y="3301"/>
                  </a:lnTo>
                  <a:lnTo>
                    <a:pt x="5055" y="3376"/>
                  </a:lnTo>
                  <a:lnTo>
                    <a:pt x="5080" y="3526"/>
                  </a:lnTo>
                  <a:lnTo>
                    <a:pt x="5105" y="3685"/>
                  </a:lnTo>
                  <a:lnTo>
                    <a:pt x="5139" y="3835"/>
                  </a:lnTo>
                  <a:lnTo>
                    <a:pt x="5189" y="4136"/>
                  </a:lnTo>
                  <a:lnTo>
                    <a:pt x="5189" y="4136"/>
                  </a:lnTo>
                  <a:lnTo>
                    <a:pt x="5214" y="4295"/>
                  </a:lnTo>
                  <a:lnTo>
                    <a:pt x="5239" y="4445"/>
                  </a:lnTo>
                  <a:lnTo>
                    <a:pt x="5264" y="4596"/>
                  </a:lnTo>
                  <a:lnTo>
                    <a:pt x="5281" y="4671"/>
                  </a:lnTo>
                  <a:lnTo>
                    <a:pt x="5289" y="4746"/>
                  </a:lnTo>
                  <a:lnTo>
                    <a:pt x="5306" y="4821"/>
                  </a:lnTo>
                  <a:lnTo>
                    <a:pt x="5322" y="4896"/>
                  </a:lnTo>
                  <a:lnTo>
                    <a:pt x="5339" y="4972"/>
                  </a:lnTo>
                  <a:lnTo>
                    <a:pt x="5356" y="5047"/>
                  </a:lnTo>
                  <a:lnTo>
                    <a:pt x="5372" y="5122"/>
                  </a:lnTo>
                  <a:lnTo>
                    <a:pt x="5389" y="5197"/>
                  </a:lnTo>
                  <a:lnTo>
                    <a:pt x="5406" y="5272"/>
                  </a:lnTo>
                  <a:lnTo>
                    <a:pt x="5423" y="5348"/>
                  </a:lnTo>
                  <a:lnTo>
                    <a:pt x="5439" y="5423"/>
                  </a:lnTo>
                  <a:lnTo>
                    <a:pt x="5456" y="5498"/>
                  </a:lnTo>
                  <a:lnTo>
                    <a:pt x="5481" y="5565"/>
                  </a:lnTo>
                  <a:lnTo>
                    <a:pt x="5498" y="5640"/>
                  </a:lnTo>
                  <a:lnTo>
                    <a:pt x="5506" y="5673"/>
                  </a:lnTo>
                  <a:lnTo>
                    <a:pt x="5514" y="5715"/>
                  </a:lnTo>
                  <a:lnTo>
                    <a:pt x="5531" y="5790"/>
                  </a:lnTo>
                  <a:lnTo>
                    <a:pt x="5548" y="5866"/>
                  </a:lnTo>
                  <a:lnTo>
                    <a:pt x="5565" y="5941"/>
                  </a:lnTo>
                  <a:lnTo>
                    <a:pt x="5581" y="6016"/>
                  </a:lnTo>
                  <a:lnTo>
                    <a:pt x="5598" y="6091"/>
                  </a:lnTo>
                  <a:lnTo>
                    <a:pt x="5623" y="6166"/>
                  </a:lnTo>
                  <a:lnTo>
                    <a:pt x="5640" y="6233"/>
                  </a:lnTo>
                  <a:lnTo>
                    <a:pt x="5606" y="6325"/>
                  </a:lnTo>
                  <a:lnTo>
                    <a:pt x="5523" y="6283"/>
                  </a:lnTo>
                  <a:lnTo>
                    <a:pt x="5481" y="6216"/>
                  </a:lnTo>
                  <a:lnTo>
                    <a:pt x="5448" y="6141"/>
                  </a:lnTo>
                  <a:lnTo>
                    <a:pt x="5414" y="6074"/>
                  </a:lnTo>
                  <a:lnTo>
                    <a:pt x="5381" y="5999"/>
                  </a:lnTo>
                  <a:lnTo>
                    <a:pt x="5347" y="5932"/>
                  </a:lnTo>
                  <a:lnTo>
                    <a:pt x="5314" y="5857"/>
                  </a:lnTo>
                  <a:lnTo>
                    <a:pt x="5281" y="5782"/>
                  </a:lnTo>
                  <a:lnTo>
                    <a:pt x="5264" y="5740"/>
                  </a:lnTo>
                  <a:lnTo>
                    <a:pt x="5255" y="5715"/>
                  </a:lnTo>
                  <a:lnTo>
                    <a:pt x="5230" y="5640"/>
                  </a:lnTo>
                  <a:lnTo>
                    <a:pt x="5214" y="5565"/>
                  </a:lnTo>
                  <a:lnTo>
                    <a:pt x="5189" y="5490"/>
                  </a:lnTo>
                  <a:lnTo>
                    <a:pt x="5164" y="5406"/>
                  </a:lnTo>
                  <a:lnTo>
                    <a:pt x="5147" y="5331"/>
                  </a:lnTo>
                  <a:lnTo>
                    <a:pt x="5130" y="5256"/>
                  </a:lnTo>
                  <a:lnTo>
                    <a:pt x="5105" y="5180"/>
                  </a:lnTo>
                  <a:lnTo>
                    <a:pt x="5088" y="5105"/>
                  </a:lnTo>
                  <a:lnTo>
                    <a:pt x="5072" y="5030"/>
                  </a:lnTo>
                  <a:lnTo>
                    <a:pt x="5055" y="4955"/>
                  </a:lnTo>
                  <a:lnTo>
                    <a:pt x="5038" y="4880"/>
                  </a:lnTo>
                  <a:lnTo>
                    <a:pt x="5022" y="4796"/>
                  </a:lnTo>
                  <a:lnTo>
                    <a:pt x="5005" y="4721"/>
                  </a:lnTo>
                  <a:lnTo>
                    <a:pt x="4988" y="4646"/>
                  </a:lnTo>
                  <a:lnTo>
                    <a:pt x="4955" y="4495"/>
                  </a:lnTo>
                  <a:lnTo>
                    <a:pt x="4930" y="4345"/>
                  </a:lnTo>
                  <a:lnTo>
                    <a:pt x="4896" y="4186"/>
                  </a:lnTo>
                  <a:lnTo>
                    <a:pt x="4896" y="4186"/>
                  </a:lnTo>
                  <a:lnTo>
                    <a:pt x="4838" y="3886"/>
                  </a:lnTo>
                  <a:lnTo>
                    <a:pt x="4813" y="3735"/>
                  </a:lnTo>
                  <a:lnTo>
                    <a:pt x="4779" y="3577"/>
                  </a:lnTo>
                  <a:lnTo>
                    <a:pt x="4754" y="3426"/>
                  </a:lnTo>
                  <a:lnTo>
                    <a:pt x="4738" y="3351"/>
                  </a:lnTo>
                  <a:lnTo>
                    <a:pt x="4721" y="3276"/>
                  </a:lnTo>
                  <a:lnTo>
                    <a:pt x="4704" y="3201"/>
                  </a:lnTo>
                  <a:lnTo>
                    <a:pt x="4687" y="3125"/>
                  </a:lnTo>
                  <a:lnTo>
                    <a:pt x="4671" y="3050"/>
                  </a:lnTo>
                  <a:lnTo>
                    <a:pt x="4654" y="2975"/>
                  </a:lnTo>
                  <a:lnTo>
                    <a:pt x="4637" y="2900"/>
                  </a:lnTo>
                  <a:lnTo>
                    <a:pt x="4621" y="2825"/>
                  </a:lnTo>
                  <a:lnTo>
                    <a:pt x="4596" y="2749"/>
                  </a:lnTo>
                  <a:lnTo>
                    <a:pt x="4579" y="2674"/>
                  </a:lnTo>
                  <a:lnTo>
                    <a:pt x="4562" y="2599"/>
                  </a:lnTo>
                  <a:lnTo>
                    <a:pt x="4537" y="2532"/>
                  </a:lnTo>
                  <a:lnTo>
                    <a:pt x="4529" y="2482"/>
                  </a:lnTo>
                  <a:lnTo>
                    <a:pt x="4520" y="2457"/>
                  </a:lnTo>
                  <a:lnTo>
                    <a:pt x="4495" y="2382"/>
                  </a:lnTo>
                  <a:lnTo>
                    <a:pt x="4470" y="2307"/>
                  </a:lnTo>
                  <a:lnTo>
                    <a:pt x="4453" y="2240"/>
                  </a:lnTo>
                  <a:lnTo>
                    <a:pt x="4428" y="2165"/>
                  </a:lnTo>
                  <a:lnTo>
                    <a:pt x="4403" y="2090"/>
                  </a:lnTo>
                  <a:lnTo>
                    <a:pt x="4378" y="2014"/>
                  </a:lnTo>
                  <a:lnTo>
                    <a:pt x="4353" y="1947"/>
                  </a:lnTo>
                  <a:lnTo>
                    <a:pt x="4320" y="1872"/>
                  </a:lnTo>
                  <a:lnTo>
                    <a:pt x="4295" y="1797"/>
                  </a:lnTo>
                  <a:lnTo>
                    <a:pt x="4270" y="1730"/>
                  </a:lnTo>
                  <a:lnTo>
                    <a:pt x="4236" y="1655"/>
                  </a:lnTo>
                  <a:lnTo>
                    <a:pt x="4220" y="1622"/>
                  </a:lnTo>
                  <a:lnTo>
                    <a:pt x="4203" y="1588"/>
                  </a:lnTo>
                  <a:lnTo>
                    <a:pt x="4186" y="1555"/>
                  </a:lnTo>
                  <a:lnTo>
                    <a:pt x="4169" y="1513"/>
                  </a:lnTo>
                  <a:lnTo>
                    <a:pt x="4153" y="1480"/>
                  </a:lnTo>
                  <a:lnTo>
                    <a:pt x="4136" y="1438"/>
                  </a:lnTo>
                  <a:lnTo>
                    <a:pt x="4111" y="1396"/>
                  </a:lnTo>
                  <a:lnTo>
                    <a:pt x="4086" y="1354"/>
                  </a:lnTo>
                  <a:lnTo>
                    <a:pt x="4069" y="1304"/>
                  </a:lnTo>
                  <a:lnTo>
                    <a:pt x="4036" y="1262"/>
                  </a:lnTo>
                  <a:lnTo>
                    <a:pt x="4011" y="1212"/>
                  </a:lnTo>
                  <a:lnTo>
                    <a:pt x="3986" y="1162"/>
                  </a:lnTo>
                  <a:lnTo>
                    <a:pt x="3952" y="1112"/>
                  </a:lnTo>
                  <a:lnTo>
                    <a:pt x="3927" y="1062"/>
                  </a:lnTo>
                  <a:lnTo>
                    <a:pt x="3894" y="1003"/>
                  </a:lnTo>
                  <a:lnTo>
                    <a:pt x="3860" y="953"/>
                  </a:lnTo>
                  <a:lnTo>
                    <a:pt x="3844" y="928"/>
                  </a:lnTo>
                  <a:lnTo>
                    <a:pt x="3827" y="903"/>
                  </a:lnTo>
                  <a:lnTo>
                    <a:pt x="3810" y="878"/>
                  </a:lnTo>
                  <a:lnTo>
                    <a:pt x="3794" y="853"/>
                  </a:lnTo>
                  <a:lnTo>
                    <a:pt x="3768" y="828"/>
                  </a:lnTo>
                  <a:lnTo>
                    <a:pt x="3752" y="803"/>
                  </a:lnTo>
                  <a:lnTo>
                    <a:pt x="3735" y="778"/>
                  </a:lnTo>
                  <a:lnTo>
                    <a:pt x="3718" y="761"/>
                  </a:lnTo>
                  <a:lnTo>
                    <a:pt x="3702" y="736"/>
                  </a:lnTo>
                  <a:lnTo>
                    <a:pt x="3677" y="711"/>
                  </a:lnTo>
                  <a:lnTo>
                    <a:pt x="3660" y="686"/>
                  </a:lnTo>
                  <a:lnTo>
                    <a:pt x="3643" y="661"/>
                  </a:lnTo>
                  <a:lnTo>
                    <a:pt x="3618" y="644"/>
                  </a:lnTo>
                  <a:lnTo>
                    <a:pt x="3601" y="619"/>
                  </a:lnTo>
                  <a:lnTo>
                    <a:pt x="3585" y="602"/>
                  </a:lnTo>
                  <a:lnTo>
                    <a:pt x="3560" y="577"/>
                  </a:lnTo>
                  <a:lnTo>
                    <a:pt x="3543" y="561"/>
                  </a:lnTo>
                  <a:lnTo>
                    <a:pt x="3518" y="536"/>
                  </a:lnTo>
                  <a:lnTo>
                    <a:pt x="3501" y="519"/>
                  </a:lnTo>
                  <a:lnTo>
                    <a:pt x="3484" y="502"/>
                  </a:lnTo>
                  <a:lnTo>
                    <a:pt x="3459" y="486"/>
                  </a:lnTo>
                  <a:lnTo>
                    <a:pt x="3443" y="469"/>
                  </a:lnTo>
                  <a:lnTo>
                    <a:pt x="3426" y="452"/>
                  </a:lnTo>
                  <a:lnTo>
                    <a:pt x="3401" y="435"/>
                  </a:lnTo>
                  <a:lnTo>
                    <a:pt x="3384" y="427"/>
                  </a:lnTo>
                  <a:lnTo>
                    <a:pt x="3359" y="410"/>
                  </a:lnTo>
                  <a:lnTo>
                    <a:pt x="3342" y="394"/>
                  </a:lnTo>
                  <a:lnTo>
                    <a:pt x="3326" y="385"/>
                  </a:lnTo>
                  <a:lnTo>
                    <a:pt x="3301" y="369"/>
                  </a:lnTo>
                  <a:lnTo>
                    <a:pt x="3284" y="360"/>
                  </a:lnTo>
                  <a:lnTo>
                    <a:pt x="3267" y="352"/>
                  </a:lnTo>
                  <a:lnTo>
                    <a:pt x="3242" y="344"/>
                  </a:lnTo>
                  <a:lnTo>
                    <a:pt x="3225" y="335"/>
                  </a:lnTo>
                  <a:lnTo>
                    <a:pt x="3209" y="327"/>
                  </a:lnTo>
                  <a:lnTo>
                    <a:pt x="3184" y="327"/>
                  </a:lnTo>
                  <a:lnTo>
                    <a:pt x="3167" y="327"/>
                  </a:lnTo>
                  <a:lnTo>
                    <a:pt x="3150" y="327"/>
                  </a:lnTo>
                  <a:lnTo>
                    <a:pt x="3075" y="327"/>
                  </a:lnTo>
                  <a:lnTo>
                    <a:pt x="3075" y="327"/>
                  </a:lnTo>
                  <a:lnTo>
                    <a:pt x="3075" y="327"/>
                  </a:lnTo>
                  <a:lnTo>
                    <a:pt x="3075" y="327"/>
                  </a:lnTo>
                  <a:lnTo>
                    <a:pt x="3075" y="327"/>
                  </a:lnTo>
                  <a:lnTo>
                    <a:pt x="3075" y="327"/>
                  </a:lnTo>
                  <a:lnTo>
                    <a:pt x="3075" y="327"/>
                  </a:lnTo>
                  <a:lnTo>
                    <a:pt x="3075" y="335"/>
                  </a:lnTo>
                  <a:lnTo>
                    <a:pt x="3067" y="344"/>
                  </a:lnTo>
                  <a:lnTo>
                    <a:pt x="3058" y="352"/>
                  </a:lnTo>
                  <a:lnTo>
                    <a:pt x="3058" y="360"/>
                  </a:lnTo>
                  <a:lnTo>
                    <a:pt x="3050" y="369"/>
                  </a:lnTo>
                  <a:lnTo>
                    <a:pt x="3050" y="385"/>
                  </a:lnTo>
                  <a:lnTo>
                    <a:pt x="3042" y="394"/>
                  </a:lnTo>
                  <a:lnTo>
                    <a:pt x="3033" y="402"/>
                  </a:lnTo>
                  <a:lnTo>
                    <a:pt x="3033" y="419"/>
                  </a:lnTo>
                  <a:lnTo>
                    <a:pt x="3033" y="435"/>
                  </a:lnTo>
                  <a:lnTo>
                    <a:pt x="3025" y="452"/>
                  </a:lnTo>
                  <a:lnTo>
                    <a:pt x="3025" y="460"/>
                  </a:lnTo>
                  <a:lnTo>
                    <a:pt x="3025" y="477"/>
                  </a:lnTo>
                  <a:lnTo>
                    <a:pt x="3025" y="494"/>
                  </a:lnTo>
                  <a:lnTo>
                    <a:pt x="3025" y="519"/>
                  </a:lnTo>
                  <a:lnTo>
                    <a:pt x="3025" y="536"/>
                  </a:lnTo>
                  <a:lnTo>
                    <a:pt x="3025" y="552"/>
                  </a:lnTo>
                  <a:lnTo>
                    <a:pt x="3025" y="569"/>
                  </a:lnTo>
                  <a:lnTo>
                    <a:pt x="3025" y="586"/>
                  </a:lnTo>
                  <a:lnTo>
                    <a:pt x="3025" y="602"/>
                  </a:lnTo>
                  <a:lnTo>
                    <a:pt x="3025" y="628"/>
                  </a:lnTo>
                  <a:lnTo>
                    <a:pt x="3025" y="661"/>
                  </a:lnTo>
                  <a:lnTo>
                    <a:pt x="3025" y="703"/>
                  </a:lnTo>
                  <a:lnTo>
                    <a:pt x="3025" y="745"/>
                  </a:lnTo>
                  <a:lnTo>
                    <a:pt x="3025" y="778"/>
                  </a:lnTo>
                  <a:lnTo>
                    <a:pt x="3025" y="820"/>
                  </a:lnTo>
                  <a:lnTo>
                    <a:pt x="3025" y="1062"/>
                  </a:lnTo>
                  <a:lnTo>
                    <a:pt x="3025" y="1104"/>
                  </a:lnTo>
                  <a:lnTo>
                    <a:pt x="3025" y="1137"/>
                  </a:lnTo>
                  <a:lnTo>
                    <a:pt x="3025" y="1179"/>
                  </a:lnTo>
                  <a:lnTo>
                    <a:pt x="3025" y="1212"/>
                  </a:lnTo>
                  <a:lnTo>
                    <a:pt x="3025" y="1254"/>
                  </a:lnTo>
                  <a:lnTo>
                    <a:pt x="3025" y="1296"/>
                  </a:lnTo>
                  <a:lnTo>
                    <a:pt x="3025" y="1329"/>
                  </a:lnTo>
                  <a:lnTo>
                    <a:pt x="3033" y="1413"/>
                  </a:lnTo>
                  <a:lnTo>
                    <a:pt x="3050" y="1488"/>
                  </a:lnTo>
                  <a:lnTo>
                    <a:pt x="3058" y="1563"/>
                  </a:lnTo>
                  <a:lnTo>
                    <a:pt x="3075" y="1638"/>
                  </a:lnTo>
                  <a:lnTo>
                    <a:pt x="3092" y="1714"/>
                  </a:lnTo>
                  <a:lnTo>
                    <a:pt x="3100" y="1789"/>
                  </a:lnTo>
                  <a:lnTo>
                    <a:pt x="3117" y="1872"/>
                  </a:lnTo>
                  <a:lnTo>
                    <a:pt x="3142" y="1947"/>
                  </a:lnTo>
                  <a:lnTo>
                    <a:pt x="3159" y="2023"/>
                  </a:lnTo>
                  <a:lnTo>
                    <a:pt x="3175" y="2098"/>
                  </a:lnTo>
                  <a:lnTo>
                    <a:pt x="3192" y="2173"/>
                  </a:lnTo>
                  <a:lnTo>
                    <a:pt x="3217" y="2248"/>
                  </a:lnTo>
                  <a:lnTo>
                    <a:pt x="3242" y="2323"/>
                  </a:lnTo>
                  <a:lnTo>
                    <a:pt x="3259" y="2399"/>
                  </a:lnTo>
                  <a:lnTo>
                    <a:pt x="3284" y="2474"/>
                  </a:lnTo>
                  <a:lnTo>
                    <a:pt x="3309" y="2549"/>
                  </a:lnTo>
                  <a:lnTo>
                    <a:pt x="3334" y="2624"/>
                  </a:lnTo>
                  <a:lnTo>
                    <a:pt x="3359" y="2699"/>
                  </a:lnTo>
                  <a:lnTo>
                    <a:pt x="3384" y="2775"/>
                  </a:lnTo>
                  <a:lnTo>
                    <a:pt x="3409" y="2850"/>
                  </a:lnTo>
                  <a:lnTo>
                    <a:pt x="3434" y="2917"/>
                  </a:lnTo>
                  <a:lnTo>
                    <a:pt x="3459" y="2992"/>
                  </a:lnTo>
                  <a:lnTo>
                    <a:pt x="3493" y="3067"/>
                  </a:lnTo>
                  <a:lnTo>
                    <a:pt x="3518" y="3142"/>
                  </a:lnTo>
                  <a:lnTo>
                    <a:pt x="3551" y="3217"/>
                  </a:lnTo>
                  <a:lnTo>
                    <a:pt x="3576" y="3292"/>
                  </a:lnTo>
                  <a:lnTo>
                    <a:pt x="3610" y="3359"/>
                  </a:lnTo>
                  <a:lnTo>
                    <a:pt x="3635" y="3435"/>
                  </a:lnTo>
                  <a:lnTo>
                    <a:pt x="3668" y="3510"/>
                  </a:lnTo>
                  <a:lnTo>
                    <a:pt x="3685" y="3551"/>
                  </a:lnTo>
                  <a:lnTo>
                    <a:pt x="3702" y="3593"/>
                  </a:lnTo>
                  <a:lnTo>
                    <a:pt x="3718" y="3635"/>
                  </a:lnTo>
                  <a:lnTo>
                    <a:pt x="3743" y="3677"/>
                  </a:lnTo>
                  <a:lnTo>
                    <a:pt x="3760" y="3719"/>
                  </a:lnTo>
                  <a:lnTo>
                    <a:pt x="3777" y="3760"/>
                  </a:lnTo>
                  <a:lnTo>
                    <a:pt x="3802" y="3802"/>
                  </a:lnTo>
                  <a:lnTo>
                    <a:pt x="3819" y="3844"/>
                  </a:lnTo>
                  <a:lnTo>
                    <a:pt x="3860" y="3927"/>
                  </a:lnTo>
                  <a:lnTo>
                    <a:pt x="3910" y="4011"/>
                  </a:lnTo>
                  <a:lnTo>
                    <a:pt x="3994" y="4178"/>
                  </a:lnTo>
                  <a:lnTo>
                    <a:pt x="4011" y="4203"/>
                  </a:lnTo>
                  <a:lnTo>
                    <a:pt x="4019" y="4228"/>
                  </a:lnTo>
                  <a:lnTo>
                    <a:pt x="4061" y="4295"/>
                  </a:lnTo>
                  <a:lnTo>
                    <a:pt x="4103" y="4362"/>
                  </a:lnTo>
                  <a:lnTo>
                    <a:pt x="4119" y="4404"/>
                  </a:lnTo>
                  <a:lnTo>
                    <a:pt x="4136" y="4437"/>
                  </a:lnTo>
                  <a:lnTo>
                    <a:pt x="4153" y="4470"/>
                  </a:lnTo>
                  <a:lnTo>
                    <a:pt x="4169" y="4504"/>
                  </a:lnTo>
                  <a:lnTo>
                    <a:pt x="4186" y="4529"/>
                  </a:lnTo>
                  <a:lnTo>
                    <a:pt x="4195" y="4546"/>
                  </a:lnTo>
                  <a:lnTo>
                    <a:pt x="4203" y="4562"/>
                  </a:lnTo>
                  <a:lnTo>
                    <a:pt x="4203" y="4587"/>
                  </a:lnTo>
                  <a:lnTo>
                    <a:pt x="4211" y="4621"/>
                  </a:lnTo>
                  <a:lnTo>
                    <a:pt x="4211" y="4637"/>
                  </a:lnTo>
                  <a:lnTo>
                    <a:pt x="4211" y="4663"/>
                  </a:lnTo>
                  <a:lnTo>
                    <a:pt x="4211" y="4679"/>
                  </a:lnTo>
                  <a:lnTo>
                    <a:pt x="4211" y="4679"/>
                  </a:lnTo>
                  <a:lnTo>
                    <a:pt x="4203" y="4704"/>
                  </a:lnTo>
                  <a:lnTo>
                    <a:pt x="4195" y="4721"/>
                  </a:lnTo>
                  <a:lnTo>
                    <a:pt x="4178" y="4746"/>
                  </a:lnTo>
                  <a:lnTo>
                    <a:pt x="4178" y="4746"/>
                  </a:lnTo>
                  <a:lnTo>
                    <a:pt x="4161" y="4763"/>
                  </a:lnTo>
                  <a:lnTo>
                    <a:pt x="4144" y="4780"/>
                  </a:lnTo>
                  <a:lnTo>
                    <a:pt x="4128" y="4788"/>
                  </a:lnTo>
                  <a:lnTo>
                    <a:pt x="4103" y="4796"/>
                  </a:lnTo>
                  <a:lnTo>
                    <a:pt x="4103" y="4796"/>
                  </a:lnTo>
                  <a:lnTo>
                    <a:pt x="4078" y="4805"/>
                  </a:lnTo>
                  <a:lnTo>
                    <a:pt x="4053" y="4805"/>
                  </a:lnTo>
                  <a:lnTo>
                    <a:pt x="4027" y="4805"/>
                  </a:lnTo>
                  <a:lnTo>
                    <a:pt x="4002" y="4805"/>
                  </a:lnTo>
                  <a:lnTo>
                    <a:pt x="3977" y="4796"/>
                  </a:lnTo>
                  <a:lnTo>
                    <a:pt x="3961" y="4796"/>
                  </a:lnTo>
                  <a:lnTo>
                    <a:pt x="3927" y="4771"/>
                  </a:lnTo>
                  <a:lnTo>
                    <a:pt x="3910" y="4754"/>
                  </a:lnTo>
                  <a:lnTo>
                    <a:pt x="3894" y="4746"/>
                  </a:lnTo>
                  <a:lnTo>
                    <a:pt x="3869" y="4721"/>
                  </a:lnTo>
                  <a:lnTo>
                    <a:pt x="3852" y="4696"/>
                  </a:lnTo>
                  <a:lnTo>
                    <a:pt x="3810" y="4646"/>
                  </a:lnTo>
                  <a:lnTo>
                    <a:pt x="3768" y="4604"/>
                  </a:lnTo>
                  <a:lnTo>
                    <a:pt x="3727" y="4554"/>
                  </a:lnTo>
                  <a:lnTo>
                    <a:pt x="3685" y="4504"/>
                  </a:lnTo>
                  <a:lnTo>
                    <a:pt x="3643" y="4462"/>
                  </a:lnTo>
                  <a:lnTo>
                    <a:pt x="3643" y="4462"/>
                  </a:lnTo>
                  <a:lnTo>
                    <a:pt x="3610" y="4412"/>
                  </a:lnTo>
                  <a:lnTo>
                    <a:pt x="3568" y="4362"/>
                  </a:lnTo>
                  <a:lnTo>
                    <a:pt x="3535" y="4312"/>
                  </a:lnTo>
                  <a:lnTo>
                    <a:pt x="3493" y="4253"/>
                  </a:lnTo>
                  <a:lnTo>
                    <a:pt x="3459" y="4203"/>
                  </a:lnTo>
                  <a:lnTo>
                    <a:pt x="3426" y="4153"/>
                  </a:lnTo>
                  <a:lnTo>
                    <a:pt x="3393" y="4103"/>
                  </a:lnTo>
                  <a:lnTo>
                    <a:pt x="3351" y="4044"/>
                  </a:lnTo>
                  <a:lnTo>
                    <a:pt x="3317" y="3994"/>
                  </a:lnTo>
                  <a:lnTo>
                    <a:pt x="3284" y="3936"/>
                  </a:lnTo>
                  <a:lnTo>
                    <a:pt x="3251" y="3886"/>
                  </a:lnTo>
                  <a:lnTo>
                    <a:pt x="3217" y="3827"/>
                  </a:lnTo>
                  <a:lnTo>
                    <a:pt x="3184" y="3777"/>
                  </a:lnTo>
                  <a:lnTo>
                    <a:pt x="3150" y="3719"/>
                  </a:lnTo>
                  <a:lnTo>
                    <a:pt x="3092" y="3610"/>
                  </a:lnTo>
                  <a:lnTo>
                    <a:pt x="3025" y="3501"/>
                  </a:lnTo>
                  <a:lnTo>
                    <a:pt x="2958" y="3384"/>
                  </a:lnTo>
                  <a:lnTo>
                    <a:pt x="2900" y="3276"/>
                  </a:lnTo>
                  <a:lnTo>
                    <a:pt x="2833" y="3167"/>
                  </a:lnTo>
                  <a:lnTo>
                    <a:pt x="2774" y="3059"/>
                  </a:lnTo>
                  <a:lnTo>
                    <a:pt x="2707" y="2950"/>
                  </a:lnTo>
                  <a:lnTo>
                    <a:pt x="2674" y="2900"/>
                  </a:lnTo>
                  <a:lnTo>
                    <a:pt x="2649" y="2841"/>
                  </a:lnTo>
                  <a:lnTo>
                    <a:pt x="2616" y="2791"/>
                  </a:lnTo>
                  <a:lnTo>
                    <a:pt x="2582" y="2741"/>
                  </a:lnTo>
                  <a:lnTo>
                    <a:pt x="2549" y="2683"/>
                  </a:lnTo>
                  <a:lnTo>
                    <a:pt x="2515" y="2633"/>
                  </a:lnTo>
                  <a:lnTo>
                    <a:pt x="2482" y="2582"/>
                  </a:lnTo>
                  <a:lnTo>
                    <a:pt x="2449" y="2532"/>
                  </a:lnTo>
                  <a:lnTo>
                    <a:pt x="2415" y="2482"/>
                  </a:lnTo>
                  <a:lnTo>
                    <a:pt x="2382" y="2432"/>
                  </a:lnTo>
                  <a:lnTo>
                    <a:pt x="2348" y="2382"/>
                  </a:lnTo>
                  <a:lnTo>
                    <a:pt x="2315" y="2332"/>
                  </a:lnTo>
                  <a:lnTo>
                    <a:pt x="2273" y="2290"/>
                  </a:lnTo>
                  <a:lnTo>
                    <a:pt x="2240" y="2240"/>
                  </a:lnTo>
                  <a:lnTo>
                    <a:pt x="2206" y="2198"/>
                  </a:lnTo>
                  <a:lnTo>
                    <a:pt x="2173" y="2148"/>
                  </a:lnTo>
                  <a:lnTo>
                    <a:pt x="2131" y="2106"/>
                  </a:lnTo>
                  <a:lnTo>
                    <a:pt x="2022" y="2090"/>
                  </a:lnTo>
                  <a:lnTo>
                    <a:pt x="1989" y="2039"/>
                  </a:lnTo>
                  <a:lnTo>
                    <a:pt x="1964" y="2023"/>
                  </a:lnTo>
                  <a:lnTo>
                    <a:pt x="1947" y="1998"/>
                  </a:lnTo>
                  <a:lnTo>
                    <a:pt x="1931" y="1981"/>
                  </a:lnTo>
                  <a:lnTo>
                    <a:pt x="1906" y="1956"/>
                  </a:lnTo>
                  <a:lnTo>
                    <a:pt x="1889" y="1939"/>
                  </a:lnTo>
                  <a:lnTo>
                    <a:pt x="1864" y="1922"/>
                  </a:lnTo>
                  <a:lnTo>
                    <a:pt x="1847" y="1897"/>
                  </a:lnTo>
                  <a:lnTo>
                    <a:pt x="1830" y="1881"/>
                  </a:lnTo>
                  <a:lnTo>
                    <a:pt x="1805" y="1864"/>
                  </a:lnTo>
                  <a:lnTo>
                    <a:pt x="1789" y="1847"/>
                  </a:lnTo>
                  <a:lnTo>
                    <a:pt x="1763" y="1831"/>
                  </a:lnTo>
                  <a:lnTo>
                    <a:pt x="1747" y="1805"/>
                  </a:lnTo>
                  <a:lnTo>
                    <a:pt x="1722" y="1789"/>
                  </a:lnTo>
                  <a:lnTo>
                    <a:pt x="1713" y="1772"/>
                  </a:lnTo>
                  <a:lnTo>
                    <a:pt x="1688" y="1755"/>
                  </a:lnTo>
                  <a:lnTo>
                    <a:pt x="1672" y="1739"/>
                  </a:lnTo>
                  <a:lnTo>
                    <a:pt x="1647" y="1722"/>
                  </a:lnTo>
                  <a:lnTo>
                    <a:pt x="1621" y="1705"/>
                  </a:lnTo>
                  <a:lnTo>
                    <a:pt x="1605" y="1689"/>
                  </a:lnTo>
                  <a:lnTo>
                    <a:pt x="1580" y="1672"/>
                  </a:lnTo>
                  <a:lnTo>
                    <a:pt x="1555" y="1655"/>
                  </a:lnTo>
                  <a:lnTo>
                    <a:pt x="1538" y="1647"/>
                  </a:lnTo>
                  <a:lnTo>
                    <a:pt x="1521" y="1630"/>
                  </a:lnTo>
                  <a:lnTo>
                    <a:pt x="1505" y="1622"/>
                  </a:lnTo>
                  <a:lnTo>
                    <a:pt x="1488" y="1613"/>
                  </a:lnTo>
                  <a:lnTo>
                    <a:pt x="1471" y="1605"/>
                  </a:lnTo>
                  <a:lnTo>
                    <a:pt x="1454" y="1597"/>
                  </a:lnTo>
                  <a:lnTo>
                    <a:pt x="1438" y="1588"/>
                  </a:lnTo>
                  <a:lnTo>
                    <a:pt x="1421" y="1580"/>
                  </a:lnTo>
                  <a:lnTo>
                    <a:pt x="1404" y="1572"/>
                  </a:lnTo>
                  <a:lnTo>
                    <a:pt x="1388" y="1572"/>
                  </a:lnTo>
                  <a:lnTo>
                    <a:pt x="1379" y="1563"/>
                  </a:lnTo>
                  <a:lnTo>
                    <a:pt x="1362" y="1555"/>
                  </a:lnTo>
                  <a:lnTo>
                    <a:pt x="1346" y="1555"/>
                  </a:lnTo>
                  <a:lnTo>
                    <a:pt x="1329" y="1555"/>
                  </a:lnTo>
                  <a:lnTo>
                    <a:pt x="1321" y="1555"/>
                  </a:lnTo>
                  <a:lnTo>
                    <a:pt x="1304" y="1555"/>
                  </a:lnTo>
                  <a:lnTo>
                    <a:pt x="1287" y="1555"/>
                  </a:lnTo>
                  <a:lnTo>
                    <a:pt x="1279" y="1555"/>
                  </a:lnTo>
                  <a:lnTo>
                    <a:pt x="1262" y="1555"/>
                  </a:lnTo>
                  <a:lnTo>
                    <a:pt x="1246" y="1555"/>
                  </a:lnTo>
                  <a:lnTo>
                    <a:pt x="1237" y="1555"/>
                  </a:lnTo>
                  <a:lnTo>
                    <a:pt x="1220" y="1555"/>
                  </a:lnTo>
                  <a:lnTo>
                    <a:pt x="1095" y="1555"/>
                  </a:lnTo>
                  <a:lnTo>
                    <a:pt x="1087" y="1555"/>
                  </a:lnTo>
                  <a:lnTo>
                    <a:pt x="1070" y="1555"/>
                  </a:lnTo>
                  <a:lnTo>
                    <a:pt x="1062" y="1555"/>
                  </a:lnTo>
                  <a:lnTo>
                    <a:pt x="1045" y="1555"/>
                  </a:lnTo>
                  <a:lnTo>
                    <a:pt x="1037" y="1555"/>
                  </a:lnTo>
                  <a:lnTo>
                    <a:pt x="1028" y="1555"/>
                  </a:lnTo>
                  <a:lnTo>
                    <a:pt x="1012" y="1555"/>
                  </a:lnTo>
                  <a:lnTo>
                    <a:pt x="1003" y="1555"/>
                  </a:lnTo>
                  <a:lnTo>
                    <a:pt x="987" y="1555"/>
                  </a:lnTo>
                  <a:lnTo>
                    <a:pt x="978" y="1555"/>
                  </a:lnTo>
                  <a:lnTo>
                    <a:pt x="970" y="1555"/>
                  </a:lnTo>
                  <a:lnTo>
                    <a:pt x="953" y="1555"/>
                  </a:lnTo>
                  <a:lnTo>
                    <a:pt x="945" y="1563"/>
                  </a:lnTo>
                  <a:lnTo>
                    <a:pt x="936" y="1572"/>
                  </a:lnTo>
                  <a:lnTo>
                    <a:pt x="920" y="1572"/>
                  </a:lnTo>
                  <a:lnTo>
                    <a:pt x="911" y="1580"/>
                  </a:lnTo>
                  <a:lnTo>
                    <a:pt x="895" y="1588"/>
                  </a:lnTo>
                  <a:lnTo>
                    <a:pt x="886" y="1588"/>
                  </a:lnTo>
                  <a:lnTo>
                    <a:pt x="878" y="1597"/>
                  </a:lnTo>
                  <a:lnTo>
                    <a:pt x="861" y="1605"/>
                  </a:lnTo>
                  <a:lnTo>
                    <a:pt x="853" y="1613"/>
                  </a:lnTo>
                  <a:lnTo>
                    <a:pt x="836" y="1622"/>
                  </a:lnTo>
                  <a:lnTo>
                    <a:pt x="828" y="1630"/>
                  </a:lnTo>
                  <a:lnTo>
                    <a:pt x="819" y="1638"/>
                  </a:lnTo>
                  <a:lnTo>
                    <a:pt x="803" y="1647"/>
                  </a:lnTo>
                  <a:lnTo>
                    <a:pt x="794" y="1655"/>
                  </a:lnTo>
                  <a:lnTo>
                    <a:pt x="786" y="1663"/>
                  </a:lnTo>
                  <a:lnTo>
                    <a:pt x="778" y="1672"/>
                  </a:lnTo>
                  <a:lnTo>
                    <a:pt x="761" y="1689"/>
                  </a:lnTo>
                  <a:lnTo>
                    <a:pt x="744" y="1705"/>
                  </a:lnTo>
                  <a:lnTo>
                    <a:pt x="719" y="1730"/>
                  </a:lnTo>
                  <a:lnTo>
                    <a:pt x="703" y="1747"/>
                  </a:lnTo>
                  <a:lnTo>
                    <a:pt x="677" y="1772"/>
                  </a:lnTo>
                  <a:lnTo>
                    <a:pt x="661" y="1797"/>
                  </a:lnTo>
                  <a:lnTo>
                    <a:pt x="644" y="1822"/>
                  </a:lnTo>
                  <a:lnTo>
                    <a:pt x="619" y="1847"/>
                  </a:lnTo>
                  <a:lnTo>
                    <a:pt x="602" y="1872"/>
                  </a:lnTo>
                  <a:lnTo>
                    <a:pt x="586" y="1897"/>
                  </a:lnTo>
                  <a:lnTo>
                    <a:pt x="569" y="1922"/>
                  </a:lnTo>
                  <a:lnTo>
                    <a:pt x="552" y="1956"/>
                  </a:lnTo>
                  <a:lnTo>
                    <a:pt x="535" y="1981"/>
                  </a:lnTo>
                  <a:lnTo>
                    <a:pt x="519" y="2014"/>
                  </a:lnTo>
                  <a:lnTo>
                    <a:pt x="502" y="2039"/>
                  </a:lnTo>
                  <a:lnTo>
                    <a:pt x="485" y="2073"/>
                  </a:lnTo>
                  <a:lnTo>
                    <a:pt x="477" y="2106"/>
                  </a:lnTo>
                  <a:lnTo>
                    <a:pt x="460" y="2140"/>
                  </a:lnTo>
                  <a:lnTo>
                    <a:pt x="452" y="2165"/>
                  </a:lnTo>
                  <a:lnTo>
                    <a:pt x="435" y="2198"/>
                  </a:lnTo>
                  <a:lnTo>
                    <a:pt x="427" y="2232"/>
                  </a:lnTo>
                  <a:lnTo>
                    <a:pt x="418" y="2265"/>
                  </a:lnTo>
                  <a:lnTo>
                    <a:pt x="410" y="2298"/>
                  </a:lnTo>
                  <a:lnTo>
                    <a:pt x="402" y="2323"/>
                  </a:lnTo>
                  <a:lnTo>
                    <a:pt x="393" y="2357"/>
                  </a:lnTo>
                  <a:lnTo>
                    <a:pt x="385" y="2390"/>
                  </a:lnTo>
                  <a:lnTo>
                    <a:pt x="377" y="2424"/>
                  </a:lnTo>
                  <a:lnTo>
                    <a:pt x="368" y="2457"/>
                  </a:lnTo>
                  <a:lnTo>
                    <a:pt x="368" y="2490"/>
                  </a:lnTo>
                  <a:lnTo>
                    <a:pt x="368" y="2524"/>
                  </a:lnTo>
                  <a:lnTo>
                    <a:pt x="368" y="2549"/>
                  </a:lnTo>
                  <a:lnTo>
                    <a:pt x="368" y="2582"/>
                  </a:lnTo>
                  <a:lnTo>
                    <a:pt x="368" y="2616"/>
                  </a:lnTo>
                  <a:lnTo>
                    <a:pt x="368" y="2758"/>
                  </a:lnTo>
                  <a:lnTo>
                    <a:pt x="368" y="2808"/>
                  </a:lnTo>
                  <a:lnTo>
                    <a:pt x="368" y="2850"/>
                  </a:lnTo>
                  <a:lnTo>
                    <a:pt x="368" y="2891"/>
                  </a:lnTo>
                  <a:lnTo>
                    <a:pt x="368" y="2933"/>
                  </a:lnTo>
                  <a:lnTo>
                    <a:pt x="368" y="2975"/>
                  </a:lnTo>
                  <a:lnTo>
                    <a:pt x="377" y="3017"/>
                  </a:lnTo>
                  <a:lnTo>
                    <a:pt x="385" y="3059"/>
                  </a:lnTo>
                  <a:lnTo>
                    <a:pt x="393" y="3100"/>
                  </a:lnTo>
                  <a:lnTo>
                    <a:pt x="402" y="3150"/>
                  </a:lnTo>
                  <a:lnTo>
                    <a:pt x="410" y="3192"/>
                  </a:lnTo>
                  <a:lnTo>
                    <a:pt x="427" y="3234"/>
                  </a:lnTo>
                  <a:lnTo>
                    <a:pt x="435" y="3276"/>
                  </a:lnTo>
                  <a:lnTo>
                    <a:pt x="452" y="3318"/>
                  </a:lnTo>
                  <a:lnTo>
                    <a:pt x="460" y="3359"/>
                  </a:lnTo>
                  <a:lnTo>
                    <a:pt x="477" y="3401"/>
                  </a:lnTo>
                  <a:lnTo>
                    <a:pt x="494" y="3443"/>
                  </a:lnTo>
                  <a:lnTo>
                    <a:pt x="502" y="3493"/>
                  </a:lnTo>
                  <a:lnTo>
                    <a:pt x="519" y="3535"/>
                  </a:lnTo>
                  <a:lnTo>
                    <a:pt x="535" y="3577"/>
                  </a:lnTo>
                  <a:lnTo>
                    <a:pt x="552" y="3618"/>
                  </a:lnTo>
                  <a:lnTo>
                    <a:pt x="577" y="3660"/>
                  </a:lnTo>
                  <a:lnTo>
                    <a:pt x="594" y="3702"/>
                  </a:lnTo>
                  <a:lnTo>
                    <a:pt x="611" y="3744"/>
                  </a:lnTo>
                  <a:lnTo>
                    <a:pt x="627" y="3785"/>
                  </a:lnTo>
                  <a:lnTo>
                    <a:pt x="652" y="3835"/>
                  </a:lnTo>
                  <a:lnTo>
                    <a:pt x="669" y="3877"/>
                  </a:lnTo>
                  <a:lnTo>
                    <a:pt x="694" y="3919"/>
                  </a:lnTo>
                  <a:lnTo>
                    <a:pt x="711" y="3961"/>
                  </a:lnTo>
                  <a:lnTo>
                    <a:pt x="736" y="4003"/>
                  </a:lnTo>
                  <a:lnTo>
                    <a:pt x="753" y="4044"/>
                  </a:lnTo>
                  <a:lnTo>
                    <a:pt x="778" y="4086"/>
                  </a:lnTo>
                  <a:lnTo>
                    <a:pt x="803" y="4128"/>
                  </a:lnTo>
                  <a:lnTo>
                    <a:pt x="828" y="4170"/>
                  </a:lnTo>
                  <a:lnTo>
                    <a:pt x="845" y="4220"/>
                  </a:lnTo>
                  <a:lnTo>
                    <a:pt x="895" y="4303"/>
                  </a:lnTo>
                  <a:lnTo>
                    <a:pt x="945" y="4387"/>
                  </a:lnTo>
                  <a:lnTo>
                    <a:pt x="970" y="4429"/>
                  </a:lnTo>
                  <a:lnTo>
                    <a:pt x="995" y="4470"/>
                  </a:lnTo>
                  <a:lnTo>
                    <a:pt x="1037" y="4554"/>
                  </a:lnTo>
                  <a:lnTo>
                    <a:pt x="1129" y="4729"/>
                  </a:lnTo>
                  <a:lnTo>
                    <a:pt x="1220" y="4896"/>
                  </a:lnTo>
                  <a:lnTo>
                    <a:pt x="1271" y="4980"/>
                  </a:lnTo>
                  <a:lnTo>
                    <a:pt x="1312" y="5064"/>
                  </a:lnTo>
                  <a:lnTo>
                    <a:pt x="1362" y="5155"/>
                  </a:lnTo>
                  <a:lnTo>
                    <a:pt x="1404" y="5239"/>
                  </a:lnTo>
                  <a:lnTo>
                    <a:pt x="1446" y="5323"/>
                  </a:lnTo>
                  <a:lnTo>
                    <a:pt x="1471" y="5364"/>
                  </a:lnTo>
                  <a:lnTo>
                    <a:pt x="1488" y="5406"/>
                  </a:lnTo>
                  <a:lnTo>
                    <a:pt x="1429" y="5598"/>
                  </a:lnTo>
                  <a:lnTo>
                    <a:pt x="1246" y="5531"/>
                  </a:lnTo>
                  <a:lnTo>
                    <a:pt x="1220" y="5498"/>
                  </a:lnTo>
                  <a:lnTo>
                    <a:pt x="1195" y="5456"/>
                  </a:lnTo>
                  <a:lnTo>
                    <a:pt x="1154" y="5381"/>
                  </a:lnTo>
                  <a:lnTo>
                    <a:pt x="1104" y="5306"/>
                  </a:lnTo>
                  <a:lnTo>
                    <a:pt x="1053" y="5222"/>
                  </a:lnTo>
                  <a:lnTo>
                    <a:pt x="1003" y="5147"/>
                  </a:lnTo>
                  <a:lnTo>
                    <a:pt x="953" y="5064"/>
                  </a:lnTo>
                  <a:lnTo>
                    <a:pt x="845" y="4905"/>
                  </a:lnTo>
                  <a:lnTo>
                    <a:pt x="744" y="4738"/>
                  </a:lnTo>
                  <a:lnTo>
                    <a:pt x="686" y="4654"/>
                  </a:lnTo>
                  <a:lnTo>
                    <a:pt x="661" y="4612"/>
                  </a:lnTo>
                  <a:lnTo>
                    <a:pt x="636" y="4571"/>
                  </a:lnTo>
                  <a:lnTo>
                    <a:pt x="586" y="4479"/>
                  </a:lnTo>
                  <a:lnTo>
                    <a:pt x="535" y="4395"/>
                  </a:lnTo>
                  <a:lnTo>
                    <a:pt x="510" y="4353"/>
                  </a:lnTo>
                  <a:lnTo>
                    <a:pt x="485" y="4303"/>
                  </a:lnTo>
                  <a:lnTo>
                    <a:pt x="460" y="4262"/>
                  </a:lnTo>
                  <a:lnTo>
                    <a:pt x="435" y="4220"/>
                  </a:lnTo>
                  <a:lnTo>
                    <a:pt x="410" y="4170"/>
                  </a:lnTo>
                  <a:lnTo>
                    <a:pt x="393" y="4128"/>
                  </a:lnTo>
                  <a:lnTo>
                    <a:pt x="368" y="4086"/>
                  </a:lnTo>
                  <a:lnTo>
                    <a:pt x="343" y="4036"/>
                  </a:lnTo>
                  <a:lnTo>
                    <a:pt x="327" y="3994"/>
                  </a:lnTo>
                  <a:lnTo>
                    <a:pt x="302" y="3944"/>
                  </a:lnTo>
                  <a:lnTo>
                    <a:pt x="285" y="3902"/>
                  </a:lnTo>
                  <a:lnTo>
                    <a:pt x="260" y="3852"/>
                  </a:lnTo>
                  <a:lnTo>
                    <a:pt x="243" y="3810"/>
                  </a:lnTo>
                  <a:lnTo>
                    <a:pt x="218" y="3760"/>
                  </a:lnTo>
                  <a:lnTo>
                    <a:pt x="201" y="3710"/>
                  </a:lnTo>
                  <a:lnTo>
                    <a:pt x="185" y="3668"/>
                  </a:lnTo>
                  <a:lnTo>
                    <a:pt x="168" y="3618"/>
                  </a:lnTo>
                  <a:lnTo>
                    <a:pt x="151" y="3568"/>
                  </a:lnTo>
                  <a:lnTo>
                    <a:pt x="134" y="3526"/>
                  </a:lnTo>
                  <a:lnTo>
                    <a:pt x="118" y="3476"/>
                  </a:lnTo>
                  <a:lnTo>
                    <a:pt x="101" y="3426"/>
                  </a:lnTo>
                  <a:lnTo>
                    <a:pt x="93" y="3376"/>
                  </a:lnTo>
                  <a:lnTo>
                    <a:pt x="76" y="3334"/>
                  </a:lnTo>
                  <a:lnTo>
                    <a:pt x="59" y="3284"/>
                  </a:lnTo>
                  <a:lnTo>
                    <a:pt x="51" y="3234"/>
                  </a:lnTo>
                  <a:lnTo>
                    <a:pt x="43" y="3184"/>
                  </a:lnTo>
                  <a:lnTo>
                    <a:pt x="34" y="3134"/>
                  </a:lnTo>
                  <a:lnTo>
                    <a:pt x="26" y="3084"/>
                  </a:lnTo>
                  <a:lnTo>
                    <a:pt x="17" y="3034"/>
                  </a:lnTo>
                  <a:lnTo>
                    <a:pt x="9" y="2983"/>
                  </a:lnTo>
                  <a:lnTo>
                    <a:pt x="1" y="2933"/>
                  </a:lnTo>
                  <a:lnTo>
                    <a:pt x="1" y="2883"/>
                  </a:lnTo>
                  <a:lnTo>
                    <a:pt x="1" y="2833"/>
                  </a:lnTo>
                  <a:lnTo>
                    <a:pt x="1" y="2783"/>
                  </a:lnTo>
                  <a:lnTo>
                    <a:pt x="1" y="2641"/>
                  </a:lnTo>
                  <a:lnTo>
                    <a:pt x="1" y="2599"/>
                  </a:lnTo>
                  <a:lnTo>
                    <a:pt x="1" y="2557"/>
                  </a:lnTo>
                  <a:lnTo>
                    <a:pt x="1" y="2524"/>
                  </a:lnTo>
                  <a:lnTo>
                    <a:pt x="1" y="2482"/>
                  </a:lnTo>
                  <a:lnTo>
                    <a:pt x="9" y="2440"/>
                  </a:lnTo>
                  <a:lnTo>
                    <a:pt x="17" y="2399"/>
                  </a:lnTo>
                  <a:lnTo>
                    <a:pt x="26" y="2365"/>
                  </a:lnTo>
                  <a:lnTo>
                    <a:pt x="34" y="2323"/>
                  </a:lnTo>
                  <a:lnTo>
                    <a:pt x="43" y="2282"/>
                  </a:lnTo>
                  <a:lnTo>
                    <a:pt x="51" y="2240"/>
                  </a:lnTo>
                  <a:lnTo>
                    <a:pt x="59" y="2206"/>
                  </a:lnTo>
                  <a:lnTo>
                    <a:pt x="76" y="2165"/>
                  </a:lnTo>
                  <a:lnTo>
                    <a:pt x="84" y="2123"/>
                  </a:lnTo>
                  <a:lnTo>
                    <a:pt x="101" y="2081"/>
                  </a:lnTo>
                  <a:lnTo>
                    <a:pt x="118" y="2048"/>
                  </a:lnTo>
                  <a:lnTo>
                    <a:pt x="134" y="2006"/>
                  </a:lnTo>
                  <a:lnTo>
                    <a:pt x="151" y="1973"/>
                  </a:lnTo>
                  <a:lnTo>
                    <a:pt x="168" y="1931"/>
                  </a:lnTo>
                  <a:lnTo>
                    <a:pt x="185" y="1889"/>
                  </a:lnTo>
                  <a:lnTo>
                    <a:pt x="201" y="1856"/>
                  </a:lnTo>
                  <a:lnTo>
                    <a:pt x="218" y="1822"/>
                  </a:lnTo>
                  <a:lnTo>
                    <a:pt x="243" y="1780"/>
                  </a:lnTo>
                  <a:lnTo>
                    <a:pt x="260" y="1747"/>
                  </a:lnTo>
                  <a:lnTo>
                    <a:pt x="285" y="1714"/>
                  </a:lnTo>
                  <a:lnTo>
                    <a:pt x="310" y="1680"/>
                  </a:lnTo>
                  <a:lnTo>
                    <a:pt x="327" y="1647"/>
                  </a:lnTo>
                  <a:lnTo>
                    <a:pt x="352" y="1613"/>
                  </a:lnTo>
                  <a:lnTo>
                    <a:pt x="377" y="1580"/>
                  </a:lnTo>
                  <a:lnTo>
                    <a:pt x="402" y="1546"/>
                  </a:lnTo>
                  <a:lnTo>
                    <a:pt x="435" y="1513"/>
                  </a:lnTo>
                  <a:lnTo>
                    <a:pt x="460" y="1488"/>
                  </a:lnTo>
                  <a:lnTo>
                    <a:pt x="485" y="1455"/>
                  </a:lnTo>
                  <a:lnTo>
                    <a:pt x="519" y="1430"/>
                  </a:lnTo>
                  <a:lnTo>
                    <a:pt x="535" y="1413"/>
                  </a:lnTo>
                  <a:lnTo>
                    <a:pt x="552" y="1404"/>
                  </a:lnTo>
                  <a:lnTo>
                    <a:pt x="569" y="1388"/>
                  </a:lnTo>
                  <a:lnTo>
                    <a:pt x="577" y="1379"/>
                  </a:lnTo>
                  <a:lnTo>
                    <a:pt x="594" y="1363"/>
                  </a:lnTo>
                  <a:lnTo>
                    <a:pt x="611" y="1354"/>
                  </a:lnTo>
                  <a:lnTo>
                    <a:pt x="627" y="1338"/>
                  </a:lnTo>
                  <a:lnTo>
                    <a:pt x="644" y="1329"/>
                  </a:lnTo>
                  <a:lnTo>
                    <a:pt x="661" y="1313"/>
                  </a:lnTo>
                  <a:lnTo>
                    <a:pt x="677" y="1304"/>
                  </a:lnTo>
                  <a:lnTo>
                    <a:pt x="694" y="1296"/>
                  </a:lnTo>
                  <a:lnTo>
                    <a:pt x="711" y="1288"/>
                  </a:lnTo>
                  <a:lnTo>
                    <a:pt x="728" y="1271"/>
                  </a:lnTo>
                  <a:lnTo>
                    <a:pt x="753" y="1262"/>
                  </a:lnTo>
                  <a:lnTo>
                    <a:pt x="769" y="1254"/>
                  </a:lnTo>
                  <a:lnTo>
                    <a:pt x="786" y="1246"/>
                  </a:lnTo>
                  <a:lnTo>
                    <a:pt x="803" y="1237"/>
                  </a:lnTo>
                  <a:lnTo>
                    <a:pt x="819" y="1229"/>
                  </a:lnTo>
                  <a:lnTo>
                    <a:pt x="845" y="1221"/>
                  </a:lnTo>
                  <a:lnTo>
                    <a:pt x="861" y="1212"/>
                  </a:lnTo>
                  <a:lnTo>
                    <a:pt x="878" y="1204"/>
                  </a:lnTo>
                  <a:lnTo>
                    <a:pt x="903" y="1196"/>
                  </a:lnTo>
                  <a:lnTo>
                    <a:pt x="920" y="1196"/>
                  </a:lnTo>
                  <a:lnTo>
                    <a:pt x="936" y="1187"/>
                  </a:lnTo>
                  <a:lnTo>
                    <a:pt x="962" y="1179"/>
                  </a:lnTo>
                  <a:lnTo>
                    <a:pt x="978" y="1179"/>
                  </a:lnTo>
                  <a:lnTo>
                    <a:pt x="1003" y="1179"/>
                  </a:lnTo>
                  <a:lnTo>
                    <a:pt x="1020" y="1179"/>
                  </a:lnTo>
                  <a:lnTo>
                    <a:pt x="1020" y="1179"/>
                  </a:lnTo>
                  <a:lnTo>
                    <a:pt x="1045" y="1179"/>
                  </a:lnTo>
                  <a:lnTo>
                    <a:pt x="1062" y="1179"/>
                  </a:lnTo>
                  <a:lnTo>
                    <a:pt x="1062" y="1179"/>
                  </a:lnTo>
                  <a:lnTo>
                    <a:pt x="1087" y="1179"/>
                  </a:lnTo>
                  <a:lnTo>
                    <a:pt x="1104" y="1179"/>
                  </a:lnTo>
                  <a:lnTo>
                    <a:pt x="1212" y="1179"/>
                  </a:ln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6" name="Google Shape;816;p31"/>
            <p:cNvSpPr/>
            <p:nvPr/>
          </p:nvSpPr>
          <p:spPr>
            <a:xfrm>
              <a:off x="4324020" y="9395562"/>
              <a:ext cx="300848" cy="292216"/>
            </a:xfrm>
            <a:custGeom>
              <a:avLst/>
              <a:gdLst/>
              <a:ahLst/>
              <a:cxnLst/>
              <a:rect l="l" t="t" r="r" b="b"/>
              <a:pathLst>
                <a:path w="6099" h="5924" extrusionOk="0">
                  <a:moveTo>
                    <a:pt x="3459" y="1671"/>
                  </a:moveTo>
                  <a:lnTo>
                    <a:pt x="3518" y="1671"/>
                  </a:lnTo>
                  <a:lnTo>
                    <a:pt x="3576" y="1671"/>
                  </a:lnTo>
                  <a:lnTo>
                    <a:pt x="3593" y="1671"/>
                  </a:lnTo>
                  <a:lnTo>
                    <a:pt x="3618" y="1671"/>
                  </a:lnTo>
                  <a:lnTo>
                    <a:pt x="3635" y="1671"/>
                  </a:lnTo>
                  <a:lnTo>
                    <a:pt x="3660" y="1680"/>
                  </a:lnTo>
                  <a:lnTo>
                    <a:pt x="3676" y="1688"/>
                  </a:lnTo>
                  <a:lnTo>
                    <a:pt x="3693" y="1696"/>
                  </a:lnTo>
                  <a:lnTo>
                    <a:pt x="3710" y="1713"/>
                  </a:lnTo>
                  <a:lnTo>
                    <a:pt x="3710" y="1713"/>
                  </a:lnTo>
                  <a:lnTo>
                    <a:pt x="3726" y="1730"/>
                  </a:lnTo>
                  <a:lnTo>
                    <a:pt x="3743" y="1746"/>
                  </a:lnTo>
                  <a:lnTo>
                    <a:pt x="3760" y="1772"/>
                  </a:lnTo>
                  <a:lnTo>
                    <a:pt x="3760" y="1772"/>
                  </a:lnTo>
                  <a:lnTo>
                    <a:pt x="3768" y="1797"/>
                  </a:lnTo>
                  <a:lnTo>
                    <a:pt x="3768" y="1822"/>
                  </a:lnTo>
                  <a:lnTo>
                    <a:pt x="3768" y="1863"/>
                  </a:lnTo>
                  <a:lnTo>
                    <a:pt x="3768" y="1888"/>
                  </a:lnTo>
                  <a:lnTo>
                    <a:pt x="3768" y="1888"/>
                  </a:lnTo>
                  <a:lnTo>
                    <a:pt x="3760" y="1914"/>
                  </a:lnTo>
                  <a:lnTo>
                    <a:pt x="3751" y="1930"/>
                  </a:lnTo>
                  <a:lnTo>
                    <a:pt x="3735" y="1955"/>
                  </a:lnTo>
                  <a:lnTo>
                    <a:pt x="3735" y="1955"/>
                  </a:lnTo>
                  <a:lnTo>
                    <a:pt x="3718" y="1972"/>
                  </a:lnTo>
                  <a:lnTo>
                    <a:pt x="3710" y="1980"/>
                  </a:lnTo>
                  <a:lnTo>
                    <a:pt x="3693" y="1989"/>
                  </a:lnTo>
                  <a:lnTo>
                    <a:pt x="3676" y="2005"/>
                  </a:lnTo>
                  <a:lnTo>
                    <a:pt x="3660" y="2005"/>
                  </a:lnTo>
                  <a:lnTo>
                    <a:pt x="3643" y="2014"/>
                  </a:lnTo>
                  <a:lnTo>
                    <a:pt x="3626" y="2022"/>
                  </a:lnTo>
                  <a:lnTo>
                    <a:pt x="3601" y="2031"/>
                  </a:lnTo>
                  <a:lnTo>
                    <a:pt x="3601" y="2031"/>
                  </a:lnTo>
                  <a:lnTo>
                    <a:pt x="3584" y="2031"/>
                  </a:lnTo>
                  <a:lnTo>
                    <a:pt x="3559" y="2039"/>
                  </a:lnTo>
                  <a:lnTo>
                    <a:pt x="3518" y="2047"/>
                  </a:lnTo>
                  <a:lnTo>
                    <a:pt x="3467" y="2056"/>
                  </a:lnTo>
                  <a:lnTo>
                    <a:pt x="3367" y="2081"/>
                  </a:lnTo>
                  <a:lnTo>
                    <a:pt x="3309" y="2097"/>
                  </a:lnTo>
                  <a:lnTo>
                    <a:pt x="3259" y="2106"/>
                  </a:lnTo>
                  <a:lnTo>
                    <a:pt x="3208" y="2122"/>
                  </a:lnTo>
                  <a:lnTo>
                    <a:pt x="3158" y="2131"/>
                  </a:lnTo>
                  <a:lnTo>
                    <a:pt x="3142" y="2139"/>
                  </a:lnTo>
                  <a:lnTo>
                    <a:pt x="3125" y="2147"/>
                  </a:lnTo>
                  <a:lnTo>
                    <a:pt x="3108" y="2147"/>
                  </a:lnTo>
                  <a:lnTo>
                    <a:pt x="3108" y="2147"/>
                  </a:lnTo>
                  <a:lnTo>
                    <a:pt x="3092" y="2156"/>
                  </a:lnTo>
                  <a:lnTo>
                    <a:pt x="3041" y="2173"/>
                  </a:lnTo>
                  <a:lnTo>
                    <a:pt x="2983" y="2189"/>
                  </a:lnTo>
                  <a:lnTo>
                    <a:pt x="2933" y="2214"/>
                  </a:lnTo>
                  <a:lnTo>
                    <a:pt x="2883" y="2231"/>
                  </a:lnTo>
                  <a:lnTo>
                    <a:pt x="2824" y="2256"/>
                  </a:lnTo>
                  <a:lnTo>
                    <a:pt x="2774" y="2273"/>
                  </a:lnTo>
                  <a:lnTo>
                    <a:pt x="2724" y="2289"/>
                  </a:lnTo>
                  <a:lnTo>
                    <a:pt x="2674" y="2315"/>
                  </a:lnTo>
                  <a:lnTo>
                    <a:pt x="2624" y="2340"/>
                  </a:lnTo>
                  <a:lnTo>
                    <a:pt x="2574" y="2356"/>
                  </a:lnTo>
                  <a:lnTo>
                    <a:pt x="2523" y="2381"/>
                  </a:lnTo>
                  <a:lnTo>
                    <a:pt x="2498" y="2390"/>
                  </a:lnTo>
                  <a:lnTo>
                    <a:pt x="2473" y="2406"/>
                  </a:lnTo>
                  <a:lnTo>
                    <a:pt x="2423" y="2432"/>
                  </a:lnTo>
                  <a:lnTo>
                    <a:pt x="2373" y="2457"/>
                  </a:lnTo>
                  <a:lnTo>
                    <a:pt x="2331" y="2490"/>
                  </a:lnTo>
                  <a:lnTo>
                    <a:pt x="2281" y="2515"/>
                  </a:lnTo>
                  <a:lnTo>
                    <a:pt x="2248" y="2540"/>
                  </a:lnTo>
                  <a:lnTo>
                    <a:pt x="2214" y="2557"/>
                  </a:lnTo>
                  <a:lnTo>
                    <a:pt x="2181" y="2574"/>
                  </a:lnTo>
                  <a:lnTo>
                    <a:pt x="2148" y="2599"/>
                  </a:lnTo>
                  <a:lnTo>
                    <a:pt x="2114" y="2615"/>
                  </a:lnTo>
                  <a:lnTo>
                    <a:pt x="2081" y="2632"/>
                  </a:lnTo>
                  <a:lnTo>
                    <a:pt x="2047" y="2657"/>
                  </a:lnTo>
                  <a:lnTo>
                    <a:pt x="2014" y="2682"/>
                  </a:lnTo>
                  <a:lnTo>
                    <a:pt x="1980" y="2699"/>
                  </a:lnTo>
                  <a:lnTo>
                    <a:pt x="1947" y="2724"/>
                  </a:lnTo>
                  <a:lnTo>
                    <a:pt x="1914" y="2749"/>
                  </a:lnTo>
                  <a:lnTo>
                    <a:pt x="1880" y="2766"/>
                  </a:lnTo>
                  <a:lnTo>
                    <a:pt x="1847" y="2791"/>
                  </a:lnTo>
                  <a:lnTo>
                    <a:pt x="1813" y="2816"/>
                  </a:lnTo>
                  <a:lnTo>
                    <a:pt x="1780" y="2841"/>
                  </a:lnTo>
                  <a:lnTo>
                    <a:pt x="1747" y="2866"/>
                  </a:lnTo>
                  <a:lnTo>
                    <a:pt x="1713" y="2891"/>
                  </a:lnTo>
                  <a:lnTo>
                    <a:pt x="1680" y="2916"/>
                  </a:lnTo>
                  <a:lnTo>
                    <a:pt x="1646" y="2941"/>
                  </a:lnTo>
                  <a:lnTo>
                    <a:pt x="1613" y="2966"/>
                  </a:lnTo>
                  <a:lnTo>
                    <a:pt x="1579" y="2991"/>
                  </a:lnTo>
                  <a:lnTo>
                    <a:pt x="1546" y="3016"/>
                  </a:lnTo>
                  <a:lnTo>
                    <a:pt x="1513" y="3041"/>
                  </a:lnTo>
                  <a:lnTo>
                    <a:pt x="1479" y="3066"/>
                  </a:lnTo>
                  <a:lnTo>
                    <a:pt x="1446" y="3100"/>
                  </a:lnTo>
                  <a:lnTo>
                    <a:pt x="1412" y="3125"/>
                  </a:lnTo>
                  <a:lnTo>
                    <a:pt x="1412" y="3125"/>
                  </a:lnTo>
                  <a:lnTo>
                    <a:pt x="1387" y="3150"/>
                  </a:lnTo>
                  <a:lnTo>
                    <a:pt x="1354" y="3175"/>
                  </a:lnTo>
                  <a:lnTo>
                    <a:pt x="1320" y="3208"/>
                  </a:lnTo>
                  <a:lnTo>
                    <a:pt x="1295" y="3233"/>
                  </a:lnTo>
                  <a:lnTo>
                    <a:pt x="1262" y="3267"/>
                  </a:lnTo>
                  <a:lnTo>
                    <a:pt x="1229" y="3292"/>
                  </a:lnTo>
                  <a:lnTo>
                    <a:pt x="1204" y="3325"/>
                  </a:lnTo>
                  <a:lnTo>
                    <a:pt x="1170" y="3359"/>
                  </a:lnTo>
                  <a:lnTo>
                    <a:pt x="1145" y="3384"/>
                  </a:lnTo>
                  <a:lnTo>
                    <a:pt x="1120" y="3417"/>
                  </a:lnTo>
                  <a:lnTo>
                    <a:pt x="1087" y="3442"/>
                  </a:lnTo>
                  <a:lnTo>
                    <a:pt x="1061" y="3476"/>
                  </a:lnTo>
                  <a:lnTo>
                    <a:pt x="1036" y="3509"/>
                  </a:lnTo>
                  <a:lnTo>
                    <a:pt x="1011" y="3543"/>
                  </a:lnTo>
                  <a:lnTo>
                    <a:pt x="986" y="3568"/>
                  </a:lnTo>
                  <a:lnTo>
                    <a:pt x="953" y="3601"/>
                  </a:lnTo>
                  <a:lnTo>
                    <a:pt x="928" y="3634"/>
                  </a:lnTo>
                  <a:lnTo>
                    <a:pt x="903" y="3668"/>
                  </a:lnTo>
                  <a:lnTo>
                    <a:pt x="886" y="3701"/>
                  </a:lnTo>
                  <a:lnTo>
                    <a:pt x="861" y="3726"/>
                  </a:lnTo>
                  <a:lnTo>
                    <a:pt x="836" y="3760"/>
                  </a:lnTo>
                  <a:lnTo>
                    <a:pt x="811" y="3793"/>
                  </a:lnTo>
                  <a:lnTo>
                    <a:pt x="794" y="3827"/>
                  </a:lnTo>
                  <a:lnTo>
                    <a:pt x="769" y="3860"/>
                  </a:lnTo>
                  <a:lnTo>
                    <a:pt x="752" y="3893"/>
                  </a:lnTo>
                  <a:lnTo>
                    <a:pt x="727" y="3927"/>
                  </a:lnTo>
                  <a:lnTo>
                    <a:pt x="711" y="3960"/>
                  </a:lnTo>
                  <a:lnTo>
                    <a:pt x="694" y="3994"/>
                  </a:lnTo>
                  <a:lnTo>
                    <a:pt x="677" y="4035"/>
                  </a:lnTo>
                  <a:lnTo>
                    <a:pt x="660" y="4069"/>
                  </a:lnTo>
                  <a:lnTo>
                    <a:pt x="652" y="4086"/>
                  </a:lnTo>
                  <a:lnTo>
                    <a:pt x="644" y="4102"/>
                  </a:lnTo>
                  <a:lnTo>
                    <a:pt x="627" y="4136"/>
                  </a:lnTo>
                  <a:lnTo>
                    <a:pt x="610" y="4169"/>
                  </a:lnTo>
                  <a:lnTo>
                    <a:pt x="594" y="4203"/>
                  </a:lnTo>
                  <a:lnTo>
                    <a:pt x="577" y="4236"/>
                  </a:lnTo>
                  <a:lnTo>
                    <a:pt x="560" y="4269"/>
                  </a:lnTo>
                  <a:lnTo>
                    <a:pt x="544" y="4303"/>
                  </a:lnTo>
                  <a:lnTo>
                    <a:pt x="535" y="4336"/>
                  </a:lnTo>
                  <a:lnTo>
                    <a:pt x="518" y="4370"/>
                  </a:lnTo>
                  <a:lnTo>
                    <a:pt x="510" y="4403"/>
                  </a:lnTo>
                  <a:lnTo>
                    <a:pt x="502" y="4445"/>
                  </a:lnTo>
                  <a:lnTo>
                    <a:pt x="493" y="4478"/>
                  </a:lnTo>
                  <a:lnTo>
                    <a:pt x="485" y="4512"/>
                  </a:lnTo>
                  <a:lnTo>
                    <a:pt x="477" y="4537"/>
                  </a:lnTo>
                  <a:lnTo>
                    <a:pt x="477" y="4570"/>
                  </a:lnTo>
                  <a:lnTo>
                    <a:pt x="477" y="4604"/>
                  </a:lnTo>
                  <a:lnTo>
                    <a:pt x="477" y="4629"/>
                  </a:lnTo>
                  <a:lnTo>
                    <a:pt x="477" y="4654"/>
                  </a:lnTo>
                  <a:lnTo>
                    <a:pt x="477" y="4687"/>
                  </a:lnTo>
                  <a:lnTo>
                    <a:pt x="477" y="4812"/>
                  </a:lnTo>
                  <a:lnTo>
                    <a:pt x="477" y="4837"/>
                  </a:lnTo>
                  <a:lnTo>
                    <a:pt x="477" y="4854"/>
                  </a:lnTo>
                  <a:lnTo>
                    <a:pt x="477" y="4879"/>
                  </a:lnTo>
                  <a:lnTo>
                    <a:pt x="477" y="4896"/>
                  </a:lnTo>
                  <a:lnTo>
                    <a:pt x="477" y="4913"/>
                  </a:lnTo>
                  <a:lnTo>
                    <a:pt x="477" y="4921"/>
                  </a:lnTo>
                  <a:lnTo>
                    <a:pt x="477" y="4946"/>
                  </a:lnTo>
                  <a:lnTo>
                    <a:pt x="477" y="4938"/>
                  </a:lnTo>
                  <a:lnTo>
                    <a:pt x="485" y="4963"/>
                  </a:lnTo>
                  <a:lnTo>
                    <a:pt x="493" y="4979"/>
                  </a:lnTo>
                  <a:lnTo>
                    <a:pt x="493" y="4971"/>
                  </a:lnTo>
                  <a:lnTo>
                    <a:pt x="502" y="4996"/>
                  </a:lnTo>
                  <a:lnTo>
                    <a:pt x="510" y="5013"/>
                  </a:lnTo>
                  <a:lnTo>
                    <a:pt x="510" y="5005"/>
                  </a:lnTo>
                  <a:lnTo>
                    <a:pt x="518" y="5030"/>
                  </a:lnTo>
                  <a:lnTo>
                    <a:pt x="527" y="5046"/>
                  </a:lnTo>
                  <a:lnTo>
                    <a:pt x="527" y="5046"/>
                  </a:lnTo>
                  <a:lnTo>
                    <a:pt x="544" y="5063"/>
                  </a:lnTo>
                  <a:lnTo>
                    <a:pt x="552" y="5080"/>
                  </a:lnTo>
                  <a:lnTo>
                    <a:pt x="552" y="5071"/>
                  </a:lnTo>
                  <a:lnTo>
                    <a:pt x="560" y="5096"/>
                  </a:lnTo>
                  <a:lnTo>
                    <a:pt x="577" y="5113"/>
                  </a:lnTo>
                  <a:lnTo>
                    <a:pt x="577" y="5105"/>
                  </a:lnTo>
                  <a:lnTo>
                    <a:pt x="585" y="5130"/>
                  </a:lnTo>
                  <a:lnTo>
                    <a:pt x="602" y="5147"/>
                  </a:lnTo>
                  <a:lnTo>
                    <a:pt x="602" y="5138"/>
                  </a:lnTo>
                  <a:lnTo>
                    <a:pt x="619" y="5155"/>
                  </a:lnTo>
                  <a:lnTo>
                    <a:pt x="635" y="5172"/>
                  </a:lnTo>
                  <a:lnTo>
                    <a:pt x="627" y="5172"/>
                  </a:lnTo>
                  <a:lnTo>
                    <a:pt x="644" y="5188"/>
                  </a:lnTo>
                  <a:lnTo>
                    <a:pt x="660" y="5205"/>
                  </a:lnTo>
                  <a:lnTo>
                    <a:pt x="660" y="5205"/>
                  </a:lnTo>
                  <a:lnTo>
                    <a:pt x="677" y="5222"/>
                  </a:lnTo>
                  <a:lnTo>
                    <a:pt x="694" y="5238"/>
                  </a:lnTo>
                  <a:lnTo>
                    <a:pt x="694" y="5238"/>
                  </a:lnTo>
                  <a:lnTo>
                    <a:pt x="719" y="5247"/>
                  </a:lnTo>
                  <a:lnTo>
                    <a:pt x="736" y="5264"/>
                  </a:lnTo>
                  <a:lnTo>
                    <a:pt x="736" y="5264"/>
                  </a:lnTo>
                  <a:lnTo>
                    <a:pt x="752" y="5280"/>
                  </a:lnTo>
                  <a:lnTo>
                    <a:pt x="777" y="5297"/>
                  </a:lnTo>
                  <a:lnTo>
                    <a:pt x="777" y="5297"/>
                  </a:lnTo>
                  <a:lnTo>
                    <a:pt x="794" y="5305"/>
                  </a:lnTo>
                  <a:lnTo>
                    <a:pt x="819" y="5322"/>
                  </a:lnTo>
                  <a:lnTo>
                    <a:pt x="819" y="5322"/>
                  </a:lnTo>
                  <a:lnTo>
                    <a:pt x="836" y="5339"/>
                  </a:lnTo>
                  <a:lnTo>
                    <a:pt x="861" y="5347"/>
                  </a:lnTo>
                  <a:lnTo>
                    <a:pt x="861" y="5347"/>
                  </a:lnTo>
                  <a:lnTo>
                    <a:pt x="886" y="5364"/>
                  </a:lnTo>
                  <a:lnTo>
                    <a:pt x="894" y="5364"/>
                  </a:lnTo>
                  <a:lnTo>
                    <a:pt x="911" y="5372"/>
                  </a:lnTo>
                  <a:lnTo>
                    <a:pt x="928" y="5380"/>
                  </a:lnTo>
                  <a:lnTo>
                    <a:pt x="953" y="5389"/>
                  </a:lnTo>
                  <a:lnTo>
                    <a:pt x="978" y="5406"/>
                  </a:lnTo>
                  <a:lnTo>
                    <a:pt x="1003" y="5414"/>
                  </a:lnTo>
                  <a:lnTo>
                    <a:pt x="1028" y="5422"/>
                  </a:lnTo>
                  <a:lnTo>
                    <a:pt x="1053" y="5431"/>
                  </a:lnTo>
                  <a:lnTo>
                    <a:pt x="1078" y="5439"/>
                  </a:lnTo>
                  <a:lnTo>
                    <a:pt x="1103" y="5447"/>
                  </a:lnTo>
                  <a:lnTo>
                    <a:pt x="1128" y="5456"/>
                  </a:lnTo>
                  <a:lnTo>
                    <a:pt x="1153" y="5464"/>
                  </a:lnTo>
                  <a:lnTo>
                    <a:pt x="1178" y="5472"/>
                  </a:lnTo>
                  <a:lnTo>
                    <a:pt x="1212" y="5481"/>
                  </a:lnTo>
                  <a:lnTo>
                    <a:pt x="1237" y="5489"/>
                  </a:lnTo>
                  <a:lnTo>
                    <a:pt x="1262" y="5497"/>
                  </a:lnTo>
                  <a:lnTo>
                    <a:pt x="1295" y="5506"/>
                  </a:lnTo>
                  <a:lnTo>
                    <a:pt x="1320" y="5514"/>
                  </a:lnTo>
                  <a:lnTo>
                    <a:pt x="1354" y="5523"/>
                  </a:lnTo>
                  <a:lnTo>
                    <a:pt x="1387" y="5523"/>
                  </a:lnTo>
                  <a:lnTo>
                    <a:pt x="1412" y="5531"/>
                  </a:lnTo>
                  <a:lnTo>
                    <a:pt x="1446" y="5539"/>
                  </a:lnTo>
                  <a:lnTo>
                    <a:pt x="1471" y="5539"/>
                  </a:lnTo>
                  <a:lnTo>
                    <a:pt x="1504" y="5539"/>
                  </a:lnTo>
                  <a:lnTo>
                    <a:pt x="1538" y="5539"/>
                  </a:lnTo>
                  <a:lnTo>
                    <a:pt x="1571" y="5539"/>
                  </a:lnTo>
                  <a:lnTo>
                    <a:pt x="1596" y="5539"/>
                  </a:lnTo>
                  <a:lnTo>
                    <a:pt x="1630" y="5539"/>
                  </a:lnTo>
                  <a:lnTo>
                    <a:pt x="1663" y="5539"/>
                  </a:lnTo>
                  <a:lnTo>
                    <a:pt x="1696" y="5539"/>
                  </a:lnTo>
                  <a:lnTo>
                    <a:pt x="1730" y="5539"/>
                  </a:lnTo>
                  <a:lnTo>
                    <a:pt x="1763" y="5539"/>
                  </a:lnTo>
                  <a:lnTo>
                    <a:pt x="1797" y="5539"/>
                  </a:lnTo>
                  <a:lnTo>
                    <a:pt x="2156" y="5539"/>
                  </a:lnTo>
                  <a:lnTo>
                    <a:pt x="2223" y="5539"/>
                  </a:lnTo>
                  <a:lnTo>
                    <a:pt x="2281" y="5539"/>
                  </a:lnTo>
                  <a:lnTo>
                    <a:pt x="2348" y="5539"/>
                  </a:lnTo>
                  <a:lnTo>
                    <a:pt x="2415" y="5539"/>
                  </a:lnTo>
                  <a:lnTo>
                    <a:pt x="2473" y="5531"/>
                  </a:lnTo>
                  <a:lnTo>
                    <a:pt x="2540" y="5523"/>
                  </a:lnTo>
                  <a:lnTo>
                    <a:pt x="2599" y="5514"/>
                  </a:lnTo>
                  <a:lnTo>
                    <a:pt x="2657" y="5506"/>
                  </a:lnTo>
                  <a:lnTo>
                    <a:pt x="2716" y="5497"/>
                  </a:lnTo>
                  <a:lnTo>
                    <a:pt x="2774" y="5489"/>
                  </a:lnTo>
                  <a:lnTo>
                    <a:pt x="2824" y="5481"/>
                  </a:lnTo>
                  <a:lnTo>
                    <a:pt x="2883" y="5472"/>
                  </a:lnTo>
                  <a:lnTo>
                    <a:pt x="2933" y="5464"/>
                  </a:lnTo>
                  <a:lnTo>
                    <a:pt x="2983" y="5447"/>
                  </a:lnTo>
                  <a:lnTo>
                    <a:pt x="3033" y="5439"/>
                  </a:lnTo>
                  <a:lnTo>
                    <a:pt x="3075" y="5422"/>
                  </a:lnTo>
                  <a:lnTo>
                    <a:pt x="3117" y="5414"/>
                  </a:lnTo>
                  <a:lnTo>
                    <a:pt x="3158" y="5397"/>
                  </a:lnTo>
                  <a:lnTo>
                    <a:pt x="3342" y="5489"/>
                  </a:lnTo>
                  <a:lnTo>
                    <a:pt x="3250" y="5665"/>
                  </a:lnTo>
                  <a:lnTo>
                    <a:pt x="3208" y="5681"/>
                  </a:lnTo>
                  <a:lnTo>
                    <a:pt x="3158" y="5698"/>
                  </a:lnTo>
                  <a:lnTo>
                    <a:pt x="3066" y="5731"/>
                  </a:lnTo>
                  <a:lnTo>
                    <a:pt x="3016" y="5740"/>
                  </a:lnTo>
                  <a:lnTo>
                    <a:pt x="2958" y="5756"/>
                  </a:lnTo>
                  <a:lnTo>
                    <a:pt x="2908" y="5773"/>
                  </a:lnTo>
                  <a:lnTo>
                    <a:pt x="2849" y="5790"/>
                  </a:lnTo>
                  <a:lnTo>
                    <a:pt x="2791" y="5807"/>
                  </a:lnTo>
                  <a:lnTo>
                    <a:pt x="2724" y="5815"/>
                  </a:lnTo>
                  <a:lnTo>
                    <a:pt x="2665" y="5832"/>
                  </a:lnTo>
                  <a:lnTo>
                    <a:pt x="2599" y="5840"/>
                  </a:lnTo>
                  <a:lnTo>
                    <a:pt x="2540" y="5857"/>
                  </a:lnTo>
                  <a:lnTo>
                    <a:pt x="2473" y="5865"/>
                  </a:lnTo>
                  <a:lnTo>
                    <a:pt x="2406" y="5882"/>
                  </a:lnTo>
                  <a:lnTo>
                    <a:pt x="2340" y="5890"/>
                  </a:lnTo>
                  <a:lnTo>
                    <a:pt x="2264" y="5898"/>
                  </a:lnTo>
                  <a:lnTo>
                    <a:pt x="2198" y="5907"/>
                  </a:lnTo>
                  <a:lnTo>
                    <a:pt x="2131" y="5915"/>
                  </a:lnTo>
                  <a:lnTo>
                    <a:pt x="2056" y="5915"/>
                  </a:lnTo>
                  <a:lnTo>
                    <a:pt x="1989" y="5923"/>
                  </a:lnTo>
                  <a:lnTo>
                    <a:pt x="1914" y="5923"/>
                  </a:lnTo>
                  <a:lnTo>
                    <a:pt x="1847" y="5923"/>
                  </a:lnTo>
                  <a:lnTo>
                    <a:pt x="1521" y="5923"/>
                  </a:lnTo>
                  <a:lnTo>
                    <a:pt x="1488" y="5923"/>
                  </a:lnTo>
                  <a:lnTo>
                    <a:pt x="1454" y="5923"/>
                  </a:lnTo>
                  <a:lnTo>
                    <a:pt x="1412" y="5923"/>
                  </a:lnTo>
                  <a:lnTo>
                    <a:pt x="1379" y="5923"/>
                  </a:lnTo>
                  <a:lnTo>
                    <a:pt x="1346" y="5923"/>
                  </a:lnTo>
                  <a:lnTo>
                    <a:pt x="1312" y="5923"/>
                  </a:lnTo>
                  <a:lnTo>
                    <a:pt x="1270" y="5923"/>
                  </a:lnTo>
                  <a:lnTo>
                    <a:pt x="1237" y="5923"/>
                  </a:lnTo>
                  <a:lnTo>
                    <a:pt x="1204" y="5923"/>
                  </a:lnTo>
                  <a:lnTo>
                    <a:pt x="1170" y="5915"/>
                  </a:lnTo>
                  <a:lnTo>
                    <a:pt x="1137" y="5915"/>
                  </a:lnTo>
                  <a:lnTo>
                    <a:pt x="1095" y="5907"/>
                  </a:lnTo>
                  <a:lnTo>
                    <a:pt x="1061" y="5898"/>
                  </a:lnTo>
                  <a:lnTo>
                    <a:pt x="1028" y="5890"/>
                  </a:lnTo>
                  <a:lnTo>
                    <a:pt x="995" y="5882"/>
                  </a:lnTo>
                  <a:lnTo>
                    <a:pt x="961" y="5873"/>
                  </a:lnTo>
                  <a:lnTo>
                    <a:pt x="928" y="5865"/>
                  </a:lnTo>
                  <a:lnTo>
                    <a:pt x="894" y="5857"/>
                  </a:lnTo>
                  <a:lnTo>
                    <a:pt x="861" y="5848"/>
                  </a:lnTo>
                  <a:lnTo>
                    <a:pt x="828" y="5840"/>
                  </a:lnTo>
                  <a:lnTo>
                    <a:pt x="794" y="5832"/>
                  </a:lnTo>
                  <a:lnTo>
                    <a:pt x="761" y="5815"/>
                  </a:lnTo>
                  <a:lnTo>
                    <a:pt x="736" y="5807"/>
                  </a:lnTo>
                  <a:lnTo>
                    <a:pt x="702" y="5790"/>
                  </a:lnTo>
                  <a:lnTo>
                    <a:pt x="669" y="5781"/>
                  </a:lnTo>
                  <a:lnTo>
                    <a:pt x="644" y="5765"/>
                  </a:lnTo>
                  <a:lnTo>
                    <a:pt x="644" y="5765"/>
                  </a:lnTo>
                  <a:lnTo>
                    <a:pt x="610" y="5756"/>
                  </a:lnTo>
                  <a:lnTo>
                    <a:pt x="577" y="5740"/>
                  </a:lnTo>
                  <a:lnTo>
                    <a:pt x="552" y="5723"/>
                  </a:lnTo>
                  <a:lnTo>
                    <a:pt x="518" y="5706"/>
                  </a:lnTo>
                  <a:lnTo>
                    <a:pt x="493" y="5690"/>
                  </a:lnTo>
                  <a:lnTo>
                    <a:pt x="460" y="5673"/>
                  </a:lnTo>
                  <a:lnTo>
                    <a:pt x="435" y="5648"/>
                  </a:lnTo>
                  <a:lnTo>
                    <a:pt x="410" y="5631"/>
                  </a:lnTo>
                  <a:lnTo>
                    <a:pt x="385" y="5606"/>
                  </a:lnTo>
                  <a:lnTo>
                    <a:pt x="360" y="5589"/>
                  </a:lnTo>
                  <a:lnTo>
                    <a:pt x="326" y="5564"/>
                  </a:lnTo>
                  <a:lnTo>
                    <a:pt x="310" y="5539"/>
                  </a:lnTo>
                  <a:lnTo>
                    <a:pt x="276" y="5523"/>
                  </a:lnTo>
                  <a:lnTo>
                    <a:pt x="259" y="5497"/>
                  </a:lnTo>
                  <a:lnTo>
                    <a:pt x="234" y="5472"/>
                  </a:lnTo>
                  <a:lnTo>
                    <a:pt x="209" y="5447"/>
                  </a:lnTo>
                  <a:lnTo>
                    <a:pt x="193" y="5414"/>
                  </a:lnTo>
                  <a:lnTo>
                    <a:pt x="168" y="5389"/>
                  </a:lnTo>
                  <a:lnTo>
                    <a:pt x="151" y="5364"/>
                  </a:lnTo>
                  <a:lnTo>
                    <a:pt x="134" y="5330"/>
                  </a:lnTo>
                  <a:lnTo>
                    <a:pt x="109" y="5297"/>
                  </a:lnTo>
                  <a:lnTo>
                    <a:pt x="92" y="5272"/>
                  </a:lnTo>
                  <a:lnTo>
                    <a:pt x="84" y="5238"/>
                  </a:lnTo>
                  <a:lnTo>
                    <a:pt x="67" y="5205"/>
                  </a:lnTo>
                  <a:lnTo>
                    <a:pt x="51" y="5172"/>
                  </a:lnTo>
                  <a:lnTo>
                    <a:pt x="42" y="5138"/>
                  </a:lnTo>
                  <a:lnTo>
                    <a:pt x="26" y="5105"/>
                  </a:lnTo>
                  <a:lnTo>
                    <a:pt x="17" y="5071"/>
                  </a:lnTo>
                  <a:lnTo>
                    <a:pt x="17" y="5055"/>
                  </a:lnTo>
                  <a:lnTo>
                    <a:pt x="9" y="5030"/>
                  </a:lnTo>
                  <a:lnTo>
                    <a:pt x="1" y="4996"/>
                  </a:lnTo>
                  <a:lnTo>
                    <a:pt x="1" y="4963"/>
                  </a:lnTo>
                  <a:lnTo>
                    <a:pt x="1" y="4921"/>
                  </a:lnTo>
                  <a:lnTo>
                    <a:pt x="1" y="4879"/>
                  </a:lnTo>
                  <a:lnTo>
                    <a:pt x="1" y="4846"/>
                  </a:lnTo>
                  <a:lnTo>
                    <a:pt x="1" y="4729"/>
                  </a:lnTo>
                  <a:lnTo>
                    <a:pt x="1" y="4687"/>
                  </a:lnTo>
                  <a:lnTo>
                    <a:pt x="1" y="4645"/>
                  </a:lnTo>
                  <a:lnTo>
                    <a:pt x="1" y="4604"/>
                  </a:lnTo>
                  <a:lnTo>
                    <a:pt x="1" y="4562"/>
                  </a:lnTo>
                  <a:lnTo>
                    <a:pt x="9" y="4520"/>
                  </a:lnTo>
                  <a:lnTo>
                    <a:pt x="17" y="4478"/>
                  </a:lnTo>
                  <a:lnTo>
                    <a:pt x="26" y="4436"/>
                  </a:lnTo>
                  <a:lnTo>
                    <a:pt x="42" y="4386"/>
                  </a:lnTo>
                  <a:lnTo>
                    <a:pt x="51" y="4345"/>
                  </a:lnTo>
                  <a:lnTo>
                    <a:pt x="67" y="4303"/>
                  </a:lnTo>
                  <a:lnTo>
                    <a:pt x="76" y="4261"/>
                  </a:lnTo>
                  <a:lnTo>
                    <a:pt x="92" y="4211"/>
                  </a:lnTo>
                  <a:lnTo>
                    <a:pt x="109" y="4169"/>
                  </a:lnTo>
                  <a:lnTo>
                    <a:pt x="126" y="4127"/>
                  </a:lnTo>
                  <a:lnTo>
                    <a:pt x="143" y="4086"/>
                  </a:lnTo>
                  <a:lnTo>
                    <a:pt x="159" y="4044"/>
                  </a:lnTo>
                  <a:lnTo>
                    <a:pt x="184" y="4002"/>
                  </a:lnTo>
                  <a:lnTo>
                    <a:pt x="201" y="3960"/>
                  </a:lnTo>
                  <a:lnTo>
                    <a:pt x="226" y="3919"/>
                  </a:lnTo>
                  <a:lnTo>
                    <a:pt x="234" y="3893"/>
                  </a:lnTo>
                  <a:lnTo>
                    <a:pt x="243" y="3877"/>
                  </a:lnTo>
                  <a:lnTo>
                    <a:pt x="268" y="3835"/>
                  </a:lnTo>
                  <a:lnTo>
                    <a:pt x="293" y="3793"/>
                  </a:lnTo>
                  <a:lnTo>
                    <a:pt x="318" y="3760"/>
                  </a:lnTo>
                  <a:lnTo>
                    <a:pt x="343" y="3718"/>
                  </a:lnTo>
                  <a:lnTo>
                    <a:pt x="368" y="3676"/>
                  </a:lnTo>
                  <a:lnTo>
                    <a:pt x="393" y="3643"/>
                  </a:lnTo>
                  <a:lnTo>
                    <a:pt x="418" y="3601"/>
                  </a:lnTo>
                  <a:lnTo>
                    <a:pt x="443" y="3568"/>
                  </a:lnTo>
                  <a:lnTo>
                    <a:pt x="468" y="3526"/>
                  </a:lnTo>
                  <a:lnTo>
                    <a:pt x="493" y="3492"/>
                  </a:lnTo>
                  <a:lnTo>
                    <a:pt x="527" y="3451"/>
                  </a:lnTo>
                  <a:lnTo>
                    <a:pt x="552" y="3417"/>
                  </a:lnTo>
                  <a:lnTo>
                    <a:pt x="585" y="3384"/>
                  </a:lnTo>
                  <a:lnTo>
                    <a:pt x="610" y="3342"/>
                  </a:lnTo>
                  <a:lnTo>
                    <a:pt x="644" y="3309"/>
                  </a:lnTo>
                  <a:lnTo>
                    <a:pt x="677" y="3275"/>
                  </a:lnTo>
                  <a:lnTo>
                    <a:pt x="702" y="3242"/>
                  </a:lnTo>
                  <a:lnTo>
                    <a:pt x="736" y="3208"/>
                  </a:lnTo>
                  <a:lnTo>
                    <a:pt x="769" y="3175"/>
                  </a:lnTo>
                  <a:lnTo>
                    <a:pt x="803" y="3142"/>
                  </a:lnTo>
                  <a:lnTo>
                    <a:pt x="836" y="3108"/>
                  </a:lnTo>
                  <a:lnTo>
                    <a:pt x="869" y="3075"/>
                  </a:lnTo>
                  <a:lnTo>
                    <a:pt x="903" y="3041"/>
                  </a:lnTo>
                  <a:lnTo>
                    <a:pt x="936" y="3008"/>
                  </a:lnTo>
                  <a:lnTo>
                    <a:pt x="970" y="2983"/>
                  </a:lnTo>
                  <a:lnTo>
                    <a:pt x="1003" y="2949"/>
                  </a:lnTo>
                  <a:lnTo>
                    <a:pt x="1036" y="2916"/>
                  </a:lnTo>
                  <a:lnTo>
                    <a:pt x="1070" y="2891"/>
                  </a:lnTo>
                  <a:lnTo>
                    <a:pt x="1112" y="2858"/>
                  </a:lnTo>
                  <a:lnTo>
                    <a:pt x="1145" y="2832"/>
                  </a:lnTo>
                  <a:lnTo>
                    <a:pt x="1145" y="2832"/>
                  </a:lnTo>
                  <a:lnTo>
                    <a:pt x="1178" y="2807"/>
                  </a:lnTo>
                  <a:lnTo>
                    <a:pt x="1212" y="2774"/>
                  </a:lnTo>
                  <a:lnTo>
                    <a:pt x="1254" y="2749"/>
                  </a:lnTo>
                  <a:lnTo>
                    <a:pt x="1287" y="2724"/>
                  </a:lnTo>
                  <a:lnTo>
                    <a:pt x="1320" y="2690"/>
                  </a:lnTo>
                  <a:lnTo>
                    <a:pt x="1362" y="2665"/>
                  </a:lnTo>
                  <a:lnTo>
                    <a:pt x="1396" y="2640"/>
                  </a:lnTo>
                  <a:lnTo>
                    <a:pt x="1437" y="2615"/>
                  </a:lnTo>
                  <a:lnTo>
                    <a:pt x="1471" y="2590"/>
                  </a:lnTo>
                  <a:lnTo>
                    <a:pt x="1513" y="2565"/>
                  </a:lnTo>
                  <a:lnTo>
                    <a:pt x="1546" y="2540"/>
                  </a:lnTo>
                  <a:lnTo>
                    <a:pt x="1588" y="2515"/>
                  </a:lnTo>
                  <a:lnTo>
                    <a:pt x="1621" y="2490"/>
                  </a:lnTo>
                  <a:lnTo>
                    <a:pt x="1663" y="2465"/>
                  </a:lnTo>
                  <a:lnTo>
                    <a:pt x="1696" y="2440"/>
                  </a:lnTo>
                  <a:lnTo>
                    <a:pt x="1738" y="2415"/>
                  </a:lnTo>
                  <a:lnTo>
                    <a:pt x="1772" y="2398"/>
                  </a:lnTo>
                  <a:lnTo>
                    <a:pt x="1813" y="2373"/>
                  </a:lnTo>
                  <a:lnTo>
                    <a:pt x="1847" y="2348"/>
                  </a:lnTo>
                  <a:lnTo>
                    <a:pt x="1889" y="2331"/>
                  </a:lnTo>
                  <a:lnTo>
                    <a:pt x="1922" y="2306"/>
                  </a:lnTo>
                  <a:lnTo>
                    <a:pt x="1964" y="2289"/>
                  </a:lnTo>
                  <a:lnTo>
                    <a:pt x="1997" y="2264"/>
                  </a:lnTo>
                  <a:lnTo>
                    <a:pt x="2031" y="2248"/>
                  </a:lnTo>
                  <a:lnTo>
                    <a:pt x="2072" y="2231"/>
                  </a:lnTo>
                  <a:lnTo>
                    <a:pt x="2106" y="2206"/>
                  </a:lnTo>
                  <a:lnTo>
                    <a:pt x="2164" y="2181"/>
                  </a:lnTo>
                  <a:lnTo>
                    <a:pt x="2214" y="2156"/>
                  </a:lnTo>
                  <a:lnTo>
                    <a:pt x="2273" y="2131"/>
                  </a:lnTo>
                  <a:lnTo>
                    <a:pt x="2323" y="2106"/>
                  </a:lnTo>
                  <a:lnTo>
                    <a:pt x="2356" y="2089"/>
                  </a:lnTo>
                  <a:lnTo>
                    <a:pt x="2381" y="2081"/>
                  </a:lnTo>
                  <a:lnTo>
                    <a:pt x="2406" y="2072"/>
                  </a:lnTo>
                  <a:lnTo>
                    <a:pt x="2081" y="2072"/>
                  </a:lnTo>
                  <a:lnTo>
                    <a:pt x="2022" y="2072"/>
                  </a:lnTo>
                  <a:lnTo>
                    <a:pt x="1964" y="2072"/>
                  </a:lnTo>
                  <a:lnTo>
                    <a:pt x="1914" y="2072"/>
                  </a:lnTo>
                  <a:lnTo>
                    <a:pt x="1855" y="2072"/>
                  </a:lnTo>
                  <a:lnTo>
                    <a:pt x="1805" y="2072"/>
                  </a:lnTo>
                  <a:lnTo>
                    <a:pt x="1755" y="2064"/>
                  </a:lnTo>
                  <a:lnTo>
                    <a:pt x="1705" y="2056"/>
                  </a:lnTo>
                  <a:lnTo>
                    <a:pt x="1646" y="2047"/>
                  </a:lnTo>
                  <a:lnTo>
                    <a:pt x="1596" y="2039"/>
                  </a:lnTo>
                  <a:lnTo>
                    <a:pt x="1571" y="2039"/>
                  </a:lnTo>
                  <a:lnTo>
                    <a:pt x="1546" y="2039"/>
                  </a:lnTo>
                  <a:lnTo>
                    <a:pt x="1488" y="2031"/>
                  </a:lnTo>
                  <a:lnTo>
                    <a:pt x="1437" y="2022"/>
                  </a:lnTo>
                  <a:lnTo>
                    <a:pt x="1387" y="2014"/>
                  </a:lnTo>
                  <a:lnTo>
                    <a:pt x="1329" y="1997"/>
                  </a:lnTo>
                  <a:lnTo>
                    <a:pt x="1279" y="1989"/>
                  </a:lnTo>
                  <a:lnTo>
                    <a:pt x="1237" y="1980"/>
                  </a:lnTo>
                  <a:lnTo>
                    <a:pt x="1145" y="1955"/>
                  </a:lnTo>
                  <a:lnTo>
                    <a:pt x="1070" y="1939"/>
                  </a:lnTo>
                  <a:lnTo>
                    <a:pt x="1028" y="1930"/>
                  </a:lnTo>
                  <a:lnTo>
                    <a:pt x="995" y="1922"/>
                  </a:lnTo>
                  <a:lnTo>
                    <a:pt x="961" y="1914"/>
                  </a:lnTo>
                  <a:lnTo>
                    <a:pt x="919" y="1905"/>
                  </a:lnTo>
                  <a:lnTo>
                    <a:pt x="886" y="1888"/>
                  </a:lnTo>
                  <a:lnTo>
                    <a:pt x="861" y="1880"/>
                  </a:lnTo>
                  <a:lnTo>
                    <a:pt x="828" y="1872"/>
                  </a:lnTo>
                  <a:lnTo>
                    <a:pt x="794" y="1855"/>
                  </a:lnTo>
                  <a:lnTo>
                    <a:pt x="761" y="1847"/>
                  </a:lnTo>
                  <a:lnTo>
                    <a:pt x="736" y="1830"/>
                  </a:lnTo>
                  <a:lnTo>
                    <a:pt x="702" y="1822"/>
                  </a:lnTo>
                  <a:lnTo>
                    <a:pt x="677" y="1805"/>
                  </a:lnTo>
                  <a:lnTo>
                    <a:pt x="644" y="1788"/>
                  </a:lnTo>
                  <a:lnTo>
                    <a:pt x="610" y="1772"/>
                  </a:lnTo>
                  <a:lnTo>
                    <a:pt x="585" y="1755"/>
                  </a:lnTo>
                  <a:lnTo>
                    <a:pt x="552" y="1738"/>
                  </a:lnTo>
                  <a:lnTo>
                    <a:pt x="518" y="1713"/>
                  </a:lnTo>
                  <a:lnTo>
                    <a:pt x="485" y="1696"/>
                  </a:lnTo>
                  <a:lnTo>
                    <a:pt x="452" y="1680"/>
                  </a:lnTo>
                  <a:lnTo>
                    <a:pt x="427" y="1655"/>
                  </a:lnTo>
                  <a:lnTo>
                    <a:pt x="393" y="1638"/>
                  </a:lnTo>
                  <a:lnTo>
                    <a:pt x="368" y="1621"/>
                  </a:lnTo>
                  <a:lnTo>
                    <a:pt x="343" y="1596"/>
                  </a:lnTo>
                  <a:lnTo>
                    <a:pt x="318" y="1579"/>
                  </a:lnTo>
                  <a:lnTo>
                    <a:pt x="293" y="1554"/>
                  </a:lnTo>
                  <a:lnTo>
                    <a:pt x="268" y="1538"/>
                  </a:lnTo>
                  <a:lnTo>
                    <a:pt x="243" y="1513"/>
                  </a:lnTo>
                  <a:lnTo>
                    <a:pt x="226" y="1496"/>
                  </a:lnTo>
                  <a:lnTo>
                    <a:pt x="209" y="1471"/>
                  </a:lnTo>
                  <a:lnTo>
                    <a:pt x="184" y="1446"/>
                  </a:lnTo>
                  <a:lnTo>
                    <a:pt x="168" y="1429"/>
                  </a:lnTo>
                  <a:lnTo>
                    <a:pt x="151" y="1404"/>
                  </a:lnTo>
                  <a:lnTo>
                    <a:pt x="143" y="1379"/>
                  </a:lnTo>
                  <a:lnTo>
                    <a:pt x="126" y="1354"/>
                  </a:lnTo>
                  <a:lnTo>
                    <a:pt x="109" y="1329"/>
                  </a:lnTo>
                  <a:lnTo>
                    <a:pt x="101" y="1304"/>
                  </a:lnTo>
                  <a:lnTo>
                    <a:pt x="92" y="1279"/>
                  </a:lnTo>
                  <a:lnTo>
                    <a:pt x="84" y="1254"/>
                  </a:lnTo>
                  <a:lnTo>
                    <a:pt x="76" y="1229"/>
                  </a:lnTo>
                  <a:lnTo>
                    <a:pt x="67" y="1203"/>
                  </a:lnTo>
                  <a:lnTo>
                    <a:pt x="67" y="1178"/>
                  </a:lnTo>
                  <a:lnTo>
                    <a:pt x="67" y="1153"/>
                  </a:lnTo>
                  <a:lnTo>
                    <a:pt x="67" y="1103"/>
                  </a:lnTo>
                  <a:lnTo>
                    <a:pt x="67" y="1070"/>
                  </a:lnTo>
                  <a:lnTo>
                    <a:pt x="67" y="1045"/>
                  </a:lnTo>
                  <a:lnTo>
                    <a:pt x="76" y="1020"/>
                  </a:lnTo>
                  <a:lnTo>
                    <a:pt x="84" y="995"/>
                  </a:lnTo>
                  <a:lnTo>
                    <a:pt x="92" y="978"/>
                  </a:lnTo>
                  <a:lnTo>
                    <a:pt x="101" y="953"/>
                  </a:lnTo>
                  <a:lnTo>
                    <a:pt x="109" y="928"/>
                  </a:lnTo>
                  <a:lnTo>
                    <a:pt x="117" y="903"/>
                  </a:lnTo>
                  <a:lnTo>
                    <a:pt x="134" y="886"/>
                  </a:lnTo>
                  <a:lnTo>
                    <a:pt x="143" y="861"/>
                  </a:lnTo>
                  <a:lnTo>
                    <a:pt x="159" y="844"/>
                  </a:lnTo>
                  <a:lnTo>
                    <a:pt x="176" y="819"/>
                  </a:lnTo>
                  <a:lnTo>
                    <a:pt x="184" y="802"/>
                  </a:lnTo>
                  <a:lnTo>
                    <a:pt x="201" y="786"/>
                  </a:lnTo>
                  <a:lnTo>
                    <a:pt x="218" y="761"/>
                  </a:lnTo>
                  <a:lnTo>
                    <a:pt x="234" y="744"/>
                  </a:lnTo>
                  <a:lnTo>
                    <a:pt x="251" y="727"/>
                  </a:lnTo>
                  <a:lnTo>
                    <a:pt x="276" y="711"/>
                  </a:lnTo>
                  <a:lnTo>
                    <a:pt x="293" y="694"/>
                  </a:lnTo>
                  <a:lnTo>
                    <a:pt x="310" y="677"/>
                  </a:lnTo>
                  <a:lnTo>
                    <a:pt x="335" y="660"/>
                  </a:lnTo>
                  <a:lnTo>
                    <a:pt x="351" y="644"/>
                  </a:lnTo>
                  <a:lnTo>
                    <a:pt x="376" y="627"/>
                  </a:lnTo>
                  <a:lnTo>
                    <a:pt x="393" y="610"/>
                  </a:lnTo>
                  <a:lnTo>
                    <a:pt x="418" y="594"/>
                  </a:lnTo>
                  <a:lnTo>
                    <a:pt x="435" y="577"/>
                  </a:lnTo>
                  <a:lnTo>
                    <a:pt x="460" y="569"/>
                  </a:lnTo>
                  <a:lnTo>
                    <a:pt x="485" y="552"/>
                  </a:lnTo>
                  <a:lnTo>
                    <a:pt x="510" y="535"/>
                  </a:lnTo>
                  <a:lnTo>
                    <a:pt x="535" y="518"/>
                  </a:lnTo>
                  <a:lnTo>
                    <a:pt x="552" y="510"/>
                  </a:lnTo>
                  <a:lnTo>
                    <a:pt x="577" y="493"/>
                  </a:lnTo>
                  <a:lnTo>
                    <a:pt x="602" y="477"/>
                  </a:lnTo>
                  <a:lnTo>
                    <a:pt x="627" y="468"/>
                  </a:lnTo>
                  <a:lnTo>
                    <a:pt x="660" y="452"/>
                  </a:lnTo>
                  <a:lnTo>
                    <a:pt x="686" y="443"/>
                  </a:lnTo>
                  <a:lnTo>
                    <a:pt x="711" y="427"/>
                  </a:lnTo>
                  <a:lnTo>
                    <a:pt x="736" y="418"/>
                  </a:lnTo>
                  <a:lnTo>
                    <a:pt x="786" y="393"/>
                  </a:lnTo>
                  <a:lnTo>
                    <a:pt x="844" y="368"/>
                  </a:lnTo>
                  <a:lnTo>
                    <a:pt x="903" y="343"/>
                  </a:lnTo>
                  <a:lnTo>
                    <a:pt x="961" y="318"/>
                  </a:lnTo>
                  <a:lnTo>
                    <a:pt x="1020" y="293"/>
                  </a:lnTo>
                  <a:lnTo>
                    <a:pt x="1078" y="276"/>
                  </a:lnTo>
                  <a:lnTo>
                    <a:pt x="1137" y="251"/>
                  </a:lnTo>
                  <a:lnTo>
                    <a:pt x="1195" y="234"/>
                  </a:lnTo>
                  <a:lnTo>
                    <a:pt x="1254" y="218"/>
                  </a:lnTo>
                  <a:lnTo>
                    <a:pt x="1312" y="193"/>
                  </a:lnTo>
                  <a:lnTo>
                    <a:pt x="1371" y="176"/>
                  </a:lnTo>
                  <a:lnTo>
                    <a:pt x="1429" y="159"/>
                  </a:lnTo>
                  <a:lnTo>
                    <a:pt x="1488" y="142"/>
                  </a:lnTo>
                  <a:lnTo>
                    <a:pt x="1546" y="126"/>
                  </a:lnTo>
                  <a:lnTo>
                    <a:pt x="1604" y="117"/>
                  </a:lnTo>
                  <a:lnTo>
                    <a:pt x="1663" y="101"/>
                  </a:lnTo>
                  <a:lnTo>
                    <a:pt x="1721" y="84"/>
                  </a:lnTo>
                  <a:lnTo>
                    <a:pt x="1780" y="76"/>
                  </a:lnTo>
                  <a:lnTo>
                    <a:pt x="1838" y="59"/>
                  </a:lnTo>
                  <a:lnTo>
                    <a:pt x="1889" y="51"/>
                  </a:lnTo>
                  <a:lnTo>
                    <a:pt x="1947" y="42"/>
                  </a:lnTo>
                  <a:lnTo>
                    <a:pt x="1997" y="34"/>
                  </a:lnTo>
                  <a:lnTo>
                    <a:pt x="2047" y="26"/>
                  </a:lnTo>
                  <a:lnTo>
                    <a:pt x="2097" y="17"/>
                  </a:lnTo>
                  <a:lnTo>
                    <a:pt x="2148" y="9"/>
                  </a:lnTo>
                  <a:lnTo>
                    <a:pt x="2189" y="0"/>
                  </a:lnTo>
                  <a:lnTo>
                    <a:pt x="2239" y="0"/>
                  </a:lnTo>
                  <a:lnTo>
                    <a:pt x="2281" y="0"/>
                  </a:lnTo>
                  <a:lnTo>
                    <a:pt x="2323" y="0"/>
                  </a:lnTo>
                  <a:lnTo>
                    <a:pt x="2356" y="0"/>
                  </a:lnTo>
                  <a:lnTo>
                    <a:pt x="2607" y="0"/>
                  </a:lnTo>
                  <a:lnTo>
                    <a:pt x="2640" y="0"/>
                  </a:lnTo>
                  <a:lnTo>
                    <a:pt x="2674" y="0"/>
                  </a:lnTo>
                  <a:lnTo>
                    <a:pt x="2707" y="0"/>
                  </a:lnTo>
                  <a:lnTo>
                    <a:pt x="2732" y="0"/>
                  </a:lnTo>
                  <a:lnTo>
                    <a:pt x="2766" y="0"/>
                  </a:lnTo>
                  <a:lnTo>
                    <a:pt x="2833" y="9"/>
                  </a:lnTo>
                  <a:lnTo>
                    <a:pt x="2891" y="17"/>
                  </a:lnTo>
                  <a:lnTo>
                    <a:pt x="2958" y="26"/>
                  </a:lnTo>
                  <a:lnTo>
                    <a:pt x="3016" y="34"/>
                  </a:lnTo>
                  <a:lnTo>
                    <a:pt x="3083" y="51"/>
                  </a:lnTo>
                  <a:lnTo>
                    <a:pt x="3142" y="59"/>
                  </a:lnTo>
                  <a:lnTo>
                    <a:pt x="3208" y="76"/>
                  </a:lnTo>
                  <a:lnTo>
                    <a:pt x="3275" y="92"/>
                  </a:lnTo>
                  <a:lnTo>
                    <a:pt x="3334" y="109"/>
                  </a:lnTo>
                  <a:lnTo>
                    <a:pt x="3401" y="126"/>
                  </a:lnTo>
                  <a:lnTo>
                    <a:pt x="3467" y="142"/>
                  </a:lnTo>
                  <a:lnTo>
                    <a:pt x="3526" y="159"/>
                  </a:lnTo>
                  <a:lnTo>
                    <a:pt x="3593" y="184"/>
                  </a:lnTo>
                  <a:lnTo>
                    <a:pt x="3651" y="201"/>
                  </a:lnTo>
                  <a:lnTo>
                    <a:pt x="3718" y="226"/>
                  </a:lnTo>
                  <a:lnTo>
                    <a:pt x="3785" y="243"/>
                  </a:lnTo>
                  <a:lnTo>
                    <a:pt x="3843" y="268"/>
                  </a:lnTo>
                  <a:lnTo>
                    <a:pt x="3910" y="293"/>
                  </a:lnTo>
                  <a:lnTo>
                    <a:pt x="3977" y="318"/>
                  </a:lnTo>
                  <a:lnTo>
                    <a:pt x="4036" y="343"/>
                  </a:lnTo>
                  <a:lnTo>
                    <a:pt x="4102" y="368"/>
                  </a:lnTo>
                  <a:lnTo>
                    <a:pt x="4161" y="401"/>
                  </a:lnTo>
                  <a:lnTo>
                    <a:pt x="4228" y="427"/>
                  </a:lnTo>
                  <a:lnTo>
                    <a:pt x="4286" y="452"/>
                  </a:lnTo>
                  <a:lnTo>
                    <a:pt x="4353" y="485"/>
                  </a:lnTo>
                  <a:lnTo>
                    <a:pt x="4411" y="510"/>
                  </a:lnTo>
                  <a:lnTo>
                    <a:pt x="4478" y="543"/>
                  </a:lnTo>
                  <a:lnTo>
                    <a:pt x="4537" y="569"/>
                  </a:lnTo>
                  <a:lnTo>
                    <a:pt x="4604" y="602"/>
                  </a:lnTo>
                  <a:lnTo>
                    <a:pt x="4662" y="635"/>
                  </a:lnTo>
                  <a:lnTo>
                    <a:pt x="4721" y="669"/>
                  </a:lnTo>
                  <a:lnTo>
                    <a:pt x="4754" y="686"/>
                  </a:lnTo>
                  <a:lnTo>
                    <a:pt x="4779" y="702"/>
                  </a:lnTo>
                  <a:lnTo>
                    <a:pt x="4838" y="736"/>
                  </a:lnTo>
                  <a:lnTo>
                    <a:pt x="4896" y="769"/>
                  </a:lnTo>
                  <a:lnTo>
                    <a:pt x="4954" y="802"/>
                  </a:lnTo>
                  <a:lnTo>
                    <a:pt x="5013" y="844"/>
                  </a:lnTo>
                  <a:lnTo>
                    <a:pt x="5071" y="878"/>
                  </a:lnTo>
                  <a:lnTo>
                    <a:pt x="5130" y="911"/>
                  </a:lnTo>
                  <a:lnTo>
                    <a:pt x="5188" y="953"/>
                  </a:lnTo>
                  <a:lnTo>
                    <a:pt x="5239" y="986"/>
                  </a:lnTo>
                  <a:lnTo>
                    <a:pt x="5297" y="1028"/>
                  </a:lnTo>
                  <a:lnTo>
                    <a:pt x="5347" y="1061"/>
                  </a:lnTo>
                  <a:lnTo>
                    <a:pt x="5406" y="1103"/>
                  </a:lnTo>
                  <a:lnTo>
                    <a:pt x="5456" y="1145"/>
                  </a:lnTo>
                  <a:lnTo>
                    <a:pt x="5514" y="1178"/>
                  </a:lnTo>
                  <a:lnTo>
                    <a:pt x="5564" y="1220"/>
                  </a:lnTo>
                  <a:lnTo>
                    <a:pt x="5614" y="1254"/>
                  </a:lnTo>
                  <a:lnTo>
                    <a:pt x="5665" y="1295"/>
                  </a:lnTo>
                  <a:lnTo>
                    <a:pt x="5715" y="1337"/>
                  </a:lnTo>
                  <a:lnTo>
                    <a:pt x="5765" y="1371"/>
                  </a:lnTo>
                  <a:lnTo>
                    <a:pt x="5815" y="1412"/>
                  </a:lnTo>
                  <a:lnTo>
                    <a:pt x="5857" y="1454"/>
                  </a:lnTo>
                  <a:lnTo>
                    <a:pt x="5882" y="1471"/>
                  </a:lnTo>
                  <a:lnTo>
                    <a:pt x="5907" y="1487"/>
                  </a:lnTo>
                  <a:lnTo>
                    <a:pt x="5949" y="1529"/>
                  </a:lnTo>
                  <a:lnTo>
                    <a:pt x="5990" y="1571"/>
                  </a:lnTo>
                  <a:lnTo>
                    <a:pt x="6032" y="1613"/>
                  </a:lnTo>
                  <a:lnTo>
                    <a:pt x="6074" y="1655"/>
                  </a:lnTo>
                  <a:lnTo>
                    <a:pt x="6091" y="1663"/>
                  </a:lnTo>
                  <a:lnTo>
                    <a:pt x="6091" y="1721"/>
                  </a:lnTo>
                  <a:lnTo>
                    <a:pt x="6099" y="1813"/>
                  </a:lnTo>
                  <a:lnTo>
                    <a:pt x="6007" y="1822"/>
                  </a:lnTo>
                  <a:lnTo>
                    <a:pt x="5949" y="1822"/>
                  </a:lnTo>
                  <a:lnTo>
                    <a:pt x="5940" y="1813"/>
                  </a:lnTo>
                  <a:lnTo>
                    <a:pt x="5890" y="1780"/>
                  </a:lnTo>
                  <a:lnTo>
                    <a:pt x="5848" y="1746"/>
                  </a:lnTo>
                  <a:lnTo>
                    <a:pt x="5798" y="1713"/>
                  </a:lnTo>
                  <a:lnTo>
                    <a:pt x="5748" y="1680"/>
                  </a:lnTo>
                  <a:lnTo>
                    <a:pt x="5731" y="1663"/>
                  </a:lnTo>
                  <a:lnTo>
                    <a:pt x="5706" y="1646"/>
                  </a:lnTo>
                  <a:lnTo>
                    <a:pt x="5656" y="1613"/>
                  </a:lnTo>
                  <a:lnTo>
                    <a:pt x="5606" y="1579"/>
                  </a:lnTo>
                  <a:lnTo>
                    <a:pt x="5556" y="1538"/>
                  </a:lnTo>
                  <a:lnTo>
                    <a:pt x="5506" y="1504"/>
                  </a:lnTo>
                  <a:lnTo>
                    <a:pt x="5456" y="1471"/>
                  </a:lnTo>
                  <a:lnTo>
                    <a:pt x="5406" y="1437"/>
                  </a:lnTo>
                  <a:lnTo>
                    <a:pt x="5355" y="1404"/>
                  </a:lnTo>
                  <a:lnTo>
                    <a:pt x="5297" y="1371"/>
                  </a:lnTo>
                  <a:lnTo>
                    <a:pt x="5247" y="1337"/>
                  </a:lnTo>
                  <a:lnTo>
                    <a:pt x="5188" y="1304"/>
                  </a:lnTo>
                  <a:lnTo>
                    <a:pt x="5138" y="1270"/>
                  </a:lnTo>
                  <a:lnTo>
                    <a:pt x="5080" y="1237"/>
                  </a:lnTo>
                  <a:lnTo>
                    <a:pt x="5030" y="1203"/>
                  </a:lnTo>
                  <a:lnTo>
                    <a:pt x="4971" y="1170"/>
                  </a:lnTo>
                  <a:lnTo>
                    <a:pt x="4913" y="1137"/>
                  </a:lnTo>
                  <a:lnTo>
                    <a:pt x="4854" y="1103"/>
                  </a:lnTo>
                  <a:lnTo>
                    <a:pt x="4796" y="1070"/>
                  </a:lnTo>
                  <a:lnTo>
                    <a:pt x="4746" y="1045"/>
                  </a:lnTo>
                  <a:lnTo>
                    <a:pt x="4687" y="1011"/>
                  </a:lnTo>
                  <a:lnTo>
                    <a:pt x="4629" y="986"/>
                  </a:lnTo>
                  <a:lnTo>
                    <a:pt x="4595" y="970"/>
                  </a:lnTo>
                  <a:lnTo>
                    <a:pt x="4570" y="953"/>
                  </a:lnTo>
                  <a:lnTo>
                    <a:pt x="4512" y="919"/>
                  </a:lnTo>
                  <a:lnTo>
                    <a:pt x="4453" y="894"/>
                  </a:lnTo>
                  <a:lnTo>
                    <a:pt x="4395" y="861"/>
                  </a:lnTo>
                  <a:lnTo>
                    <a:pt x="4328" y="828"/>
                  </a:lnTo>
                  <a:lnTo>
                    <a:pt x="4269" y="802"/>
                  </a:lnTo>
                  <a:lnTo>
                    <a:pt x="4211" y="777"/>
                  </a:lnTo>
                  <a:lnTo>
                    <a:pt x="4152" y="744"/>
                  </a:lnTo>
                  <a:lnTo>
                    <a:pt x="4094" y="719"/>
                  </a:lnTo>
                  <a:lnTo>
                    <a:pt x="4036" y="694"/>
                  </a:lnTo>
                  <a:lnTo>
                    <a:pt x="3977" y="669"/>
                  </a:lnTo>
                  <a:lnTo>
                    <a:pt x="3910" y="644"/>
                  </a:lnTo>
                  <a:lnTo>
                    <a:pt x="3852" y="619"/>
                  </a:lnTo>
                  <a:lnTo>
                    <a:pt x="3793" y="594"/>
                  </a:lnTo>
                  <a:lnTo>
                    <a:pt x="3735" y="577"/>
                  </a:lnTo>
                  <a:lnTo>
                    <a:pt x="3676" y="552"/>
                  </a:lnTo>
                  <a:lnTo>
                    <a:pt x="3609" y="527"/>
                  </a:lnTo>
                  <a:lnTo>
                    <a:pt x="3551" y="510"/>
                  </a:lnTo>
                  <a:lnTo>
                    <a:pt x="3493" y="493"/>
                  </a:lnTo>
                  <a:lnTo>
                    <a:pt x="3434" y="468"/>
                  </a:lnTo>
                  <a:lnTo>
                    <a:pt x="3376" y="452"/>
                  </a:lnTo>
                  <a:lnTo>
                    <a:pt x="3317" y="435"/>
                  </a:lnTo>
                  <a:lnTo>
                    <a:pt x="3250" y="418"/>
                  </a:lnTo>
                  <a:lnTo>
                    <a:pt x="3192" y="401"/>
                  </a:lnTo>
                  <a:lnTo>
                    <a:pt x="3133" y="393"/>
                  </a:lnTo>
                  <a:lnTo>
                    <a:pt x="3075" y="376"/>
                  </a:lnTo>
                  <a:lnTo>
                    <a:pt x="3016" y="368"/>
                  </a:lnTo>
                  <a:lnTo>
                    <a:pt x="2958" y="360"/>
                  </a:lnTo>
                  <a:lnTo>
                    <a:pt x="2899" y="343"/>
                  </a:lnTo>
                  <a:lnTo>
                    <a:pt x="2849" y="335"/>
                  </a:lnTo>
                  <a:lnTo>
                    <a:pt x="2791" y="326"/>
                  </a:lnTo>
                  <a:lnTo>
                    <a:pt x="2732" y="326"/>
                  </a:lnTo>
                  <a:lnTo>
                    <a:pt x="2707" y="326"/>
                  </a:lnTo>
                  <a:lnTo>
                    <a:pt x="2682" y="326"/>
                  </a:lnTo>
                  <a:lnTo>
                    <a:pt x="2649" y="326"/>
                  </a:lnTo>
                  <a:lnTo>
                    <a:pt x="2624" y="326"/>
                  </a:lnTo>
                  <a:lnTo>
                    <a:pt x="2599" y="326"/>
                  </a:lnTo>
                  <a:lnTo>
                    <a:pt x="2348" y="326"/>
                  </a:lnTo>
                  <a:lnTo>
                    <a:pt x="2315" y="326"/>
                  </a:lnTo>
                  <a:lnTo>
                    <a:pt x="2273" y="326"/>
                  </a:lnTo>
                  <a:lnTo>
                    <a:pt x="2239" y="326"/>
                  </a:lnTo>
                  <a:lnTo>
                    <a:pt x="2198" y="326"/>
                  </a:lnTo>
                  <a:lnTo>
                    <a:pt x="2148" y="335"/>
                  </a:lnTo>
                  <a:lnTo>
                    <a:pt x="2106" y="343"/>
                  </a:lnTo>
                  <a:lnTo>
                    <a:pt x="2056" y="351"/>
                  </a:lnTo>
                  <a:lnTo>
                    <a:pt x="2005" y="360"/>
                  </a:lnTo>
                  <a:lnTo>
                    <a:pt x="1955" y="368"/>
                  </a:lnTo>
                  <a:lnTo>
                    <a:pt x="1905" y="376"/>
                  </a:lnTo>
                  <a:lnTo>
                    <a:pt x="1855" y="393"/>
                  </a:lnTo>
                  <a:lnTo>
                    <a:pt x="1805" y="401"/>
                  </a:lnTo>
                  <a:lnTo>
                    <a:pt x="1747" y="410"/>
                  </a:lnTo>
                  <a:lnTo>
                    <a:pt x="1696" y="427"/>
                  </a:lnTo>
                  <a:lnTo>
                    <a:pt x="1638" y="443"/>
                  </a:lnTo>
                  <a:lnTo>
                    <a:pt x="1579" y="452"/>
                  </a:lnTo>
                  <a:lnTo>
                    <a:pt x="1529" y="468"/>
                  </a:lnTo>
                  <a:lnTo>
                    <a:pt x="1471" y="485"/>
                  </a:lnTo>
                  <a:lnTo>
                    <a:pt x="1412" y="502"/>
                  </a:lnTo>
                  <a:lnTo>
                    <a:pt x="1354" y="518"/>
                  </a:lnTo>
                  <a:lnTo>
                    <a:pt x="1304" y="535"/>
                  </a:lnTo>
                  <a:lnTo>
                    <a:pt x="1245" y="560"/>
                  </a:lnTo>
                  <a:lnTo>
                    <a:pt x="1195" y="577"/>
                  </a:lnTo>
                  <a:lnTo>
                    <a:pt x="1137" y="594"/>
                  </a:lnTo>
                  <a:lnTo>
                    <a:pt x="1087" y="619"/>
                  </a:lnTo>
                  <a:lnTo>
                    <a:pt x="1036" y="635"/>
                  </a:lnTo>
                  <a:lnTo>
                    <a:pt x="978" y="660"/>
                  </a:lnTo>
                  <a:lnTo>
                    <a:pt x="928" y="677"/>
                  </a:lnTo>
                  <a:lnTo>
                    <a:pt x="886" y="702"/>
                  </a:lnTo>
                  <a:lnTo>
                    <a:pt x="861" y="719"/>
                  </a:lnTo>
                  <a:lnTo>
                    <a:pt x="836" y="727"/>
                  </a:lnTo>
                  <a:lnTo>
                    <a:pt x="811" y="736"/>
                  </a:lnTo>
                  <a:lnTo>
                    <a:pt x="794" y="752"/>
                  </a:lnTo>
                  <a:lnTo>
                    <a:pt x="769" y="761"/>
                  </a:lnTo>
                  <a:lnTo>
                    <a:pt x="752" y="769"/>
                  </a:lnTo>
                  <a:lnTo>
                    <a:pt x="727" y="786"/>
                  </a:lnTo>
                  <a:lnTo>
                    <a:pt x="711" y="794"/>
                  </a:lnTo>
                  <a:lnTo>
                    <a:pt x="686" y="811"/>
                  </a:lnTo>
                  <a:lnTo>
                    <a:pt x="669" y="819"/>
                  </a:lnTo>
                  <a:lnTo>
                    <a:pt x="652" y="828"/>
                  </a:lnTo>
                  <a:lnTo>
                    <a:pt x="627" y="844"/>
                  </a:lnTo>
                  <a:lnTo>
                    <a:pt x="610" y="853"/>
                  </a:lnTo>
                  <a:lnTo>
                    <a:pt x="594" y="869"/>
                  </a:lnTo>
                  <a:lnTo>
                    <a:pt x="577" y="878"/>
                  </a:lnTo>
                  <a:lnTo>
                    <a:pt x="560" y="894"/>
                  </a:lnTo>
                  <a:lnTo>
                    <a:pt x="552" y="903"/>
                  </a:lnTo>
                  <a:lnTo>
                    <a:pt x="535" y="919"/>
                  </a:lnTo>
                  <a:lnTo>
                    <a:pt x="518" y="928"/>
                  </a:lnTo>
                  <a:lnTo>
                    <a:pt x="510" y="936"/>
                  </a:lnTo>
                  <a:lnTo>
                    <a:pt x="493" y="953"/>
                  </a:lnTo>
                  <a:lnTo>
                    <a:pt x="485" y="961"/>
                  </a:lnTo>
                  <a:lnTo>
                    <a:pt x="477" y="970"/>
                  </a:lnTo>
                  <a:lnTo>
                    <a:pt x="468" y="986"/>
                  </a:lnTo>
                  <a:lnTo>
                    <a:pt x="452" y="995"/>
                  </a:lnTo>
                  <a:lnTo>
                    <a:pt x="443" y="1003"/>
                  </a:lnTo>
                  <a:lnTo>
                    <a:pt x="443" y="1020"/>
                  </a:lnTo>
                  <a:lnTo>
                    <a:pt x="435" y="1028"/>
                  </a:lnTo>
                  <a:lnTo>
                    <a:pt x="427" y="1036"/>
                  </a:lnTo>
                  <a:lnTo>
                    <a:pt x="427" y="1045"/>
                  </a:lnTo>
                  <a:lnTo>
                    <a:pt x="427" y="1053"/>
                  </a:lnTo>
                  <a:lnTo>
                    <a:pt x="427" y="1061"/>
                  </a:lnTo>
                  <a:lnTo>
                    <a:pt x="427" y="1070"/>
                  </a:lnTo>
                  <a:lnTo>
                    <a:pt x="427" y="1078"/>
                  </a:lnTo>
                  <a:lnTo>
                    <a:pt x="427" y="1087"/>
                  </a:lnTo>
                  <a:lnTo>
                    <a:pt x="427" y="1137"/>
                  </a:lnTo>
                  <a:lnTo>
                    <a:pt x="427" y="1145"/>
                  </a:lnTo>
                  <a:lnTo>
                    <a:pt x="427" y="1153"/>
                  </a:lnTo>
                  <a:lnTo>
                    <a:pt x="427" y="1162"/>
                  </a:lnTo>
                  <a:lnTo>
                    <a:pt x="427" y="1170"/>
                  </a:lnTo>
                  <a:lnTo>
                    <a:pt x="427" y="1178"/>
                  </a:lnTo>
                  <a:lnTo>
                    <a:pt x="435" y="1195"/>
                  </a:lnTo>
                  <a:lnTo>
                    <a:pt x="443" y="1203"/>
                  </a:lnTo>
                  <a:lnTo>
                    <a:pt x="443" y="1212"/>
                  </a:lnTo>
                  <a:lnTo>
                    <a:pt x="460" y="1229"/>
                  </a:lnTo>
                  <a:lnTo>
                    <a:pt x="468" y="1237"/>
                  </a:lnTo>
                  <a:lnTo>
                    <a:pt x="477" y="1254"/>
                  </a:lnTo>
                  <a:lnTo>
                    <a:pt x="493" y="1262"/>
                  </a:lnTo>
                  <a:lnTo>
                    <a:pt x="502" y="1279"/>
                  </a:lnTo>
                  <a:lnTo>
                    <a:pt x="518" y="1287"/>
                  </a:lnTo>
                  <a:lnTo>
                    <a:pt x="535" y="1304"/>
                  </a:lnTo>
                  <a:lnTo>
                    <a:pt x="552" y="1320"/>
                  </a:lnTo>
                  <a:lnTo>
                    <a:pt x="577" y="1337"/>
                  </a:lnTo>
                  <a:lnTo>
                    <a:pt x="594" y="1354"/>
                  </a:lnTo>
                  <a:lnTo>
                    <a:pt x="619" y="1371"/>
                  </a:lnTo>
                  <a:lnTo>
                    <a:pt x="644" y="1379"/>
                  </a:lnTo>
                  <a:lnTo>
                    <a:pt x="669" y="1396"/>
                  </a:lnTo>
                  <a:lnTo>
                    <a:pt x="694" y="1412"/>
                  </a:lnTo>
                  <a:lnTo>
                    <a:pt x="719" y="1429"/>
                  </a:lnTo>
                  <a:lnTo>
                    <a:pt x="752" y="1446"/>
                  </a:lnTo>
                  <a:lnTo>
                    <a:pt x="777" y="1462"/>
                  </a:lnTo>
                  <a:lnTo>
                    <a:pt x="803" y="1479"/>
                  </a:lnTo>
                  <a:lnTo>
                    <a:pt x="828" y="1487"/>
                  </a:lnTo>
                  <a:lnTo>
                    <a:pt x="853" y="1504"/>
                  </a:lnTo>
                  <a:lnTo>
                    <a:pt x="878" y="1513"/>
                  </a:lnTo>
                  <a:lnTo>
                    <a:pt x="903" y="1521"/>
                  </a:lnTo>
                  <a:lnTo>
                    <a:pt x="919" y="1529"/>
                  </a:lnTo>
                  <a:lnTo>
                    <a:pt x="945" y="1538"/>
                  </a:lnTo>
                  <a:lnTo>
                    <a:pt x="970" y="1546"/>
                  </a:lnTo>
                  <a:lnTo>
                    <a:pt x="995" y="1554"/>
                  </a:lnTo>
                  <a:lnTo>
                    <a:pt x="1028" y="1563"/>
                  </a:lnTo>
                  <a:lnTo>
                    <a:pt x="1053" y="1571"/>
                  </a:lnTo>
                  <a:lnTo>
                    <a:pt x="1087" y="1579"/>
                  </a:lnTo>
                  <a:lnTo>
                    <a:pt x="1120" y="1596"/>
                  </a:lnTo>
                  <a:lnTo>
                    <a:pt x="1162" y="1604"/>
                  </a:lnTo>
                  <a:lnTo>
                    <a:pt x="1229" y="1621"/>
                  </a:lnTo>
                  <a:lnTo>
                    <a:pt x="1312" y="1638"/>
                  </a:lnTo>
                  <a:lnTo>
                    <a:pt x="1362" y="1646"/>
                  </a:lnTo>
                  <a:lnTo>
                    <a:pt x="1404" y="1663"/>
                  </a:lnTo>
                  <a:lnTo>
                    <a:pt x="1454" y="1671"/>
                  </a:lnTo>
                  <a:lnTo>
                    <a:pt x="1504" y="1680"/>
                  </a:lnTo>
                  <a:lnTo>
                    <a:pt x="1554" y="1688"/>
                  </a:lnTo>
                  <a:lnTo>
                    <a:pt x="1604" y="1696"/>
                  </a:lnTo>
                  <a:lnTo>
                    <a:pt x="1630" y="1696"/>
                  </a:lnTo>
                  <a:lnTo>
                    <a:pt x="1655" y="1696"/>
                  </a:lnTo>
                  <a:lnTo>
                    <a:pt x="1705" y="1705"/>
                  </a:lnTo>
                  <a:lnTo>
                    <a:pt x="1755" y="1713"/>
                  </a:lnTo>
                  <a:lnTo>
                    <a:pt x="1797" y="1721"/>
                  </a:lnTo>
                  <a:lnTo>
                    <a:pt x="1847" y="1721"/>
                  </a:lnTo>
                  <a:lnTo>
                    <a:pt x="1889" y="1721"/>
                  </a:lnTo>
                  <a:lnTo>
                    <a:pt x="1939" y="1721"/>
                  </a:lnTo>
                  <a:lnTo>
                    <a:pt x="1989" y="1721"/>
                  </a:lnTo>
                  <a:lnTo>
                    <a:pt x="2039" y="1721"/>
                  </a:lnTo>
                  <a:lnTo>
                    <a:pt x="2398" y="1721"/>
                  </a:lnTo>
                  <a:lnTo>
                    <a:pt x="2457" y="1721"/>
                  </a:lnTo>
                  <a:lnTo>
                    <a:pt x="2507" y="1721"/>
                  </a:lnTo>
                  <a:lnTo>
                    <a:pt x="2607" y="1721"/>
                  </a:lnTo>
                  <a:lnTo>
                    <a:pt x="2716" y="1713"/>
                  </a:lnTo>
                  <a:lnTo>
                    <a:pt x="2924" y="1705"/>
                  </a:lnTo>
                  <a:lnTo>
                    <a:pt x="3025" y="1705"/>
                  </a:lnTo>
                  <a:lnTo>
                    <a:pt x="3133" y="1705"/>
                  </a:lnTo>
                  <a:lnTo>
                    <a:pt x="3459" y="1705"/>
                  </a:ln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7" name="Google Shape;817;p31"/>
            <p:cNvSpPr/>
            <p:nvPr/>
          </p:nvSpPr>
          <p:spPr>
            <a:xfrm>
              <a:off x="4582397" y="9011893"/>
              <a:ext cx="204462" cy="210628"/>
            </a:xfrm>
            <a:custGeom>
              <a:avLst/>
              <a:gdLst/>
              <a:ahLst/>
              <a:cxnLst/>
              <a:rect l="l" t="t" r="r" b="b"/>
              <a:pathLst>
                <a:path w="4145" h="4270" extrusionOk="0">
                  <a:moveTo>
                    <a:pt x="903" y="251"/>
                  </a:moveTo>
                  <a:lnTo>
                    <a:pt x="903" y="251"/>
                  </a:lnTo>
                  <a:lnTo>
                    <a:pt x="886" y="251"/>
                  </a:lnTo>
                  <a:lnTo>
                    <a:pt x="869" y="260"/>
                  </a:lnTo>
                  <a:lnTo>
                    <a:pt x="869" y="260"/>
                  </a:lnTo>
                  <a:lnTo>
                    <a:pt x="853" y="268"/>
                  </a:lnTo>
                  <a:lnTo>
                    <a:pt x="836" y="277"/>
                  </a:lnTo>
                  <a:lnTo>
                    <a:pt x="836" y="277"/>
                  </a:lnTo>
                  <a:lnTo>
                    <a:pt x="819" y="277"/>
                  </a:lnTo>
                  <a:lnTo>
                    <a:pt x="802" y="285"/>
                  </a:lnTo>
                  <a:lnTo>
                    <a:pt x="802" y="285"/>
                  </a:lnTo>
                  <a:lnTo>
                    <a:pt x="794" y="293"/>
                  </a:lnTo>
                  <a:lnTo>
                    <a:pt x="777" y="302"/>
                  </a:lnTo>
                  <a:lnTo>
                    <a:pt x="777" y="302"/>
                  </a:lnTo>
                  <a:lnTo>
                    <a:pt x="761" y="310"/>
                  </a:lnTo>
                  <a:lnTo>
                    <a:pt x="744" y="318"/>
                  </a:lnTo>
                  <a:lnTo>
                    <a:pt x="744" y="318"/>
                  </a:lnTo>
                  <a:lnTo>
                    <a:pt x="727" y="335"/>
                  </a:lnTo>
                  <a:lnTo>
                    <a:pt x="711" y="343"/>
                  </a:lnTo>
                  <a:lnTo>
                    <a:pt x="711" y="343"/>
                  </a:lnTo>
                  <a:lnTo>
                    <a:pt x="702" y="352"/>
                  </a:lnTo>
                  <a:lnTo>
                    <a:pt x="686" y="360"/>
                  </a:lnTo>
                  <a:lnTo>
                    <a:pt x="686" y="360"/>
                  </a:lnTo>
                  <a:lnTo>
                    <a:pt x="669" y="368"/>
                  </a:lnTo>
                  <a:lnTo>
                    <a:pt x="660" y="385"/>
                  </a:lnTo>
                  <a:lnTo>
                    <a:pt x="660" y="385"/>
                  </a:lnTo>
                  <a:lnTo>
                    <a:pt x="644" y="394"/>
                  </a:lnTo>
                  <a:lnTo>
                    <a:pt x="635" y="410"/>
                  </a:lnTo>
                  <a:lnTo>
                    <a:pt x="635" y="410"/>
                  </a:lnTo>
                  <a:lnTo>
                    <a:pt x="619" y="419"/>
                  </a:lnTo>
                  <a:lnTo>
                    <a:pt x="602" y="435"/>
                  </a:lnTo>
                  <a:lnTo>
                    <a:pt x="602" y="435"/>
                  </a:lnTo>
                  <a:lnTo>
                    <a:pt x="594" y="444"/>
                  </a:lnTo>
                  <a:lnTo>
                    <a:pt x="585" y="452"/>
                  </a:lnTo>
                  <a:lnTo>
                    <a:pt x="577" y="460"/>
                  </a:lnTo>
                  <a:lnTo>
                    <a:pt x="577" y="460"/>
                  </a:lnTo>
                  <a:lnTo>
                    <a:pt x="569" y="469"/>
                  </a:lnTo>
                  <a:lnTo>
                    <a:pt x="552" y="485"/>
                  </a:lnTo>
                  <a:lnTo>
                    <a:pt x="552" y="485"/>
                  </a:lnTo>
                  <a:lnTo>
                    <a:pt x="544" y="502"/>
                  </a:lnTo>
                  <a:lnTo>
                    <a:pt x="535" y="510"/>
                  </a:lnTo>
                  <a:lnTo>
                    <a:pt x="535" y="510"/>
                  </a:lnTo>
                  <a:lnTo>
                    <a:pt x="518" y="527"/>
                  </a:lnTo>
                  <a:lnTo>
                    <a:pt x="510" y="544"/>
                  </a:lnTo>
                  <a:lnTo>
                    <a:pt x="510" y="544"/>
                  </a:lnTo>
                  <a:lnTo>
                    <a:pt x="493" y="561"/>
                  </a:lnTo>
                  <a:lnTo>
                    <a:pt x="485" y="577"/>
                  </a:lnTo>
                  <a:lnTo>
                    <a:pt x="485" y="577"/>
                  </a:lnTo>
                  <a:lnTo>
                    <a:pt x="477" y="594"/>
                  </a:lnTo>
                  <a:lnTo>
                    <a:pt x="468" y="611"/>
                  </a:lnTo>
                  <a:lnTo>
                    <a:pt x="468" y="611"/>
                  </a:lnTo>
                  <a:lnTo>
                    <a:pt x="460" y="627"/>
                  </a:lnTo>
                  <a:lnTo>
                    <a:pt x="443" y="644"/>
                  </a:lnTo>
                  <a:lnTo>
                    <a:pt x="443" y="644"/>
                  </a:lnTo>
                  <a:lnTo>
                    <a:pt x="435" y="669"/>
                  </a:lnTo>
                  <a:lnTo>
                    <a:pt x="427" y="686"/>
                  </a:lnTo>
                  <a:lnTo>
                    <a:pt x="427" y="686"/>
                  </a:lnTo>
                  <a:lnTo>
                    <a:pt x="418" y="703"/>
                  </a:lnTo>
                  <a:lnTo>
                    <a:pt x="410" y="728"/>
                  </a:lnTo>
                  <a:lnTo>
                    <a:pt x="410" y="728"/>
                  </a:lnTo>
                  <a:lnTo>
                    <a:pt x="401" y="744"/>
                  </a:lnTo>
                  <a:lnTo>
                    <a:pt x="393" y="761"/>
                  </a:lnTo>
                  <a:lnTo>
                    <a:pt x="393" y="761"/>
                  </a:lnTo>
                  <a:lnTo>
                    <a:pt x="385" y="786"/>
                  </a:lnTo>
                  <a:lnTo>
                    <a:pt x="376" y="803"/>
                  </a:lnTo>
                  <a:lnTo>
                    <a:pt x="376" y="803"/>
                  </a:lnTo>
                  <a:lnTo>
                    <a:pt x="368" y="828"/>
                  </a:lnTo>
                  <a:lnTo>
                    <a:pt x="368" y="845"/>
                  </a:lnTo>
                  <a:lnTo>
                    <a:pt x="360" y="870"/>
                  </a:lnTo>
                  <a:lnTo>
                    <a:pt x="351" y="886"/>
                  </a:lnTo>
                  <a:lnTo>
                    <a:pt x="351" y="911"/>
                  </a:lnTo>
                  <a:lnTo>
                    <a:pt x="343" y="937"/>
                  </a:lnTo>
                  <a:lnTo>
                    <a:pt x="343" y="953"/>
                  </a:lnTo>
                  <a:lnTo>
                    <a:pt x="343" y="978"/>
                  </a:lnTo>
                  <a:lnTo>
                    <a:pt x="343" y="1003"/>
                  </a:lnTo>
                  <a:lnTo>
                    <a:pt x="343" y="1028"/>
                  </a:lnTo>
                  <a:lnTo>
                    <a:pt x="343" y="1053"/>
                  </a:lnTo>
                  <a:lnTo>
                    <a:pt x="343" y="1070"/>
                  </a:lnTo>
                  <a:lnTo>
                    <a:pt x="343" y="1095"/>
                  </a:lnTo>
                  <a:lnTo>
                    <a:pt x="343" y="1120"/>
                  </a:lnTo>
                  <a:lnTo>
                    <a:pt x="343" y="1145"/>
                  </a:lnTo>
                  <a:lnTo>
                    <a:pt x="343" y="1179"/>
                  </a:lnTo>
                  <a:lnTo>
                    <a:pt x="343" y="1396"/>
                  </a:lnTo>
                  <a:lnTo>
                    <a:pt x="343" y="1446"/>
                  </a:lnTo>
                  <a:lnTo>
                    <a:pt x="343" y="1496"/>
                  </a:lnTo>
                  <a:lnTo>
                    <a:pt x="343" y="1546"/>
                  </a:lnTo>
                  <a:lnTo>
                    <a:pt x="351" y="1596"/>
                  </a:lnTo>
                  <a:lnTo>
                    <a:pt x="351" y="1647"/>
                  </a:lnTo>
                  <a:lnTo>
                    <a:pt x="360" y="1697"/>
                  </a:lnTo>
                  <a:lnTo>
                    <a:pt x="368" y="1747"/>
                  </a:lnTo>
                  <a:lnTo>
                    <a:pt x="376" y="1797"/>
                  </a:lnTo>
                  <a:lnTo>
                    <a:pt x="385" y="1847"/>
                  </a:lnTo>
                  <a:lnTo>
                    <a:pt x="401" y="1889"/>
                  </a:lnTo>
                  <a:lnTo>
                    <a:pt x="401" y="1889"/>
                  </a:lnTo>
                  <a:lnTo>
                    <a:pt x="410" y="1931"/>
                  </a:lnTo>
                  <a:lnTo>
                    <a:pt x="418" y="1981"/>
                  </a:lnTo>
                  <a:lnTo>
                    <a:pt x="435" y="2031"/>
                  </a:lnTo>
                  <a:lnTo>
                    <a:pt x="443" y="2073"/>
                  </a:lnTo>
                  <a:lnTo>
                    <a:pt x="460" y="2123"/>
                  </a:lnTo>
                  <a:lnTo>
                    <a:pt x="468" y="2165"/>
                  </a:lnTo>
                  <a:lnTo>
                    <a:pt x="485" y="2206"/>
                  </a:lnTo>
                  <a:lnTo>
                    <a:pt x="502" y="2256"/>
                  </a:lnTo>
                  <a:lnTo>
                    <a:pt x="518" y="2298"/>
                  </a:lnTo>
                  <a:lnTo>
                    <a:pt x="535" y="2340"/>
                  </a:lnTo>
                  <a:lnTo>
                    <a:pt x="552" y="2382"/>
                  </a:lnTo>
                  <a:lnTo>
                    <a:pt x="569" y="2432"/>
                  </a:lnTo>
                  <a:lnTo>
                    <a:pt x="585" y="2474"/>
                  </a:lnTo>
                  <a:lnTo>
                    <a:pt x="610" y="2515"/>
                  </a:lnTo>
                  <a:lnTo>
                    <a:pt x="627" y="2549"/>
                  </a:lnTo>
                  <a:lnTo>
                    <a:pt x="627" y="2557"/>
                  </a:lnTo>
                  <a:lnTo>
                    <a:pt x="644" y="2599"/>
                  </a:lnTo>
                  <a:lnTo>
                    <a:pt x="669" y="2641"/>
                  </a:lnTo>
                  <a:lnTo>
                    <a:pt x="694" y="2683"/>
                  </a:lnTo>
                  <a:lnTo>
                    <a:pt x="711" y="2724"/>
                  </a:lnTo>
                  <a:lnTo>
                    <a:pt x="736" y="2766"/>
                  </a:lnTo>
                  <a:lnTo>
                    <a:pt x="761" y="2808"/>
                  </a:lnTo>
                  <a:lnTo>
                    <a:pt x="786" y="2841"/>
                  </a:lnTo>
                  <a:lnTo>
                    <a:pt x="811" y="2883"/>
                  </a:lnTo>
                  <a:lnTo>
                    <a:pt x="836" y="2925"/>
                  </a:lnTo>
                  <a:lnTo>
                    <a:pt x="861" y="2967"/>
                  </a:lnTo>
                  <a:lnTo>
                    <a:pt x="894" y="3000"/>
                  </a:lnTo>
                  <a:lnTo>
                    <a:pt x="919" y="3042"/>
                  </a:lnTo>
                  <a:lnTo>
                    <a:pt x="945" y="3075"/>
                  </a:lnTo>
                  <a:lnTo>
                    <a:pt x="978" y="3117"/>
                  </a:lnTo>
                  <a:lnTo>
                    <a:pt x="1011" y="3150"/>
                  </a:lnTo>
                  <a:lnTo>
                    <a:pt x="1036" y="3192"/>
                  </a:lnTo>
                  <a:lnTo>
                    <a:pt x="1070" y="3226"/>
                  </a:lnTo>
                  <a:lnTo>
                    <a:pt x="1103" y="3267"/>
                  </a:lnTo>
                  <a:lnTo>
                    <a:pt x="1103" y="3267"/>
                  </a:lnTo>
                  <a:lnTo>
                    <a:pt x="1128" y="3301"/>
                  </a:lnTo>
                  <a:lnTo>
                    <a:pt x="1162" y="3334"/>
                  </a:lnTo>
                  <a:lnTo>
                    <a:pt x="1195" y="3376"/>
                  </a:lnTo>
                  <a:lnTo>
                    <a:pt x="1229" y="3409"/>
                  </a:lnTo>
                  <a:lnTo>
                    <a:pt x="1262" y="3443"/>
                  </a:lnTo>
                  <a:lnTo>
                    <a:pt x="1304" y="3476"/>
                  </a:lnTo>
                  <a:lnTo>
                    <a:pt x="1337" y="3518"/>
                  </a:lnTo>
                  <a:lnTo>
                    <a:pt x="1371" y="3551"/>
                  </a:lnTo>
                  <a:lnTo>
                    <a:pt x="1404" y="3585"/>
                  </a:lnTo>
                  <a:lnTo>
                    <a:pt x="1446" y="3618"/>
                  </a:lnTo>
                  <a:lnTo>
                    <a:pt x="1479" y="3652"/>
                  </a:lnTo>
                  <a:lnTo>
                    <a:pt x="1521" y="3685"/>
                  </a:lnTo>
                  <a:lnTo>
                    <a:pt x="1554" y="3718"/>
                  </a:lnTo>
                  <a:lnTo>
                    <a:pt x="1596" y="3752"/>
                  </a:lnTo>
                  <a:lnTo>
                    <a:pt x="1638" y="3785"/>
                  </a:lnTo>
                  <a:lnTo>
                    <a:pt x="1671" y="3819"/>
                  </a:lnTo>
                  <a:lnTo>
                    <a:pt x="1713" y="3852"/>
                  </a:lnTo>
                  <a:lnTo>
                    <a:pt x="1755" y="3885"/>
                  </a:lnTo>
                  <a:lnTo>
                    <a:pt x="1797" y="3919"/>
                  </a:lnTo>
                  <a:lnTo>
                    <a:pt x="1838" y="3952"/>
                  </a:lnTo>
                  <a:lnTo>
                    <a:pt x="1880" y="3977"/>
                  </a:lnTo>
                  <a:lnTo>
                    <a:pt x="1905" y="4144"/>
                  </a:lnTo>
                  <a:lnTo>
                    <a:pt x="1746" y="4170"/>
                  </a:lnTo>
                  <a:lnTo>
                    <a:pt x="1696" y="4136"/>
                  </a:lnTo>
                  <a:lnTo>
                    <a:pt x="1655" y="4111"/>
                  </a:lnTo>
                  <a:lnTo>
                    <a:pt x="1613" y="4078"/>
                  </a:lnTo>
                  <a:lnTo>
                    <a:pt x="1571" y="4044"/>
                  </a:lnTo>
                  <a:lnTo>
                    <a:pt x="1521" y="4019"/>
                  </a:lnTo>
                  <a:lnTo>
                    <a:pt x="1479" y="3986"/>
                  </a:lnTo>
                  <a:lnTo>
                    <a:pt x="1437" y="3952"/>
                  </a:lnTo>
                  <a:lnTo>
                    <a:pt x="1396" y="3919"/>
                  </a:lnTo>
                  <a:lnTo>
                    <a:pt x="1354" y="3885"/>
                  </a:lnTo>
                  <a:lnTo>
                    <a:pt x="1312" y="3852"/>
                  </a:lnTo>
                  <a:lnTo>
                    <a:pt x="1270" y="3819"/>
                  </a:lnTo>
                  <a:lnTo>
                    <a:pt x="1229" y="3785"/>
                  </a:lnTo>
                  <a:lnTo>
                    <a:pt x="1187" y="3752"/>
                  </a:lnTo>
                  <a:lnTo>
                    <a:pt x="1145" y="3718"/>
                  </a:lnTo>
                  <a:lnTo>
                    <a:pt x="1112" y="3677"/>
                  </a:lnTo>
                  <a:lnTo>
                    <a:pt x="1070" y="3643"/>
                  </a:lnTo>
                  <a:lnTo>
                    <a:pt x="1028" y="3610"/>
                  </a:lnTo>
                  <a:lnTo>
                    <a:pt x="995" y="3576"/>
                  </a:lnTo>
                  <a:lnTo>
                    <a:pt x="953" y="3535"/>
                  </a:lnTo>
                  <a:lnTo>
                    <a:pt x="919" y="3501"/>
                  </a:lnTo>
                  <a:lnTo>
                    <a:pt x="886" y="3459"/>
                  </a:lnTo>
                  <a:lnTo>
                    <a:pt x="886" y="3459"/>
                  </a:lnTo>
                  <a:lnTo>
                    <a:pt x="844" y="3426"/>
                  </a:lnTo>
                  <a:lnTo>
                    <a:pt x="811" y="3384"/>
                  </a:lnTo>
                  <a:lnTo>
                    <a:pt x="777" y="3351"/>
                  </a:lnTo>
                  <a:lnTo>
                    <a:pt x="744" y="3309"/>
                  </a:lnTo>
                  <a:lnTo>
                    <a:pt x="711" y="3267"/>
                  </a:lnTo>
                  <a:lnTo>
                    <a:pt x="677" y="3226"/>
                  </a:lnTo>
                  <a:lnTo>
                    <a:pt x="644" y="3192"/>
                  </a:lnTo>
                  <a:lnTo>
                    <a:pt x="610" y="3150"/>
                  </a:lnTo>
                  <a:lnTo>
                    <a:pt x="577" y="3109"/>
                  </a:lnTo>
                  <a:lnTo>
                    <a:pt x="552" y="3067"/>
                  </a:lnTo>
                  <a:lnTo>
                    <a:pt x="518" y="3025"/>
                  </a:lnTo>
                  <a:lnTo>
                    <a:pt x="493" y="2975"/>
                  </a:lnTo>
                  <a:lnTo>
                    <a:pt x="460" y="2933"/>
                  </a:lnTo>
                  <a:lnTo>
                    <a:pt x="435" y="2891"/>
                  </a:lnTo>
                  <a:lnTo>
                    <a:pt x="410" y="2850"/>
                  </a:lnTo>
                  <a:lnTo>
                    <a:pt x="376" y="2799"/>
                  </a:lnTo>
                  <a:lnTo>
                    <a:pt x="351" y="2758"/>
                  </a:lnTo>
                  <a:lnTo>
                    <a:pt x="326" y="2708"/>
                  </a:lnTo>
                  <a:lnTo>
                    <a:pt x="326" y="2708"/>
                  </a:lnTo>
                  <a:lnTo>
                    <a:pt x="310" y="2666"/>
                  </a:lnTo>
                  <a:lnTo>
                    <a:pt x="285" y="2616"/>
                  </a:lnTo>
                  <a:lnTo>
                    <a:pt x="259" y="2574"/>
                  </a:lnTo>
                  <a:lnTo>
                    <a:pt x="243" y="2524"/>
                  </a:lnTo>
                  <a:lnTo>
                    <a:pt x="218" y="2474"/>
                  </a:lnTo>
                  <a:lnTo>
                    <a:pt x="201" y="2424"/>
                  </a:lnTo>
                  <a:lnTo>
                    <a:pt x="176" y="2373"/>
                  </a:lnTo>
                  <a:lnTo>
                    <a:pt x="159" y="2323"/>
                  </a:lnTo>
                  <a:lnTo>
                    <a:pt x="143" y="2273"/>
                  </a:lnTo>
                  <a:lnTo>
                    <a:pt x="126" y="2223"/>
                  </a:lnTo>
                  <a:lnTo>
                    <a:pt x="109" y="2173"/>
                  </a:lnTo>
                  <a:lnTo>
                    <a:pt x="92" y="2123"/>
                  </a:lnTo>
                  <a:lnTo>
                    <a:pt x="76" y="2073"/>
                  </a:lnTo>
                  <a:lnTo>
                    <a:pt x="67" y="2014"/>
                  </a:lnTo>
                  <a:lnTo>
                    <a:pt x="51" y="1964"/>
                  </a:lnTo>
                  <a:lnTo>
                    <a:pt x="51" y="1964"/>
                  </a:lnTo>
                  <a:lnTo>
                    <a:pt x="42" y="1914"/>
                  </a:lnTo>
                  <a:lnTo>
                    <a:pt x="34" y="1855"/>
                  </a:lnTo>
                  <a:lnTo>
                    <a:pt x="26" y="1805"/>
                  </a:lnTo>
                  <a:lnTo>
                    <a:pt x="17" y="1747"/>
                  </a:lnTo>
                  <a:lnTo>
                    <a:pt x="9" y="1688"/>
                  </a:lnTo>
                  <a:lnTo>
                    <a:pt x="1" y="1638"/>
                  </a:lnTo>
                  <a:lnTo>
                    <a:pt x="1" y="1580"/>
                  </a:lnTo>
                  <a:lnTo>
                    <a:pt x="1" y="1521"/>
                  </a:lnTo>
                  <a:lnTo>
                    <a:pt x="1" y="1463"/>
                  </a:lnTo>
                  <a:lnTo>
                    <a:pt x="1" y="1404"/>
                  </a:lnTo>
                  <a:lnTo>
                    <a:pt x="1" y="1212"/>
                  </a:lnTo>
                  <a:lnTo>
                    <a:pt x="1" y="1179"/>
                  </a:lnTo>
                  <a:lnTo>
                    <a:pt x="1" y="1145"/>
                  </a:lnTo>
                  <a:lnTo>
                    <a:pt x="1" y="1120"/>
                  </a:lnTo>
                  <a:lnTo>
                    <a:pt x="1" y="1087"/>
                  </a:lnTo>
                  <a:lnTo>
                    <a:pt x="1" y="1053"/>
                  </a:lnTo>
                  <a:lnTo>
                    <a:pt x="1" y="1028"/>
                  </a:lnTo>
                  <a:lnTo>
                    <a:pt x="1" y="995"/>
                  </a:lnTo>
                  <a:lnTo>
                    <a:pt x="9" y="970"/>
                  </a:lnTo>
                  <a:lnTo>
                    <a:pt x="17" y="945"/>
                  </a:lnTo>
                  <a:lnTo>
                    <a:pt x="17" y="911"/>
                  </a:lnTo>
                  <a:lnTo>
                    <a:pt x="26" y="886"/>
                  </a:lnTo>
                  <a:lnTo>
                    <a:pt x="34" y="861"/>
                  </a:lnTo>
                  <a:lnTo>
                    <a:pt x="42" y="828"/>
                  </a:lnTo>
                  <a:lnTo>
                    <a:pt x="51" y="803"/>
                  </a:lnTo>
                  <a:lnTo>
                    <a:pt x="59" y="778"/>
                  </a:lnTo>
                  <a:lnTo>
                    <a:pt x="67" y="753"/>
                  </a:lnTo>
                  <a:lnTo>
                    <a:pt x="76" y="728"/>
                  </a:lnTo>
                  <a:lnTo>
                    <a:pt x="84" y="703"/>
                  </a:lnTo>
                  <a:lnTo>
                    <a:pt x="92" y="678"/>
                  </a:lnTo>
                  <a:lnTo>
                    <a:pt x="101" y="652"/>
                  </a:lnTo>
                  <a:lnTo>
                    <a:pt x="109" y="627"/>
                  </a:lnTo>
                  <a:lnTo>
                    <a:pt x="126" y="602"/>
                  </a:lnTo>
                  <a:lnTo>
                    <a:pt x="134" y="577"/>
                  </a:lnTo>
                  <a:lnTo>
                    <a:pt x="143" y="552"/>
                  </a:lnTo>
                  <a:lnTo>
                    <a:pt x="159" y="536"/>
                  </a:lnTo>
                  <a:lnTo>
                    <a:pt x="168" y="510"/>
                  </a:lnTo>
                  <a:lnTo>
                    <a:pt x="184" y="485"/>
                  </a:lnTo>
                  <a:lnTo>
                    <a:pt x="193" y="469"/>
                  </a:lnTo>
                  <a:lnTo>
                    <a:pt x="209" y="444"/>
                  </a:lnTo>
                  <a:lnTo>
                    <a:pt x="226" y="427"/>
                  </a:lnTo>
                  <a:lnTo>
                    <a:pt x="234" y="402"/>
                  </a:lnTo>
                  <a:lnTo>
                    <a:pt x="251" y="385"/>
                  </a:lnTo>
                  <a:lnTo>
                    <a:pt x="268" y="360"/>
                  </a:lnTo>
                  <a:lnTo>
                    <a:pt x="276" y="343"/>
                  </a:lnTo>
                  <a:lnTo>
                    <a:pt x="293" y="327"/>
                  </a:lnTo>
                  <a:lnTo>
                    <a:pt x="310" y="310"/>
                  </a:lnTo>
                  <a:lnTo>
                    <a:pt x="326" y="293"/>
                  </a:lnTo>
                  <a:lnTo>
                    <a:pt x="343" y="268"/>
                  </a:lnTo>
                  <a:lnTo>
                    <a:pt x="351" y="268"/>
                  </a:lnTo>
                  <a:lnTo>
                    <a:pt x="360" y="251"/>
                  </a:lnTo>
                  <a:lnTo>
                    <a:pt x="376" y="235"/>
                  </a:lnTo>
                  <a:lnTo>
                    <a:pt x="393" y="226"/>
                  </a:lnTo>
                  <a:lnTo>
                    <a:pt x="410" y="210"/>
                  </a:lnTo>
                  <a:lnTo>
                    <a:pt x="435" y="193"/>
                  </a:lnTo>
                  <a:lnTo>
                    <a:pt x="452" y="176"/>
                  </a:lnTo>
                  <a:lnTo>
                    <a:pt x="468" y="160"/>
                  </a:lnTo>
                  <a:lnTo>
                    <a:pt x="485" y="151"/>
                  </a:lnTo>
                  <a:lnTo>
                    <a:pt x="502" y="135"/>
                  </a:lnTo>
                  <a:lnTo>
                    <a:pt x="527" y="126"/>
                  </a:lnTo>
                  <a:lnTo>
                    <a:pt x="544" y="109"/>
                  </a:lnTo>
                  <a:lnTo>
                    <a:pt x="569" y="101"/>
                  </a:lnTo>
                  <a:lnTo>
                    <a:pt x="585" y="84"/>
                  </a:lnTo>
                  <a:lnTo>
                    <a:pt x="602" y="76"/>
                  </a:lnTo>
                  <a:lnTo>
                    <a:pt x="627" y="68"/>
                  </a:lnTo>
                  <a:lnTo>
                    <a:pt x="644" y="59"/>
                  </a:lnTo>
                  <a:lnTo>
                    <a:pt x="669" y="51"/>
                  </a:lnTo>
                  <a:lnTo>
                    <a:pt x="686" y="43"/>
                  </a:lnTo>
                  <a:lnTo>
                    <a:pt x="711" y="34"/>
                  </a:lnTo>
                  <a:lnTo>
                    <a:pt x="727" y="26"/>
                  </a:lnTo>
                  <a:lnTo>
                    <a:pt x="752" y="18"/>
                  </a:lnTo>
                  <a:lnTo>
                    <a:pt x="777" y="9"/>
                  </a:lnTo>
                  <a:lnTo>
                    <a:pt x="794" y="1"/>
                  </a:lnTo>
                  <a:lnTo>
                    <a:pt x="819" y="1"/>
                  </a:lnTo>
                  <a:lnTo>
                    <a:pt x="844" y="1"/>
                  </a:lnTo>
                  <a:lnTo>
                    <a:pt x="861" y="1"/>
                  </a:lnTo>
                  <a:lnTo>
                    <a:pt x="886" y="1"/>
                  </a:lnTo>
                  <a:lnTo>
                    <a:pt x="911" y="1"/>
                  </a:lnTo>
                  <a:lnTo>
                    <a:pt x="928" y="1"/>
                  </a:lnTo>
                  <a:lnTo>
                    <a:pt x="953" y="1"/>
                  </a:lnTo>
                  <a:lnTo>
                    <a:pt x="978" y="1"/>
                  </a:lnTo>
                  <a:lnTo>
                    <a:pt x="1120" y="1"/>
                  </a:lnTo>
                  <a:lnTo>
                    <a:pt x="1145" y="1"/>
                  </a:lnTo>
                  <a:lnTo>
                    <a:pt x="1162" y="1"/>
                  </a:lnTo>
                  <a:lnTo>
                    <a:pt x="1187" y="1"/>
                  </a:lnTo>
                  <a:lnTo>
                    <a:pt x="1212" y="1"/>
                  </a:lnTo>
                  <a:lnTo>
                    <a:pt x="1237" y="1"/>
                  </a:lnTo>
                  <a:lnTo>
                    <a:pt x="1262" y="1"/>
                  </a:lnTo>
                  <a:lnTo>
                    <a:pt x="1287" y="1"/>
                  </a:lnTo>
                  <a:lnTo>
                    <a:pt x="1312" y="1"/>
                  </a:lnTo>
                  <a:lnTo>
                    <a:pt x="1337" y="9"/>
                  </a:lnTo>
                  <a:lnTo>
                    <a:pt x="1354" y="18"/>
                  </a:lnTo>
                  <a:lnTo>
                    <a:pt x="1379" y="26"/>
                  </a:lnTo>
                  <a:lnTo>
                    <a:pt x="1404" y="34"/>
                  </a:lnTo>
                  <a:lnTo>
                    <a:pt x="1429" y="43"/>
                  </a:lnTo>
                  <a:lnTo>
                    <a:pt x="1454" y="51"/>
                  </a:lnTo>
                  <a:lnTo>
                    <a:pt x="1479" y="59"/>
                  </a:lnTo>
                  <a:lnTo>
                    <a:pt x="1504" y="68"/>
                  </a:lnTo>
                  <a:lnTo>
                    <a:pt x="1529" y="76"/>
                  </a:lnTo>
                  <a:lnTo>
                    <a:pt x="1546" y="84"/>
                  </a:lnTo>
                  <a:lnTo>
                    <a:pt x="1571" y="93"/>
                  </a:lnTo>
                  <a:lnTo>
                    <a:pt x="1596" y="109"/>
                  </a:lnTo>
                  <a:lnTo>
                    <a:pt x="1621" y="118"/>
                  </a:lnTo>
                  <a:lnTo>
                    <a:pt x="1646" y="135"/>
                  </a:lnTo>
                  <a:lnTo>
                    <a:pt x="1671" y="143"/>
                  </a:lnTo>
                  <a:lnTo>
                    <a:pt x="1696" y="160"/>
                  </a:lnTo>
                  <a:lnTo>
                    <a:pt x="1721" y="168"/>
                  </a:lnTo>
                  <a:lnTo>
                    <a:pt x="1738" y="185"/>
                  </a:lnTo>
                  <a:lnTo>
                    <a:pt x="1763" y="201"/>
                  </a:lnTo>
                  <a:lnTo>
                    <a:pt x="1788" y="218"/>
                  </a:lnTo>
                  <a:lnTo>
                    <a:pt x="1813" y="235"/>
                  </a:lnTo>
                  <a:lnTo>
                    <a:pt x="1838" y="251"/>
                  </a:lnTo>
                  <a:lnTo>
                    <a:pt x="1863" y="268"/>
                  </a:lnTo>
                  <a:lnTo>
                    <a:pt x="1880" y="285"/>
                  </a:lnTo>
                  <a:lnTo>
                    <a:pt x="1905" y="302"/>
                  </a:lnTo>
                  <a:lnTo>
                    <a:pt x="1930" y="318"/>
                  </a:lnTo>
                  <a:lnTo>
                    <a:pt x="1955" y="335"/>
                  </a:lnTo>
                  <a:lnTo>
                    <a:pt x="1972" y="360"/>
                  </a:lnTo>
                  <a:lnTo>
                    <a:pt x="1997" y="377"/>
                  </a:lnTo>
                  <a:lnTo>
                    <a:pt x="2022" y="394"/>
                  </a:lnTo>
                  <a:lnTo>
                    <a:pt x="2047" y="419"/>
                  </a:lnTo>
                  <a:lnTo>
                    <a:pt x="2064" y="435"/>
                  </a:lnTo>
                  <a:lnTo>
                    <a:pt x="2089" y="460"/>
                  </a:lnTo>
                  <a:lnTo>
                    <a:pt x="2114" y="485"/>
                  </a:lnTo>
                  <a:lnTo>
                    <a:pt x="2131" y="502"/>
                  </a:lnTo>
                  <a:lnTo>
                    <a:pt x="2156" y="527"/>
                  </a:lnTo>
                  <a:lnTo>
                    <a:pt x="2173" y="552"/>
                  </a:lnTo>
                  <a:lnTo>
                    <a:pt x="2198" y="577"/>
                  </a:lnTo>
                  <a:lnTo>
                    <a:pt x="2223" y="602"/>
                  </a:lnTo>
                  <a:lnTo>
                    <a:pt x="2281" y="669"/>
                  </a:lnTo>
                  <a:lnTo>
                    <a:pt x="2331" y="728"/>
                  </a:lnTo>
                  <a:lnTo>
                    <a:pt x="2340" y="744"/>
                  </a:lnTo>
                  <a:lnTo>
                    <a:pt x="2398" y="820"/>
                  </a:lnTo>
                  <a:lnTo>
                    <a:pt x="2465" y="886"/>
                  </a:lnTo>
                  <a:lnTo>
                    <a:pt x="2523" y="962"/>
                  </a:lnTo>
                  <a:lnTo>
                    <a:pt x="2574" y="1037"/>
                  </a:lnTo>
                  <a:lnTo>
                    <a:pt x="2632" y="1112"/>
                  </a:lnTo>
                  <a:lnTo>
                    <a:pt x="2691" y="1187"/>
                  </a:lnTo>
                  <a:lnTo>
                    <a:pt x="2741" y="1254"/>
                  </a:lnTo>
                  <a:lnTo>
                    <a:pt x="2799" y="1329"/>
                  </a:lnTo>
                  <a:lnTo>
                    <a:pt x="2849" y="1413"/>
                  </a:lnTo>
                  <a:lnTo>
                    <a:pt x="2908" y="1488"/>
                  </a:lnTo>
                  <a:lnTo>
                    <a:pt x="2958" y="1563"/>
                  </a:lnTo>
                  <a:lnTo>
                    <a:pt x="3008" y="1638"/>
                  </a:lnTo>
                  <a:lnTo>
                    <a:pt x="3058" y="1722"/>
                  </a:lnTo>
                  <a:lnTo>
                    <a:pt x="3108" y="1797"/>
                  </a:lnTo>
                  <a:lnTo>
                    <a:pt x="3150" y="1872"/>
                  </a:lnTo>
                  <a:lnTo>
                    <a:pt x="3192" y="1947"/>
                  </a:lnTo>
                  <a:lnTo>
                    <a:pt x="3234" y="2014"/>
                  </a:lnTo>
                  <a:lnTo>
                    <a:pt x="3275" y="2089"/>
                  </a:lnTo>
                  <a:lnTo>
                    <a:pt x="3317" y="2156"/>
                  </a:lnTo>
                  <a:lnTo>
                    <a:pt x="3359" y="2231"/>
                  </a:lnTo>
                  <a:lnTo>
                    <a:pt x="3392" y="2307"/>
                  </a:lnTo>
                  <a:lnTo>
                    <a:pt x="3434" y="2382"/>
                  </a:lnTo>
                  <a:lnTo>
                    <a:pt x="3467" y="2449"/>
                  </a:lnTo>
                  <a:lnTo>
                    <a:pt x="3501" y="2524"/>
                  </a:lnTo>
                  <a:lnTo>
                    <a:pt x="3534" y="2599"/>
                  </a:lnTo>
                  <a:lnTo>
                    <a:pt x="3568" y="2674"/>
                  </a:lnTo>
                  <a:lnTo>
                    <a:pt x="3601" y="2749"/>
                  </a:lnTo>
                  <a:lnTo>
                    <a:pt x="3635" y="2816"/>
                  </a:lnTo>
                  <a:lnTo>
                    <a:pt x="3668" y="2891"/>
                  </a:lnTo>
                  <a:lnTo>
                    <a:pt x="3701" y="2967"/>
                  </a:lnTo>
                  <a:lnTo>
                    <a:pt x="3726" y="3042"/>
                  </a:lnTo>
                  <a:lnTo>
                    <a:pt x="3760" y="3117"/>
                  </a:lnTo>
                  <a:lnTo>
                    <a:pt x="3785" y="3192"/>
                  </a:lnTo>
                  <a:lnTo>
                    <a:pt x="3818" y="3267"/>
                  </a:lnTo>
                  <a:lnTo>
                    <a:pt x="3843" y="3342"/>
                  </a:lnTo>
                  <a:lnTo>
                    <a:pt x="3877" y="3418"/>
                  </a:lnTo>
                  <a:lnTo>
                    <a:pt x="3902" y="3493"/>
                  </a:lnTo>
                  <a:lnTo>
                    <a:pt x="3927" y="3568"/>
                  </a:lnTo>
                  <a:lnTo>
                    <a:pt x="3960" y="3652"/>
                  </a:lnTo>
                  <a:lnTo>
                    <a:pt x="3985" y="3727"/>
                  </a:lnTo>
                  <a:lnTo>
                    <a:pt x="4036" y="3877"/>
                  </a:lnTo>
                  <a:lnTo>
                    <a:pt x="4094" y="4036"/>
                  </a:lnTo>
                  <a:lnTo>
                    <a:pt x="4127" y="4136"/>
                  </a:lnTo>
                  <a:lnTo>
                    <a:pt x="4144" y="4186"/>
                  </a:lnTo>
                  <a:lnTo>
                    <a:pt x="4102" y="4270"/>
                  </a:lnTo>
                  <a:lnTo>
                    <a:pt x="4019" y="4228"/>
                  </a:lnTo>
                  <a:lnTo>
                    <a:pt x="4002" y="4186"/>
                  </a:lnTo>
                  <a:lnTo>
                    <a:pt x="3960" y="4078"/>
                  </a:lnTo>
                  <a:lnTo>
                    <a:pt x="3902" y="3927"/>
                  </a:lnTo>
                  <a:lnTo>
                    <a:pt x="3843" y="3777"/>
                  </a:lnTo>
                  <a:lnTo>
                    <a:pt x="3818" y="3702"/>
                  </a:lnTo>
                  <a:lnTo>
                    <a:pt x="3785" y="3627"/>
                  </a:lnTo>
                  <a:lnTo>
                    <a:pt x="3760" y="3551"/>
                  </a:lnTo>
                  <a:lnTo>
                    <a:pt x="3726" y="3476"/>
                  </a:lnTo>
                  <a:lnTo>
                    <a:pt x="3701" y="3401"/>
                  </a:lnTo>
                  <a:lnTo>
                    <a:pt x="3668" y="3326"/>
                  </a:lnTo>
                  <a:lnTo>
                    <a:pt x="3643" y="3251"/>
                  </a:lnTo>
                  <a:lnTo>
                    <a:pt x="3609" y="3184"/>
                  </a:lnTo>
                  <a:lnTo>
                    <a:pt x="3576" y="3109"/>
                  </a:lnTo>
                  <a:lnTo>
                    <a:pt x="3543" y="3033"/>
                  </a:lnTo>
                  <a:lnTo>
                    <a:pt x="3509" y="2967"/>
                  </a:lnTo>
                  <a:lnTo>
                    <a:pt x="3476" y="2891"/>
                  </a:lnTo>
                  <a:lnTo>
                    <a:pt x="3442" y="2816"/>
                  </a:lnTo>
                  <a:lnTo>
                    <a:pt x="3409" y="2749"/>
                  </a:lnTo>
                  <a:lnTo>
                    <a:pt x="3376" y="2674"/>
                  </a:lnTo>
                  <a:lnTo>
                    <a:pt x="3342" y="2607"/>
                  </a:lnTo>
                  <a:lnTo>
                    <a:pt x="3300" y="2532"/>
                  </a:lnTo>
                  <a:lnTo>
                    <a:pt x="3267" y="2465"/>
                  </a:lnTo>
                  <a:lnTo>
                    <a:pt x="3225" y="2390"/>
                  </a:lnTo>
                  <a:lnTo>
                    <a:pt x="3192" y="2323"/>
                  </a:lnTo>
                  <a:lnTo>
                    <a:pt x="3150" y="2256"/>
                  </a:lnTo>
                  <a:lnTo>
                    <a:pt x="3108" y="2190"/>
                  </a:lnTo>
                  <a:lnTo>
                    <a:pt x="3066" y="2114"/>
                  </a:lnTo>
                  <a:lnTo>
                    <a:pt x="3025" y="2048"/>
                  </a:lnTo>
                  <a:lnTo>
                    <a:pt x="2983" y="1981"/>
                  </a:lnTo>
                  <a:lnTo>
                    <a:pt x="2933" y="1914"/>
                  </a:lnTo>
                  <a:lnTo>
                    <a:pt x="2883" y="1839"/>
                  </a:lnTo>
                  <a:lnTo>
                    <a:pt x="2833" y="1764"/>
                  </a:lnTo>
                  <a:lnTo>
                    <a:pt x="2782" y="1688"/>
                  </a:lnTo>
                  <a:lnTo>
                    <a:pt x="2724" y="1613"/>
                  </a:lnTo>
                  <a:lnTo>
                    <a:pt x="2674" y="1538"/>
                  </a:lnTo>
                  <a:lnTo>
                    <a:pt x="2615" y="1471"/>
                  </a:lnTo>
                  <a:lnTo>
                    <a:pt x="2565" y="1396"/>
                  </a:lnTo>
                  <a:lnTo>
                    <a:pt x="2507" y="1329"/>
                  </a:lnTo>
                  <a:lnTo>
                    <a:pt x="2448" y="1254"/>
                  </a:lnTo>
                  <a:lnTo>
                    <a:pt x="2390" y="1187"/>
                  </a:lnTo>
                  <a:lnTo>
                    <a:pt x="2331" y="1112"/>
                  </a:lnTo>
                  <a:lnTo>
                    <a:pt x="2273" y="1045"/>
                  </a:lnTo>
                  <a:lnTo>
                    <a:pt x="2214" y="978"/>
                  </a:lnTo>
                  <a:lnTo>
                    <a:pt x="2156" y="911"/>
                  </a:lnTo>
                  <a:lnTo>
                    <a:pt x="2147" y="895"/>
                  </a:lnTo>
                  <a:lnTo>
                    <a:pt x="2097" y="845"/>
                  </a:lnTo>
                  <a:lnTo>
                    <a:pt x="2031" y="769"/>
                  </a:lnTo>
                  <a:lnTo>
                    <a:pt x="2014" y="753"/>
                  </a:lnTo>
                  <a:lnTo>
                    <a:pt x="1989" y="728"/>
                  </a:lnTo>
                  <a:lnTo>
                    <a:pt x="1972" y="711"/>
                  </a:lnTo>
                  <a:lnTo>
                    <a:pt x="1947" y="686"/>
                  </a:lnTo>
                  <a:lnTo>
                    <a:pt x="1930" y="669"/>
                  </a:lnTo>
                  <a:lnTo>
                    <a:pt x="1905" y="652"/>
                  </a:lnTo>
                  <a:lnTo>
                    <a:pt x="1889" y="636"/>
                  </a:lnTo>
                  <a:lnTo>
                    <a:pt x="1863" y="611"/>
                  </a:lnTo>
                  <a:lnTo>
                    <a:pt x="1847" y="594"/>
                  </a:lnTo>
                  <a:lnTo>
                    <a:pt x="1822" y="577"/>
                  </a:lnTo>
                  <a:lnTo>
                    <a:pt x="1805" y="561"/>
                  </a:lnTo>
                  <a:lnTo>
                    <a:pt x="1780" y="544"/>
                  </a:lnTo>
                  <a:lnTo>
                    <a:pt x="1763" y="527"/>
                  </a:lnTo>
                  <a:lnTo>
                    <a:pt x="1738" y="519"/>
                  </a:lnTo>
                  <a:lnTo>
                    <a:pt x="1721" y="502"/>
                  </a:lnTo>
                  <a:lnTo>
                    <a:pt x="1696" y="485"/>
                  </a:lnTo>
                  <a:lnTo>
                    <a:pt x="1680" y="477"/>
                  </a:lnTo>
                  <a:lnTo>
                    <a:pt x="1655" y="460"/>
                  </a:lnTo>
                  <a:lnTo>
                    <a:pt x="1638" y="444"/>
                  </a:lnTo>
                  <a:lnTo>
                    <a:pt x="1613" y="435"/>
                  </a:lnTo>
                  <a:lnTo>
                    <a:pt x="1596" y="427"/>
                  </a:lnTo>
                  <a:lnTo>
                    <a:pt x="1579" y="410"/>
                  </a:lnTo>
                  <a:lnTo>
                    <a:pt x="1554" y="402"/>
                  </a:lnTo>
                  <a:lnTo>
                    <a:pt x="1538" y="394"/>
                  </a:lnTo>
                  <a:lnTo>
                    <a:pt x="1513" y="377"/>
                  </a:lnTo>
                  <a:lnTo>
                    <a:pt x="1496" y="368"/>
                  </a:lnTo>
                  <a:lnTo>
                    <a:pt x="1479" y="360"/>
                  </a:lnTo>
                  <a:lnTo>
                    <a:pt x="1454" y="352"/>
                  </a:lnTo>
                  <a:lnTo>
                    <a:pt x="1437" y="343"/>
                  </a:lnTo>
                  <a:lnTo>
                    <a:pt x="1412" y="335"/>
                  </a:lnTo>
                  <a:lnTo>
                    <a:pt x="1412" y="335"/>
                  </a:lnTo>
                  <a:lnTo>
                    <a:pt x="1396" y="327"/>
                  </a:lnTo>
                  <a:lnTo>
                    <a:pt x="1371" y="318"/>
                  </a:lnTo>
                  <a:lnTo>
                    <a:pt x="1371" y="318"/>
                  </a:lnTo>
                  <a:lnTo>
                    <a:pt x="1354" y="318"/>
                  </a:lnTo>
                  <a:lnTo>
                    <a:pt x="1329" y="310"/>
                  </a:lnTo>
                  <a:lnTo>
                    <a:pt x="1329" y="310"/>
                  </a:lnTo>
                  <a:lnTo>
                    <a:pt x="1312" y="302"/>
                  </a:lnTo>
                  <a:lnTo>
                    <a:pt x="1295" y="293"/>
                  </a:lnTo>
                  <a:lnTo>
                    <a:pt x="1295" y="293"/>
                  </a:lnTo>
                  <a:lnTo>
                    <a:pt x="1270" y="293"/>
                  </a:lnTo>
                  <a:lnTo>
                    <a:pt x="1254" y="293"/>
                  </a:lnTo>
                  <a:lnTo>
                    <a:pt x="1254" y="293"/>
                  </a:lnTo>
                  <a:lnTo>
                    <a:pt x="1229" y="293"/>
                  </a:lnTo>
                  <a:lnTo>
                    <a:pt x="1212" y="293"/>
                  </a:lnTo>
                  <a:lnTo>
                    <a:pt x="1212" y="293"/>
                  </a:lnTo>
                  <a:lnTo>
                    <a:pt x="1195" y="293"/>
                  </a:lnTo>
                  <a:lnTo>
                    <a:pt x="1170" y="293"/>
                  </a:lnTo>
                  <a:lnTo>
                    <a:pt x="1170" y="293"/>
                  </a:lnTo>
                  <a:lnTo>
                    <a:pt x="1153" y="293"/>
                  </a:lnTo>
                  <a:lnTo>
                    <a:pt x="1137" y="293"/>
                  </a:lnTo>
                  <a:lnTo>
                    <a:pt x="1137" y="293"/>
                  </a:lnTo>
                  <a:lnTo>
                    <a:pt x="1112" y="293"/>
                  </a:lnTo>
                  <a:lnTo>
                    <a:pt x="978" y="293"/>
                  </a:lnTo>
                  <a:lnTo>
                    <a:pt x="961" y="293"/>
                  </a:lnTo>
                  <a:lnTo>
                    <a:pt x="961" y="293"/>
                  </a:lnTo>
                  <a:lnTo>
                    <a:pt x="945" y="293"/>
                  </a:lnTo>
                  <a:lnTo>
                    <a:pt x="919" y="293"/>
                  </a:lnTo>
                  <a:lnTo>
                    <a:pt x="919" y="293"/>
                  </a:lnTo>
                  <a:lnTo>
                    <a:pt x="903" y="293"/>
                  </a:lnTo>
                  <a:lnTo>
                    <a:pt x="886" y="293"/>
                  </a:lnTo>
                  <a:lnTo>
                    <a:pt x="886" y="293"/>
                  </a:lnTo>
                  <a:lnTo>
                    <a:pt x="869" y="293"/>
                  </a:lnTo>
                  <a:lnTo>
                    <a:pt x="853" y="293"/>
                  </a:lnTo>
                  <a:lnTo>
                    <a:pt x="853" y="293"/>
                  </a:lnTo>
                  <a:lnTo>
                    <a:pt x="836" y="293"/>
                  </a:ln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18;p31"/>
            <p:cNvSpPr/>
            <p:nvPr/>
          </p:nvSpPr>
          <p:spPr>
            <a:xfrm>
              <a:off x="5108623" y="8950924"/>
              <a:ext cx="300898" cy="251817"/>
            </a:xfrm>
            <a:custGeom>
              <a:avLst/>
              <a:gdLst/>
              <a:ahLst/>
              <a:cxnLst/>
              <a:rect l="l" t="t" r="r" b="b"/>
              <a:pathLst>
                <a:path w="6100" h="5105" extrusionOk="0">
                  <a:moveTo>
                    <a:pt x="3626" y="4829"/>
                  </a:moveTo>
                  <a:lnTo>
                    <a:pt x="3610" y="4829"/>
                  </a:lnTo>
                  <a:lnTo>
                    <a:pt x="3568" y="4846"/>
                  </a:lnTo>
                  <a:lnTo>
                    <a:pt x="3468" y="4888"/>
                  </a:lnTo>
                  <a:lnTo>
                    <a:pt x="3401" y="4913"/>
                  </a:lnTo>
                  <a:lnTo>
                    <a:pt x="3326" y="4938"/>
                  </a:lnTo>
                  <a:lnTo>
                    <a:pt x="3242" y="4963"/>
                  </a:lnTo>
                  <a:lnTo>
                    <a:pt x="3167" y="4988"/>
                  </a:lnTo>
                  <a:lnTo>
                    <a:pt x="3125" y="5005"/>
                  </a:lnTo>
                  <a:lnTo>
                    <a:pt x="3083" y="5021"/>
                  </a:lnTo>
                  <a:lnTo>
                    <a:pt x="3041" y="5030"/>
                  </a:lnTo>
                  <a:lnTo>
                    <a:pt x="3000" y="5038"/>
                  </a:lnTo>
                  <a:lnTo>
                    <a:pt x="2958" y="5055"/>
                  </a:lnTo>
                  <a:lnTo>
                    <a:pt x="2916" y="5063"/>
                  </a:lnTo>
                  <a:lnTo>
                    <a:pt x="2883" y="5080"/>
                  </a:lnTo>
                  <a:lnTo>
                    <a:pt x="2841" y="5088"/>
                  </a:lnTo>
                  <a:lnTo>
                    <a:pt x="2808" y="5096"/>
                  </a:lnTo>
                  <a:lnTo>
                    <a:pt x="2774" y="5105"/>
                  </a:lnTo>
                  <a:lnTo>
                    <a:pt x="2741" y="5105"/>
                  </a:lnTo>
                  <a:lnTo>
                    <a:pt x="2724" y="5105"/>
                  </a:lnTo>
                  <a:lnTo>
                    <a:pt x="2716" y="5105"/>
                  </a:lnTo>
                  <a:lnTo>
                    <a:pt x="2699" y="5105"/>
                  </a:lnTo>
                  <a:lnTo>
                    <a:pt x="2682" y="5105"/>
                  </a:lnTo>
                  <a:lnTo>
                    <a:pt x="2666" y="5105"/>
                  </a:lnTo>
                  <a:lnTo>
                    <a:pt x="2657" y="5105"/>
                  </a:lnTo>
                  <a:lnTo>
                    <a:pt x="2615" y="5105"/>
                  </a:lnTo>
                  <a:lnTo>
                    <a:pt x="2599" y="5105"/>
                  </a:lnTo>
                  <a:lnTo>
                    <a:pt x="2582" y="5105"/>
                  </a:lnTo>
                  <a:lnTo>
                    <a:pt x="2565" y="5105"/>
                  </a:lnTo>
                  <a:lnTo>
                    <a:pt x="2549" y="5105"/>
                  </a:lnTo>
                  <a:lnTo>
                    <a:pt x="2532" y="5096"/>
                  </a:lnTo>
                  <a:lnTo>
                    <a:pt x="2515" y="5088"/>
                  </a:lnTo>
                  <a:lnTo>
                    <a:pt x="2498" y="5080"/>
                  </a:lnTo>
                  <a:lnTo>
                    <a:pt x="2482" y="5063"/>
                  </a:lnTo>
                  <a:lnTo>
                    <a:pt x="2465" y="5038"/>
                  </a:lnTo>
                  <a:lnTo>
                    <a:pt x="2448" y="5005"/>
                  </a:lnTo>
                  <a:lnTo>
                    <a:pt x="2448" y="4979"/>
                  </a:lnTo>
                  <a:lnTo>
                    <a:pt x="2448" y="4946"/>
                  </a:lnTo>
                  <a:lnTo>
                    <a:pt x="2448" y="4929"/>
                  </a:lnTo>
                  <a:lnTo>
                    <a:pt x="2448" y="4921"/>
                  </a:lnTo>
                  <a:lnTo>
                    <a:pt x="2457" y="4896"/>
                  </a:lnTo>
                  <a:lnTo>
                    <a:pt x="2465" y="4871"/>
                  </a:lnTo>
                  <a:lnTo>
                    <a:pt x="2482" y="4863"/>
                  </a:lnTo>
                  <a:lnTo>
                    <a:pt x="2490" y="4846"/>
                  </a:lnTo>
                  <a:lnTo>
                    <a:pt x="2507" y="4837"/>
                  </a:lnTo>
                  <a:lnTo>
                    <a:pt x="2515" y="4829"/>
                  </a:lnTo>
                  <a:lnTo>
                    <a:pt x="2532" y="4821"/>
                  </a:lnTo>
                  <a:lnTo>
                    <a:pt x="2540" y="4812"/>
                  </a:lnTo>
                  <a:lnTo>
                    <a:pt x="2549" y="4804"/>
                  </a:lnTo>
                  <a:lnTo>
                    <a:pt x="2574" y="4787"/>
                  </a:lnTo>
                  <a:lnTo>
                    <a:pt x="2599" y="4779"/>
                  </a:lnTo>
                  <a:lnTo>
                    <a:pt x="2624" y="4762"/>
                  </a:lnTo>
                  <a:lnTo>
                    <a:pt x="2649" y="4754"/>
                  </a:lnTo>
                  <a:lnTo>
                    <a:pt x="2674" y="4737"/>
                  </a:lnTo>
                  <a:lnTo>
                    <a:pt x="2707" y="4729"/>
                  </a:lnTo>
                  <a:lnTo>
                    <a:pt x="2732" y="4721"/>
                  </a:lnTo>
                  <a:lnTo>
                    <a:pt x="2766" y="4712"/>
                  </a:lnTo>
                  <a:lnTo>
                    <a:pt x="2824" y="4687"/>
                  </a:lnTo>
                  <a:lnTo>
                    <a:pt x="2941" y="4654"/>
                  </a:lnTo>
                  <a:lnTo>
                    <a:pt x="3000" y="4629"/>
                  </a:lnTo>
                  <a:lnTo>
                    <a:pt x="3025" y="4620"/>
                  </a:lnTo>
                  <a:lnTo>
                    <a:pt x="3050" y="4612"/>
                  </a:lnTo>
                  <a:lnTo>
                    <a:pt x="3075" y="4604"/>
                  </a:lnTo>
                  <a:lnTo>
                    <a:pt x="3092" y="4595"/>
                  </a:lnTo>
                  <a:lnTo>
                    <a:pt x="3108" y="4587"/>
                  </a:lnTo>
                  <a:lnTo>
                    <a:pt x="3125" y="4578"/>
                  </a:lnTo>
                  <a:lnTo>
                    <a:pt x="3309" y="4487"/>
                  </a:lnTo>
                  <a:lnTo>
                    <a:pt x="3484" y="4386"/>
                  </a:lnTo>
                  <a:lnTo>
                    <a:pt x="3576" y="4336"/>
                  </a:lnTo>
                  <a:lnTo>
                    <a:pt x="3668" y="4294"/>
                  </a:lnTo>
                  <a:lnTo>
                    <a:pt x="3760" y="4244"/>
                  </a:lnTo>
                  <a:lnTo>
                    <a:pt x="3852" y="4194"/>
                  </a:lnTo>
                  <a:lnTo>
                    <a:pt x="3919" y="4152"/>
                  </a:lnTo>
                  <a:lnTo>
                    <a:pt x="3994" y="4111"/>
                  </a:lnTo>
                  <a:lnTo>
                    <a:pt x="4069" y="4069"/>
                  </a:lnTo>
                  <a:lnTo>
                    <a:pt x="4153" y="4019"/>
                  </a:lnTo>
                  <a:lnTo>
                    <a:pt x="4244" y="3969"/>
                  </a:lnTo>
                  <a:lnTo>
                    <a:pt x="4286" y="3944"/>
                  </a:lnTo>
                  <a:lnTo>
                    <a:pt x="4328" y="3919"/>
                  </a:lnTo>
                  <a:lnTo>
                    <a:pt x="4361" y="3893"/>
                  </a:lnTo>
                  <a:lnTo>
                    <a:pt x="4370" y="3885"/>
                  </a:lnTo>
                  <a:lnTo>
                    <a:pt x="4420" y="3860"/>
                  </a:lnTo>
                  <a:lnTo>
                    <a:pt x="4462" y="3827"/>
                  </a:lnTo>
                  <a:lnTo>
                    <a:pt x="4512" y="3802"/>
                  </a:lnTo>
                  <a:lnTo>
                    <a:pt x="4562" y="3768"/>
                  </a:lnTo>
                  <a:lnTo>
                    <a:pt x="4604" y="3735"/>
                  </a:lnTo>
                  <a:lnTo>
                    <a:pt x="4654" y="3710"/>
                  </a:lnTo>
                  <a:lnTo>
                    <a:pt x="4696" y="3676"/>
                  </a:lnTo>
                  <a:lnTo>
                    <a:pt x="4746" y="3643"/>
                  </a:lnTo>
                  <a:lnTo>
                    <a:pt x="4796" y="3609"/>
                  </a:lnTo>
                  <a:lnTo>
                    <a:pt x="4838" y="3576"/>
                  </a:lnTo>
                  <a:lnTo>
                    <a:pt x="4888" y="3534"/>
                  </a:lnTo>
                  <a:lnTo>
                    <a:pt x="4930" y="3501"/>
                  </a:lnTo>
                  <a:lnTo>
                    <a:pt x="4980" y="3467"/>
                  </a:lnTo>
                  <a:lnTo>
                    <a:pt x="5021" y="3434"/>
                  </a:lnTo>
                  <a:lnTo>
                    <a:pt x="5072" y="3392"/>
                  </a:lnTo>
                  <a:lnTo>
                    <a:pt x="5113" y="3359"/>
                  </a:lnTo>
                  <a:lnTo>
                    <a:pt x="5155" y="3317"/>
                  </a:lnTo>
                  <a:lnTo>
                    <a:pt x="5205" y="3284"/>
                  </a:lnTo>
                  <a:lnTo>
                    <a:pt x="5247" y="3242"/>
                  </a:lnTo>
                  <a:lnTo>
                    <a:pt x="5289" y="3200"/>
                  </a:lnTo>
                  <a:lnTo>
                    <a:pt x="5330" y="3167"/>
                  </a:lnTo>
                  <a:lnTo>
                    <a:pt x="5364" y="3125"/>
                  </a:lnTo>
                  <a:lnTo>
                    <a:pt x="5406" y="3083"/>
                  </a:lnTo>
                  <a:lnTo>
                    <a:pt x="5439" y="3050"/>
                  </a:lnTo>
                  <a:lnTo>
                    <a:pt x="5447" y="3041"/>
                  </a:lnTo>
                  <a:lnTo>
                    <a:pt x="5481" y="3000"/>
                  </a:lnTo>
                  <a:lnTo>
                    <a:pt x="5498" y="2983"/>
                  </a:lnTo>
                  <a:lnTo>
                    <a:pt x="5514" y="2958"/>
                  </a:lnTo>
                  <a:lnTo>
                    <a:pt x="5539" y="2941"/>
                  </a:lnTo>
                  <a:lnTo>
                    <a:pt x="5556" y="2916"/>
                  </a:lnTo>
                  <a:lnTo>
                    <a:pt x="5573" y="2899"/>
                  </a:lnTo>
                  <a:lnTo>
                    <a:pt x="5589" y="2874"/>
                  </a:lnTo>
                  <a:lnTo>
                    <a:pt x="5598" y="2858"/>
                  </a:lnTo>
                  <a:lnTo>
                    <a:pt x="5615" y="2832"/>
                  </a:lnTo>
                  <a:lnTo>
                    <a:pt x="5631" y="2816"/>
                  </a:lnTo>
                  <a:lnTo>
                    <a:pt x="5648" y="2791"/>
                  </a:lnTo>
                  <a:lnTo>
                    <a:pt x="5665" y="2774"/>
                  </a:lnTo>
                  <a:lnTo>
                    <a:pt x="5681" y="2749"/>
                  </a:lnTo>
                  <a:lnTo>
                    <a:pt x="5690" y="2732"/>
                  </a:lnTo>
                  <a:lnTo>
                    <a:pt x="5706" y="2707"/>
                  </a:lnTo>
                  <a:lnTo>
                    <a:pt x="5715" y="2690"/>
                  </a:lnTo>
                  <a:lnTo>
                    <a:pt x="5731" y="2665"/>
                  </a:lnTo>
                  <a:lnTo>
                    <a:pt x="5740" y="2649"/>
                  </a:lnTo>
                  <a:lnTo>
                    <a:pt x="5757" y="2624"/>
                  </a:lnTo>
                  <a:lnTo>
                    <a:pt x="5765" y="2607"/>
                  </a:lnTo>
                  <a:lnTo>
                    <a:pt x="5773" y="2582"/>
                  </a:lnTo>
                  <a:lnTo>
                    <a:pt x="5790" y="2565"/>
                  </a:lnTo>
                  <a:lnTo>
                    <a:pt x="5798" y="2540"/>
                  </a:lnTo>
                  <a:lnTo>
                    <a:pt x="5807" y="2523"/>
                  </a:lnTo>
                  <a:lnTo>
                    <a:pt x="5815" y="2498"/>
                  </a:lnTo>
                  <a:lnTo>
                    <a:pt x="5823" y="2473"/>
                  </a:lnTo>
                  <a:lnTo>
                    <a:pt x="5832" y="2457"/>
                  </a:lnTo>
                  <a:lnTo>
                    <a:pt x="5840" y="2431"/>
                  </a:lnTo>
                  <a:lnTo>
                    <a:pt x="5848" y="2423"/>
                  </a:lnTo>
                  <a:lnTo>
                    <a:pt x="5857" y="2398"/>
                  </a:lnTo>
                  <a:lnTo>
                    <a:pt x="5865" y="2373"/>
                  </a:lnTo>
                  <a:lnTo>
                    <a:pt x="5865" y="2356"/>
                  </a:lnTo>
                  <a:lnTo>
                    <a:pt x="5874" y="2331"/>
                  </a:lnTo>
                  <a:lnTo>
                    <a:pt x="5874" y="2315"/>
                  </a:lnTo>
                  <a:lnTo>
                    <a:pt x="5874" y="2289"/>
                  </a:lnTo>
                  <a:lnTo>
                    <a:pt x="5874" y="2273"/>
                  </a:lnTo>
                  <a:lnTo>
                    <a:pt x="5874" y="2248"/>
                  </a:lnTo>
                  <a:lnTo>
                    <a:pt x="5874" y="2223"/>
                  </a:lnTo>
                  <a:lnTo>
                    <a:pt x="5874" y="2081"/>
                  </a:lnTo>
                  <a:lnTo>
                    <a:pt x="5874" y="2056"/>
                  </a:lnTo>
                  <a:lnTo>
                    <a:pt x="5874" y="2039"/>
                  </a:lnTo>
                  <a:lnTo>
                    <a:pt x="5874" y="2014"/>
                  </a:lnTo>
                  <a:lnTo>
                    <a:pt x="5874" y="1997"/>
                  </a:lnTo>
                  <a:lnTo>
                    <a:pt x="5874" y="1972"/>
                  </a:lnTo>
                  <a:lnTo>
                    <a:pt x="5874" y="1955"/>
                  </a:lnTo>
                  <a:lnTo>
                    <a:pt x="5865" y="1930"/>
                  </a:lnTo>
                  <a:lnTo>
                    <a:pt x="5865" y="1914"/>
                  </a:lnTo>
                  <a:lnTo>
                    <a:pt x="5865" y="1914"/>
                  </a:lnTo>
                  <a:lnTo>
                    <a:pt x="5848" y="1914"/>
                  </a:lnTo>
                  <a:lnTo>
                    <a:pt x="5840" y="1914"/>
                  </a:lnTo>
                  <a:lnTo>
                    <a:pt x="5832" y="1914"/>
                  </a:lnTo>
                  <a:lnTo>
                    <a:pt x="5823" y="1914"/>
                  </a:lnTo>
                  <a:lnTo>
                    <a:pt x="5815" y="1914"/>
                  </a:lnTo>
                  <a:lnTo>
                    <a:pt x="5807" y="1914"/>
                  </a:lnTo>
                  <a:lnTo>
                    <a:pt x="5798" y="1914"/>
                  </a:lnTo>
                  <a:lnTo>
                    <a:pt x="5782" y="1914"/>
                  </a:lnTo>
                  <a:lnTo>
                    <a:pt x="5773" y="1914"/>
                  </a:lnTo>
                  <a:lnTo>
                    <a:pt x="5640" y="1914"/>
                  </a:lnTo>
                  <a:lnTo>
                    <a:pt x="5623" y="1914"/>
                  </a:lnTo>
                  <a:lnTo>
                    <a:pt x="5623" y="1914"/>
                  </a:lnTo>
                  <a:lnTo>
                    <a:pt x="5598" y="1914"/>
                  </a:lnTo>
                  <a:lnTo>
                    <a:pt x="5581" y="1914"/>
                  </a:lnTo>
                  <a:lnTo>
                    <a:pt x="5556" y="1914"/>
                  </a:lnTo>
                  <a:lnTo>
                    <a:pt x="5539" y="1914"/>
                  </a:lnTo>
                  <a:lnTo>
                    <a:pt x="5514" y="1914"/>
                  </a:lnTo>
                  <a:lnTo>
                    <a:pt x="5489" y="1914"/>
                  </a:lnTo>
                  <a:lnTo>
                    <a:pt x="5447" y="1922"/>
                  </a:lnTo>
                  <a:lnTo>
                    <a:pt x="5406" y="1930"/>
                  </a:lnTo>
                  <a:lnTo>
                    <a:pt x="5364" y="1947"/>
                  </a:lnTo>
                  <a:lnTo>
                    <a:pt x="5314" y="1955"/>
                  </a:lnTo>
                  <a:lnTo>
                    <a:pt x="5272" y="1964"/>
                  </a:lnTo>
                  <a:lnTo>
                    <a:pt x="5230" y="1980"/>
                  </a:lnTo>
                  <a:lnTo>
                    <a:pt x="5205" y="1989"/>
                  </a:lnTo>
                  <a:lnTo>
                    <a:pt x="5188" y="1989"/>
                  </a:lnTo>
                  <a:lnTo>
                    <a:pt x="5147" y="1997"/>
                  </a:lnTo>
                  <a:lnTo>
                    <a:pt x="5113" y="2014"/>
                  </a:lnTo>
                  <a:lnTo>
                    <a:pt x="5072" y="2031"/>
                  </a:lnTo>
                  <a:lnTo>
                    <a:pt x="5038" y="2039"/>
                  </a:lnTo>
                  <a:lnTo>
                    <a:pt x="4980" y="2064"/>
                  </a:lnTo>
                  <a:lnTo>
                    <a:pt x="4938" y="2081"/>
                  </a:lnTo>
                  <a:lnTo>
                    <a:pt x="4904" y="2089"/>
                  </a:lnTo>
                  <a:lnTo>
                    <a:pt x="4863" y="2106"/>
                  </a:lnTo>
                  <a:lnTo>
                    <a:pt x="4821" y="2131"/>
                  </a:lnTo>
                  <a:lnTo>
                    <a:pt x="4779" y="2147"/>
                  </a:lnTo>
                  <a:lnTo>
                    <a:pt x="4737" y="2164"/>
                  </a:lnTo>
                  <a:lnTo>
                    <a:pt x="4696" y="2181"/>
                  </a:lnTo>
                  <a:lnTo>
                    <a:pt x="4654" y="2206"/>
                  </a:lnTo>
                  <a:lnTo>
                    <a:pt x="4612" y="2223"/>
                  </a:lnTo>
                  <a:lnTo>
                    <a:pt x="4579" y="2248"/>
                  </a:lnTo>
                  <a:lnTo>
                    <a:pt x="4537" y="2264"/>
                  </a:lnTo>
                  <a:lnTo>
                    <a:pt x="4495" y="2289"/>
                  </a:lnTo>
                  <a:lnTo>
                    <a:pt x="4462" y="2306"/>
                  </a:lnTo>
                  <a:lnTo>
                    <a:pt x="4420" y="2331"/>
                  </a:lnTo>
                  <a:lnTo>
                    <a:pt x="4378" y="2348"/>
                  </a:lnTo>
                  <a:lnTo>
                    <a:pt x="4345" y="2373"/>
                  </a:lnTo>
                  <a:lnTo>
                    <a:pt x="4303" y="2398"/>
                  </a:lnTo>
                  <a:lnTo>
                    <a:pt x="4270" y="2423"/>
                  </a:lnTo>
                  <a:lnTo>
                    <a:pt x="4228" y="2448"/>
                  </a:lnTo>
                  <a:lnTo>
                    <a:pt x="4194" y="2465"/>
                  </a:lnTo>
                  <a:lnTo>
                    <a:pt x="4153" y="2490"/>
                  </a:lnTo>
                  <a:lnTo>
                    <a:pt x="4119" y="2515"/>
                  </a:lnTo>
                  <a:lnTo>
                    <a:pt x="4077" y="2540"/>
                  </a:lnTo>
                  <a:lnTo>
                    <a:pt x="4044" y="2565"/>
                  </a:lnTo>
                  <a:lnTo>
                    <a:pt x="4011" y="2590"/>
                  </a:lnTo>
                  <a:lnTo>
                    <a:pt x="3969" y="2624"/>
                  </a:lnTo>
                  <a:lnTo>
                    <a:pt x="3935" y="2649"/>
                  </a:lnTo>
                  <a:lnTo>
                    <a:pt x="3910" y="2665"/>
                  </a:lnTo>
                  <a:lnTo>
                    <a:pt x="3902" y="2674"/>
                  </a:lnTo>
                  <a:lnTo>
                    <a:pt x="3860" y="2699"/>
                  </a:lnTo>
                  <a:lnTo>
                    <a:pt x="3827" y="2724"/>
                  </a:lnTo>
                  <a:lnTo>
                    <a:pt x="3793" y="2757"/>
                  </a:lnTo>
                  <a:lnTo>
                    <a:pt x="3760" y="2782"/>
                  </a:lnTo>
                  <a:lnTo>
                    <a:pt x="3685" y="2841"/>
                  </a:lnTo>
                  <a:lnTo>
                    <a:pt x="3618" y="2891"/>
                  </a:lnTo>
                  <a:lnTo>
                    <a:pt x="3551" y="2949"/>
                  </a:lnTo>
                  <a:lnTo>
                    <a:pt x="3476" y="3008"/>
                  </a:lnTo>
                  <a:lnTo>
                    <a:pt x="3409" y="3066"/>
                  </a:lnTo>
                  <a:lnTo>
                    <a:pt x="3342" y="3125"/>
                  </a:lnTo>
                  <a:lnTo>
                    <a:pt x="3275" y="3183"/>
                  </a:lnTo>
                  <a:lnTo>
                    <a:pt x="3209" y="3250"/>
                  </a:lnTo>
                  <a:lnTo>
                    <a:pt x="3142" y="3309"/>
                  </a:lnTo>
                  <a:lnTo>
                    <a:pt x="3075" y="3376"/>
                  </a:lnTo>
                  <a:lnTo>
                    <a:pt x="3008" y="3434"/>
                  </a:lnTo>
                  <a:lnTo>
                    <a:pt x="2941" y="3501"/>
                  </a:lnTo>
                  <a:lnTo>
                    <a:pt x="2874" y="3559"/>
                  </a:lnTo>
                  <a:lnTo>
                    <a:pt x="2749" y="3676"/>
                  </a:lnTo>
                  <a:lnTo>
                    <a:pt x="2741" y="3685"/>
                  </a:lnTo>
                  <a:lnTo>
                    <a:pt x="2615" y="3785"/>
                  </a:lnTo>
                  <a:lnTo>
                    <a:pt x="2590" y="3810"/>
                  </a:lnTo>
                  <a:lnTo>
                    <a:pt x="2557" y="3843"/>
                  </a:lnTo>
                  <a:lnTo>
                    <a:pt x="2465" y="3935"/>
                  </a:lnTo>
                  <a:lnTo>
                    <a:pt x="2407" y="3994"/>
                  </a:lnTo>
                  <a:lnTo>
                    <a:pt x="2348" y="4052"/>
                  </a:lnTo>
                  <a:lnTo>
                    <a:pt x="2281" y="4119"/>
                  </a:lnTo>
                  <a:lnTo>
                    <a:pt x="2248" y="4144"/>
                  </a:lnTo>
                  <a:lnTo>
                    <a:pt x="2214" y="4177"/>
                  </a:lnTo>
                  <a:lnTo>
                    <a:pt x="2181" y="4211"/>
                  </a:lnTo>
                  <a:lnTo>
                    <a:pt x="2148" y="4244"/>
                  </a:lnTo>
                  <a:lnTo>
                    <a:pt x="2114" y="4269"/>
                  </a:lnTo>
                  <a:lnTo>
                    <a:pt x="2081" y="4303"/>
                  </a:lnTo>
                  <a:lnTo>
                    <a:pt x="2047" y="4328"/>
                  </a:lnTo>
                  <a:lnTo>
                    <a:pt x="2014" y="4361"/>
                  </a:lnTo>
                  <a:lnTo>
                    <a:pt x="1981" y="4386"/>
                  </a:lnTo>
                  <a:lnTo>
                    <a:pt x="1947" y="4411"/>
                  </a:lnTo>
                  <a:lnTo>
                    <a:pt x="1914" y="4436"/>
                  </a:lnTo>
                  <a:lnTo>
                    <a:pt x="1880" y="4453"/>
                  </a:lnTo>
                  <a:lnTo>
                    <a:pt x="1864" y="4470"/>
                  </a:lnTo>
                  <a:lnTo>
                    <a:pt x="1847" y="4478"/>
                  </a:lnTo>
                  <a:lnTo>
                    <a:pt x="1830" y="4487"/>
                  </a:lnTo>
                  <a:lnTo>
                    <a:pt x="1813" y="4495"/>
                  </a:lnTo>
                  <a:lnTo>
                    <a:pt x="1797" y="4503"/>
                  </a:lnTo>
                  <a:lnTo>
                    <a:pt x="1780" y="4512"/>
                  </a:lnTo>
                  <a:lnTo>
                    <a:pt x="1763" y="4520"/>
                  </a:lnTo>
                  <a:lnTo>
                    <a:pt x="1738" y="4528"/>
                  </a:lnTo>
                  <a:lnTo>
                    <a:pt x="1722" y="4537"/>
                  </a:lnTo>
                  <a:lnTo>
                    <a:pt x="1696" y="4545"/>
                  </a:lnTo>
                  <a:lnTo>
                    <a:pt x="1671" y="4545"/>
                  </a:lnTo>
                  <a:lnTo>
                    <a:pt x="1646" y="4545"/>
                  </a:lnTo>
                  <a:lnTo>
                    <a:pt x="1621" y="4545"/>
                  </a:lnTo>
                  <a:lnTo>
                    <a:pt x="1596" y="4545"/>
                  </a:lnTo>
                  <a:lnTo>
                    <a:pt x="1580" y="4537"/>
                  </a:lnTo>
                  <a:lnTo>
                    <a:pt x="1554" y="4528"/>
                  </a:lnTo>
                  <a:lnTo>
                    <a:pt x="1529" y="4512"/>
                  </a:lnTo>
                  <a:lnTo>
                    <a:pt x="1496" y="4495"/>
                  </a:lnTo>
                  <a:lnTo>
                    <a:pt x="1471" y="4470"/>
                  </a:lnTo>
                  <a:lnTo>
                    <a:pt x="1454" y="4436"/>
                  </a:lnTo>
                  <a:lnTo>
                    <a:pt x="1438" y="4403"/>
                  </a:lnTo>
                  <a:lnTo>
                    <a:pt x="1438" y="4370"/>
                  </a:lnTo>
                  <a:lnTo>
                    <a:pt x="1438" y="4336"/>
                  </a:lnTo>
                  <a:lnTo>
                    <a:pt x="1438" y="4294"/>
                  </a:lnTo>
                  <a:lnTo>
                    <a:pt x="1446" y="4261"/>
                  </a:lnTo>
                  <a:lnTo>
                    <a:pt x="1446" y="4261"/>
                  </a:lnTo>
                  <a:lnTo>
                    <a:pt x="1454" y="4244"/>
                  </a:lnTo>
                  <a:lnTo>
                    <a:pt x="1463" y="4219"/>
                  </a:lnTo>
                  <a:lnTo>
                    <a:pt x="1479" y="4203"/>
                  </a:lnTo>
                  <a:lnTo>
                    <a:pt x="1488" y="4194"/>
                  </a:lnTo>
                  <a:lnTo>
                    <a:pt x="1496" y="4177"/>
                  </a:lnTo>
                  <a:lnTo>
                    <a:pt x="1504" y="4169"/>
                  </a:lnTo>
                  <a:lnTo>
                    <a:pt x="1529" y="4144"/>
                  </a:lnTo>
                  <a:lnTo>
                    <a:pt x="1546" y="4127"/>
                  </a:lnTo>
                  <a:lnTo>
                    <a:pt x="1563" y="4102"/>
                  </a:lnTo>
                  <a:lnTo>
                    <a:pt x="1605" y="4069"/>
                  </a:lnTo>
                  <a:lnTo>
                    <a:pt x="1621" y="4052"/>
                  </a:lnTo>
                  <a:lnTo>
                    <a:pt x="1630" y="4035"/>
                  </a:lnTo>
                  <a:lnTo>
                    <a:pt x="1638" y="4027"/>
                  </a:lnTo>
                  <a:lnTo>
                    <a:pt x="1638" y="4027"/>
                  </a:lnTo>
                  <a:lnTo>
                    <a:pt x="1638" y="4027"/>
                  </a:lnTo>
                  <a:lnTo>
                    <a:pt x="1705" y="3935"/>
                  </a:lnTo>
                  <a:lnTo>
                    <a:pt x="1763" y="3843"/>
                  </a:lnTo>
                  <a:lnTo>
                    <a:pt x="1830" y="3751"/>
                  </a:lnTo>
                  <a:lnTo>
                    <a:pt x="1864" y="3710"/>
                  </a:lnTo>
                  <a:lnTo>
                    <a:pt x="1889" y="3660"/>
                  </a:lnTo>
                  <a:lnTo>
                    <a:pt x="1922" y="3618"/>
                  </a:lnTo>
                  <a:lnTo>
                    <a:pt x="1947" y="3568"/>
                  </a:lnTo>
                  <a:lnTo>
                    <a:pt x="1981" y="3526"/>
                  </a:lnTo>
                  <a:lnTo>
                    <a:pt x="2006" y="3476"/>
                  </a:lnTo>
                  <a:lnTo>
                    <a:pt x="2039" y="3434"/>
                  </a:lnTo>
                  <a:lnTo>
                    <a:pt x="2064" y="3384"/>
                  </a:lnTo>
                  <a:lnTo>
                    <a:pt x="2097" y="3334"/>
                  </a:lnTo>
                  <a:lnTo>
                    <a:pt x="2123" y="3292"/>
                  </a:lnTo>
                  <a:lnTo>
                    <a:pt x="2164" y="3217"/>
                  </a:lnTo>
                  <a:lnTo>
                    <a:pt x="2206" y="3142"/>
                  </a:lnTo>
                  <a:lnTo>
                    <a:pt x="2298" y="2991"/>
                  </a:lnTo>
                  <a:lnTo>
                    <a:pt x="2340" y="2916"/>
                  </a:lnTo>
                  <a:lnTo>
                    <a:pt x="2382" y="2841"/>
                  </a:lnTo>
                  <a:lnTo>
                    <a:pt x="2398" y="2807"/>
                  </a:lnTo>
                  <a:lnTo>
                    <a:pt x="2423" y="2774"/>
                  </a:lnTo>
                  <a:lnTo>
                    <a:pt x="2440" y="2732"/>
                  </a:lnTo>
                  <a:lnTo>
                    <a:pt x="2465" y="2699"/>
                  </a:lnTo>
                  <a:lnTo>
                    <a:pt x="2482" y="2657"/>
                  </a:lnTo>
                  <a:lnTo>
                    <a:pt x="2507" y="2607"/>
                  </a:lnTo>
                  <a:lnTo>
                    <a:pt x="2532" y="2548"/>
                  </a:lnTo>
                  <a:lnTo>
                    <a:pt x="2565" y="2490"/>
                  </a:lnTo>
                  <a:lnTo>
                    <a:pt x="2599" y="2423"/>
                  </a:lnTo>
                  <a:lnTo>
                    <a:pt x="2632" y="2348"/>
                  </a:lnTo>
                  <a:lnTo>
                    <a:pt x="2666" y="2273"/>
                  </a:lnTo>
                  <a:lnTo>
                    <a:pt x="2682" y="2248"/>
                  </a:lnTo>
                  <a:lnTo>
                    <a:pt x="2707" y="2189"/>
                  </a:lnTo>
                  <a:lnTo>
                    <a:pt x="2724" y="2147"/>
                  </a:lnTo>
                  <a:lnTo>
                    <a:pt x="2741" y="2106"/>
                  </a:lnTo>
                  <a:lnTo>
                    <a:pt x="2757" y="2056"/>
                  </a:lnTo>
                  <a:lnTo>
                    <a:pt x="2783" y="2014"/>
                  </a:lnTo>
                  <a:lnTo>
                    <a:pt x="2799" y="1972"/>
                  </a:lnTo>
                  <a:lnTo>
                    <a:pt x="2816" y="1922"/>
                  </a:lnTo>
                  <a:lnTo>
                    <a:pt x="2833" y="1872"/>
                  </a:lnTo>
                  <a:lnTo>
                    <a:pt x="2858" y="1830"/>
                  </a:lnTo>
                  <a:lnTo>
                    <a:pt x="2874" y="1780"/>
                  </a:lnTo>
                  <a:lnTo>
                    <a:pt x="2891" y="1730"/>
                  </a:lnTo>
                  <a:lnTo>
                    <a:pt x="2908" y="1688"/>
                  </a:lnTo>
                  <a:lnTo>
                    <a:pt x="2925" y="1638"/>
                  </a:lnTo>
                  <a:lnTo>
                    <a:pt x="2941" y="1588"/>
                  </a:lnTo>
                  <a:lnTo>
                    <a:pt x="2958" y="1538"/>
                  </a:lnTo>
                  <a:lnTo>
                    <a:pt x="2975" y="1487"/>
                  </a:lnTo>
                  <a:lnTo>
                    <a:pt x="2991" y="1437"/>
                  </a:lnTo>
                  <a:lnTo>
                    <a:pt x="3000" y="1387"/>
                  </a:lnTo>
                  <a:lnTo>
                    <a:pt x="3016" y="1345"/>
                  </a:lnTo>
                  <a:lnTo>
                    <a:pt x="3025" y="1295"/>
                  </a:lnTo>
                  <a:lnTo>
                    <a:pt x="3041" y="1245"/>
                  </a:lnTo>
                  <a:lnTo>
                    <a:pt x="3050" y="1195"/>
                  </a:lnTo>
                  <a:lnTo>
                    <a:pt x="3058" y="1153"/>
                  </a:lnTo>
                  <a:lnTo>
                    <a:pt x="3067" y="1103"/>
                  </a:lnTo>
                  <a:lnTo>
                    <a:pt x="3075" y="1061"/>
                  </a:lnTo>
                  <a:lnTo>
                    <a:pt x="3083" y="1011"/>
                  </a:lnTo>
                  <a:lnTo>
                    <a:pt x="3083" y="970"/>
                  </a:lnTo>
                  <a:lnTo>
                    <a:pt x="3083" y="944"/>
                  </a:lnTo>
                  <a:lnTo>
                    <a:pt x="3083" y="928"/>
                  </a:lnTo>
                  <a:lnTo>
                    <a:pt x="3083" y="686"/>
                  </a:lnTo>
                  <a:lnTo>
                    <a:pt x="3083" y="669"/>
                  </a:lnTo>
                  <a:lnTo>
                    <a:pt x="3083" y="652"/>
                  </a:lnTo>
                  <a:lnTo>
                    <a:pt x="3083" y="635"/>
                  </a:lnTo>
                  <a:lnTo>
                    <a:pt x="3083" y="619"/>
                  </a:lnTo>
                  <a:lnTo>
                    <a:pt x="3083" y="602"/>
                  </a:lnTo>
                  <a:lnTo>
                    <a:pt x="3083" y="585"/>
                  </a:lnTo>
                  <a:lnTo>
                    <a:pt x="3083" y="577"/>
                  </a:lnTo>
                  <a:lnTo>
                    <a:pt x="3083" y="560"/>
                  </a:lnTo>
                  <a:lnTo>
                    <a:pt x="3083" y="543"/>
                  </a:lnTo>
                  <a:lnTo>
                    <a:pt x="3083" y="535"/>
                  </a:lnTo>
                  <a:lnTo>
                    <a:pt x="3083" y="518"/>
                  </a:lnTo>
                  <a:lnTo>
                    <a:pt x="3075" y="502"/>
                  </a:lnTo>
                  <a:lnTo>
                    <a:pt x="3075" y="493"/>
                  </a:lnTo>
                  <a:lnTo>
                    <a:pt x="3067" y="477"/>
                  </a:lnTo>
                  <a:lnTo>
                    <a:pt x="3058" y="468"/>
                  </a:lnTo>
                  <a:lnTo>
                    <a:pt x="3050" y="460"/>
                  </a:lnTo>
                  <a:lnTo>
                    <a:pt x="3033" y="435"/>
                  </a:lnTo>
                  <a:lnTo>
                    <a:pt x="3025" y="427"/>
                  </a:lnTo>
                  <a:lnTo>
                    <a:pt x="3016" y="418"/>
                  </a:lnTo>
                  <a:lnTo>
                    <a:pt x="3008" y="401"/>
                  </a:lnTo>
                  <a:lnTo>
                    <a:pt x="3000" y="393"/>
                  </a:lnTo>
                  <a:lnTo>
                    <a:pt x="2991" y="385"/>
                  </a:lnTo>
                  <a:lnTo>
                    <a:pt x="2983" y="376"/>
                  </a:lnTo>
                  <a:lnTo>
                    <a:pt x="2975" y="368"/>
                  </a:lnTo>
                  <a:lnTo>
                    <a:pt x="2966" y="360"/>
                  </a:lnTo>
                  <a:lnTo>
                    <a:pt x="2958" y="351"/>
                  </a:lnTo>
                  <a:lnTo>
                    <a:pt x="2950" y="343"/>
                  </a:lnTo>
                  <a:lnTo>
                    <a:pt x="2933" y="335"/>
                  </a:lnTo>
                  <a:lnTo>
                    <a:pt x="2925" y="335"/>
                  </a:lnTo>
                  <a:lnTo>
                    <a:pt x="2916" y="326"/>
                  </a:lnTo>
                  <a:lnTo>
                    <a:pt x="2908" y="326"/>
                  </a:lnTo>
                  <a:lnTo>
                    <a:pt x="2899" y="326"/>
                  </a:lnTo>
                  <a:lnTo>
                    <a:pt x="2899" y="326"/>
                  </a:lnTo>
                  <a:lnTo>
                    <a:pt x="2891" y="326"/>
                  </a:lnTo>
                  <a:lnTo>
                    <a:pt x="2883" y="326"/>
                  </a:lnTo>
                  <a:lnTo>
                    <a:pt x="2874" y="326"/>
                  </a:lnTo>
                  <a:lnTo>
                    <a:pt x="2874" y="326"/>
                  </a:lnTo>
                  <a:lnTo>
                    <a:pt x="2866" y="326"/>
                  </a:lnTo>
                  <a:lnTo>
                    <a:pt x="2732" y="326"/>
                  </a:lnTo>
                  <a:lnTo>
                    <a:pt x="2724" y="326"/>
                  </a:lnTo>
                  <a:lnTo>
                    <a:pt x="2716" y="326"/>
                  </a:lnTo>
                  <a:lnTo>
                    <a:pt x="2699" y="326"/>
                  </a:lnTo>
                  <a:lnTo>
                    <a:pt x="2682" y="326"/>
                  </a:lnTo>
                  <a:lnTo>
                    <a:pt x="2657" y="335"/>
                  </a:lnTo>
                  <a:lnTo>
                    <a:pt x="2632" y="343"/>
                  </a:lnTo>
                  <a:lnTo>
                    <a:pt x="2607" y="351"/>
                  </a:lnTo>
                  <a:lnTo>
                    <a:pt x="2582" y="360"/>
                  </a:lnTo>
                  <a:lnTo>
                    <a:pt x="2557" y="376"/>
                  </a:lnTo>
                  <a:lnTo>
                    <a:pt x="2549" y="376"/>
                  </a:lnTo>
                  <a:lnTo>
                    <a:pt x="2532" y="376"/>
                  </a:lnTo>
                  <a:lnTo>
                    <a:pt x="2507" y="393"/>
                  </a:lnTo>
                  <a:lnTo>
                    <a:pt x="2482" y="410"/>
                  </a:lnTo>
                  <a:lnTo>
                    <a:pt x="2448" y="418"/>
                  </a:lnTo>
                  <a:lnTo>
                    <a:pt x="2423" y="435"/>
                  </a:lnTo>
                  <a:lnTo>
                    <a:pt x="2398" y="452"/>
                  </a:lnTo>
                  <a:lnTo>
                    <a:pt x="2365" y="468"/>
                  </a:lnTo>
                  <a:lnTo>
                    <a:pt x="2340" y="485"/>
                  </a:lnTo>
                  <a:lnTo>
                    <a:pt x="2315" y="502"/>
                  </a:lnTo>
                  <a:lnTo>
                    <a:pt x="2281" y="518"/>
                  </a:lnTo>
                  <a:lnTo>
                    <a:pt x="2256" y="543"/>
                  </a:lnTo>
                  <a:lnTo>
                    <a:pt x="2223" y="560"/>
                  </a:lnTo>
                  <a:lnTo>
                    <a:pt x="2198" y="585"/>
                  </a:lnTo>
                  <a:lnTo>
                    <a:pt x="2173" y="602"/>
                  </a:lnTo>
                  <a:lnTo>
                    <a:pt x="2139" y="627"/>
                  </a:lnTo>
                  <a:lnTo>
                    <a:pt x="2114" y="644"/>
                  </a:lnTo>
                  <a:lnTo>
                    <a:pt x="2089" y="669"/>
                  </a:lnTo>
                  <a:lnTo>
                    <a:pt x="2056" y="686"/>
                  </a:lnTo>
                  <a:lnTo>
                    <a:pt x="2031" y="711"/>
                  </a:lnTo>
                  <a:lnTo>
                    <a:pt x="2006" y="736"/>
                  </a:lnTo>
                  <a:lnTo>
                    <a:pt x="1981" y="752"/>
                  </a:lnTo>
                  <a:lnTo>
                    <a:pt x="1930" y="802"/>
                  </a:lnTo>
                  <a:lnTo>
                    <a:pt x="1872" y="844"/>
                  </a:lnTo>
                  <a:lnTo>
                    <a:pt x="1822" y="886"/>
                  </a:lnTo>
                  <a:lnTo>
                    <a:pt x="1780" y="936"/>
                  </a:lnTo>
                  <a:lnTo>
                    <a:pt x="1730" y="978"/>
                  </a:lnTo>
                  <a:lnTo>
                    <a:pt x="1688" y="1020"/>
                  </a:lnTo>
                  <a:lnTo>
                    <a:pt x="1646" y="1053"/>
                  </a:lnTo>
                  <a:lnTo>
                    <a:pt x="1613" y="1095"/>
                  </a:lnTo>
                  <a:lnTo>
                    <a:pt x="1546" y="1162"/>
                  </a:lnTo>
                  <a:lnTo>
                    <a:pt x="1488" y="1220"/>
                  </a:lnTo>
                  <a:lnTo>
                    <a:pt x="1446" y="1262"/>
                  </a:lnTo>
                  <a:lnTo>
                    <a:pt x="1412" y="1304"/>
                  </a:lnTo>
                  <a:lnTo>
                    <a:pt x="1371" y="1345"/>
                  </a:lnTo>
                  <a:lnTo>
                    <a:pt x="1329" y="1387"/>
                  </a:lnTo>
                  <a:lnTo>
                    <a:pt x="1287" y="1429"/>
                  </a:lnTo>
                  <a:lnTo>
                    <a:pt x="1254" y="1479"/>
                  </a:lnTo>
                  <a:lnTo>
                    <a:pt x="1212" y="1529"/>
                  </a:lnTo>
                  <a:lnTo>
                    <a:pt x="1179" y="1571"/>
                  </a:lnTo>
                  <a:lnTo>
                    <a:pt x="1137" y="1621"/>
                  </a:lnTo>
                  <a:lnTo>
                    <a:pt x="1103" y="1671"/>
                  </a:lnTo>
                  <a:lnTo>
                    <a:pt x="1070" y="1721"/>
                  </a:lnTo>
                  <a:lnTo>
                    <a:pt x="1028" y="1772"/>
                  </a:lnTo>
                  <a:lnTo>
                    <a:pt x="995" y="1822"/>
                  </a:lnTo>
                  <a:lnTo>
                    <a:pt x="961" y="1872"/>
                  </a:lnTo>
                  <a:lnTo>
                    <a:pt x="928" y="1922"/>
                  </a:lnTo>
                  <a:lnTo>
                    <a:pt x="894" y="1972"/>
                  </a:lnTo>
                  <a:lnTo>
                    <a:pt x="861" y="2031"/>
                  </a:lnTo>
                  <a:lnTo>
                    <a:pt x="828" y="2081"/>
                  </a:lnTo>
                  <a:lnTo>
                    <a:pt x="803" y="2139"/>
                  </a:lnTo>
                  <a:lnTo>
                    <a:pt x="769" y="2189"/>
                  </a:lnTo>
                  <a:lnTo>
                    <a:pt x="736" y="2248"/>
                  </a:lnTo>
                  <a:lnTo>
                    <a:pt x="711" y="2298"/>
                  </a:lnTo>
                  <a:lnTo>
                    <a:pt x="677" y="2356"/>
                  </a:lnTo>
                  <a:lnTo>
                    <a:pt x="652" y="2415"/>
                  </a:lnTo>
                  <a:lnTo>
                    <a:pt x="627" y="2473"/>
                  </a:lnTo>
                  <a:lnTo>
                    <a:pt x="602" y="2532"/>
                  </a:lnTo>
                  <a:lnTo>
                    <a:pt x="569" y="2582"/>
                  </a:lnTo>
                  <a:lnTo>
                    <a:pt x="544" y="2640"/>
                  </a:lnTo>
                  <a:lnTo>
                    <a:pt x="527" y="2699"/>
                  </a:lnTo>
                  <a:lnTo>
                    <a:pt x="502" y="2757"/>
                  </a:lnTo>
                  <a:lnTo>
                    <a:pt x="477" y="2816"/>
                  </a:lnTo>
                  <a:lnTo>
                    <a:pt x="452" y="2874"/>
                  </a:lnTo>
                  <a:lnTo>
                    <a:pt x="435" y="2941"/>
                  </a:lnTo>
                  <a:lnTo>
                    <a:pt x="418" y="3000"/>
                  </a:lnTo>
                  <a:lnTo>
                    <a:pt x="393" y="3058"/>
                  </a:lnTo>
                  <a:lnTo>
                    <a:pt x="377" y="3117"/>
                  </a:lnTo>
                  <a:lnTo>
                    <a:pt x="360" y="3175"/>
                  </a:lnTo>
                  <a:lnTo>
                    <a:pt x="343" y="3233"/>
                  </a:lnTo>
                  <a:lnTo>
                    <a:pt x="326" y="3300"/>
                  </a:lnTo>
                  <a:lnTo>
                    <a:pt x="310" y="3359"/>
                  </a:lnTo>
                  <a:lnTo>
                    <a:pt x="301" y="3417"/>
                  </a:lnTo>
                  <a:lnTo>
                    <a:pt x="285" y="3476"/>
                  </a:lnTo>
                  <a:lnTo>
                    <a:pt x="276" y="3543"/>
                  </a:lnTo>
                  <a:lnTo>
                    <a:pt x="260" y="3601"/>
                  </a:lnTo>
                  <a:lnTo>
                    <a:pt x="251" y="3660"/>
                  </a:lnTo>
                  <a:lnTo>
                    <a:pt x="243" y="3718"/>
                  </a:lnTo>
                  <a:lnTo>
                    <a:pt x="235" y="3785"/>
                  </a:lnTo>
                  <a:lnTo>
                    <a:pt x="226" y="3843"/>
                  </a:lnTo>
                  <a:lnTo>
                    <a:pt x="226" y="3902"/>
                  </a:lnTo>
                  <a:lnTo>
                    <a:pt x="226" y="3960"/>
                  </a:lnTo>
                  <a:lnTo>
                    <a:pt x="226" y="3969"/>
                  </a:lnTo>
                  <a:lnTo>
                    <a:pt x="218" y="4027"/>
                  </a:lnTo>
                  <a:lnTo>
                    <a:pt x="218" y="4052"/>
                  </a:lnTo>
                  <a:lnTo>
                    <a:pt x="218" y="4086"/>
                  </a:lnTo>
                  <a:lnTo>
                    <a:pt x="218" y="4111"/>
                  </a:lnTo>
                  <a:lnTo>
                    <a:pt x="218" y="4144"/>
                  </a:lnTo>
                  <a:lnTo>
                    <a:pt x="218" y="4177"/>
                  </a:lnTo>
                  <a:lnTo>
                    <a:pt x="218" y="4203"/>
                  </a:lnTo>
                  <a:lnTo>
                    <a:pt x="218" y="4503"/>
                  </a:lnTo>
                  <a:lnTo>
                    <a:pt x="218" y="4537"/>
                  </a:lnTo>
                  <a:lnTo>
                    <a:pt x="218" y="4562"/>
                  </a:lnTo>
                  <a:lnTo>
                    <a:pt x="218" y="4595"/>
                  </a:lnTo>
                  <a:lnTo>
                    <a:pt x="218" y="4620"/>
                  </a:lnTo>
                  <a:lnTo>
                    <a:pt x="218" y="4654"/>
                  </a:lnTo>
                  <a:lnTo>
                    <a:pt x="218" y="4679"/>
                  </a:lnTo>
                  <a:lnTo>
                    <a:pt x="218" y="4712"/>
                  </a:lnTo>
                  <a:lnTo>
                    <a:pt x="218" y="4737"/>
                  </a:lnTo>
                  <a:lnTo>
                    <a:pt x="218" y="4771"/>
                  </a:lnTo>
                  <a:lnTo>
                    <a:pt x="218" y="4796"/>
                  </a:lnTo>
                  <a:lnTo>
                    <a:pt x="168" y="4879"/>
                  </a:lnTo>
                  <a:lnTo>
                    <a:pt x="84" y="4829"/>
                  </a:lnTo>
                  <a:lnTo>
                    <a:pt x="76" y="4796"/>
                  </a:lnTo>
                  <a:lnTo>
                    <a:pt x="67" y="4771"/>
                  </a:lnTo>
                  <a:lnTo>
                    <a:pt x="59" y="4737"/>
                  </a:lnTo>
                  <a:lnTo>
                    <a:pt x="51" y="4712"/>
                  </a:lnTo>
                  <a:lnTo>
                    <a:pt x="42" y="4679"/>
                  </a:lnTo>
                  <a:lnTo>
                    <a:pt x="34" y="4645"/>
                  </a:lnTo>
                  <a:lnTo>
                    <a:pt x="26" y="4620"/>
                  </a:lnTo>
                  <a:lnTo>
                    <a:pt x="17" y="4587"/>
                  </a:lnTo>
                  <a:lnTo>
                    <a:pt x="17" y="4553"/>
                  </a:lnTo>
                  <a:lnTo>
                    <a:pt x="9" y="4520"/>
                  </a:lnTo>
                  <a:lnTo>
                    <a:pt x="1" y="4495"/>
                  </a:lnTo>
                  <a:lnTo>
                    <a:pt x="1" y="4462"/>
                  </a:lnTo>
                  <a:lnTo>
                    <a:pt x="1" y="4428"/>
                  </a:lnTo>
                  <a:lnTo>
                    <a:pt x="1" y="4395"/>
                  </a:lnTo>
                  <a:lnTo>
                    <a:pt x="1" y="4370"/>
                  </a:lnTo>
                  <a:lnTo>
                    <a:pt x="1" y="4336"/>
                  </a:lnTo>
                  <a:lnTo>
                    <a:pt x="1" y="4303"/>
                  </a:lnTo>
                  <a:lnTo>
                    <a:pt x="1" y="4269"/>
                  </a:lnTo>
                  <a:lnTo>
                    <a:pt x="1" y="4244"/>
                  </a:lnTo>
                  <a:lnTo>
                    <a:pt x="1" y="4211"/>
                  </a:lnTo>
                  <a:lnTo>
                    <a:pt x="1" y="4177"/>
                  </a:lnTo>
                  <a:lnTo>
                    <a:pt x="1" y="4144"/>
                  </a:lnTo>
                  <a:lnTo>
                    <a:pt x="1" y="4111"/>
                  </a:lnTo>
                  <a:lnTo>
                    <a:pt x="1" y="4086"/>
                  </a:lnTo>
                  <a:lnTo>
                    <a:pt x="1" y="3952"/>
                  </a:lnTo>
                  <a:lnTo>
                    <a:pt x="1" y="3885"/>
                  </a:lnTo>
                  <a:lnTo>
                    <a:pt x="1" y="3827"/>
                  </a:lnTo>
                  <a:lnTo>
                    <a:pt x="9" y="3760"/>
                  </a:lnTo>
                  <a:lnTo>
                    <a:pt x="17" y="3693"/>
                  </a:lnTo>
                  <a:lnTo>
                    <a:pt x="26" y="3626"/>
                  </a:lnTo>
                  <a:lnTo>
                    <a:pt x="34" y="3568"/>
                  </a:lnTo>
                  <a:lnTo>
                    <a:pt x="42" y="3501"/>
                  </a:lnTo>
                  <a:lnTo>
                    <a:pt x="59" y="3434"/>
                  </a:lnTo>
                  <a:lnTo>
                    <a:pt x="67" y="3367"/>
                  </a:lnTo>
                  <a:lnTo>
                    <a:pt x="84" y="3309"/>
                  </a:lnTo>
                  <a:lnTo>
                    <a:pt x="101" y="3242"/>
                  </a:lnTo>
                  <a:lnTo>
                    <a:pt x="118" y="3175"/>
                  </a:lnTo>
                  <a:lnTo>
                    <a:pt x="126" y="3108"/>
                  </a:lnTo>
                  <a:lnTo>
                    <a:pt x="151" y="3050"/>
                  </a:lnTo>
                  <a:lnTo>
                    <a:pt x="168" y="2983"/>
                  </a:lnTo>
                  <a:lnTo>
                    <a:pt x="184" y="2924"/>
                  </a:lnTo>
                  <a:lnTo>
                    <a:pt x="209" y="2858"/>
                  </a:lnTo>
                  <a:lnTo>
                    <a:pt x="226" y="2791"/>
                  </a:lnTo>
                  <a:lnTo>
                    <a:pt x="251" y="2732"/>
                  </a:lnTo>
                  <a:lnTo>
                    <a:pt x="276" y="2665"/>
                  </a:lnTo>
                  <a:lnTo>
                    <a:pt x="301" y="2607"/>
                  </a:lnTo>
                  <a:lnTo>
                    <a:pt x="326" y="2540"/>
                  </a:lnTo>
                  <a:lnTo>
                    <a:pt x="351" y="2482"/>
                  </a:lnTo>
                  <a:lnTo>
                    <a:pt x="377" y="2423"/>
                  </a:lnTo>
                  <a:lnTo>
                    <a:pt x="402" y="2356"/>
                  </a:lnTo>
                  <a:lnTo>
                    <a:pt x="427" y="2298"/>
                  </a:lnTo>
                  <a:lnTo>
                    <a:pt x="460" y="2239"/>
                  </a:lnTo>
                  <a:lnTo>
                    <a:pt x="485" y="2181"/>
                  </a:lnTo>
                  <a:lnTo>
                    <a:pt x="519" y="2122"/>
                  </a:lnTo>
                  <a:lnTo>
                    <a:pt x="552" y="2064"/>
                  </a:lnTo>
                  <a:lnTo>
                    <a:pt x="577" y="2005"/>
                  </a:lnTo>
                  <a:lnTo>
                    <a:pt x="610" y="1947"/>
                  </a:lnTo>
                  <a:lnTo>
                    <a:pt x="644" y="1888"/>
                  </a:lnTo>
                  <a:lnTo>
                    <a:pt x="677" y="1830"/>
                  </a:lnTo>
                  <a:lnTo>
                    <a:pt x="711" y="1772"/>
                  </a:lnTo>
                  <a:lnTo>
                    <a:pt x="752" y="1721"/>
                  </a:lnTo>
                  <a:lnTo>
                    <a:pt x="786" y="1663"/>
                  </a:lnTo>
                  <a:lnTo>
                    <a:pt x="819" y="1613"/>
                  </a:lnTo>
                  <a:lnTo>
                    <a:pt x="861" y="1554"/>
                  </a:lnTo>
                  <a:lnTo>
                    <a:pt x="894" y="1504"/>
                  </a:lnTo>
                  <a:lnTo>
                    <a:pt x="936" y="1446"/>
                  </a:lnTo>
                  <a:lnTo>
                    <a:pt x="970" y="1396"/>
                  </a:lnTo>
                  <a:lnTo>
                    <a:pt x="1011" y="1345"/>
                  </a:lnTo>
                  <a:lnTo>
                    <a:pt x="1053" y="1295"/>
                  </a:lnTo>
                  <a:lnTo>
                    <a:pt x="1087" y="1245"/>
                  </a:lnTo>
                  <a:lnTo>
                    <a:pt x="1128" y="1195"/>
                  </a:lnTo>
                  <a:lnTo>
                    <a:pt x="1170" y="1145"/>
                  </a:lnTo>
                  <a:lnTo>
                    <a:pt x="1212" y="1103"/>
                  </a:lnTo>
                  <a:lnTo>
                    <a:pt x="1254" y="1053"/>
                  </a:lnTo>
                  <a:lnTo>
                    <a:pt x="1295" y="1011"/>
                  </a:lnTo>
                  <a:lnTo>
                    <a:pt x="1354" y="953"/>
                  </a:lnTo>
                  <a:lnTo>
                    <a:pt x="1421" y="886"/>
                  </a:lnTo>
                  <a:lnTo>
                    <a:pt x="1463" y="844"/>
                  </a:lnTo>
                  <a:lnTo>
                    <a:pt x="1504" y="802"/>
                  </a:lnTo>
                  <a:lnTo>
                    <a:pt x="1546" y="761"/>
                  </a:lnTo>
                  <a:lnTo>
                    <a:pt x="1588" y="711"/>
                  </a:lnTo>
                  <a:lnTo>
                    <a:pt x="1638" y="660"/>
                  </a:lnTo>
                  <a:lnTo>
                    <a:pt x="1688" y="619"/>
                  </a:lnTo>
                  <a:lnTo>
                    <a:pt x="1747" y="569"/>
                  </a:lnTo>
                  <a:lnTo>
                    <a:pt x="1797" y="518"/>
                  </a:lnTo>
                  <a:lnTo>
                    <a:pt x="1830" y="493"/>
                  </a:lnTo>
                  <a:lnTo>
                    <a:pt x="1855" y="468"/>
                  </a:lnTo>
                  <a:lnTo>
                    <a:pt x="1889" y="443"/>
                  </a:lnTo>
                  <a:lnTo>
                    <a:pt x="1914" y="418"/>
                  </a:lnTo>
                  <a:lnTo>
                    <a:pt x="1947" y="393"/>
                  </a:lnTo>
                  <a:lnTo>
                    <a:pt x="1972" y="376"/>
                  </a:lnTo>
                  <a:lnTo>
                    <a:pt x="2006" y="351"/>
                  </a:lnTo>
                  <a:lnTo>
                    <a:pt x="2039" y="326"/>
                  </a:lnTo>
                  <a:lnTo>
                    <a:pt x="2064" y="301"/>
                  </a:lnTo>
                  <a:lnTo>
                    <a:pt x="2097" y="276"/>
                  </a:lnTo>
                  <a:lnTo>
                    <a:pt x="2131" y="259"/>
                  </a:lnTo>
                  <a:lnTo>
                    <a:pt x="2164" y="234"/>
                  </a:lnTo>
                  <a:lnTo>
                    <a:pt x="2189" y="218"/>
                  </a:lnTo>
                  <a:lnTo>
                    <a:pt x="2223" y="193"/>
                  </a:lnTo>
                  <a:lnTo>
                    <a:pt x="2256" y="176"/>
                  </a:lnTo>
                  <a:lnTo>
                    <a:pt x="2290" y="151"/>
                  </a:lnTo>
                  <a:lnTo>
                    <a:pt x="2323" y="134"/>
                  </a:lnTo>
                  <a:lnTo>
                    <a:pt x="2356" y="117"/>
                  </a:lnTo>
                  <a:lnTo>
                    <a:pt x="2390" y="101"/>
                  </a:lnTo>
                  <a:lnTo>
                    <a:pt x="2423" y="84"/>
                  </a:lnTo>
                  <a:lnTo>
                    <a:pt x="2448" y="76"/>
                  </a:lnTo>
                  <a:lnTo>
                    <a:pt x="2457" y="76"/>
                  </a:lnTo>
                  <a:lnTo>
                    <a:pt x="2490" y="59"/>
                  </a:lnTo>
                  <a:lnTo>
                    <a:pt x="2524" y="42"/>
                  </a:lnTo>
                  <a:lnTo>
                    <a:pt x="2557" y="34"/>
                  </a:lnTo>
                  <a:lnTo>
                    <a:pt x="2590" y="17"/>
                  </a:lnTo>
                  <a:lnTo>
                    <a:pt x="2624" y="9"/>
                  </a:lnTo>
                  <a:lnTo>
                    <a:pt x="2657" y="0"/>
                  </a:lnTo>
                  <a:lnTo>
                    <a:pt x="2674" y="0"/>
                  </a:lnTo>
                  <a:lnTo>
                    <a:pt x="2699" y="0"/>
                  </a:lnTo>
                  <a:lnTo>
                    <a:pt x="2716" y="0"/>
                  </a:lnTo>
                  <a:lnTo>
                    <a:pt x="2732" y="0"/>
                  </a:lnTo>
                  <a:lnTo>
                    <a:pt x="2749" y="0"/>
                  </a:lnTo>
                  <a:lnTo>
                    <a:pt x="2766" y="0"/>
                  </a:lnTo>
                  <a:lnTo>
                    <a:pt x="2891" y="0"/>
                  </a:lnTo>
                  <a:lnTo>
                    <a:pt x="2908" y="0"/>
                  </a:lnTo>
                  <a:lnTo>
                    <a:pt x="2925" y="0"/>
                  </a:lnTo>
                  <a:lnTo>
                    <a:pt x="2941" y="0"/>
                  </a:lnTo>
                  <a:lnTo>
                    <a:pt x="2958" y="0"/>
                  </a:lnTo>
                  <a:lnTo>
                    <a:pt x="2983" y="0"/>
                  </a:lnTo>
                  <a:lnTo>
                    <a:pt x="3000" y="0"/>
                  </a:lnTo>
                  <a:lnTo>
                    <a:pt x="3016" y="9"/>
                  </a:lnTo>
                  <a:lnTo>
                    <a:pt x="3033" y="17"/>
                  </a:lnTo>
                  <a:lnTo>
                    <a:pt x="3050" y="17"/>
                  </a:lnTo>
                  <a:lnTo>
                    <a:pt x="3067" y="26"/>
                  </a:lnTo>
                  <a:lnTo>
                    <a:pt x="3083" y="34"/>
                  </a:lnTo>
                  <a:lnTo>
                    <a:pt x="3100" y="42"/>
                  </a:lnTo>
                  <a:lnTo>
                    <a:pt x="3117" y="51"/>
                  </a:lnTo>
                  <a:lnTo>
                    <a:pt x="3142" y="67"/>
                  </a:lnTo>
                  <a:lnTo>
                    <a:pt x="3158" y="84"/>
                  </a:lnTo>
                  <a:lnTo>
                    <a:pt x="3184" y="92"/>
                  </a:lnTo>
                  <a:lnTo>
                    <a:pt x="3200" y="109"/>
                  </a:lnTo>
                  <a:lnTo>
                    <a:pt x="3225" y="126"/>
                  </a:lnTo>
                  <a:lnTo>
                    <a:pt x="3242" y="142"/>
                  </a:lnTo>
                  <a:lnTo>
                    <a:pt x="3259" y="159"/>
                  </a:lnTo>
                  <a:lnTo>
                    <a:pt x="3275" y="176"/>
                  </a:lnTo>
                  <a:lnTo>
                    <a:pt x="3292" y="193"/>
                  </a:lnTo>
                  <a:lnTo>
                    <a:pt x="3309" y="218"/>
                  </a:lnTo>
                  <a:lnTo>
                    <a:pt x="3326" y="234"/>
                  </a:lnTo>
                  <a:lnTo>
                    <a:pt x="3342" y="251"/>
                  </a:lnTo>
                  <a:lnTo>
                    <a:pt x="3351" y="276"/>
                  </a:lnTo>
                  <a:lnTo>
                    <a:pt x="3367" y="293"/>
                  </a:lnTo>
                  <a:lnTo>
                    <a:pt x="3376" y="318"/>
                  </a:lnTo>
                  <a:lnTo>
                    <a:pt x="3392" y="335"/>
                  </a:lnTo>
                  <a:lnTo>
                    <a:pt x="3401" y="360"/>
                  </a:lnTo>
                  <a:lnTo>
                    <a:pt x="3409" y="385"/>
                  </a:lnTo>
                  <a:lnTo>
                    <a:pt x="3417" y="401"/>
                  </a:lnTo>
                  <a:lnTo>
                    <a:pt x="3426" y="427"/>
                  </a:lnTo>
                  <a:lnTo>
                    <a:pt x="3434" y="452"/>
                  </a:lnTo>
                  <a:lnTo>
                    <a:pt x="3442" y="477"/>
                  </a:lnTo>
                  <a:lnTo>
                    <a:pt x="3451" y="493"/>
                  </a:lnTo>
                  <a:lnTo>
                    <a:pt x="3459" y="518"/>
                  </a:lnTo>
                  <a:lnTo>
                    <a:pt x="3459" y="543"/>
                  </a:lnTo>
                  <a:lnTo>
                    <a:pt x="3459" y="569"/>
                  </a:lnTo>
                  <a:lnTo>
                    <a:pt x="3459" y="594"/>
                  </a:lnTo>
                  <a:lnTo>
                    <a:pt x="3459" y="619"/>
                  </a:lnTo>
                  <a:lnTo>
                    <a:pt x="3459" y="644"/>
                  </a:lnTo>
                  <a:lnTo>
                    <a:pt x="3459" y="669"/>
                  </a:lnTo>
                  <a:lnTo>
                    <a:pt x="3459" y="694"/>
                  </a:lnTo>
                  <a:lnTo>
                    <a:pt x="3459" y="719"/>
                  </a:lnTo>
                  <a:lnTo>
                    <a:pt x="3459" y="744"/>
                  </a:lnTo>
                  <a:lnTo>
                    <a:pt x="3459" y="970"/>
                  </a:lnTo>
                  <a:lnTo>
                    <a:pt x="3459" y="995"/>
                  </a:lnTo>
                  <a:lnTo>
                    <a:pt x="3459" y="1020"/>
                  </a:lnTo>
                  <a:lnTo>
                    <a:pt x="3459" y="1078"/>
                  </a:lnTo>
                  <a:lnTo>
                    <a:pt x="3451" y="1128"/>
                  </a:lnTo>
                  <a:lnTo>
                    <a:pt x="3442" y="1178"/>
                  </a:lnTo>
                  <a:lnTo>
                    <a:pt x="3434" y="1229"/>
                  </a:lnTo>
                  <a:lnTo>
                    <a:pt x="3426" y="1287"/>
                  </a:lnTo>
                  <a:lnTo>
                    <a:pt x="3409" y="1337"/>
                  </a:lnTo>
                  <a:lnTo>
                    <a:pt x="3401" y="1396"/>
                  </a:lnTo>
                  <a:lnTo>
                    <a:pt x="3384" y="1446"/>
                  </a:lnTo>
                  <a:lnTo>
                    <a:pt x="3376" y="1496"/>
                  </a:lnTo>
                  <a:lnTo>
                    <a:pt x="3359" y="1554"/>
                  </a:lnTo>
                  <a:lnTo>
                    <a:pt x="3342" y="1604"/>
                  </a:lnTo>
                  <a:lnTo>
                    <a:pt x="3326" y="1663"/>
                  </a:lnTo>
                  <a:lnTo>
                    <a:pt x="3309" y="1713"/>
                  </a:lnTo>
                  <a:lnTo>
                    <a:pt x="3292" y="1763"/>
                  </a:lnTo>
                  <a:lnTo>
                    <a:pt x="3275" y="1813"/>
                  </a:lnTo>
                  <a:lnTo>
                    <a:pt x="3259" y="1872"/>
                  </a:lnTo>
                  <a:lnTo>
                    <a:pt x="3242" y="1922"/>
                  </a:lnTo>
                  <a:lnTo>
                    <a:pt x="3217" y="1972"/>
                  </a:lnTo>
                  <a:lnTo>
                    <a:pt x="3200" y="2022"/>
                  </a:lnTo>
                  <a:lnTo>
                    <a:pt x="3184" y="2072"/>
                  </a:lnTo>
                  <a:lnTo>
                    <a:pt x="3167" y="2122"/>
                  </a:lnTo>
                  <a:lnTo>
                    <a:pt x="3142" y="2164"/>
                  </a:lnTo>
                  <a:lnTo>
                    <a:pt x="3125" y="2214"/>
                  </a:lnTo>
                  <a:lnTo>
                    <a:pt x="3100" y="2264"/>
                  </a:lnTo>
                  <a:lnTo>
                    <a:pt x="3083" y="2306"/>
                  </a:lnTo>
                  <a:lnTo>
                    <a:pt x="3067" y="2356"/>
                  </a:lnTo>
                  <a:lnTo>
                    <a:pt x="3041" y="2415"/>
                  </a:lnTo>
                  <a:lnTo>
                    <a:pt x="3025" y="2440"/>
                  </a:lnTo>
                  <a:lnTo>
                    <a:pt x="2991" y="2523"/>
                  </a:lnTo>
                  <a:lnTo>
                    <a:pt x="2950" y="2599"/>
                  </a:lnTo>
                  <a:lnTo>
                    <a:pt x="2916" y="2665"/>
                  </a:lnTo>
                  <a:lnTo>
                    <a:pt x="2891" y="2732"/>
                  </a:lnTo>
                  <a:lnTo>
                    <a:pt x="2858" y="2791"/>
                  </a:lnTo>
                  <a:lnTo>
                    <a:pt x="2833" y="2841"/>
                  </a:lnTo>
                  <a:lnTo>
                    <a:pt x="2808" y="2883"/>
                  </a:lnTo>
                  <a:lnTo>
                    <a:pt x="2791" y="2924"/>
                  </a:lnTo>
                  <a:lnTo>
                    <a:pt x="2766" y="2966"/>
                  </a:lnTo>
                  <a:lnTo>
                    <a:pt x="2749" y="3000"/>
                  </a:lnTo>
                  <a:lnTo>
                    <a:pt x="2724" y="3041"/>
                  </a:lnTo>
                  <a:lnTo>
                    <a:pt x="2682" y="3117"/>
                  </a:lnTo>
                  <a:lnTo>
                    <a:pt x="2640" y="3192"/>
                  </a:lnTo>
                  <a:lnTo>
                    <a:pt x="2549" y="3342"/>
                  </a:lnTo>
                  <a:lnTo>
                    <a:pt x="2507" y="3417"/>
                  </a:lnTo>
                  <a:lnTo>
                    <a:pt x="2482" y="3467"/>
                  </a:lnTo>
                  <a:lnTo>
                    <a:pt x="2524" y="3426"/>
                  </a:lnTo>
                  <a:lnTo>
                    <a:pt x="2532" y="3417"/>
                  </a:lnTo>
                  <a:lnTo>
                    <a:pt x="2657" y="3309"/>
                  </a:lnTo>
                  <a:lnTo>
                    <a:pt x="2732" y="3242"/>
                  </a:lnTo>
                  <a:lnTo>
                    <a:pt x="2799" y="3183"/>
                  </a:lnTo>
                  <a:lnTo>
                    <a:pt x="2866" y="3125"/>
                  </a:lnTo>
                  <a:lnTo>
                    <a:pt x="2941" y="3066"/>
                  </a:lnTo>
                  <a:lnTo>
                    <a:pt x="3008" y="3000"/>
                  </a:lnTo>
                  <a:lnTo>
                    <a:pt x="3083" y="2941"/>
                  </a:lnTo>
                  <a:lnTo>
                    <a:pt x="3150" y="2883"/>
                  </a:lnTo>
                  <a:lnTo>
                    <a:pt x="3225" y="2824"/>
                  </a:lnTo>
                  <a:lnTo>
                    <a:pt x="3300" y="2766"/>
                  </a:lnTo>
                  <a:lnTo>
                    <a:pt x="3367" y="2707"/>
                  </a:lnTo>
                  <a:lnTo>
                    <a:pt x="3442" y="2657"/>
                  </a:lnTo>
                  <a:lnTo>
                    <a:pt x="3518" y="2599"/>
                  </a:lnTo>
                  <a:lnTo>
                    <a:pt x="3593" y="2540"/>
                  </a:lnTo>
                  <a:lnTo>
                    <a:pt x="3635" y="2515"/>
                  </a:lnTo>
                  <a:lnTo>
                    <a:pt x="3668" y="2490"/>
                  </a:lnTo>
                  <a:lnTo>
                    <a:pt x="3710" y="2465"/>
                  </a:lnTo>
                  <a:lnTo>
                    <a:pt x="3743" y="2431"/>
                  </a:lnTo>
                  <a:lnTo>
                    <a:pt x="3752" y="2431"/>
                  </a:lnTo>
                  <a:lnTo>
                    <a:pt x="3785" y="2406"/>
                  </a:lnTo>
                  <a:lnTo>
                    <a:pt x="3827" y="2381"/>
                  </a:lnTo>
                  <a:lnTo>
                    <a:pt x="3860" y="2356"/>
                  </a:lnTo>
                  <a:lnTo>
                    <a:pt x="3902" y="2331"/>
                  </a:lnTo>
                  <a:lnTo>
                    <a:pt x="3944" y="2306"/>
                  </a:lnTo>
                  <a:lnTo>
                    <a:pt x="3977" y="2281"/>
                  </a:lnTo>
                  <a:lnTo>
                    <a:pt x="4019" y="2256"/>
                  </a:lnTo>
                  <a:lnTo>
                    <a:pt x="4061" y="2231"/>
                  </a:lnTo>
                  <a:lnTo>
                    <a:pt x="4102" y="2206"/>
                  </a:lnTo>
                  <a:lnTo>
                    <a:pt x="4144" y="2181"/>
                  </a:lnTo>
                  <a:lnTo>
                    <a:pt x="4178" y="2164"/>
                  </a:lnTo>
                  <a:lnTo>
                    <a:pt x="4219" y="2139"/>
                  </a:lnTo>
                  <a:lnTo>
                    <a:pt x="4261" y="2114"/>
                  </a:lnTo>
                  <a:lnTo>
                    <a:pt x="4303" y="2097"/>
                  </a:lnTo>
                  <a:lnTo>
                    <a:pt x="4345" y="2072"/>
                  </a:lnTo>
                  <a:lnTo>
                    <a:pt x="4386" y="2047"/>
                  </a:lnTo>
                  <a:lnTo>
                    <a:pt x="4428" y="2031"/>
                  </a:lnTo>
                  <a:lnTo>
                    <a:pt x="4478" y="2005"/>
                  </a:lnTo>
                  <a:lnTo>
                    <a:pt x="4520" y="1989"/>
                  </a:lnTo>
                  <a:lnTo>
                    <a:pt x="4562" y="1972"/>
                  </a:lnTo>
                  <a:lnTo>
                    <a:pt x="4604" y="1947"/>
                  </a:lnTo>
                  <a:lnTo>
                    <a:pt x="4645" y="1930"/>
                  </a:lnTo>
                  <a:lnTo>
                    <a:pt x="4696" y="1914"/>
                  </a:lnTo>
                  <a:lnTo>
                    <a:pt x="4737" y="1897"/>
                  </a:lnTo>
                  <a:lnTo>
                    <a:pt x="4779" y="1880"/>
                  </a:lnTo>
                  <a:lnTo>
                    <a:pt x="4829" y="1863"/>
                  </a:lnTo>
                  <a:lnTo>
                    <a:pt x="4863" y="1847"/>
                  </a:lnTo>
                  <a:lnTo>
                    <a:pt x="4913" y="1830"/>
                  </a:lnTo>
                  <a:lnTo>
                    <a:pt x="4971" y="1805"/>
                  </a:lnTo>
                  <a:lnTo>
                    <a:pt x="5013" y="1797"/>
                  </a:lnTo>
                  <a:lnTo>
                    <a:pt x="5046" y="1788"/>
                  </a:lnTo>
                  <a:lnTo>
                    <a:pt x="5088" y="1772"/>
                  </a:lnTo>
                  <a:lnTo>
                    <a:pt x="5130" y="1763"/>
                  </a:lnTo>
                  <a:lnTo>
                    <a:pt x="5147" y="1763"/>
                  </a:lnTo>
                  <a:lnTo>
                    <a:pt x="5180" y="1755"/>
                  </a:lnTo>
                  <a:lnTo>
                    <a:pt x="5222" y="1738"/>
                  </a:lnTo>
                  <a:lnTo>
                    <a:pt x="5272" y="1730"/>
                  </a:lnTo>
                  <a:lnTo>
                    <a:pt x="5322" y="1713"/>
                  </a:lnTo>
                  <a:lnTo>
                    <a:pt x="5364" y="1705"/>
                  </a:lnTo>
                  <a:lnTo>
                    <a:pt x="5414" y="1696"/>
                  </a:lnTo>
                  <a:lnTo>
                    <a:pt x="5464" y="1688"/>
                  </a:lnTo>
                  <a:lnTo>
                    <a:pt x="5489" y="1688"/>
                  </a:lnTo>
                  <a:lnTo>
                    <a:pt x="5514" y="1688"/>
                  </a:lnTo>
                  <a:lnTo>
                    <a:pt x="5539" y="1688"/>
                  </a:lnTo>
                  <a:lnTo>
                    <a:pt x="5564" y="1688"/>
                  </a:lnTo>
                  <a:lnTo>
                    <a:pt x="5589" y="1688"/>
                  </a:lnTo>
                  <a:lnTo>
                    <a:pt x="5615" y="1688"/>
                  </a:lnTo>
                  <a:lnTo>
                    <a:pt x="5640" y="1688"/>
                  </a:lnTo>
                  <a:lnTo>
                    <a:pt x="5782" y="1688"/>
                  </a:lnTo>
                  <a:lnTo>
                    <a:pt x="5798" y="1688"/>
                  </a:lnTo>
                  <a:lnTo>
                    <a:pt x="5823" y="1688"/>
                  </a:lnTo>
                  <a:lnTo>
                    <a:pt x="5848" y="1688"/>
                  </a:lnTo>
                  <a:lnTo>
                    <a:pt x="5865" y="1688"/>
                  </a:lnTo>
                  <a:lnTo>
                    <a:pt x="5890" y="1688"/>
                  </a:lnTo>
                  <a:lnTo>
                    <a:pt x="5907" y="1696"/>
                  </a:lnTo>
                  <a:lnTo>
                    <a:pt x="5932" y="1705"/>
                  </a:lnTo>
                  <a:lnTo>
                    <a:pt x="5949" y="1713"/>
                  </a:lnTo>
                  <a:lnTo>
                    <a:pt x="5974" y="1730"/>
                  </a:lnTo>
                  <a:lnTo>
                    <a:pt x="5982" y="1738"/>
                  </a:lnTo>
                  <a:lnTo>
                    <a:pt x="5990" y="1746"/>
                  </a:lnTo>
                  <a:lnTo>
                    <a:pt x="5999" y="1746"/>
                  </a:lnTo>
                  <a:lnTo>
                    <a:pt x="6007" y="1755"/>
                  </a:lnTo>
                  <a:lnTo>
                    <a:pt x="6016" y="1763"/>
                  </a:lnTo>
                  <a:lnTo>
                    <a:pt x="6024" y="1772"/>
                  </a:lnTo>
                  <a:lnTo>
                    <a:pt x="6032" y="1780"/>
                  </a:lnTo>
                  <a:lnTo>
                    <a:pt x="6041" y="1797"/>
                  </a:lnTo>
                  <a:lnTo>
                    <a:pt x="6049" y="1805"/>
                  </a:lnTo>
                  <a:lnTo>
                    <a:pt x="6057" y="1813"/>
                  </a:lnTo>
                  <a:lnTo>
                    <a:pt x="6066" y="1822"/>
                  </a:lnTo>
                  <a:lnTo>
                    <a:pt x="6066" y="1838"/>
                  </a:lnTo>
                  <a:lnTo>
                    <a:pt x="6074" y="1847"/>
                  </a:lnTo>
                  <a:lnTo>
                    <a:pt x="6074" y="1855"/>
                  </a:lnTo>
                  <a:lnTo>
                    <a:pt x="6074" y="1872"/>
                  </a:lnTo>
                  <a:lnTo>
                    <a:pt x="6074" y="1880"/>
                  </a:lnTo>
                  <a:lnTo>
                    <a:pt x="6082" y="1905"/>
                  </a:lnTo>
                  <a:lnTo>
                    <a:pt x="6091" y="1939"/>
                  </a:lnTo>
                  <a:lnTo>
                    <a:pt x="6091" y="1964"/>
                  </a:lnTo>
                  <a:lnTo>
                    <a:pt x="6099" y="1989"/>
                  </a:lnTo>
                  <a:lnTo>
                    <a:pt x="6099" y="2014"/>
                  </a:lnTo>
                  <a:lnTo>
                    <a:pt x="6099" y="2047"/>
                  </a:lnTo>
                  <a:lnTo>
                    <a:pt x="6099" y="2072"/>
                  </a:lnTo>
                  <a:lnTo>
                    <a:pt x="6099" y="2097"/>
                  </a:lnTo>
                  <a:lnTo>
                    <a:pt x="6099" y="2231"/>
                  </a:lnTo>
                  <a:lnTo>
                    <a:pt x="6099" y="2256"/>
                  </a:lnTo>
                  <a:lnTo>
                    <a:pt x="6099" y="2281"/>
                  </a:lnTo>
                  <a:lnTo>
                    <a:pt x="6099" y="2315"/>
                  </a:lnTo>
                  <a:lnTo>
                    <a:pt x="6099" y="2340"/>
                  </a:lnTo>
                  <a:lnTo>
                    <a:pt x="6099" y="2365"/>
                  </a:lnTo>
                  <a:lnTo>
                    <a:pt x="6099" y="2390"/>
                  </a:lnTo>
                  <a:lnTo>
                    <a:pt x="6091" y="2415"/>
                  </a:lnTo>
                  <a:lnTo>
                    <a:pt x="6091" y="2440"/>
                  </a:lnTo>
                  <a:lnTo>
                    <a:pt x="6082" y="2465"/>
                  </a:lnTo>
                  <a:lnTo>
                    <a:pt x="6074" y="2490"/>
                  </a:lnTo>
                  <a:lnTo>
                    <a:pt x="6066" y="2523"/>
                  </a:lnTo>
                  <a:lnTo>
                    <a:pt x="6057" y="2548"/>
                  </a:lnTo>
                  <a:lnTo>
                    <a:pt x="6049" y="2574"/>
                  </a:lnTo>
                  <a:lnTo>
                    <a:pt x="6041" y="2599"/>
                  </a:lnTo>
                  <a:lnTo>
                    <a:pt x="6032" y="2624"/>
                  </a:lnTo>
                  <a:lnTo>
                    <a:pt x="6016" y="2649"/>
                  </a:lnTo>
                  <a:lnTo>
                    <a:pt x="6007" y="2674"/>
                  </a:lnTo>
                  <a:lnTo>
                    <a:pt x="5999" y="2699"/>
                  </a:lnTo>
                  <a:lnTo>
                    <a:pt x="5982" y="2724"/>
                  </a:lnTo>
                  <a:lnTo>
                    <a:pt x="5974" y="2749"/>
                  </a:lnTo>
                  <a:lnTo>
                    <a:pt x="5957" y="2732"/>
                  </a:lnTo>
                  <a:lnTo>
                    <a:pt x="5940" y="2757"/>
                  </a:lnTo>
                  <a:lnTo>
                    <a:pt x="5932" y="2782"/>
                  </a:lnTo>
                  <a:lnTo>
                    <a:pt x="5915" y="2807"/>
                  </a:lnTo>
                  <a:lnTo>
                    <a:pt x="5899" y="2832"/>
                  </a:lnTo>
                  <a:lnTo>
                    <a:pt x="5882" y="2849"/>
                  </a:lnTo>
                  <a:lnTo>
                    <a:pt x="5874" y="2874"/>
                  </a:lnTo>
                  <a:lnTo>
                    <a:pt x="5857" y="2899"/>
                  </a:lnTo>
                  <a:lnTo>
                    <a:pt x="5840" y="2924"/>
                  </a:lnTo>
                  <a:lnTo>
                    <a:pt x="5823" y="2949"/>
                  </a:lnTo>
                  <a:lnTo>
                    <a:pt x="5807" y="2975"/>
                  </a:lnTo>
                  <a:lnTo>
                    <a:pt x="5790" y="2991"/>
                  </a:lnTo>
                  <a:lnTo>
                    <a:pt x="5773" y="3016"/>
                  </a:lnTo>
                  <a:lnTo>
                    <a:pt x="5748" y="3050"/>
                  </a:lnTo>
                  <a:lnTo>
                    <a:pt x="5731" y="3066"/>
                  </a:lnTo>
                  <a:lnTo>
                    <a:pt x="5706" y="3091"/>
                  </a:lnTo>
                  <a:lnTo>
                    <a:pt x="5690" y="3117"/>
                  </a:lnTo>
                  <a:lnTo>
                    <a:pt x="5673" y="3133"/>
                  </a:lnTo>
                  <a:lnTo>
                    <a:pt x="5656" y="3158"/>
                  </a:lnTo>
                  <a:lnTo>
                    <a:pt x="5615" y="3200"/>
                  </a:lnTo>
                  <a:lnTo>
                    <a:pt x="5606" y="3208"/>
                  </a:lnTo>
                  <a:lnTo>
                    <a:pt x="5573" y="3250"/>
                  </a:lnTo>
                  <a:lnTo>
                    <a:pt x="5531" y="3292"/>
                  </a:lnTo>
                  <a:lnTo>
                    <a:pt x="5489" y="3334"/>
                  </a:lnTo>
                  <a:lnTo>
                    <a:pt x="5447" y="3376"/>
                  </a:lnTo>
                  <a:lnTo>
                    <a:pt x="5406" y="3417"/>
                  </a:lnTo>
                  <a:lnTo>
                    <a:pt x="5364" y="3459"/>
                  </a:lnTo>
                  <a:lnTo>
                    <a:pt x="5314" y="3501"/>
                  </a:lnTo>
                  <a:lnTo>
                    <a:pt x="5272" y="3543"/>
                  </a:lnTo>
                  <a:lnTo>
                    <a:pt x="5222" y="3576"/>
                  </a:lnTo>
                  <a:lnTo>
                    <a:pt x="5180" y="3618"/>
                  </a:lnTo>
                  <a:lnTo>
                    <a:pt x="5130" y="3660"/>
                  </a:lnTo>
                  <a:lnTo>
                    <a:pt x="5080" y="3693"/>
                  </a:lnTo>
                  <a:lnTo>
                    <a:pt x="5038" y="3735"/>
                  </a:lnTo>
                  <a:lnTo>
                    <a:pt x="4988" y="3768"/>
                  </a:lnTo>
                  <a:lnTo>
                    <a:pt x="4938" y="3810"/>
                  </a:lnTo>
                  <a:lnTo>
                    <a:pt x="4888" y="3843"/>
                  </a:lnTo>
                  <a:lnTo>
                    <a:pt x="4846" y="3877"/>
                  </a:lnTo>
                  <a:lnTo>
                    <a:pt x="4796" y="3910"/>
                  </a:lnTo>
                  <a:lnTo>
                    <a:pt x="4746" y="3944"/>
                  </a:lnTo>
                  <a:lnTo>
                    <a:pt x="4696" y="3977"/>
                  </a:lnTo>
                  <a:lnTo>
                    <a:pt x="4654" y="4010"/>
                  </a:lnTo>
                  <a:lnTo>
                    <a:pt x="4604" y="4044"/>
                  </a:lnTo>
                  <a:lnTo>
                    <a:pt x="4554" y="4069"/>
                  </a:lnTo>
                  <a:lnTo>
                    <a:pt x="4512" y="4102"/>
                  </a:lnTo>
                  <a:lnTo>
                    <a:pt x="4495" y="4111"/>
                  </a:lnTo>
                  <a:lnTo>
                    <a:pt x="4462" y="4136"/>
                  </a:lnTo>
                  <a:lnTo>
                    <a:pt x="4420" y="4161"/>
                  </a:lnTo>
                  <a:lnTo>
                    <a:pt x="4378" y="4186"/>
                  </a:lnTo>
                  <a:lnTo>
                    <a:pt x="4286" y="4244"/>
                  </a:lnTo>
                  <a:lnTo>
                    <a:pt x="4203" y="4294"/>
                  </a:lnTo>
                  <a:lnTo>
                    <a:pt x="4128" y="4336"/>
                  </a:lnTo>
                  <a:lnTo>
                    <a:pt x="4052" y="4386"/>
                  </a:lnTo>
                  <a:lnTo>
                    <a:pt x="3977" y="4420"/>
                  </a:lnTo>
                  <a:lnTo>
                    <a:pt x="3894" y="4478"/>
                  </a:lnTo>
                  <a:lnTo>
                    <a:pt x="3802" y="4528"/>
                  </a:lnTo>
                  <a:lnTo>
                    <a:pt x="3710" y="4578"/>
                  </a:lnTo>
                  <a:lnTo>
                    <a:pt x="3618" y="4629"/>
                  </a:lnTo>
                  <a:lnTo>
                    <a:pt x="3434" y="4729"/>
                  </a:lnTo>
                  <a:lnTo>
                    <a:pt x="3334" y="4787"/>
                  </a:lnTo>
                  <a:lnTo>
                    <a:pt x="3351" y="4779"/>
                  </a:lnTo>
                  <a:lnTo>
                    <a:pt x="3417" y="4762"/>
                  </a:lnTo>
                  <a:lnTo>
                    <a:pt x="3526" y="4729"/>
                  </a:lnTo>
                  <a:lnTo>
                    <a:pt x="3568" y="4721"/>
                  </a:lnTo>
                  <a:lnTo>
                    <a:pt x="3593" y="4712"/>
                  </a:lnTo>
                  <a:lnTo>
                    <a:pt x="3668" y="4754"/>
                  </a:lnTo>
                  <a:close/>
                  <a:moveTo>
                    <a:pt x="2674" y="4904"/>
                  </a:moveTo>
                  <a:lnTo>
                    <a:pt x="2666" y="4904"/>
                  </a:lnTo>
                  <a:lnTo>
                    <a:pt x="2674" y="4913"/>
                  </a:lnTo>
                  <a:lnTo>
                    <a:pt x="2666" y="4913"/>
                  </a:lnTo>
                  <a:lnTo>
                    <a:pt x="2674" y="4913"/>
                  </a:lnTo>
                  <a:lnTo>
                    <a:pt x="2666" y="4913"/>
                  </a:lnTo>
                  <a:lnTo>
                    <a:pt x="2666" y="4913"/>
                  </a:lnTo>
                  <a:lnTo>
                    <a:pt x="2657" y="4913"/>
                  </a:lnTo>
                  <a:lnTo>
                    <a:pt x="2666" y="4913"/>
                  </a:lnTo>
                  <a:lnTo>
                    <a:pt x="2657" y="4913"/>
                  </a:lnTo>
                  <a:lnTo>
                    <a:pt x="2666" y="4913"/>
                  </a:lnTo>
                  <a:lnTo>
                    <a:pt x="2657" y="4913"/>
                  </a:lnTo>
                  <a:lnTo>
                    <a:pt x="2666" y="4913"/>
                  </a:lnTo>
                  <a:lnTo>
                    <a:pt x="2657" y="4913"/>
                  </a:lnTo>
                  <a:lnTo>
                    <a:pt x="2666" y="4913"/>
                  </a:lnTo>
                  <a:lnTo>
                    <a:pt x="2666" y="4913"/>
                  </a:lnTo>
                  <a:lnTo>
                    <a:pt x="2682" y="4913"/>
                  </a:lnTo>
                  <a:lnTo>
                    <a:pt x="2682" y="4913"/>
                  </a:lnTo>
                  <a:lnTo>
                    <a:pt x="2691" y="4913"/>
                  </a:lnTo>
                  <a:lnTo>
                    <a:pt x="2691" y="4913"/>
                  </a:lnTo>
                  <a:lnTo>
                    <a:pt x="2707" y="4913"/>
                  </a:lnTo>
                  <a:lnTo>
                    <a:pt x="2716" y="4913"/>
                  </a:lnTo>
                  <a:lnTo>
                    <a:pt x="2716" y="4904"/>
                  </a:lnTo>
                  <a:lnTo>
                    <a:pt x="2716" y="4929"/>
                  </a:lnTo>
                  <a:lnTo>
                    <a:pt x="2699" y="4913"/>
                  </a:lnTo>
                  <a:lnTo>
                    <a:pt x="2699" y="4913"/>
                  </a:lnTo>
                  <a:lnTo>
                    <a:pt x="2691" y="4904"/>
                  </a:lnTo>
                  <a:lnTo>
                    <a:pt x="2691" y="4904"/>
                  </a:lnTo>
                  <a:lnTo>
                    <a:pt x="2674" y="4896"/>
                  </a:lnTo>
                  <a:lnTo>
                    <a:pt x="2674" y="4904"/>
                  </a:lnTo>
                  <a:lnTo>
                    <a:pt x="2666" y="4896"/>
                  </a:lnTo>
                  <a:close/>
                  <a:moveTo>
                    <a:pt x="2707" y="4929"/>
                  </a:move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9" name="Google Shape;819;p31"/>
            <p:cNvSpPr/>
            <p:nvPr/>
          </p:nvSpPr>
          <p:spPr>
            <a:xfrm>
              <a:off x="5289112" y="9212163"/>
              <a:ext cx="397284" cy="310763"/>
            </a:xfrm>
            <a:custGeom>
              <a:avLst/>
              <a:gdLst/>
              <a:ahLst/>
              <a:cxnLst/>
              <a:rect l="l" t="t" r="r" b="b"/>
              <a:pathLst>
                <a:path w="8054" h="6300" extrusionOk="0">
                  <a:moveTo>
                    <a:pt x="6575" y="3251"/>
                  </a:moveTo>
                  <a:lnTo>
                    <a:pt x="6651" y="3251"/>
                  </a:lnTo>
                  <a:lnTo>
                    <a:pt x="6717" y="3251"/>
                  </a:lnTo>
                  <a:lnTo>
                    <a:pt x="6793" y="3251"/>
                  </a:lnTo>
                  <a:lnTo>
                    <a:pt x="6859" y="3251"/>
                  </a:lnTo>
                  <a:lnTo>
                    <a:pt x="6935" y="3259"/>
                  </a:lnTo>
                  <a:lnTo>
                    <a:pt x="6976" y="3259"/>
                  </a:lnTo>
                  <a:lnTo>
                    <a:pt x="7010" y="3259"/>
                  </a:lnTo>
                  <a:lnTo>
                    <a:pt x="7051" y="3259"/>
                  </a:lnTo>
                  <a:lnTo>
                    <a:pt x="7077" y="3259"/>
                  </a:lnTo>
                  <a:lnTo>
                    <a:pt x="7085" y="3259"/>
                  </a:lnTo>
                  <a:lnTo>
                    <a:pt x="7127" y="3259"/>
                  </a:lnTo>
                  <a:lnTo>
                    <a:pt x="7160" y="3259"/>
                  </a:lnTo>
                  <a:lnTo>
                    <a:pt x="7202" y="3267"/>
                  </a:lnTo>
                  <a:lnTo>
                    <a:pt x="7235" y="3276"/>
                  </a:lnTo>
                  <a:lnTo>
                    <a:pt x="7269" y="3276"/>
                  </a:lnTo>
                  <a:lnTo>
                    <a:pt x="7310" y="3284"/>
                  </a:lnTo>
                  <a:lnTo>
                    <a:pt x="7344" y="3292"/>
                  </a:lnTo>
                  <a:lnTo>
                    <a:pt x="7386" y="3301"/>
                  </a:lnTo>
                  <a:lnTo>
                    <a:pt x="7419" y="3309"/>
                  </a:lnTo>
                  <a:lnTo>
                    <a:pt x="7452" y="3317"/>
                  </a:lnTo>
                  <a:lnTo>
                    <a:pt x="7486" y="3326"/>
                  </a:lnTo>
                  <a:lnTo>
                    <a:pt x="7519" y="3334"/>
                  </a:lnTo>
                  <a:lnTo>
                    <a:pt x="7553" y="3351"/>
                  </a:lnTo>
                  <a:lnTo>
                    <a:pt x="7586" y="3359"/>
                  </a:lnTo>
                  <a:lnTo>
                    <a:pt x="7620" y="3376"/>
                  </a:lnTo>
                  <a:lnTo>
                    <a:pt x="7653" y="3384"/>
                  </a:lnTo>
                  <a:lnTo>
                    <a:pt x="7686" y="3401"/>
                  </a:lnTo>
                  <a:lnTo>
                    <a:pt x="7720" y="3409"/>
                  </a:lnTo>
                  <a:lnTo>
                    <a:pt x="7753" y="3426"/>
                  </a:lnTo>
                  <a:lnTo>
                    <a:pt x="7778" y="3443"/>
                  </a:lnTo>
                  <a:lnTo>
                    <a:pt x="7812" y="3460"/>
                  </a:lnTo>
                  <a:lnTo>
                    <a:pt x="7828" y="3476"/>
                  </a:lnTo>
                  <a:lnTo>
                    <a:pt x="7845" y="3485"/>
                  </a:lnTo>
                  <a:lnTo>
                    <a:pt x="7853" y="3493"/>
                  </a:lnTo>
                  <a:lnTo>
                    <a:pt x="7870" y="3501"/>
                  </a:lnTo>
                  <a:lnTo>
                    <a:pt x="7887" y="3518"/>
                  </a:lnTo>
                  <a:lnTo>
                    <a:pt x="7895" y="3526"/>
                  </a:lnTo>
                  <a:lnTo>
                    <a:pt x="7912" y="3543"/>
                  </a:lnTo>
                  <a:lnTo>
                    <a:pt x="7920" y="3551"/>
                  </a:lnTo>
                  <a:lnTo>
                    <a:pt x="7937" y="3568"/>
                  </a:lnTo>
                  <a:lnTo>
                    <a:pt x="7945" y="3576"/>
                  </a:lnTo>
                  <a:lnTo>
                    <a:pt x="7962" y="3593"/>
                  </a:lnTo>
                  <a:lnTo>
                    <a:pt x="7970" y="3610"/>
                  </a:lnTo>
                  <a:lnTo>
                    <a:pt x="7979" y="3618"/>
                  </a:lnTo>
                  <a:lnTo>
                    <a:pt x="7996" y="3635"/>
                  </a:lnTo>
                  <a:lnTo>
                    <a:pt x="8004" y="3652"/>
                  </a:lnTo>
                  <a:lnTo>
                    <a:pt x="8012" y="3668"/>
                  </a:lnTo>
                  <a:lnTo>
                    <a:pt x="8021" y="3685"/>
                  </a:lnTo>
                  <a:lnTo>
                    <a:pt x="8029" y="3702"/>
                  </a:lnTo>
                  <a:lnTo>
                    <a:pt x="8037" y="3718"/>
                  </a:lnTo>
                  <a:lnTo>
                    <a:pt x="8046" y="3735"/>
                  </a:lnTo>
                  <a:lnTo>
                    <a:pt x="8054" y="3760"/>
                  </a:lnTo>
                  <a:lnTo>
                    <a:pt x="8054" y="3777"/>
                  </a:lnTo>
                  <a:lnTo>
                    <a:pt x="8054" y="3794"/>
                  </a:lnTo>
                  <a:lnTo>
                    <a:pt x="8054" y="3819"/>
                  </a:lnTo>
                  <a:lnTo>
                    <a:pt x="8054" y="3835"/>
                  </a:lnTo>
                  <a:lnTo>
                    <a:pt x="8054" y="3852"/>
                  </a:lnTo>
                  <a:lnTo>
                    <a:pt x="8054" y="3961"/>
                  </a:lnTo>
                  <a:lnTo>
                    <a:pt x="8054" y="3977"/>
                  </a:lnTo>
                  <a:lnTo>
                    <a:pt x="8054" y="4003"/>
                  </a:lnTo>
                  <a:lnTo>
                    <a:pt x="8054" y="4019"/>
                  </a:lnTo>
                  <a:lnTo>
                    <a:pt x="8054" y="4036"/>
                  </a:lnTo>
                  <a:lnTo>
                    <a:pt x="8054" y="4061"/>
                  </a:lnTo>
                  <a:lnTo>
                    <a:pt x="8046" y="4078"/>
                  </a:lnTo>
                  <a:lnTo>
                    <a:pt x="8037" y="4103"/>
                  </a:lnTo>
                  <a:lnTo>
                    <a:pt x="8029" y="4119"/>
                  </a:lnTo>
                  <a:lnTo>
                    <a:pt x="8029" y="4136"/>
                  </a:lnTo>
                  <a:lnTo>
                    <a:pt x="8021" y="4161"/>
                  </a:lnTo>
                  <a:lnTo>
                    <a:pt x="8004" y="4178"/>
                  </a:lnTo>
                  <a:lnTo>
                    <a:pt x="7996" y="4195"/>
                  </a:lnTo>
                  <a:lnTo>
                    <a:pt x="7987" y="4211"/>
                  </a:lnTo>
                  <a:lnTo>
                    <a:pt x="7979" y="4236"/>
                  </a:lnTo>
                  <a:lnTo>
                    <a:pt x="7962" y="4253"/>
                  </a:lnTo>
                  <a:lnTo>
                    <a:pt x="7954" y="4270"/>
                  </a:lnTo>
                  <a:lnTo>
                    <a:pt x="7937" y="4295"/>
                  </a:lnTo>
                  <a:lnTo>
                    <a:pt x="7929" y="4312"/>
                  </a:lnTo>
                  <a:lnTo>
                    <a:pt x="7912" y="4328"/>
                  </a:lnTo>
                  <a:lnTo>
                    <a:pt x="7904" y="4345"/>
                  </a:lnTo>
                  <a:lnTo>
                    <a:pt x="7887" y="4370"/>
                  </a:lnTo>
                  <a:lnTo>
                    <a:pt x="7870" y="4387"/>
                  </a:lnTo>
                  <a:lnTo>
                    <a:pt x="7853" y="4404"/>
                  </a:lnTo>
                  <a:lnTo>
                    <a:pt x="7837" y="4429"/>
                  </a:lnTo>
                  <a:lnTo>
                    <a:pt x="7820" y="4445"/>
                  </a:lnTo>
                  <a:lnTo>
                    <a:pt x="7803" y="4470"/>
                  </a:lnTo>
                  <a:lnTo>
                    <a:pt x="7787" y="4487"/>
                  </a:lnTo>
                  <a:lnTo>
                    <a:pt x="7762" y="4504"/>
                  </a:lnTo>
                  <a:lnTo>
                    <a:pt x="7745" y="4529"/>
                  </a:lnTo>
                  <a:lnTo>
                    <a:pt x="7720" y="4546"/>
                  </a:lnTo>
                  <a:lnTo>
                    <a:pt x="7703" y="4571"/>
                  </a:lnTo>
                  <a:lnTo>
                    <a:pt x="7670" y="4596"/>
                  </a:lnTo>
                  <a:lnTo>
                    <a:pt x="7620" y="4646"/>
                  </a:lnTo>
                  <a:lnTo>
                    <a:pt x="7561" y="4696"/>
                  </a:lnTo>
                  <a:lnTo>
                    <a:pt x="7494" y="4754"/>
                  </a:lnTo>
                  <a:lnTo>
                    <a:pt x="7461" y="4779"/>
                  </a:lnTo>
                  <a:lnTo>
                    <a:pt x="7427" y="4813"/>
                  </a:lnTo>
                  <a:lnTo>
                    <a:pt x="7394" y="4838"/>
                  </a:lnTo>
                  <a:lnTo>
                    <a:pt x="7361" y="4871"/>
                  </a:lnTo>
                  <a:lnTo>
                    <a:pt x="7327" y="4896"/>
                  </a:lnTo>
                  <a:lnTo>
                    <a:pt x="7302" y="4913"/>
                  </a:lnTo>
                  <a:lnTo>
                    <a:pt x="7269" y="4938"/>
                  </a:lnTo>
                  <a:lnTo>
                    <a:pt x="7252" y="4947"/>
                  </a:lnTo>
                  <a:lnTo>
                    <a:pt x="7244" y="4955"/>
                  </a:lnTo>
                  <a:lnTo>
                    <a:pt x="7152" y="5013"/>
                  </a:lnTo>
                  <a:lnTo>
                    <a:pt x="7060" y="5055"/>
                  </a:lnTo>
                  <a:lnTo>
                    <a:pt x="6985" y="5105"/>
                  </a:lnTo>
                  <a:lnTo>
                    <a:pt x="6909" y="5147"/>
                  </a:lnTo>
                  <a:lnTo>
                    <a:pt x="6834" y="5189"/>
                  </a:lnTo>
                  <a:lnTo>
                    <a:pt x="6759" y="5222"/>
                  </a:lnTo>
                  <a:lnTo>
                    <a:pt x="6692" y="5264"/>
                  </a:lnTo>
                  <a:lnTo>
                    <a:pt x="6625" y="5297"/>
                  </a:lnTo>
                  <a:lnTo>
                    <a:pt x="6559" y="5331"/>
                  </a:lnTo>
                  <a:lnTo>
                    <a:pt x="6492" y="5364"/>
                  </a:lnTo>
                  <a:lnTo>
                    <a:pt x="6425" y="5398"/>
                  </a:lnTo>
                  <a:lnTo>
                    <a:pt x="6350" y="5431"/>
                  </a:lnTo>
                  <a:lnTo>
                    <a:pt x="6199" y="5498"/>
                  </a:lnTo>
                  <a:lnTo>
                    <a:pt x="6032" y="5581"/>
                  </a:lnTo>
                  <a:lnTo>
                    <a:pt x="5840" y="5673"/>
                  </a:lnTo>
                  <a:lnTo>
                    <a:pt x="5656" y="5765"/>
                  </a:lnTo>
                  <a:lnTo>
                    <a:pt x="5556" y="5807"/>
                  </a:lnTo>
                  <a:lnTo>
                    <a:pt x="5464" y="5857"/>
                  </a:lnTo>
                  <a:lnTo>
                    <a:pt x="5372" y="5899"/>
                  </a:lnTo>
                  <a:lnTo>
                    <a:pt x="5280" y="5949"/>
                  </a:lnTo>
                  <a:lnTo>
                    <a:pt x="5189" y="5991"/>
                  </a:lnTo>
                  <a:lnTo>
                    <a:pt x="5088" y="6041"/>
                  </a:lnTo>
                  <a:lnTo>
                    <a:pt x="4996" y="6091"/>
                  </a:lnTo>
                  <a:lnTo>
                    <a:pt x="4905" y="6133"/>
                  </a:lnTo>
                  <a:lnTo>
                    <a:pt x="4896" y="6133"/>
                  </a:lnTo>
                  <a:lnTo>
                    <a:pt x="4813" y="6175"/>
                  </a:lnTo>
                  <a:lnTo>
                    <a:pt x="4712" y="6216"/>
                  </a:lnTo>
                  <a:lnTo>
                    <a:pt x="4620" y="6258"/>
                  </a:lnTo>
                  <a:lnTo>
                    <a:pt x="4520" y="6300"/>
                  </a:lnTo>
                  <a:lnTo>
                    <a:pt x="4345" y="6258"/>
                  </a:lnTo>
                  <a:lnTo>
                    <a:pt x="4395" y="6083"/>
                  </a:lnTo>
                  <a:lnTo>
                    <a:pt x="4487" y="6016"/>
                  </a:lnTo>
                  <a:lnTo>
                    <a:pt x="4570" y="5957"/>
                  </a:lnTo>
                  <a:lnTo>
                    <a:pt x="4662" y="5899"/>
                  </a:lnTo>
                  <a:lnTo>
                    <a:pt x="4737" y="5840"/>
                  </a:lnTo>
                  <a:lnTo>
                    <a:pt x="4746" y="5840"/>
                  </a:lnTo>
                  <a:lnTo>
                    <a:pt x="4838" y="5782"/>
                  </a:lnTo>
                  <a:lnTo>
                    <a:pt x="4930" y="5732"/>
                  </a:lnTo>
                  <a:lnTo>
                    <a:pt x="5030" y="5682"/>
                  </a:lnTo>
                  <a:lnTo>
                    <a:pt x="5122" y="5640"/>
                  </a:lnTo>
                  <a:lnTo>
                    <a:pt x="5214" y="5590"/>
                  </a:lnTo>
                  <a:lnTo>
                    <a:pt x="5306" y="5540"/>
                  </a:lnTo>
                  <a:lnTo>
                    <a:pt x="5397" y="5490"/>
                  </a:lnTo>
                  <a:lnTo>
                    <a:pt x="5498" y="5439"/>
                  </a:lnTo>
                  <a:lnTo>
                    <a:pt x="5681" y="5348"/>
                  </a:lnTo>
                  <a:lnTo>
                    <a:pt x="5874" y="5256"/>
                  </a:lnTo>
                  <a:lnTo>
                    <a:pt x="6041" y="5172"/>
                  </a:lnTo>
                  <a:lnTo>
                    <a:pt x="6183" y="5097"/>
                  </a:lnTo>
                  <a:lnTo>
                    <a:pt x="6258" y="5063"/>
                  </a:lnTo>
                  <a:lnTo>
                    <a:pt x="6325" y="5030"/>
                  </a:lnTo>
                  <a:lnTo>
                    <a:pt x="6383" y="4997"/>
                  </a:lnTo>
                  <a:lnTo>
                    <a:pt x="6450" y="4963"/>
                  </a:lnTo>
                  <a:lnTo>
                    <a:pt x="6517" y="4930"/>
                  </a:lnTo>
                  <a:lnTo>
                    <a:pt x="6584" y="4888"/>
                  </a:lnTo>
                  <a:lnTo>
                    <a:pt x="6651" y="4855"/>
                  </a:lnTo>
                  <a:lnTo>
                    <a:pt x="6717" y="4813"/>
                  </a:lnTo>
                  <a:lnTo>
                    <a:pt x="6793" y="4771"/>
                  </a:lnTo>
                  <a:lnTo>
                    <a:pt x="6868" y="4729"/>
                  </a:lnTo>
                  <a:lnTo>
                    <a:pt x="6951" y="4679"/>
                  </a:lnTo>
                  <a:lnTo>
                    <a:pt x="7035" y="4621"/>
                  </a:lnTo>
                  <a:lnTo>
                    <a:pt x="7043" y="4621"/>
                  </a:lnTo>
                  <a:lnTo>
                    <a:pt x="7043" y="4621"/>
                  </a:lnTo>
                  <a:lnTo>
                    <a:pt x="7060" y="4612"/>
                  </a:lnTo>
                  <a:lnTo>
                    <a:pt x="7085" y="4587"/>
                  </a:lnTo>
                  <a:lnTo>
                    <a:pt x="7110" y="4571"/>
                  </a:lnTo>
                  <a:lnTo>
                    <a:pt x="7143" y="4546"/>
                  </a:lnTo>
                  <a:lnTo>
                    <a:pt x="7168" y="4520"/>
                  </a:lnTo>
                  <a:lnTo>
                    <a:pt x="7202" y="4495"/>
                  </a:lnTo>
                  <a:lnTo>
                    <a:pt x="7227" y="4462"/>
                  </a:lnTo>
                  <a:lnTo>
                    <a:pt x="7294" y="4412"/>
                  </a:lnTo>
                  <a:lnTo>
                    <a:pt x="7344" y="4362"/>
                  </a:lnTo>
                  <a:lnTo>
                    <a:pt x="7386" y="4320"/>
                  </a:lnTo>
                  <a:lnTo>
                    <a:pt x="7419" y="4287"/>
                  </a:lnTo>
                  <a:lnTo>
                    <a:pt x="7436" y="4270"/>
                  </a:lnTo>
                  <a:lnTo>
                    <a:pt x="7452" y="4253"/>
                  </a:lnTo>
                  <a:lnTo>
                    <a:pt x="7469" y="4236"/>
                  </a:lnTo>
                  <a:lnTo>
                    <a:pt x="7478" y="4220"/>
                  </a:lnTo>
                  <a:lnTo>
                    <a:pt x="7494" y="4203"/>
                  </a:lnTo>
                  <a:lnTo>
                    <a:pt x="7511" y="4186"/>
                  </a:lnTo>
                  <a:lnTo>
                    <a:pt x="7519" y="4170"/>
                  </a:lnTo>
                  <a:lnTo>
                    <a:pt x="7536" y="4161"/>
                  </a:lnTo>
                  <a:lnTo>
                    <a:pt x="7544" y="4145"/>
                  </a:lnTo>
                  <a:lnTo>
                    <a:pt x="7544" y="4145"/>
                  </a:lnTo>
                  <a:lnTo>
                    <a:pt x="7561" y="4128"/>
                  </a:lnTo>
                  <a:lnTo>
                    <a:pt x="7569" y="4111"/>
                  </a:lnTo>
                  <a:lnTo>
                    <a:pt x="7569" y="4111"/>
                  </a:lnTo>
                  <a:lnTo>
                    <a:pt x="7578" y="4094"/>
                  </a:lnTo>
                  <a:lnTo>
                    <a:pt x="7595" y="4078"/>
                  </a:lnTo>
                  <a:lnTo>
                    <a:pt x="7595" y="4078"/>
                  </a:lnTo>
                  <a:lnTo>
                    <a:pt x="7603" y="4069"/>
                  </a:lnTo>
                  <a:lnTo>
                    <a:pt x="7611" y="4053"/>
                  </a:lnTo>
                  <a:lnTo>
                    <a:pt x="7611" y="4053"/>
                  </a:lnTo>
                  <a:lnTo>
                    <a:pt x="7620" y="4044"/>
                  </a:lnTo>
                  <a:lnTo>
                    <a:pt x="7628" y="4028"/>
                  </a:lnTo>
                  <a:lnTo>
                    <a:pt x="7628" y="4028"/>
                  </a:lnTo>
                  <a:lnTo>
                    <a:pt x="7636" y="4011"/>
                  </a:lnTo>
                  <a:lnTo>
                    <a:pt x="7636" y="4003"/>
                  </a:lnTo>
                  <a:lnTo>
                    <a:pt x="7636" y="4003"/>
                  </a:lnTo>
                  <a:lnTo>
                    <a:pt x="7636" y="3994"/>
                  </a:lnTo>
                  <a:lnTo>
                    <a:pt x="7636" y="3986"/>
                  </a:lnTo>
                  <a:lnTo>
                    <a:pt x="7636" y="3977"/>
                  </a:lnTo>
                  <a:lnTo>
                    <a:pt x="7636" y="3969"/>
                  </a:lnTo>
                  <a:lnTo>
                    <a:pt x="7636" y="3961"/>
                  </a:lnTo>
                  <a:lnTo>
                    <a:pt x="7636" y="3952"/>
                  </a:lnTo>
                  <a:lnTo>
                    <a:pt x="7636" y="3944"/>
                  </a:lnTo>
                  <a:lnTo>
                    <a:pt x="7636" y="3936"/>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36" y="3911"/>
                  </a:lnTo>
                  <a:lnTo>
                    <a:pt x="7628" y="3911"/>
                  </a:lnTo>
                  <a:lnTo>
                    <a:pt x="7620" y="3911"/>
                  </a:lnTo>
                  <a:lnTo>
                    <a:pt x="7620" y="3911"/>
                  </a:lnTo>
                  <a:lnTo>
                    <a:pt x="7611" y="3911"/>
                  </a:lnTo>
                  <a:lnTo>
                    <a:pt x="7595" y="3902"/>
                  </a:lnTo>
                  <a:lnTo>
                    <a:pt x="7578" y="3894"/>
                  </a:lnTo>
                  <a:lnTo>
                    <a:pt x="7561" y="3886"/>
                  </a:lnTo>
                  <a:lnTo>
                    <a:pt x="7536" y="3877"/>
                  </a:lnTo>
                  <a:lnTo>
                    <a:pt x="7519" y="3869"/>
                  </a:lnTo>
                  <a:lnTo>
                    <a:pt x="7494" y="3860"/>
                  </a:lnTo>
                  <a:lnTo>
                    <a:pt x="7469" y="3852"/>
                  </a:lnTo>
                  <a:lnTo>
                    <a:pt x="7469" y="3852"/>
                  </a:lnTo>
                  <a:lnTo>
                    <a:pt x="7444" y="3844"/>
                  </a:lnTo>
                  <a:lnTo>
                    <a:pt x="7419" y="3835"/>
                  </a:lnTo>
                  <a:lnTo>
                    <a:pt x="7394" y="3827"/>
                  </a:lnTo>
                  <a:lnTo>
                    <a:pt x="7361" y="3819"/>
                  </a:lnTo>
                  <a:lnTo>
                    <a:pt x="7336" y="3810"/>
                  </a:lnTo>
                  <a:lnTo>
                    <a:pt x="7302" y="3810"/>
                  </a:lnTo>
                  <a:lnTo>
                    <a:pt x="7277" y="3802"/>
                  </a:lnTo>
                  <a:lnTo>
                    <a:pt x="7244" y="3794"/>
                  </a:lnTo>
                  <a:lnTo>
                    <a:pt x="7219" y="3794"/>
                  </a:lnTo>
                  <a:lnTo>
                    <a:pt x="7185" y="3794"/>
                  </a:lnTo>
                  <a:lnTo>
                    <a:pt x="7152" y="3794"/>
                  </a:lnTo>
                  <a:lnTo>
                    <a:pt x="7118" y="3794"/>
                  </a:lnTo>
                  <a:lnTo>
                    <a:pt x="7085" y="3794"/>
                  </a:lnTo>
                  <a:lnTo>
                    <a:pt x="7051" y="3794"/>
                  </a:lnTo>
                  <a:lnTo>
                    <a:pt x="7043" y="3794"/>
                  </a:lnTo>
                  <a:lnTo>
                    <a:pt x="7018" y="3794"/>
                  </a:lnTo>
                  <a:lnTo>
                    <a:pt x="6985" y="3794"/>
                  </a:lnTo>
                  <a:lnTo>
                    <a:pt x="6951" y="3794"/>
                  </a:lnTo>
                  <a:lnTo>
                    <a:pt x="6918" y="3794"/>
                  </a:lnTo>
                  <a:lnTo>
                    <a:pt x="6851" y="3794"/>
                  </a:lnTo>
                  <a:lnTo>
                    <a:pt x="6784" y="3794"/>
                  </a:lnTo>
                  <a:lnTo>
                    <a:pt x="6717" y="3794"/>
                  </a:lnTo>
                  <a:lnTo>
                    <a:pt x="6366" y="3794"/>
                  </a:lnTo>
                  <a:lnTo>
                    <a:pt x="6300" y="3794"/>
                  </a:lnTo>
                  <a:lnTo>
                    <a:pt x="6241" y="3794"/>
                  </a:lnTo>
                  <a:lnTo>
                    <a:pt x="6174" y="3794"/>
                  </a:lnTo>
                  <a:lnTo>
                    <a:pt x="6107" y="3794"/>
                  </a:lnTo>
                  <a:lnTo>
                    <a:pt x="6041" y="3794"/>
                  </a:lnTo>
                  <a:lnTo>
                    <a:pt x="5982" y="3802"/>
                  </a:lnTo>
                  <a:lnTo>
                    <a:pt x="5915" y="3810"/>
                  </a:lnTo>
                  <a:lnTo>
                    <a:pt x="5857" y="3819"/>
                  </a:lnTo>
                  <a:lnTo>
                    <a:pt x="5790" y="3819"/>
                  </a:lnTo>
                  <a:lnTo>
                    <a:pt x="5723" y="3827"/>
                  </a:lnTo>
                  <a:lnTo>
                    <a:pt x="5665" y="3835"/>
                  </a:lnTo>
                  <a:lnTo>
                    <a:pt x="5598" y="3844"/>
                  </a:lnTo>
                  <a:lnTo>
                    <a:pt x="5539" y="3860"/>
                  </a:lnTo>
                  <a:lnTo>
                    <a:pt x="5473" y="3869"/>
                  </a:lnTo>
                  <a:lnTo>
                    <a:pt x="5414" y="3877"/>
                  </a:lnTo>
                  <a:lnTo>
                    <a:pt x="5347" y="3886"/>
                  </a:lnTo>
                  <a:lnTo>
                    <a:pt x="5289" y="3902"/>
                  </a:lnTo>
                  <a:lnTo>
                    <a:pt x="5230" y="3911"/>
                  </a:lnTo>
                  <a:lnTo>
                    <a:pt x="5163" y="3927"/>
                  </a:lnTo>
                  <a:lnTo>
                    <a:pt x="5105" y="3936"/>
                  </a:lnTo>
                  <a:lnTo>
                    <a:pt x="5047" y="3952"/>
                  </a:lnTo>
                  <a:lnTo>
                    <a:pt x="4980" y="3969"/>
                  </a:lnTo>
                  <a:lnTo>
                    <a:pt x="4921" y="3977"/>
                  </a:lnTo>
                  <a:lnTo>
                    <a:pt x="4863" y="3994"/>
                  </a:lnTo>
                  <a:lnTo>
                    <a:pt x="4796" y="4011"/>
                  </a:lnTo>
                  <a:lnTo>
                    <a:pt x="4737" y="4028"/>
                  </a:lnTo>
                  <a:lnTo>
                    <a:pt x="4679" y="4044"/>
                  </a:lnTo>
                  <a:lnTo>
                    <a:pt x="4620" y="4053"/>
                  </a:lnTo>
                  <a:lnTo>
                    <a:pt x="4554" y="4078"/>
                  </a:lnTo>
                  <a:lnTo>
                    <a:pt x="4495" y="4086"/>
                  </a:lnTo>
                  <a:lnTo>
                    <a:pt x="4370" y="4128"/>
                  </a:lnTo>
                  <a:lnTo>
                    <a:pt x="4253" y="4161"/>
                  </a:lnTo>
                  <a:lnTo>
                    <a:pt x="4128" y="4195"/>
                  </a:lnTo>
                  <a:lnTo>
                    <a:pt x="4002" y="4236"/>
                  </a:lnTo>
                  <a:lnTo>
                    <a:pt x="3885" y="4270"/>
                  </a:lnTo>
                  <a:lnTo>
                    <a:pt x="3635" y="4345"/>
                  </a:lnTo>
                  <a:lnTo>
                    <a:pt x="3384" y="4420"/>
                  </a:lnTo>
                  <a:lnTo>
                    <a:pt x="3259" y="4462"/>
                  </a:lnTo>
                  <a:lnTo>
                    <a:pt x="3125" y="4504"/>
                  </a:lnTo>
                  <a:lnTo>
                    <a:pt x="3000" y="4537"/>
                  </a:lnTo>
                  <a:lnTo>
                    <a:pt x="2866" y="4579"/>
                  </a:lnTo>
                  <a:lnTo>
                    <a:pt x="2741" y="4612"/>
                  </a:lnTo>
                  <a:lnTo>
                    <a:pt x="2607" y="4654"/>
                  </a:lnTo>
                  <a:lnTo>
                    <a:pt x="2582" y="4654"/>
                  </a:lnTo>
                  <a:lnTo>
                    <a:pt x="2549" y="4662"/>
                  </a:lnTo>
                  <a:lnTo>
                    <a:pt x="2524" y="4662"/>
                  </a:lnTo>
                  <a:lnTo>
                    <a:pt x="2473" y="4662"/>
                  </a:lnTo>
                  <a:lnTo>
                    <a:pt x="2432" y="4646"/>
                  </a:lnTo>
                  <a:lnTo>
                    <a:pt x="2398" y="4537"/>
                  </a:lnTo>
                  <a:lnTo>
                    <a:pt x="2365" y="4512"/>
                  </a:lnTo>
                  <a:lnTo>
                    <a:pt x="2365" y="4512"/>
                  </a:lnTo>
                  <a:lnTo>
                    <a:pt x="2331" y="4479"/>
                  </a:lnTo>
                  <a:lnTo>
                    <a:pt x="2306" y="4445"/>
                  </a:lnTo>
                  <a:lnTo>
                    <a:pt x="2290" y="4404"/>
                  </a:lnTo>
                  <a:lnTo>
                    <a:pt x="2281" y="4362"/>
                  </a:lnTo>
                  <a:lnTo>
                    <a:pt x="2281" y="4320"/>
                  </a:lnTo>
                  <a:lnTo>
                    <a:pt x="2281" y="4270"/>
                  </a:lnTo>
                  <a:lnTo>
                    <a:pt x="2290" y="4228"/>
                  </a:lnTo>
                  <a:lnTo>
                    <a:pt x="2290" y="4228"/>
                  </a:lnTo>
                  <a:lnTo>
                    <a:pt x="2306" y="4195"/>
                  </a:lnTo>
                  <a:lnTo>
                    <a:pt x="2323" y="4161"/>
                  </a:lnTo>
                  <a:lnTo>
                    <a:pt x="2348" y="4136"/>
                  </a:lnTo>
                  <a:lnTo>
                    <a:pt x="2373" y="4111"/>
                  </a:lnTo>
                  <a:lnTo>
                    <a:pt x="2390" y="4094"/>
                  </a:lnTo>
                  <a:lnTo>
                    <a:pt x="2432" y="4078"/>
                  </a:lnTo>
                  <a:lnTo>
                    <a:pt x="2448" y="4069"/>
                  </a:lnTo>
                  <a:lnTo>
                    <a:pt x="2465" y="4061"/>
                  </a:lnTo>
                  <a:lnTo>
                    <a:pt x="2499" y="4044"/>
                  </a:lnTo>
                  <a:lnTo>
                    <a:pt x="2582" y="4011"/>
                  </a:lnTo>
                  <a:lnTo>
                    <a:pt x="2616" y="3994"/>
                  </a:lnTo>
                  <a:lnTo>
                    <a:pt x="2624" y="3994"/>
                  </a:lnTo>
                  <a:lnTo>
                    <a:pt x="2624" y="3994"/>
                  </a:lnTo>
                  <a:lnTo>
                    <a:pt x="2624" y="3994"/>
                  </a:lnTo>
                  <a:lnTo>
                    <a:pt x="2632" y="3994"/>
                  </a:lnTo>
                  <a:lnTo>
                    <a:pt x="2824" y="3919"/>
                  </a:lnTo>
                  <a:lnTo>
                    <a:pt x="2925" y="3877"/>
                  </a:lnTo>
                  <a:lnTo>
                    <a:pt x="2966" y="3860"/>
                  </a:lnTo>
                  <a:lnTo>
                    <a:pt x="3016" y="3835"/>
                  </a:lnTo>
                  <a:lnTo>
                    <a:pt x="3092" y="3802"/>
                  </a:lnTo>
                  <a:lnTo>
                    <a:pt x="3167" y="3769"/>
                  </a:lnTo>
                  <a:lnTo>
                    <a:pt x="3242" y="3735"/>
                  </a:lnTo>
                  <a:lnTo>
                    <a:pt x="3317" y="3693"/>
                  </a:lnTo>
                  <a:lnTo>
                    <a:pt x="3392" y="3660"/>
                  </a:lnTo>
                  <a:lnTo>
                    <a:pt x="3451" y="3627"/>
                  </a:lnTo>
                  <a:lnTo>
                    <a:pt x="3459" y="3618"/>
                  </a:lnTo>
                  <a:lnTo>
                    <a:pt x="3534" y="3576"/>
                  </a:lnTo>
                  <a:lnTo>
                    <a:pt x="3601" y="3535"/>
                  </a:lnTo>
                  <a:lnTo>
                    <a:pt x="3668" y="3493"/>
                  </a:lnTo>
                  <a:lnTo>
                    <a:pt x="3735" y="3451"/>
                  </a:lnTo>
                  <a:lnTo>
                    <a:pt x="3810" y="3401"/>
                  </a:lnTo>
                  <a:lnTo>
                    <a:pt x="3877" y="3359"/>
                  </a:lnTo>
                  <a:lnTo>
                    <a:pt x="3944" y="3309"/>
                  </a:lnTo>
                  <a:lnTo>
                    <a:pt x="4011" y="3267"/>
                  </a:lnTo>
                  <a:lnTo>
                    <a:pt x="4077" y="3217"/>
                  </a:lnTo>
                  <a:lnTo>
                    <a:pt x="4144" y="3167"/>
                  </a:lnTo>
                  <a:lnTo>
                    <a:pt x="4169" y="3150"/>
                  </a:lnTo>
                  <a:lnTo>
                    <a:pt x="4194" y="3125"/>
                  </a:lnTo>
                  <a:lnTo>
                    <a:pt x="4219" y="3109"/>
                  </a:lnTo>
                  <a:lnTo>
                    <a:pt x="4245" y="3084"/>
                  </a:lnTo>
                  <a:lnTo>
                    <a:pt x="4278" y="3059"/>
                  </a:lnTo>
                  <a:lnTo>
                    <a:pt x="4311" y="3025"/>
                  </a:lnTo>
                  <a:lnTo>
                    <a:pt x="4345" y="3000"/>
                  </a:lnTo>
                  <a:lnTo>
                    <a:pt x="4378" y="2967"/>
                  </a:lnTo>
                  <a:lnTo>
                    <a:pt x="4412" y="2933"/>
                  </a:lnTo>
                  <a:lnTo>
                    <a:pt x="4453" y="2891"/>
                  </a:lnTo>
                  <a:lnTo>
                    <a:pt x="4495" y="2858"/>
                  </a:lnTo>
                  <a:lnTo>
                    <a:pt x="4529" y="2816"/>
                  </a:lnTo>
                  <a:lnTo>
                    <a:pt x="4570" y="2774"/>
                  </a:lnTo>
                  <a:lnTo>
                    <a:pt x="4612" y="2733"/>
                  </a:lnTo>
                  <a:lnTo>
                    <a:pt x="4654" y="2691"/>
                  </a:lnTo>
                  <a:lnTo>
                    <a:pt x="4696" y="2649"/>
                  </a:lnTo>
                  <a:lnTo>
                    <a:pt x="4746" y="2599"/>
                  </a:lnTo>
                  <a:lnTo>
                    <a:pt x="4788" y="2557"/>
                  </a:lnTo>
                  <a:lnTo>
                    <a:pt x="4829" y="2507"/>
                  </a:lnTo>
                  <a:lnTo>
                    <a:pt x="4871" y="2457"/>
                  </a:lnTo>
                  <a:lnTo>
                    <a:pt x="4921" y="2407"/>
                  </a:lnTo>
                  <a:lnTo>
                    <a:pt x="4963" y="2357"/>
                  </a:lnTo>
                  <a:lnTo>
                    <a:pt x="5005" y="2298"/>
                  </a:lnTo>
                  <a:lnTo>
                    <a:pt x="5047" y="2248"/>
                  </a:lnTo>
                  <a:lnTo>
                    <a:pt x="5088" y="2198"/>
                  </a:lnTo>
                  <a:lnTo>
                    <a:pt x="5130" y="2140"/>
                  </a:lnTo>
                  <a:lnTo>
                    <a:pt x="5172" y="2089"/>
                  </a:lnTo>
                  <a:lnTo>
                    <a:pt x="5214" y="2031"/>
                  </a:lnTo>
                  <a:lnTo>
                    <a:pt x="5255" y="1972"/>
                  </a:lnTo>
                  <a:lnTo>
                    <a:pt x="5289" y="1922"/>
                  </a:lnTo>
                  <a:lnTo>
                    <a:pt x="5306" y="1889"/>
                  </a:lnTo>
                  <a:lnTo>
                    <a:pt x="5331" y="1864"/>
                  </a:lnTo>
                  <a:lnTo>
                    <a:pt x="5347" y="1839"/>
                  </a:lnTo>
                  <a:lnTo>
                    <a:pt x="5364" y="1805"/>
                  </a:lnTo>
                  <a:lnTo>
                    <a:pt x="5381" y="1780"/>
                  </a:lnTo>
                  <a:lnTo>
                    <a:pt x="5397" y="1755"/>
                  </a:lnTo>
                  <a:lnTo>
                    <a:pt x="5414" y="1722"/>
                  </a:lnTo>
                  <a:lnTo>
                    <a:pt x="5431" y="1697"/>
                  </a:lnTo>
                  <a:lnTo>
                    <a:pt x="5448" y="1672"/>
                  </a:lnTo>
                  <a:lnTo>
                    <a:pt x="5464" y="1638"/>
                  </a:lnTo>
                  <a:lnTo>
                    <a:pt x="5481" y="1613"/>
                  </a:lnTo>
                  <a:lnTo>
                    <a:pt x="5489" y="1588"/>
                  </a:lnTo>
                  <a:lnTo>
                    <a:pt x="5506" y="1563"/>
                  </a:lnTo>
                  <a:lnTo>
                    <a:pt x="5523" y="1530"/>
                  </a:lnTo>
                  <a:lnTo>
                    <a:pt x="5531" y="1505"/>
                  </a:lnTo>
                  <a:lnTo>
                    <a:pt x="5548" y="1480"/>
                  </a:lnTo>
                  <a:lnTo>
                    <a:pt x="5556" y="1455"/>
                  </a:lnTo>
                  <a:lnTo>
                    <a:pt x="5573" y="1421"/>
                  </a:lnTo>
                  <a:lnTo>
                    <a:pt x="5581" y="1396"/>
                  </a:lnTo>
                  <a:lnTo>
                    <a:pt x="5590" y="1371"/>
                  </a:lnTo>
                  <a:lnTo>
                    <a:pt x="5606" y="1346"/>
                  </a:lnTo>
                  <a:lnTo>
                    <a:pt x="5615" y="1321"/>
                  </a:lnTo>
                  <a:lnTo>
                    <a:pt x="5623" y="1296"/>
                  </a:lnTo>
                  <a:lnTo>
                    <a:pt x="5631" y="1271"/>
                  </a:lnTo>
                  <a:lnTo>
                    <a:pt x="5640" y="1246"/>
                  </a:lnTo>
                  <a:lnTo>
                    <a:pt x="5648" y="1221"/>
                  </a:lnTo>
                  <a:lnTo>
                    <a:pt x="5656" y="1196"/>
                  </a:lnTo>
                  <a:lnTo>
                    <a:pt x="5656" y="1170"/>
                  </a:lnTo>
                  <a:lnTo>
                    <a:pt x="5665" y="1145"/>
                  </a:lnTo>
                  <a:lnTo>
                    <a:pt x="5665" y="1120"/>
                  </a:lnTo>
                  <a:lnTo>
                    <a:pt x="5665" y="1095"/>
                  </a:lnTo>
                  <a:lnTo>
                    <a:pt x="5665" y="1079"/>
                  </a:lnTo>
                  <a:lnTo>
                    <a:pt x="5665" y="1054"/>
                  </a:lnTo>
                  <a:lnTo>
                    <a:pt x="5665" y="1028"/>
                  </a:lnTo>
                  <a:lnTo>
                    <a:pt x="5665" y="1012"/>
                  </a:lnTo>
                  <a:lnTo>
                    <a:pt x="5665" y="903"/>
                  </a:lnTo>
                  <a:lnTo>
                    <a:pt x="5665" y="886"/>
                  </a:lnTo>
                  <a:lnTo>
                    <a:pt x="5665" y="870"/>
                  </a:lnTo>
                  <a:lnTo>
                    <a:pt x="5665" y="845"/>
                  </a:lnTo>
                  <a:lnTo>
                    <a:pt x="5665" y="828"/>
                  </a:lnTo>
                  <a:lnTo>
                    <a:pt x="5665" y="811"/>
                  </a:lnTo>
                  <a:lnTo>
                    <a:pt x="5665" y="795"/>
                  </a:lnTo>
                  <a:lnTo>
                    <a:pt x="5656" y="778"/>
                  </a:lnTo>
                  <a:lnTo>
                    <a:pt x="5656" y="761"/>
                  </a:lnTo>
                  <a:lnTo>
                    <a:pt x="5648" y="744"/>
                  </a:lnTo>
                  <a:lnTo>
                    <a:pt x="5640" y="728"/>
                  </a:lnTo>
                  <a:lnTo>
                    <a:pt x="5631" y="711"/>
                  </a:lnTo>
                  <a:lnTo>
                    <a:pt x="5623" y="703"/>
                  </a:lnTo>
                  <a:lnTo>
                    <a:pt x="5615" y="686"/>
                  </a:lnTo>
                  <a:lnTo>
                    <a:pt x="5606" y="669"/>
                  </a:lnTo>
                  <a:lnTo>
                    <a:pt x="5598" y="653"/>
                  </a:lnTo>
                  <a:lnTo>
                    <a:pt x="5581" y="636"/>
                  </a:lnTo>
                  <a:lnTo>
                    <a:pt x="5573" y="627"/>
                  </a:lnTo>
                  <a:lnTo>
                    <a:pt x="5556" y="611"/>
                  </a:lnTo>
                  <a:lnTo>
                    <a:pt x="5548" y="594"/>
                  </a:lnTo>
                  <a:lnTo>
                    <a:pt x="5531" y="586"/>
                  </a:lnTo>
                  <a:lnTo>
                    <a:pt x="5514" y="569"/>
                  </a:lnTo>
                  <a:lnTo>
                    <a:pt x="5498" y="552"/>
                  </a:lnTo>
                  <a:lnTo>
                    <a:pt x="5481" y="544"/>
                  </a:lnTo>
                  <a:lnTo>
                    <a:pt x="5456" y="527"/>
                  </a:lnTo>
                  <a:lnTo>
                    <a:pt x="5439" y="511"/>
                  </a:lnTo>
                  <a:lnTo>
                    <a:pt x="5414" y="502"/>
                  </a:lnTo>
                  <a:lnTo>
                    <a:pt x="5397" y="485"/>
                  </a:lnTo>
                  <a:lnTo>
                    <a:pt x="5372" y="477"/>
                  </a:lnTo>
                  <a:lnTo>
                    <a:pt x="5356" y="477"/>
                  </a:lnTo>
                  <a:lnTo>
                    <a:pt x="5347" y="469"/>
                  </a:lnTo>
                  <a:lnTo>
                    <a:pt x="5339" y="469"/>
                  </a:lnTo>
                  <a:lnTo>
                    <a:pt x="5322" y="460"/>
                  </a:lnTo>
                  <a:lnTo>
                    <a:pt x="5314" y="460"/>
                  </a:lnTo>
                  <a:lnTo>
                    <a:pt x="5297" y="460"/>
                  </a:lnTo>
                  <a:lnTo>
                    <a:pt x="5289" y="460"/>
                  </a:lnTo>
                  <a:lnTo>
                    <a:pt x="5280" y="460"/>
                  </a:lnTo>
                  <a:lnTo>
                    <a:pt x="5264" y="460"/>
                  </a:lnTo>
                  <a:lnTo>
                    <a:pt x="5255" y="460"/>
                  </a:lnTo>
                  <a:lnTo>
                    <a:pt x="5239" y="460"/>
                  </a:lnTo>
                  <a:lnTo>
                    <a:pt x="5222" y="460"/>
                  </a:lnTo>
                  <a:lnTo>
                    <a:pt x="5214" y="460"/>
                  </a:lnTo>
                  <a:lnTo>
                    <a:pt x="5197" y="460"/>
                  </a:lnTo>
                  <a:lnTo>
                    <a:pt x="5172" y="460"/>
                  </a:lnTo>
                  <a:lnTo>
                    <a:pt x="5147" y="460"/>
                  </a:lnTo>
                  <a:lnTo>
                    <a:pt x="5113" y="460"/>
                  </a:lnTo>
                  <a:lnTo>
                    <a:pt x="5088" y="460"/>
                  </a:lnTo>
                  <a:lnTo>
                    <a:pt x="5055" y="460"/>
                  </a:lnTo>
                  <a:lnTo>
                    <a:pt x="4896" y="460"/>
                  </a:lnTo>
                  <a:lnTo>
                    <a:pt x="4863" y="460"/>
                  </a:lnTo>
                  <a:lnTo>
                    <a:pt x="4829" y="460"/>
                  </a:lnTo>
                  <a:lnTo>
                    <a:pt x="4796" y="460"/>
                  </a:lnTo>
                  <a:lnTo>
                    <a:pt x="4762" y="460"/>
                  </a:lnTo>
                  <a:lnTo>
                    <a:pt x="4721" y="460"/>
                  </a:lnTo>
                  <a:lnTo>
                    <a:pt x="4687" y="469"/>
                  </a:lnTo>
                  <a:lnTo>
                    <a:pt x="4654" y="477"/>
                  </a:lnTo>
                  <a:lnTo>
                    <a:pt x="4620" y="485"/>
                  </a:lnTo>
                  <a:lnTo>
                    <a:pt x="4579" y="494"/>
                  </a:lnTo>
                  <a:lnTo>
                    <a:pt x="4545" y="502"/>
                  </a:lnTo>
                  <a:lnTo>
                    <a:pt x="4504" y="511"/>
                  </a:lnTo>
                  <a:lnTo>
                    <a:pt x="4470" y="519"/>
                  </a:lnTo>
                  <a:lnTo>
                    <a:pt x="4437" y="527"/>
                  </a:lnTo>
                  <a:lnTo>
                    <a:pt x="4395" y="544"/>
                  </a:lnTo>
                  <a:lnTo>
                    <a:pt x="4361" y="552"/>
                  </a:lnTo>
                  <a:lnTo>
                    <a:pt x="4328" y="569"/>
                  </a:lnTo>
                  <a:lnTo>
                    <a:pt x="4286" y="577"/>
                  </a:lnTo>
                  <a:lnTo>
                    <a:pt x="4253" y="594"/>
                  </a:lnTo>
                  <a:lnTo>
                    <a:pt x="4211" y="602"/>
                  </a:lnTo>
                  <a:lnTo>
                    <a:pt x="4178" y="569"/>
                  </a:lnTo>
                  <a:lnTo>
                    <a:pt x="4161" y="577"/>
                  </a:lnTo>
                  <a:lnTo>
                    <a:pt x="4136" y="586"/>
                  </a:lnTo>
                  <a:lnTo>
                    <a:pt x="4103" y="594"/>
                  </a:lnTo>
                  <a:lnTo>
                    <a:pt x="4069" y="611"/>
                  </a:lnTo>
                  <a:lnTo>
                    <a:pt x="4036" y="627"/>
                  </a:lnTo>
                  <a:lnTo>
                    <a:pt x="3994" y="644"/>
                  </a:lnTo>
                  <a:lnTo>
                    <a:pt x="3961" y="661"/>
                  </a:lnTo>
                  <a:lnTo>
                    <a:pt x="3927" y="678"/>
                  </a:lnTo>
                  <a:lnTo>
                    <a:pt x="3894" y="694"/>
                  </a:lnTo>
                  <a:lnTo>
                    <a:pt x="3860" y="711"/>
                  </a:lnTo>
                  <a:lnTo>
                    <a:pt x="3827" y="728"/>
                  </a:lnTo>
                  <a:lnTo>
                    <a:pt x="3793" y="744"/>
                  </a:lnTo>
                  <a:lnTo>
                    <a:pt x="3760" y="761"/>
                  </a:lnTo>
                  <a:lnTo>
                    <a:pt x="3727" y="778"/>
                  </a:lnTo>
                  <a:lnTo>
                    <a:pt x="3693" y="795"/>
                  </a:lnTo>
                  <a:lnTo>
                    <a:pt x="3668" y="811"/>
                  </a:lnTo>
                  <a:lnTo>
                    <a:pt x="3635" y="836"/>
                  </a:lnTo>
                  <a:lnTo>
                    <a:pt x="3601" y="853"/>
                  </a:lnTo>
                  <a:lnTo>
                    <a:pt x="3576" y="870"/>
                  </a:lnTo>
                  <a:lnTo>
                    <a:pt x="3551" y="886"/>
                  </a:lnTo>
                  <a:lnTo>
                    <a:pt x="3518" y="903"/>
                  </a:lnTo>
                  <a:lnTo>
                    <a:pt x="3493" y="920"/>
                  </a:lnTo>
                  <a:lnTo>
                    <a:pt x="3468" y="937"/>
                  </a:lnTo>
                  <a:lnTo>
                    <a:pt x="3443" y="953"/>
                  </a:lnTo>
                  <a:lnTo>
                    <a:pt x="3417" y="978"/>
                  </a:lnTo>
                  <a:lnTo>
                    <a:pt x="3392" y="995"/>
                  </a:lnTo>
                  <a:lnTo>
                    <a:pt x="3367" y="1012"/>
                  </a:lnTo>
                  <a:lnTo>
                    <a:pt x="3351" y="1028"/>
                  </a:lnTo>
                  <a:lnTo>
                    <a:pt x="3292" y="1070"/>
                  </a:lnTo>
                  <a:lnTo>
                    <a:pt x="3242" y="1112"/>
                  </a:lnTo>
                  <a:lnTo>
                    <a:pt x="3184" y="1154"/>
                  </a:lnTo>
                  <a:lnTo>
                    <a:pt x="3133" y="1196"/>
                  </a:lnTo>
                  <a:lnTo>
                    <a:pt x="3083" y="1237"/>
                  </a:lnTo>
                  <a:lnTo>
                    <a:pt x="3025" y="1287"/>
                  </a:lnTo>
                  <a:lnTo>
                    <a:pt x="2975" y="1329"/>
                  </a:lnTo>
                  <a:lnTo>
                    <a:pt x="2925" y="1379"/>
                  </a:lnTo>
                  <a:lnTo>
                    <a:pt x="2874" y="1429"/>
                  </a:lnTo>
                  <a:lnTo>
                    <a:pt x="2824" y="1471"/>
                  </a:lnTo>
                  <a:lnTo>
                    <a:pt x="2774" y="1521"/>
                  </a:lnTo>
                  <a:lnTo>
                    <a:pt x="2724" y="1571"/>
                  </a:lnTo>
                  <a:lnTo>
                    <a:pt x="2674" y="1613"/>
                  </a:lnTo>
                  <a:lnTo>
                    <a:pt x="2624" y="1663"/>
                  </a:lnTo>
                  <a:lnTo>
                    <a:pt x="2574" y="1714"/>
                  </a:lnTo>
                  <a:lnTo>
                    <a:pt x="2532" y="1764"/>
                  </a:lnTo>
                  <a:lnTo>
                    <a:pt x="2482" y="1814"/>
                  </a:lnTo>
                  <a:lnTo>
                    <a:pt x="2432" y="1864"/>
                  </a:lnTo>
                  <a:lnTo>
                    <a:pt x="2390" y="1914"/>
                  </a:lnTo>
                  <a:lnTo>
                    <a:pt x="2340" y="1972"/>
                  </a:lnTo>
                  <a:lnTo>
                    <a:pt x="2298" y="2023"/>
                  </a:lnTo>
                  <a:lnTo>
                    <a:pt x="2248" y="2073"/>
                  </a:lnTo>
                  <a:lnTo>
                    <a:pt x="2206" y="2123"/>
                  </a:lnTo>
                  <a:lnTo>
                    <a:pt x="2164" y="2181"/>
                  </a:lnTo>
                  <a:lnTo>
                    <a:pt x="2123" y="2231"/>
                  </a:lnTo>
                  <a:lnTo>
                    <a:pt x="2072" y="2290"/>
                  </a:lnTo>
                  <a:lnTo>
                    <a:pt x="2031" y="2340"/>
                  </a:lnTo>
                  <a:lnTo>
                    <a:pt x="1989" y="2399"/>
                  </a:lnTo>
                  <a:lnTo>
                    <a:pt x="1947" y="2449"/>
                  </a:lnTo>
                  <a:lnTo>
                    <a:pt x="1905" y="2507"/>
                  </a:lnTo>
                  <a:lnTo>
                    <a:pt x="1864" y="2566"/>
                  </a:lnTo>
                  <a:lnTo>
                    <a:pt x="1822" y="2616"/>
                  </a:lnTo>
                  <a:lnTo>
                    <a:pt x="1780" y="2674"/>
                  </a:lnTo>
                  <a:lnTo>
                    <a:pt x="1738" y="2733"/>
                  </a:lnTo>
                  <a:lnTo>
                    <a:pt x="1705" y="2791"/>
                  </a:lnTo>
                  <a:lnTo>
                    <a:pt x="1663" y="2841"/>
                  </a:lnTo>
                  <a:lnTo>
                    <a:pt x="1621" y="2900"/>
                  </a:lnTo>
                  <a:lnTo>
                    <a:pt x="1580" y="2958"/>
                  </a:lnTo>
                  <a:lnTo>
                    <a:pt x="1546" y="3017"/>
                  </a:lnTo>
                  <a:lnTo>
                    <a:pt x="1504" y="3075"/>
                  </a:lnTo>
                  <a:lnTo>
                    <a:pt x="1471" y="3134"/>
                  </a:lnTo>
                  <a:lnTo>
                    <a:pt x="1429" y="3192"/>
                  </a:lnTo>
                  <a:lnTo>
                    <a:pt x="1396" y="3251"/>
                  </a:lnTo>
                  <a:lnTo>
                    <a:pt x="1362" y="3317"/>
                  </a:lnTo>
                  <a:lnTo>
                    <a:pt x="1321" y="3376"/>
                  </a:lnTo>
                  <a:lnTo>
                    <a:pt x="1287" y="3434"/>
                  </a:lnTo>
                  <a:lnTo>
                    <a:pt x="1254" y="3493"/>
                  </a:lnTo>
                  <a:lnTo>
                    <a:pt x="1212" y="3560"/>
                  </a:lnTo>
                  <a:lnTo>
                    <a:pt x="1179" y="3618"/>
                  </a:lnTo>
                  <a:lnTo>
                    <a:pt x="1145" y="3677"/>
                  </a:lnTo>
                  <a:lnTo>
                    <a:pt x="1112" y="3735"/>
                  </a:lnTo>
                  <a:lnTo>
                    <a:pt x="1078" y="3802"/>
                  </a:lnTo>
                  <a:lnTo>
                    <a:pt x="1045" y="3860"/>
                  </a:lnTo>
                  <a:lnTo>
                    <a:pt x="1012" y="3927"/>
                  </a:lnTo>
                  <a:lnTo>
                    <a:pt x="978" y="3986"/>
                  </a:lnTo>
                  <a:lnTo>
                    <a:pt x="953" y="4044"/>
                  </a:lnTo>
                  <a:lnTo>
                    <a:pt x="920" y="4111"/>
                  </a:lnTo>
                  <a:lnTo>
                    <a:pt x="886" y="4170"/>
                  </a:lnTo>
                  <a:lnTo>
                    <a:pt x="853" y="4236"/>
                  </a:lnTo>
                  <a:lnTo>
                    <a:pt x="828" y="4295"/>
                  </a:lnTo>
                  <a:lnTo>
                    <a:pt x="794" y="4362"/>
                  </a:lnTo>
                  <a:lnTo>
                    <a:pt x="769" y="4429"/>
                  </a:lnTo>
                  <a:lnTo>
                    <a:pt x="736" y="4487"/>
                  </a:lnTo>
                  <a:lnTo>
                    <a:pt x="711" y="4554"/>
                  </a:lnTo>
                  <a:lnTo>
                    <a:pt x="669" y="4646"/>
                  </a:lnTo>
                  <a:lnTo>
                    <a:pt x="619" y="4746"/>
                  </a:lnTo>
                  <a:lnTo>
                    <a:pt x="577" y="4846"/>
                  </a:lnTo>
                  <a:lnTo>
                    <a:pt x="552" y="4896"/>
                  </a:lnTo>
                  <a:lnTo>
                    <a:pt x="527" y="4955"/>
                  </a:lnTo>
                  <a:lnTo>
                    <a:pt x="510" y="5005"/>
                  </a:lnTo>
                  <a:lnTo>
                    <a:pt x="502" y="5022"/>
                  </a:lnTo>
                  <a:lnTo>
                    <a:pt x="485" y="5055"/>
                  </a:lnTo>
                  <a:lnTo>
                    <a:pt x="460" y="5114"/>
                  </a:lnTo>
                  <a:lnTo>
                    <a:pt x="435" y="5164"/>
                  </a:lnTo>
                  <a:lnTo>
                    <a:pt x="410" y="5214"/>
                  </a:lnTo>
                  <a:lnTo>
                    <a:pt x="393" y="5272"/>
                  </a:lnTo>
                  <a:lnTo>
                    <a:pt x="368" y="5322"/>
                  </a:lnTo>
                  <a:lnTo>
                    <a:pt x="352" y="5381"/>
                  </a:lnTo>
                  <a:lnTo>
                    <a:pt x="326" y="5431"/>
                  </a:lnTo>
                  <a:lnTo>
                    <a:pt x="310" y="5490"/>
                  </a:lnTo>
                  <a:lnTo>
                    <a:pt x="293" y="5540"/>
                  </a:lnTo>
                  <a:lnTo>
                    <a:pt x="276" y="5598"/>
                  </a:lnTo>
                  <a:lnTo>
                    <a:pt x="268" y="5623"/>
                  </a:lnTo>
                  <a:lnTo>
                    <a:pt x="260" y="5648"/>
                  </a:lnTo>
                  <a:lnTo>
                    <a:pt x="251" y="5682"/>
                  </a:lnTo>
                  <a:lnTo>
                    <a:pt x="243" y="5707"/>
                  </a:lnTo>
                  <a:lnTo>
                    <a:pt x="235" y="5732"/>
                  </a:lnTo>
                  <a:lnTo>
                    <a:pt x="226" y="5757"/>
                  </a:lnTo>
                  <a:lnTo>
                    <a:pt x="226" y="5790"/>
                  </a:lnTo>
                  <a:lnTo>
                    <a:pt x="218" y="5815"/>
                  </a:lnTo>
                  <a:lnTo>
                    <a:pt x="218" y="5832"/>
                  </a:lnTo>
                  <a:lnTo>
                    <a:pt x="218" y="5840"/>
                  </a:lnTo>
                  <a:lnTo>
                    <a:pt x="210" y="5865"/>
                  </a:lnTo>
                  <a:lnTo>
                    <a:pt x="201" y="5891"/>
                  </a:lnTo>
                  <a:lnTo>
                    <a:pt x="193" y="5916"/>
                  </a:lnTo>
                  <a:lnTo>
                    <a:pt x="184" y="5941"/>
                  </a:lnTo>
                  <a:lnTo>
                    <a:pt x="176" y="5974"/>
                  </a:lnTo>
                  <a:lnTo>
                    <a:pt x="168" y="5999"/>
                  </a:lnTo>
                  <a:lnTo>
                    <a:pt x="159" y="6024"/>
                  </a:lnTo>
                  <a:lnTo>
                    <a:pt x="159" y="6049"/>
                  </a:lnTo>
                  <a:lnTo>
                    <a:pt x="159" y="6074"/>
                  </a:lnTo>
                  <a:lnTo>
                    <a:pt x="159" y="6099"/>
                  </a:lnTo>
                  <a:lnTo>
                    <a:pt x="159" y="6124"/>
                  </a:lnTo>
                  <a:lnTo>
                    <a:pt x="159" y="6150"/>
                  </a:lnTo>
                  <a:lnTo>
                    <a:pt x="159" y="6175"/>
                  </a:lnTo>
                  <a:lnTo>
                    <a:pt x="159" y="6175"/>
                  </a:lnTo>
                  <a:lnTo>
                    <a:pt x="159" y="6208"/>
                  </a:lnTo>
                  <a:lnTo>
                    <a:pt x="159" y="6233"/>
                  </a:lnTo>
                  <a:lnTo>
                    <a:pt x="93" y="6300"/>
                  </a:lnTo>
                  <a:lnTo>
                    <a:pt x="26" y="6241"/>
                  </a:lnTo>
                  <a:lnTo>
                    <a:pt x="17" y="6216"/>
                  </a:lnTo>
                  <a:lnTo>
                    <a:pt x="9" y="6191"/>
                  </a:lnTo>
                  <a:lnTo>
                    <a:pt x="9" y="6158"/>
                  </a:lnTo>
                  <a:lnTo>
                    <a:pt x="1" y="6133"/>
                  </a:lnTo>
                  <a:lnTo>
                    <a:pt x="1" y="6099"/>
                  </a:lnTo>
                  <a:lnTo>
                    <a:pt x="1" y="6074"/>
                  </a:lnTo>
                  <a:lnTo>
                    <a:pt x="1" y="6041"/>
                  </a:lnTo>
                  <a:lnTo>
                    <a:pt x="1" y="6016"/>
                  </a:lnTo>
                  <a:lnTo>
                    <a:pt x="1" y="5982"/>
                  </a:lnTo>
                  <a:lnTo>
                    <a:pt x="1" y="5957"/>
                  </a:lnTo>
                  <a:lnTo>
                    <a:pt x="1" y="5924"/>
                  </a:lnTo>
                  <a:lnTo>
                    <a:pt x="1" y="5899"/>
                  </a:lnTo>
                  <a:lnTo>
                    <a:pt x="1" y="5865"/>
                  </a:lnTo>
                  <a:lnTo>
                    <a:pt x="1" y="5832"/>
                  </a:lnTo>
                  <a:lnTo>
                    <a:pt x="1" y="5790"/>
                  </a:lnTo>
                  <a:lnTo>
                    <a:pt x="1" y="5765"/>
                  </a:lnTo>
                  <a:lnTo>
                    <a:pt x="1" y="5740"/>
                  </a:lnTo>
                  <a:lnTo>
                    <a:pt x="1" y="5707"/>
                  </a:lnTo>
                  <a:lnTo>
                    <a:pt x="1" y="5673"/>
                  </a:lnTo>
                  <a:lnTo>
                    <a:pt x="1" y="5648"/>
                  </a:lnTo>
                  <a:lnTo>
                    <a:pt x="9" y="5615"/>
                  </a:lnTo>
                  <a:lnTo>
                    <a:pt x="9" y="5590"/>
                  </a:lnTo>
                  <a:lnTo>
                    <a:pt x="17" y="5556"/>
                  </a:lnTo>
                  <a:lnTo>
                    <a:pt x="26" y="5523"/>
                  </a:lnTo>
                  <a:lnTo>
                    <a:pt x="34" y="5464"/>
                  </a:lnTo>
                  <a:lnTo>
                    <a:pt x="51" y="5406"/>
                  </a:lnTo>
                  <a:lnTo>
                    <a:pt x="68" y="5348"/>
                  </a:lnTo>
                  <a:lnTo>
                    <a:pt x="84" y="5281"/>
                  </a:lnTo>
                  <a:lnTo>
                    <a:pt x="101" y="5222"/>
                  </a:lnTo>
                  <a:lnTo>
                    <a:pt x="126" y="5164"/>
                  </a:lnTo>
                  <a:lnTo>
                    <a:pt x="143" y="5105"/>
                  </a:lnTo>
                  <a:lnTo>
                    <a:pt x="159" y="5047"/>
                  </a:lnTo>
                  <a:lnTo>
                    <a:pt x="184" y="4988"/>
                  </a:lnTo>
                  <a:lnTo>
                    <a:pt x="201" y="4930"/>
                  </a:lnTo>
                  <a:lnTo>
                    <a:pt x="218" y="4896"/>
                  </a:lnTo>
                  <a:lnTo>
                    <a:pt x="226" y="4871"/>
                  </a:lnTo>
                  <a:lnTo>
                    <a:pt x="243" y="4813"/>
                  </a:lnTo>
                  <a:lnTo>
                    <a:pt x="268" y="4763"/>
                  </a:lnTo>
                  <a:lnTo>
                    <a:pt x="293" y="4704"/>
                  </a:lnTo>
                  <a:lnTo>
                    <a:pt x="335" y="4604"/>
                  </a:lnTo>
                  <a:lnTo>
                    <a:pt x="385" y="4495"/>
                  </a:lnTo>
                  <a:lnTo>
                    <a:pt x="427" y="4404"/>
                  </a:lnTo>
                  <a:lnTo>
                    <a:pt x="452" y="4337"/>
                  </a:lnTo>
                  <a:lnTo>
                    <a:pt x="485" y="4270"/>
                  </a:lnTo>
                  <a:lnTo>
                    <a:pt x="519" y="4211"/>
                  </a:lnTo>
                  <a:lnTo>
                    <a:pt x="544" y="4145"/>
                  </a:lnTo>
                  <a:lnTo>
                    <a:pt x="577" y="4078"/>
                  </a:lnTo>
                  <a:lnTo>
                    <a:pt x="611" y="4011"/>
                  </a:lnTo>
                  <a:lnTo>
                    <a:pt x="636" y="3952"/>
                  </a:lnTo>
                  <a:lnTo>
                    <a:pt x="669" y="3886"/>
                  </a:lnTo>
                  <a:lnTo>
                    <a:pt x="702" y="3819"/>
                  </a:lnTo>
                  <a:lnTo>
                    <a:pt x="736" y="3760"/>
                  </a:lnTo>
                  <a:lnTo>
                    <a:pt x="769" y="3693"/>
                  </a:lnTo>
                  <a:lnTo>
                    <a:pt x="803" y="3627"/>
                  </a:lnTo>
                  <a:lnTo>
                    <a:pt x="836" y="3568"/>
                  </a:lnTo>
                  <a:lnTo>
                    <a:pt x="870" y="3501"/>
                  </a:lnTo>
                  <a:lnTo>
                    <a:pt x="911" y="3434"/>
                  </a:lnTo>
                  <a:lnTo>
                    <a:pt x="945" y="3376"/>
                  </a:lnTo>
                  <a:lnTo>
                    <a:pt x="978" y="3309"/>
                  </a:lnTo>
                  <a:lnTo>
                    <a:pt x="1012" y="3251"/>
                  </a:lnTo>
                  <a:lnTo>
                    <a:pt x="1053" y="3184"/>
                  </a:lnTo>
                  <a:lnTo>
                    <a:pt x="1087" y="3125"/>
                  </a:lnTo>
                  <a:lnTo>
                    <a:pt x="1128" y="3059"/>
                  </a:lnTo>
                  <a:lnTo>
                    <a:pt x="1162" y="3000"/>
                  </a:lnTo>
                  <a:lnTo>
                    <a:pt x="1204" y="2942"/>
                  </a:lnTo>
                  <a:lnTo>
                    <a:pt x="1245" y="2875"/>
                  </a:lnTo>
                  <a:lnTo>
                    <a:pt x="1279" y="2816"/>
                  </a:lnTo>
                  <a:lnTo>
                    <a:pt x="1321" y="2758"/>
                  </a:lnTo>
                  <a:lnTo>
                    <a:pt x="1362" y="2699"/>
                  </a:lnTo>
                  <a:lnTo>
                    <a:pt x="1396" y="2632"/>
                  </a:lnTo>
                  <a:lnTo>
                    <a:pt x="1438" y="2574"/>
                  </a:lnTo>
                  <a:lnTo>
                    <a:pt x="1479" y="2515"/>
                  </a:lnTo>
                  <a:lnTo>
                    <a:pt x="1521" y="2457"/>
                  </a:lnTo>
                  <a:lnTo>
                    <a:pt x="1563" y="2399"/>
                  </a:lnTo>
                  <a:lnTo>
                    <a:pt x="1605" y="2340"/>
                  </a:lnTo>
                  <a:lnTo>
                    <a:pt x="1646" y="2282"/>
                  </a:lnTo>
                  <a:lnTo>
                    <a:pt x="1697" y="2223"/>
                  </a:lnTo>
                  <a:lnTo>
                    <a:pt x="1738" y="2165"/>
                  </a:lnTo>
                  <a:lnTo>
                    <a:pt x="1780" y="2106"/>
                  </a:lnTo>
                  <a:lnTo>
                    <a:pt x="1830" y="2056"/>
                  </a:lnTo>
                  <a:lnTo>
                    <a:pt x="1872" y="1998"/>
                  </a:lnTo>
                  <a:lnTo>
                    <a:pt x="1922" y="1939"/>
                  </a:lnTo>
                  <a:lnTo>
                    <a:pt x="1964" y="1881"/>
                  </a:lnTo>
                  <a:lnTo>
                    <a:pt x="2014" y="1830"/>
                  </a:lnTo>
                  <a:lnTo>
                    <a:pt x="2056" y="1772"/>
                  </a:lnTo>
                  <a:lnTo>
                    <a:pt x="2106" y="1722"/>
                  </a:lnTo>
                  <a:lnTo>
                    <a:pt x="2156" y="1663"/>
                  </a:lnTo>
                  <a:lnTo>
                    <a:pt x="2198" y="1613"/>
                  </a:lnTo>
                  <a:lnTo>
                    <a:pt x="2248" y="1555"/>
                  </a:lnTo>
                  <a:lnTo>
                    <a:pt x="2298" y="1505"/>
                  </a:lnTo>
                  <a:lnTo>
                    <a:pt x="2348" y="1455"/>
                  </a:lnTo>
                  <a:lnTo>
                    <a:pt x="2398" y="1396"/>
                  </a:lnTo>
                  <a:lnTo>
                    <a:pt x="2448" y="1346"/>
                  </a:lnTo>
                  <a:lnTo>
                    <a:pt x="2507" y="1296"/>
                  </a:lnTo>
                  <a:lnTo>
                    <a:pt x="2557" y="1246"/>
                  </a:lnTo>
                  <a:lnTo>
                    <a:pt x="2607" y="1196"/>
                  </a:lnTo>
                  <a:lnTo>
                    <a:pt x="2657" y="1145"/>
                  </a:lnTo>
                  <a:lnTo>
                    <a:pt x="2716" y="1095"/>
                  </a:lnTo>
                  <a:lnTo>
                    <a:pt x="2766" y="1045"/>
                  </a:lnTo>
                  <a:lnTo>
                    <a:pt x="2824" y="995"/>
                  </a:lnTo>
                  <a:lnTo>
                    <a:pt x="2874" y="945"/>
                  </a:lnTo>
                  <a:lnTo>
                    <a:pt x="2933" y="903"/>
                  </a:lnTo>
                  <a:lnTo>
                    <a:pt x="2983" y="853"/>
                  </a:lnTo>
                  <a:lnTo>
                    <a:pt x="3042" y="811"/>
                  </a:lnTo>
                  <a:lnTo>
                    <a:pt x="3100" y="761"/>
                  </a:lnTo>
                  <a:lnTo>
                    <a:pt x="3159" y="719"/>
                  </a:lnTo>
                  <a:lnTo>
                    <a:pt x="3184" y="694"/>
                  </a:lnTo>
                  <a:lnTo>
                    <a:pt x="3209" y="678"/>
                  </a:lnTo>
                  <a:lnTo>
                    <a:pt x="3234" y="661"/>
                  </a:lnTo>
                  <a:lnTo>
                    <a:pt x="3267" y="636"/>
                  </a:lnTo>
                  <a:lnTo>
                    <a:pt x="3292" y="619"/>
                  </a:lnTo>
                  <a:lnTo>
                    <a:pt x="3326" y="594"/>
                  </a:lnTo>
                  <a:lnTo>
                    <a:pt x="3351" y="577"/>
                  </a:lnTo>
                  <a:lnTo>
                    <a:pt x="3384" y="552"/>
                  </a:lnTo>
                  <a:lnTo>
                    <a:pt x="3417" y="536"/>
                  </a:lnTo>
                  <a:lnTo>
                    <a:pt x="3451" y="519"/>
                  </a:lnTo>
                  <a:lnTo>
                    <a:pt x="3484" y="494"/>
                  </a:lnTo>
                  <a:lnTo>
                    <a:pt x="3518" y="477"/>
                  </a:lnTo>
                  <a:lnTo>
                    <a:pt x="3551" y="452"/>
                  </a:lnTo>
                  <a:lnTo>
                    <a:pt x="3585" y="435"/>
                  </a:lnTo>
                  <a:lnTo>
                    <a:pt x="3618" y="419"/>
                  </a:lnTo>
                  <a:lnTo>
                    <a:pt x="3660" y="394"/>
                  </a:lnTo>
                  <a:lnTo>
                    <a:pt x="3693" y="377"/>
                  </a:lnTo>
                  <a:lnTo>
                    <a:pt x="3727" y="360"/>
                  </a:lnTo>
                  <a:lnTo>
                    <a:pt x="3768" y="335"/>
                  </a:lnTo>
                  <a:lnTo>
                    <a:pt x="3802" y="318"/>
                  </a:lnTo>
                  <a:lnTo>
                    <a:pt x="3844" y="302"/>
                  </a:lnTo>
                  <a:lnTo>
                    <a:pt x="3877" y="285"/>
                  </a:lnTo>
                  <a:lnTo>
                    <a:pt x="3919" y="268"/>
                  </a:lnTo>
                  <a:lnTo>
                    <a:pt x="3961" y="252"/>
                  </a:lnTo>
                  <a:lnTo>
                    <a:pt x="4002" y="235"/>
                  </a:lnTo>
                  <a:lnTo>
                    <a:pt x="4036" y="218"/>
                  </a:lnTo>
                  <a:lnTo>
                    <a:pt x="4061" y="201"/>
                  </a:lnTo>
                  <a:lnTo>
                    <a:pt x="4077" y="201"/>
                  </a:lnTo>
                  <a:lnTo>
                    <a:pt x="4119" y="185"/>
                  </a:lnTo>
                  <a:lnTo>
                    <a:pt x="4161" y="168"/>
                  </a:lnTo>
                  <a:lnTo>
                    <a:pt x="4203" y="151"/>
                  </a:lnTo>
                  <a:lnTo>
                    <a:pt x="4245" y="135"/>
                  </a:lnTo>
                  <a:lnTo>
                    <a:pt x="4286" y="126"/>
                  </a:lnTo>
                  <a:lnTo>
                    <a:pt x="4328" y="110"/>
                  </a:lnTo>
                  <a:lnTo>
                    <a:pt x="4370" y="101"/>
                  </a:lnTo>
                  <a:lnTo>
                    <a:pt x="4412" y="84"/>
                  </a:lnTo>
                  <a:lnTo>
                    <a:pt x="4453" y="76"/>
                  </a:lnTo>
                  <a:lnTo>
                    <a:pt x="4495" y="59"/>
                  </a:lnTo>
                  <a:lnTo>
                    <a:pt x="4537" y="51"/>
                  </a:lnTo>
                  <a:lnTo>
                    <a:pt x="4579" y="43"/>
                  </a:lnTo>
                  <a:lnTo>
                    <a:pt x="4620" y="34"/>
                  </a:lnTo>
                  <a:lnTo>
                    <a:pt x="4662" y="26"/>
                  </a:lnTo>
                  <a:lnTo>
                    <a:pt x="4704" y="18"/>
                  </a:lnTo>
                  <a:lnTo>
                    <a:pt x="4746" y="9"/>
                  </a:lnTo>
                  <a:lnTo>
                    <a:pt x="4788" y="1"/>
                  </a:lnTo>
                  <a:lnTo>
                    <a:pt x="4829" y="1"/>
                  </a:lnTo>
                  <a:lnTo>
                    <a:pt x="4871" y="1"/>
                  </a:lnTo>
                  <a:lnTo>
                    <a:pt x="4913" y="1"/>
                  </a:lnTo>
                  <a:lnTo>
                    <a:pt x="4955" y="1"/>
                  </a:lnTo>
                  <a:lnTo>
                    <a:pt x="4996" y="1"/>
                  </a:lnTo>
                  <a:lnTo>
                    <a:pt x="5122" y="1"/>
                  </a:lnTo>
                  <a:lnTo>
                    <a:pt x="5163" y="1"/>
                  </a:lnTo>
                  <a:lnTo>
                    <a:pt x="5205" y="1"/>
                  </a:lnTo>
                  <a:lnTo>
                    <a:pt x="5247" y="1"/>
                  </a:lnTo>
                  <a:lnTo>
                    <a:pt x="5289" y="9"/>
                  </a:lnTo>
                  <a:lnTo>
                    <a:pt x="5322" y="9"/>
                  </a:lnTo>
                  <a:lnTo>
                    <a:pt x="5347" y="9"/>
                  </a:lnTo>
                  <a:lnTo>
                    <a:pt x="5364" y="9"/>
                  </a:lnTo>
                  <a:lnTo>
                    <a:pt x="5389" y="9"/>
                  </a:lnTo>
                  <a:lnTo>
                    <a:pt x="5406" y="9"/>
                  </a:lnTo>
                  <a:lnTo>
                    <a:pt x="5422" y="18"/>
                  </a:lnTo>
                  <a:lnTo>
                    <a:pt x="5448" y="26"/>
                  </a:lnTo>
                  <a:lnTo>
                    <a:pt x="5464" y="34"/>
                  </a:lnTo>
                  <a:lnTo>
                    <a:pt x="5489" y="34"/>
                  </a:lnTo>
                  <a:lnTo>
                    <a:pt x="5506" y="43"/>
                  </a:lnTo>
                  <a:lnTo>
                    <a:pt x="5523" y="51"/>
                  </a:lnTo>
                  <a:lnTo>
                    <a:pt x="5548" y="59"/>
                  </a:lnTo>
                  <a:lnTo>
                    <a:pt x="5564" y="68"/>
                  </a:lnTo>
                  <a:lnTo>
                    <a:pt x="5581" y="76"/>
                  </a:lnTo>
                  <a:lnTo>
                    <a:pt x="5598" y="84"/>
                  </a:lnTo>
                  <a:lnTo>
                    <a:pt x="5631" y="101"/>
                  </a:lnTo>
                  <a:lnTo>
                    <a:pt x="5665" y="126"/>
                  </a:lnTo>
                  <a:lnTo>
                    <a:pt x="5698" y="143"/>
                  </a:lnTo>
                  <a:lnTo>
                    <a:pt x="5732" y="168"/>
                  </a:lnTo>
                  <a:lnTo>
                    <a:pt x="5765" y="185"/>
                  </a:lnTo>
                  <a:lnTo>
                    <a:pt x="5790" y="210"/>
                  </a:lnTo>
                  <a:lnTo>
                    <a:pt x="5823" y="226"/>
                  </a:lnTo>
                  <a:lnTo>
                    <a:pt x="5849" y="252"/>
                  </a:lnTo>
                  <a:lnTo>
                    <a:pt x="5874" y="277"/>
                  </a:lnTo>
                  <a:lnTo>
                    <a:pt x="5899" y="302"/>
                  </a:lnTo>
                  <a:lnTo>
                    <a:pt x="5924" y="327"/>
                  </a:lnTo>
                  <a:lnTo>
                    <a:pt x="5949" y="352"/>
                  </a:lnTo>
                  <a:lnTo>
                    <a:pt x="5965" y="385"/>
                  </a:lnTo>
                  <a:lnTo>
                    <a:pt x="5991" y="410"/>
                  </a:lnTo>
                  <a:lnTo>
                    <a:pt x="6007" y="435"/>
                  </a:lnTo>
                  <a:lnTo>
                    <a:pt x="6024" y="469"/>
                  </a:lnTo>
                  <a:lnTo>
                    <a:pt x="6041" y="494"/>
                  </a:lnTo>
                  <a:lnTo>
                    <a:pt x="6057" y="527"/>
                  </a:lnTo>
                  <a:lnTo>
                    <a:pt x="6066" y="561"/>
                  </a:lnTo>
                  <a:lnTo>
                    <a:pt x="6082" y="586"/>
                  </a:lnTo>
                  <a:lnTo>
                    <a:pt x="6091" y="619"/>
                  </a:lnTo>
                  <a:lnTo>
                    <a:pt x="6107" y="653"/>
                  </a:lnTo>
                  <a:lnTo>
                    <a:pt x="6116" y="678"/>
                  </a:lnTo>
                  <a:lnTo>
                    <a:pt x="6124" y="711"/>
                  </a:lnTo>
                  <a:lnTo>
                    <a:pt x="6124" y="744"/>
                  </a:lnTo>
                  <a:lnTo>
                    <a:pt x="6133" y="778"/>
                  </a:lnTo>
                  <a:lnTo>
                    <a:pt x="6133" y="811"/>
                  </a:lnTo>
                  <a:lnTo>
                    <a:pt x="6133" y="845"/>
                  </a:lnTo>
                  <a:lnTo>
                    <a:pt x="6133" y="870"/>
                  </a:lnTo>
                  <a:lnTo>
                    <a:pt x="6133" y="987"/>
                  </a:lnTo>
                  <a:lnTo>
                    <a:pt x="6133" y="1020"/>
                  </a:lnTo>
                  <a:lnTo>
                    <a:pt x="6133" y="1054"/>
                  </a:lnTo>
                  <a:lnTo>
                    <a:pt x="6133" y="1087"/>
                  </a:lnTo>
                  <a:lnTo>
                    <a:pt x="6133" y="1112"/>
                  </a:lnTo>
                  <a:lnTo>
                    <a:pt x="6133" y="1145"/>
                  </a:lnTo>
                  <a:lnTo>
                    <a:pt x="6124" y="1179"/>
                  </a:lnTo>
                  <a:lnTo>
                    <a:pt x="6124" y="1212"/>
                  </a:lnTo>
                  <a:lnTo>
                    <a:pt x="6116" y="1246"/>
                  </a:lnTo>
                  <a:lnTo>
                    <a:pt x="6107" y="1279"/>
                  </a:lnTo>
                  <a:lnTo>
                    <a:pt x="6099" y="1313"/>
                  </a:lnTo>
                  <a:lnTo>
                    <a:pt x="6091" y="1346"/>
                  </a:lnTo>
                  <a:lnTo>
                    <a:pt x="6074" y="1371"/>
                  </a:lnTo>
                  <a:lnTo>
                    <a:pt x="6066" y="1404"/>
                  </a:lnTo>
                  <a:lnTo>
                    <a:pt x="6057" y="1438"/>
                  </a:lnTo>
                  <a:lnTo>
                    <a:pt x="6041" y="1471"/>
                  </a:lnTo>
                  <a:lnTo>
                    <a:pt x="6032" y="1505"/>
                  </a:lnTo>
                  <a:lnTo>
                    <a:pt x="6016" y="1538"/>
                  </a:lnTo>
                  <a:lnTo>
                    <a:pt x="6007" y="1571"/>
                  </a:lnTo>
                  <a:lnTo>
                    <a:pt x="5991" y="1597"/>
                  </a:lnTo>
                  <a:lnTo>
                    <a:pt x="5974" y="1630"/>
                  </a:lnTo>
                  <a:lnTo>
                    <a:pt x="5965" y="1663"/>
                  </a:lnTo>
                  <a:lnTo>
                    <a:pt x="5949" y="1697"/>
                  </a:lnTo>
                  <a:lnTo>
                    <a:pt x="5932" y="1730"/>
                  </a:lnTo>
                  <a:lnTo>
                    <a:pt x="5915" y="1755"/>
                  </a:lnTo>
                  <a:lnTo>
                    <a:pt x="5899" y="1789"/>
                  </a:lnTo>
                  <a:lnTo>
                    <a:pt x="5882" y="1822"/>
                  </a:lnTo>
                  <a:lnTo>
                    <a:pt x="5865" y="1856"/>
                  </a:lnTo>
                  <a:lnTo>
                    <a:pt x="5849" y="1881"/>
                  </a:lnTo>
                  <a:lnTo>
                    <a:pt x="5832" y="1914"/>
                  </a:lnTo>
                  <a:lnTo>
                    <a:pt x="5807" y="1947"/>
                  </a:lnTo>
                  <a:lnTo>
                    <a:pt x="5790" y="1981"/>
                  </a:lnTo>
                  <a:lnTo>
                    <a:pt x="5773" y="2006"/>
                  </a:lnTo>
                  <a:lnTo>
                    <a:pt x="5757" y="2039"/>
                  </a:lnTo>
                  <a:lnTo>
                    <a:pt x="5732" y="2073"/>
                  </a:lnTo>
                  <a:lnTo>
                    <a:pt x="5715" y="2106"/>
                  </a:lnTo>
                  <a:lnTo>
                    <a:pt x="5690" y="2131"/>
                  </a:lnTo>
                  <a:lnTo>
                    <a:pt x="5648" y="2198"/>
                  </a:lnTo>
                  <a:lnTo>
                    <a:pt x="5606" y="2257"/>
                  </a:lnTo>
                  <a:lnTo>
                    <a:pt x="5564" y="2315"/>
                  </a:lnTo>
                  <a:lnTo>
                    <a:pt x="5523" y="2373"/>
                  </a:lnTo>
                  <a:lnTo>
                    <a:pt x="5473" y="2432"/>
                  </a:lnTo>
                  <a:lnTo>
                    <a:pt x="5431" y="2490"/>
                  </a:lnTo>
                  <a:lnTo>
                    <a:pt x="5322" y="2557"/>
                  </a:lnTo>
                  <a:lnTo>
                    <a:pt x="5280" y="2607"/>
                  </a:lnTo>
                  <a:lnTo>
                    <a:pt x="5230" y="2666"/>
                  </a:lnTo>
                  <a:lnTo>
                    <a:pt x="5189" y="2716"/>
                  </a:lnTo>
                  <a:lnTo>
                    <a:pt x="5138" y="2774"/>
                  </a:lnTo>
                  <a:lnTo>
                    <a:pt x="5097" y="2825"/>
                  </a:lnTo>
                  <a:lnTo>
                    <a:pt x="5047" y="2875"/>
                  </a:lnTo>
                  <a:lnTo>
                    <a:pt x="5005" y="2925"/>
                  </a:lnTo>
                  <a:lnTo>
                    <a:pt x="4955" y="2975"/>
                  </a:lnTo>
                  <a:lnTo>
                    <a:pt x="4913" y="3017"/>
                  </a:lnTo>
                  <a:lnTo>
                    <a:pt x="4871" y="3067"/>
                  </a:lnTo>
                  <a:lnTo>
                    <a:pt x="4829" y="3109"/>
                  </a:lnTo>
                  <a:lnTo>
                    <a:pt x="4779" y="3150"/>
                  </a:lnTo>
                  <a:lnTo>
                    <a:pt x="4737" y="3192"/>
                  </a:lnTo>
                  <a:lnTo>
                    <a:pt x="4704" y="3234"/>
                  </a:lnTo>
                  <a:lnTo>
                    <a:pt x="4662" y="3267"/>
                  </a:lnTo>
                  <a:lnTo>
                    <a:pt x="4620" y="3301"/>
                  </a:lnTo>
                  <a:lnTo>
                    <a:pt x="4587" y="3334"/>
                  </a:lnTo>
                  <a:lnTo>
                    <a:pt x="4554" y="3368"/>
                  </a:lnTo>
                  <a:lnTo>
                    <a:pt x="4520" y="3401"/>
                  </a:lnTo>
                  <a:lnTo>
                    <a:pt x="4487" y="3426"/>
                  </a:lnTo>
                  <a:lnTo>
                    <a:pt x="4453" y="3451"/>
                  </a:lnTo>
                  <a:lnTo>
                    <a:pt x="4428" y="3476"/>
                  </a:lnTo>
                  <a:lnTo>
                    <a:pt x="4395" y="3493"/>
                  </a:lnTo>
                  <a:lnTo>
                    <a:pt x="4328" y="3551"/>
                  </a:lnTo>
                  <a:lnTo>
                    <a:pt x="4328" y="3551"/>
                  </a:lnTo>
                  <a:lnTo>
                    <a:pt x="4378" y="3535"/>
                  </a:lnTo>
                  <a:lnTo>
                    <a:pt x="4445" y="3518"/>
                  </a:lnTo>
                  <a:lnTo>
                    <a:pt x="4504" y="3501"/>
                  </a:lnTo>
                  <a:lnTo>
                    <a:pt x="4570" y="3493"/>
                  </a:lnTo>
                  <a:lnTo>
                    <a:pt x="4629" y="3476"/>
                  </a:lnTo>
                  <a:lnTo>
                    <a:pt x="4696" y="3460"/>
                  </a:lnTo>
                  <a:lnTo>
                    <a:pt x="4762" y="3443"/>
                  </a:lnTo>
                  <a:lnTo>
                    <a:pt x="4821" y="3434"/>
                  </a:lnTo>
                  <a:lnTo>
                    <a:pt x="4888" y="3418"/>
                  </a:lnTo>
                  <a:lnTo>
                    <a:pt x="4955" y="3401"/>
                  </a:lnTo>
                  <a:lnTo>
                    <a:pt x="5021" y="3393"/>
                  </a:lnTo>
                  <a:lnTo>
                    <a:pt x="5080" y="3376"/>
                  </a:lnTo>
                  <a:lnTo>
                    <a:pt x="5147" y="3368"/>
                  </a:lnTo>
                  <a:lnTo>
                    <a:pt x="5214" y="3351"/>
                  </a:lnTo>
                  <a:lnTo>
                    <a:pt x="5280" y="3343"/>
                  </a:lnTo>
                  <a:lnTo>
                    <a:pt x="5347" y="3334"/>
                  </a:lnTo>
                  <a:lnTo>
                    <a:pt x="5414" y="3326"/>
                  </a:lnTo>
                  <a:lnTo>
                    <a:pt x="5481" y="3309"/>
                  </a:lnTo>
                  <a:lnTo>
                    <a:pt x="5548" y="3301"/>
                  </a:lnTo>
                  <a:lnTo>
                    <a:pt x="5615" y="3292"/>
                  </a:lnTo>
                  <a:lnTo>
                    <a:pt x="5681" y="3284"/>
                  </a:lnTo>
                  <a:lnTo>
                    <a:pt x="5740" y="3284"/>
                  </a:lnTo>
                  <a:lnTo>
                    <a:pt x="5807" y="3276"/>
                  </a:lnTo>
                  <a:lnTo>
                    <a:pt x="5882" y="3276"/>
                  </a:lnTo>
                  <a:lnTo>
                    <a:pt x="5949" y="3267"/>
                  </a:lnTo>
                  <a:lnTo>
                    <a:pt x="6016" y="3267"/>
                  </a:lnTo>
                  <a:lnTo>
                    <a:pt x="6082" y="3267"/>
                  </a:lnTo>
                  <a:lnTo>
                    <a:pt x="6149" y="3267"/>
                  </a:lnTo>
                  <a:lnTo>
                    <a:pt x="6224" y="3267"/>
                  </a:lnTo>
                  <a:lnTo>
                    <a:pt x="6291" y="3267"/>
                  </a:lnTo>
                  <a:lnTo>
                    <a:pt x="6575" y="3267"/>
                  </a:ln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0" name="Google Shape;820;p31"/>
            <p:cNvSpPr/>
            <p:nvPr/>
          </p:nvSpPr>
          <p:spPr>
            <a:xfrm>
              <a:off x="5720975" y="9255028"/>
              <a:ext cx="129041" cy="137673"/>
            </a:xfrm>
            <a:custGeom>
              <a:avLst/>
              <a:gdLst/>
              <a:ahLst/>
              <a:cxnLst/>
              <a:rect l="l" t="t" r="r" b="b"/>
              <a:pathLst>
                <a:path w="2616" h="2791" extrusionOk="0">
                  <a:moveTo>
                    <a:pt x="2365" y="661"/>
                  </a:moveTo>
                  <a:lnTo>
                    <a:pt x="2365" y="627"/>
                  </a:lnTo>
                  <a:lnTo>
                    <a:pt x="2365" y="627"/>
                  </a:lnTo>
                  <a:lnTo>
                    <a:pt x="2365" y="602"/>
                  </a:lnTo>
                  <a:lnTo>
                    <a:pt x="2365" y="577"/>
                  </a:lnTo>
                  <a:lnTo>
                    <a:pt x="2365" y="552"/>
                  </a:lnTo>
                  <a:lnTo>
                    <a:pt x="2365" y="527"/>
                  </a:lnTo>
                  <a:lnTo>
                    <a:pt x="2357" y="502"/>
                  </a:lnTo>
                  <a:lnTo>
                    <a:pt x="2348" y="477"/>
                  </a:lnTo>
                  <a:lnTo>
                    <a:pt x="2340" y="460"/>
                  </a:lnTo>
                  <a:lnTo>
                    <a:pt x="2331" y="435"/>
                  </a:lnTo>
                  <a:lnTo>
                    <a:pt x="2331" y="427"/>
                  </a:lnTo>
                  <a:lnTo>
                    <a:pt x="2331" y="427"/>
                  </a:lnTo>
                  <a:lnTo>
                    <a:pt x="2331" y="410"/>
                  </a:lnTo>
                  <a:lnTo>
                    <a:pt x="2331" y="410"/>
                  </a:lnTo>
                  <a:lnTo>
                    <a:pt x="2323" y="402"/>
                  </a:lnTo>
                  <a:lnTo>
                    <a:pt x="2323" y="402"/>
                  </a:lnTo>
                  <a:lnTo>
                    <a:pt x="2315" y="385"/>
                  </a:lnTo>
                  <a:lnTo>
                    <a:pt x="2315" y="385"/>
                  </a:lnTo>
                  <a:lnTo>
                    <a:pt x="2315" y="377"/>
                  </a:lnTo>
                  <a:lnTo>
                    <a:pt x="2315" y="377"/>
                  </a:lnTo>
                  <a:lnTo>
                    <a:pt x="2306" y="360"/>
                  </a:lnTo>
                  <a:lnTo>
                    <a:pt x="2306" y="360"/>
                  </a:lnTo>
                  <a:lnTo>
                    <a:pt x="2298" y="352"/>
                  </a:lnTo>
                  <a:lnTo>
                    <a:pt x="2298" y="352"/>
                  </a:lnTo>
                  <a:lnTo>
                    <a:pt x="2298" y="352"/>
                  </a:lnTo>
                  <a:lnTo>
                    <a:pt x="2290" y="343"/>
                  </a:lnTo>
                  <a:lnTo>
                    <a:pt x="2290" y="343"/>
                  </a:lnTo>
                  <a:lnTo>
                    <a:pt x="2281" y="327"/>
                  </a:lnTo>
                  <a:lnTo>
                    <a:pt x="2281" y="327"/>
                  </a:lnTo>
                  <a:lnTo>
                    <a:pt x="2273" y="318"/>
                  </a:lnTo>
                  <a:lnTo>
                    <a:pt x="2273" y="318"/>
                  </a:lnTo>
                  <a:lnTo>
                    <a:pt x="2273" y="310"/>
                  </a:lnTo>
                  <a:lnTo>
                    <a:pt x="2273" y="310"/>
                  </a:lnTo>
                  <a:lnTo>
                    <a:pt x="2265" y="293"/>
                  </a:lnTo>
                  <a:lnTo>
                    <a:pt x="2265" y="293"/>
                  </a:lnTo>
                  <a:lnTo>
                    <a:pt x="2256" y="285"/>
                  </a:lnTo>
                  <a:lnTo>
                    <a:pt x="2256" y="285"/>
                  </a:lnTo>
                  <a:lnTo>
                    <a:pt x="2248" y="276"/>
                  </a:lnTo>
                  <a:lnTo>
                    <a:pt x="2248" y="276"/>
                  </a:lnTo>
                  <a:lnTo>
                    <a:pt x="2231" y="268"/>
                  </a:lnTo>
                  <a:lnTo>
                    <a:pt x="2231" y="268"/>
                  </a:lnTo>
                  <a:lnTo>
                    <a:pt x="2223" y="260"/>
                  </a:lnTo>
                  <a:lnTo>
                    <a:pt x="2223" y="260"/>
                  </a:lnTo>
                  <a:lnTo>
                    <a:pt x="2215" y="251"/>
                  </a:lnTo>
                  <a:lnTo>
                    <a:pt x="2215" y="251"/>
                  </a:lnTo>
                  <a:lnTo>
                    <a:pt x="2206" y="243"/>
                  </a:lnTo>
                  <a:lnTo>
                    <a:pt x="2206" y="243"/>
                  </a:lnTo>
                  <a:lnTo>
                    <a:pt x="2198" y="235"/>
                  </a:lnTo>
                  <a:lnTo>
                    <a:pt x="2198" y="235"/>
                  </a:lnTo>
                  <a:lnTo>
                    <a:pt x="2189" y="226"/>
                  </a:lnTo>
                  <a:lnTo>
                    <a:pt x="2189" y="226"/>
                  </a:lnTo>
                  <a:lnTo>
                    <a:pt x="2181" y="218"/>
                  </a:lnTo>
                  <a:lnTo>
                    <a:pt x="2181" y="218"/>
                  </a:lnTo>
                  <a:lnTo>
                    <a:pt x="2164" y="210"/>
                  </a:lnTo>
                  <a:lnTo>
                    <a:pt x="2164" y="210"/>
                  </a:lnTo>
                  <a:lnTo>
                    <a:pt x="2156" y="201"/>
                  </a:lnTo>
                  <a:lnTo>
                    <a:pt x="2156" y="201"/>
                  </a:lnTo>
                  <a:lnTo>
                    <a:pt x="2148" y="193"/>
                  </a:lnTo>
                  <a:lnTo>
                    <a:pt x="2148" y="193"/>
                  </a:lnTo>
                  <a:lnTo>
                    <a:pt x="2131" y="185"/>
                  </a:lnTo>
                  <a:lnTo>
                    <a:pt x="2131" y="185"/>
                  </a:lnTo>
                  <a:lnTo>
                    <a:pt x="2123" y="176"/>
                  </a:lnTo>
                  <a:lnTo>
                    <a:pt x="2123" y="176"/>
                  </a:lnTo>
                  <a:lnTo>
                    <a:pt x="2106" y="176"/>
                  </a:lnTo>
                  <a:lnTo>
                    <a:pt x="2106" y="176"/>
                  </a:lnTo>
                  <a:lnTo>
                    <a:pt x="2098" y="168"/>
                  </a:lnTo>
                  <a:lnTo>
                    <a:pt x="2098" y="168"/>
                  </a:lnTo>
                  <a:lnTo>
                    <a:pt x="2081" y="159"/>
                  </a:lnTo>
                  <a:lnTo>
                    <a:pt x="2081" y="159"/>
                  </a:lnTo>
                  <a:lnTo>
                    <a:pt x="2073" y="159"/>
                  </a:lnTo>
                  <a:lnTo>
                    <a:pt x="2073" y="159"/>
                  </a:lnTo>
                  <a:lnTo>
                    <a:pt x="2056" y="159"/>
                  </a:lnTo>
                  <a:lnTo>
                    <a:pt x="2056" y="159"/>
                  </a:lnTo>
                  <a:lnTo>
                    <a:pt x="2047" y="159"/>
                  </a:lnTo>
                  <a:lnTo>
                    <a:pt x="2047" y="159"/>
                  </a:lnTo>
                  <a:lnTo>
                    <a:pt x="2031" y="159"/>
                  </a:lnTo>
                  <a:lnTo>
                    <a:pt x="2031" y="159"/>
                  </a:lnTo>
                  <a:lnTo>
                    <a:pt x="2014" y="159"/>
                  </a:lnTo>
                  <a:lnTo>
                    <a:pt x="2014" y="159"/>
                  </a:lnTo>
                  <a:lnTo>
                    <a:pt x="1997" y="159"/>
                  </a:lnTo>
                  <a:lnTo>
                    <a:pt x="1997" y="159"/>
                  </a:lnTo>
                  <a:lnTo>
                    <a:pt x="1989" y="159"/>
                  </a:lnTo>
                  <a:lnTo>
                    <a:pt x="1989" y="159"/>
                  </a:lnTo>
                  <a:lnTo>
                    <a:pt x="1972" y="159"/>
                  </a:lnTo>
                  <a:lnTo>
                    <a:pt x="1972" y="159"/>
                  </a:lnTo>
                  <a:lnTo>
                    <a:pt x="1956" y="159"/>
                  </a:lnTo>
                  <a:lnTo>
                    <a:pt x="1956" y="159"/>
                  </a:lnTo>
                  <a:lnTo>
                    <a:pt x="1939" y="159"/>
                  </a:lnTo>
                  <a:lnTo>
                    <a:pt x="1805" y="159"/>
                  </a:lnTo>
                  <a:lnTo>
                    <a:pt x="1788" y="159"/>
                  </a:lnTo>
                  <a:lnTo>
                    <a:pt x="1788" y="159"/>
                  </a:lnTo>
                  <a:lnTo>
                    <a:pt x="1772" y="159"/>
                  </a:lnTo>
                  <a:lnTo>
                    <a:pt x="1755" y="159"/>
                  </a:lnTo>
                  <a:lnTo>
                    <a:pt x="1755" y="159"/>
                  </a:lnTo>
                  <a:lnTo>
                    <a:pt x="1738" y="159"/>
                  </a:lnTo>
                  <a:lnTo>
                    <a:pt x="1788" y="226"/>
                  </a:lnTo>
                  <a:lnTo>
                    <a:pt x="1755" y="226"/>
                  </a:lnTo>
                  <a:lnTo>
                    <a:pt x="1755" y="226"/>
                  </a:lnTo>
                  <a:lnTo>
                    <a:pt x="1722" y="235"/>
                  </a:lnTo>
                  <a:lnTo>
                    <a:pt x="1688" y="251"/>
                  </a:lnTo>
                  <a:lnTo>
                    <a:pt x="1655" y="260"/>
                  </a:lnTo>
                  <a:lnTo>
                    <a:pt x="1621" y="268"/>
                  </a:lnTo>
                  <a:lnTo>
                    <a:pt x="1588" y="285"/>
                  </a:lnTo>
                  <a:lnTo>
                    <a:pt x="1555" y="293"/>
                  </a:lnTo>
                  <a:lnTo>
                    <a:pt x="1521" y="310"/>
                  </a:lnTo>
                  <a:lnTo>
                    <a:pt x="1488" y="327"/>
                  </a:lnTo>
                  <a:lnTo>
                    <a:pt x="1463" y="335"/>
                  </a:lnTo>
                  <a:lnTo>
                    <a:pt x="1454" y="335"/>
                  </a:lnTo>
                  <a:lnTo>
                    <a:pt x="1421" y="352"/>
                  </a:lnTo>
                  <a:lnTo>
                    <a:pt x="1387" y="368"/>
                  </a:lnTo>
                  <a:lnTo>
                    <a:pt x="1354" y="385"/>
                  </a:lnTo>
                  <a:lnTo>
                    <a:pt x="1321" y="410"/>
                  </a:lnTo>
                  <a:lnTo>
                    <a:pt x="1287" y="427"/>
                  </a:lnTo>
                  <a:lnTo>
                    <a:pt x="1254" y="452"/>
                  </a:lnTo>
                  <a:lnTo>
                    <a:pt x="1220" y="469"/>
                  </a:lnTo>
                  <a:lnTo>
                    <a:pt x="1187" y="494"/>
                  </a:lnTo>
                  <a:lnTo>
                    <a:pt x="1154" y="519"/>
                  </a:lnTo>
                  <a:lnTo>
                    <a:pt x="1120" y="544"/>
                  </a:lnTo>
                  <a:lnTo>
                    <a:pt x="1087" y="560"/>
                  </a:lnTo>
                  <a:lnTo>
                    <a:pt x="1053" y="586"/>
                  </a:lnTo>
                  <a:lnTo>
                    <a:pt x="1020" y="611"/>
                  </a:lnTo>
                  <a:lnTo>
                    <a:pt x="986" y="644"/>
                  </a:lnTo>
                  <a:lnTo>
                    <a:pt x="953" y="669"/>
                  </a:lnTo>
                  <a:lnTo>
                    <a:pt x="928" y="694"/>
                  </a:lnTo>
                  <a:lnTo>
                    <a:pt x="895" y="719"/>
                  </a:lnTo>
                  <a:lnTo>
                    <a:pt x="861" y="753"/>
                  </a:lnTo>
                  <a:lnTo>
                    <a:pt x="828" y="778"/>
                  </a:lnTo>
                  <a:lnTo>
                    <a:pt x="803" y="803"/>
                  </a:lnTo>
                  <a:lnTo>
                    <a:pt x="769" y="836"/>
                  </a:lnTo>
                  <a:lnTo>
                    <a:pt x="744" y="861"/>
                  </a:lnTo>
                  <a:lnTo>
                    <a:pt x="711" y="895"/>
                  </a:lnTo>
                  <a:lnTo>
                    <a:pt x="686" y="928"/>
                  </a:lnTo>
                  <a:lnTo>
                    <a:pt x="652" y="953"/>
                  </a:lnTo>
                  <a:lnTo>
                    <a:pt x="627" y="987"/>
                  </a:lnTo>
                  <a:lnTo>
                    <a:pt x="594" y="1012"/>
                  </a:lnTo>
                  <a:lnTo>
                    <a:pt x="569" y="1045"/>
                  </a:lnTo>
                  <a:lnTo>
                    <a:pt x="544" y="1078"/>
                  </a:lnTo>
                  <a:lnTo>
                    <a:pt x="519" y="1112"/>
                  </a:lnTo>
                  <a:lnTo>
                    <a:pt x="494" y="1137"/>
                  </a:lnTo>
                  <a:lnTo>
                    <a:pt x="469" y="1170"/>
                  </a:lnTo>
                  <a:lnTo>
                    <a:pt x="443" y="1204"/>
                  </a:lnTo>
                  <a:lnTo>
                    <a:pt x="418" y="1237"/>
                  </a:lnTo>
                  <a:lnTo>
                    <a:pt x="393" y="1262"/>
                  </a:lnTo>
                  <a:lnTo>
                    <a:pt x="368" y="1296"/>
                  </a:lnTo>
                  <a:lnTo>
                    <a:pt x="343" y="1329"/>
                  </a:lnTo>
                  <a:lnTo>
                    <a:pt x="327" y="1362"/>
                  </a:lnTo>
                  <a:lnTo>
                    <a:pt x="301" y="1388"/>
                  </a:lnTo>
                  <a:lnTo>
                    <a:pt x="285" y="1421"/>
                  </a:lnTo>
                  <a:lnTo>
                    <a:pt x="260" y="1454"/>
                  </a:lnTo>
                  <a:lnTo>
                    <a:pt x="243" y="1479"/>
                  </a:lnTo>
                  <a:lnTo>
                    <a:pt x="218" y="1513"/>
                  </a:lnTo>
                  <a:lnTo>
                    <a:pt x="201" y="1546"/>
                  </a:lnTo>
                  <a:lnTo>
                    <a:pt x="185" y="1571"/>
                  </a:lnTo>
                  <a:lnTo>
                    <a:pt x="168" y="1605"/>
                  </a:lnTo>
                  <a:lnTo>
                    <a:pt x="151" y="1630"/>
                  </a:lnTo>
                  <a:lnTo>
                    <a:pt x="134" y="1663"/>
                  </a:lnTo>
                  <a:lnTo>
                    <a:pt x="134" y="1663"/>
                  </a:lnTo>
                  <a:lnTo>
                    <a:pt x="126" y="1688"/>
                  </a:lnTo>
                  <a:lnTo>
                    <a:pt x="34" y="1713"/>
                  </a:lnTo>
                  <a:lnTo>
                    <a:pt x="1" y="1630"/>
                  </a:lnTo>
                  <a:lnTo>
                    <a:pt x="17" y="1605"/>
                  </a:lnTo>
                  <a:lnTo>
                    <a:pt x="17" y="1605"/>
                  </a:lnTo>
                  <a:lnTo>
                    <a:pt x="34" y="1571"/>
                  </a:lnTo>
                  <a:lnTo>
                    <a:pt x="51" y="1538"/>
                  </a:lnTo>
                  <a:lnTo>
                    <a:pt x="68" y="1504"/>
                  </a:lnTo>
                  <a:lnTo>
                    <a:pt x="84" y="1471"/>
                  </a:lnTo>
                  <a:lnTo>
                    <a:pt x="101" y="1446"/>
                  </a:lnTo>
                  <a:lnTo>
                    <a:pt x="118" y="1413"/>
                  </a:lnTo>
                  <a:lnTo>
                    <a:pt x="143" y="1379"/>
                  </a:lnTo>
                  <a:lnTo>
                    <a:pt x="159" y="1346"/>
                  </a:lnTo>
                  <a:lnTo>
                    <a:pt x="176" y="1312"/>
                  </a:lnTo>
                  <a:lnTo>
                    <a:pt x="201" y="1279"/>
                  </a:lnTo>
                  <a:lnTo>
                    <a:pt x="226" y="1246"/>
                  </a:lnTo>
                  <a:lnTo>
                    <a:pt x="243" y="1212"/>
                  </a:lnTo>
                  <a:lnTo>
                    <a:pt x="268" y="1179"/>
                  </a:lnTo>
                  <a:lnTo>
                    <a:pt x="293" y="1145"/>
                  </a:lnTo>
                  <a:lnTo>
                    <a:pt x="318" y="1112"/>
                  </a:lnTo>
                  <a:lnTo>
                    <a:pt x="343" y="1078"/>
                  </a:lnTo>
                  <a:lnTo>
                    <a:pt x="368" y="1045"/>
                  </a:lnTo>
                  <a:lnTo>
                    <a:pt x="393" y="1012"/>
                  </a:lnTo>
                  <a:lnTo>
                    <a:pt x="418" y="978"/>
                  </a:lnTo>
                  <a:lnTo>
                    <a:pt x="443" y="945"/>
                  </a:lnTo>
                  <a:lnTo>
                    <a:pt x="469" y="911"/>
                  </a:lnTo>
                  <a:lnTo>
                    <a:pt x="502" y="878"/>
                  </a:lnTo>
                  <a:lnTo>
                    <a:pt x="527" y="845"/>
                  </a:lnTo>
                  <a:lnTo>
                    <a:pt x="552" y="811"/>
                  </a:lnTo>
                  <a:lnTo>
                    <a:pt x="586" y="778"/>
                  </a:lnTo>
                  <a:lnTo>
                    <a:pt x="619" y="744"/>
                  </a:lnTo>
                  <a:lnTo>
                    <a:pt x="644" y="711"/>
                  </a:lnTo>
                  <a:lnTo>
                    <a:pt x="677" y="677"/>
                  </a:lnTo>
                  <a:lnTo>
                    <a:pt x="711" y="652"/>
                  </a:lnTo>
                  <a:lnTo>
                    <a:pt x="736" y="619"/>
                  </a:lnTo>
                  <a:lnTo>
                    <a:pt x="769" y="586"/>
                  </a:lnTo>
                  <a:lnTo>
                    <a:pt x="803" y="560"/>
                  </a:lnTo>
                  <a:lnTo>
                    <a:pt x="836" y="527"/>
                  </a:lnTo>
                  <a:lnTo>
                    <a:pt x="870" y="502"/>
                  </a:lnTo>
                  <a:lnTo>
                    <a:pt x="903" y="469"/>
                  </a:lnTo>
                  <a:lnTo>
                    <a:pt x="936" y="444"/>
                  </a:lnTo>
                  <a:lnTo>
                    <a:pt x="970" y="410"/>
                  </a:lnTo>
                  <a:lnTo>
                    <a:pt x="1003" y="385"/>
                  </a:lnTo>
                  <a:lnTo>
                    <a:pt x="1037" y="360"/>
                  </a:lnTo>
                  <a:lnTo>
                    <a:pt x="1070" y="335"/>
                  </a:lnTo>
                  <a:lnTo>
                    <a:pt x="1103" y="310"/>
                  </a:lnTo>
                  <a:lnTo>
                    <a:pt x="1137" y="285"/>
                  </a:lnTo>
                  <a:lnTo>
                    <a:pt x="1179" y="260"/>
                  </a:lnTo>
                  <a:lnTo>
                    <a:pt x="1212" y="235"/>
                  </a:lnTo>
                  <a:lnTo>
                    <a:pt x="1245" y="218"/>
                  </a:lnTo>
                  <a:lnTo>
                    <a:pt x="1287" y="193"/>
                  </a:lnTo>
                  <a:lnTo>
                    <a:pt x="1321" y="176"/>
                  </a:lnTo>
                  <a:lnTo>
                    <a:pt x="1354" y="151"/>
                  </a:lnTo>
                  <a:lnTo>
                    <a:pt x="1362" y="151"/>
                  </a:lnTo>
                  <a:lnTo>
                    <a:pt x="1396" y="134"/>
                  </a:lnTo>
                  <a:lnTo>
                    <a:pt x="1429" y="118"/>
                  </a:lnTo>
                  <a:lnTo>
                    <a:pt x="1471" y="101"/>
                  </a:lnTo>
                  <a:lnTo>
                    <a:pt x="1504" y="84"/>
                  </a:lnTo>
                  <a:lnTo>
                    <a:pt x="1546" y="68"/>
                  </a:lnTo>
                  <a:lnTo>
                    <a:pt x="1580" y="51"/>
                  </a:lnTo>
                  <a:lnTo>
                    <a:pt x="1621" y="43"/>
                  </a:lnTo>
                  <a:lnTo>
                    <a:pt x="1663" y="26"/>
                  </a:lnTo>
                  <a:lnTo>
                    <a:pt x="1697" y="17"/>
                  </a:lnTo>
                  <a:lnTo>
                    <a:pt x="1738" y="9"/>
                  </a:lnTo>
                  <a:lnTo>
                    <a:pt x="1780" y="1"/>
                  </a:lnTo>
                  <a:lnTo>
                    <a:pt x="1797" y="1"/>
                  </a:lnTo>
                  <a:lnTo>
                    <a:pt x="1814" y="1"/>
                  </a:lnTo>
                  <a:lnTo>
                    <a:pt x="1839" y="1"/>
                  </a:lnTo>
                  <a:lnTo>
                    <a:pt x="1855" y="1"/>
                  </a:lnTo>
                  <a:lnTo>
                    <a:pt x="1880" y="1"/>
                  </a:lnTo>
                  <a:lnTo>
                    <a:pt x="1897" y="1"/>
                  </a:lnTo>
                  <a:lnTo>
                    <a:pt x="1914" y="1"/>
                  </a:lnTo>
                  <a:lnTo>
                    <a:pt x="2056" y="1"/>
                  </a:lnTo>
                  <a:lnTo>
                    <a:pt x="2073" y="1"/>
                  </a:lnTo>
                  <a:lnTo>
                    <a:pt x="2089" y="1"/>
                  </a:lnTo>
                  <a:lnTo>
                    <a:pt x="2114" y="1"/>
                  </a:lnTo>
                  <a:lnTo>
                    <a:pt x="2131" y="1"/>
                  </a:lnTo>
                  <a:lnTo>
                    <a:pt x="2148" y="1"/>
                  </a:lnTo>
                  <a:lnTo>
                    <a:pt x="2164" y="1"/>
                  </a:lnTo>
                  <a:lnTo>
                    <a:pt x="2181" y="1"/>
                  </a:lnTo>
                  <a:lnTo>
                    <a:pt x="2198" y="1"/>
                  </a:lnTo>
                  <a:lnTo>
                    <a:pt x="2215" y="9"/>
                  </a:lnTo>
                  <a:lnTo>
                    <a:pt x="2231" y="17"/>
                  </a:lnTo>
                  <a:lnTo>
                    <a:pt x="2248" y="26"/>
                  </a:lnTo>
                  <a:lnTo>
                    <a:pt x="2265" y="34"/>
                  </a:lnTo>
                  <a:lnTo>
                    <a:pt x="2281" y="34"/>
                  </a:lnTo>
                  <a:lnTo>
                    <a:pt x="2290" y="43"/>
                  </a:lnTo>
                  <a:lnTo>
                    <a:pt x="2306" y="51"/>
                  </a:lnTo>
                  <a:lnTo>
                    <a:pt x="2323" y="68"/>
                  </a:lnTo>
                  <a:lnTo>
                    <a:pt x="2340" y="76"/>
                  </a:lnTo>
                  <a:lnTo>
                    <a:pt x="2348" y="84"/>
                  </a:lnTo>
                  <a:lnTo>
                    <a:pt x="2365" y="93"/>
                  </a:lnTo>
                  <a:lnTo>
                    <a:pt x="2373" y="101"/>
                  </a:lnTo>
                  <a:lnTo>
                    <a:pt x="2390" y="118"/>
                  </a:lnTo>
                  <a:lnTo>
                    <a:pt x="2398" y="126"/>
                  </a:lnTo>
                  <a:lnTo>
                    <a:pt x="2415" y="134"/>
                  </a:lnTo>
                  <a:lnTo>
                    <a:pt x="2423" y="151"/>
                  </a:lnTo>
                  <a:lnTo>
                    <a:pt x="2440" y="159"/>
                  </a:lnTo>
                  <a:lnTo>
                    <a:pt x="2448" y="176"/>
                  </a:lnTo>
                  <a:lnTo>
                    <a:pt x="2457" y="185"/>
                  </a:lnTo>
                  <a:lnTo>
                    <a:pt x="2465" y="201"/>
                  </a:lnTo>
                  <a:lnTo>
                    <a:pt x="2474" y="218"/>
                  </a:lnTo>
                  <a:lnTo>
                    <a:pt x="2482" y="226"/>
                  </a:lnTo>
                  <a:lnTo>
                    <a:pt x="2490" y="243"/>
                  </a:lnTo>
                  <a:lnTo>
                    <a:pt x="2507" y="251"/>
                  </a:lnTo>
                  <a:lnTo>
                    <a:pt x="2515" y="268"/>
                  </a:lnTo>
                  <a:lnTo>
                    <a:pt x="2515" y="285"/>
                  </a:lnTo>
                  <a:lnTo>
                    <a:pt x="2524" y="301"/>
                  </a:lnTo>
                  <a:lnTo>
                    <a:pt x="2532" y="310"/>
                  </a:lnTo>
                  <a:lnTo>
                    <a:pt x="2540" y="327"/>
                  </a:lnTo>
                  <a:lnTo>
                    <a:pt x="2549" y="343"/>
                  </a:lnTo>
                  <a:lnTo>
                    <a:pt x="2557" y="377"/>
                  </a:lnTo>
                  <a:lnTo>
                    <a:pt x="2574" y="402"/>
                  </a:lnTo>
                  <a:lnTo>
                    <a:pt x="2582" y="435"/>
                  </a:lnTo>
                  <a:lnTo>
                    <a:pt x="2590" y="469"/>
                  </a:lnTo>
                  <a:lnTo>
                    <a:pt x="2599" y="502"/>
                  </a:lnTo>
                  <a:lnTo>
                    <a:pt x="2607" y="535"/>
                  </a:lnTo>
                  <a:lnTo>
                    <a:pt x="2607" y="569"/>
                  </a:lnTo>
                  <a:lnTo>
                    <a:pt x="2616" y="602"/>
                  </a:lnTo>
                  <a:lnTo>
                    <a:pt x="2616" y="636"/>
                  </a:lnTo>
                  <a:lnTo>
                    <a:pt x="2616" y="669"/>
                  </a:lnTo>
                  <a:lnTo>
                    <a:pt x="2616" y="702"/>
                  </a:lnTo>
                  <a:lnTo>
                    <a:pt x="2616" y="736"/>
                  </a:lnTo>
                  <a:lnTo>
                    <a:pt x="2616" y="911"/>
                  </a:lnTo>
                  <a:lnTo>
                    <a:pt x="2616" y="945"/>
                  </a:lnTo>
                  <a:lnTo>
                    <a:pt x="2616" y="978"/>
                  </a:lnTo>
                  <a:lnTo>
                    <a:pt x="2616" y="1012"/>
                  </a:lnTo>
                  <a:lnTo>
                    <a:pt x="2616" y="1045"/>
                  </a:lnTo>
                  <a:lnTo>
                    <a:pt x="2616" y="1078"/>
                  </a:lnTo>
                  <a:lnTo>
                    <a:pt x="2616" y="1112"/>
                  </a:lnTo>
                  <a:lnTo>
                    <a:pt x="2616" y="1145"/>
                  </a:lnTo>
                  <a:lnTo>
                    <a:pt x="2607" y="1179"/>
                  </a:lnTo>
                  <a:lnTo>
                    <a:pt x="2607" y="1195"/>
                  </a:lnTo>
                  <a:lnTo>
                    <a:pt x="2607" y="1212"/>
                  </a:lnTo>
                  <a:lnTo>
                    <a:pt x="2599" y="1246"/>
                  </a:lnTo>
                  <a:lnTo>
                    <a:pt x="2599" y="1279"/>
                  </a:lnTo>
                  <a:lnTo>
                    <a:pt x="2590" y="1304"/>
                  </a:lnTo>
                  <a:lnTo>
                    <a:pt x="2582" y="1337"/>
                  </a:lnTo>
                  <a:lnTo>
                    <a:pt x="2574" y="1371"/>
                  </a:lnTo>
                  <a:lnTo>
                    <a:pt x="2565" y="1396"/>
                  </a:lnTo>
                  <a:lnTo>
                    <a:pt x="2557" y="1421"/>
                  </a:lnTo>
                  <a:lnTo>
                    <a:pt x="2549" y="1454"/>
                  </a:lnTo>
                  <a:lnTo>
                    <a:pt x="2524" y="1479"/>
                  </a:lnTo>
                  <a:lnTo>
                    <a:pt x="2515" y="1504"/>
                  </a:lnTo>
                  <a:lnTo>
                    <a:pt x="2507" y="1530"/>
                  </a:lnTo>
                  <a:lnTo>
                    <a:pt x="2490" y="1555"/>
                  </a:lnTo>
                  <a:lnTo>
                    <a:pt x="2482" y="1580"/>
                  </a:lnTo>
                  <a:lnTo>
                    <a:pt x="2474" y="1596"/>
                  </a:lnTo>
                  <a:lnTo>
                    <a:pt x="2465" y="1621"/>
                  </a:lnTo>
                  <a:lnTo>
                    <a:pt x="2457" y="1646"/>
                  </a:lnTo>
                  <a:lnTo>
                    <a:pt x="2440" y="1688"/>
                  </a:lnTo>
                  <a:lnTo>
                    <a:pt x="2415" y="1722"/>
                  </a:lnTo>
                  <a:lnTo>
                    <a:pt x="2415" y="1730"/>
                  </a:lnTo>
                  <a:lnTo>
                    <a:pt x="2398" y="1763"/>
                  </a:lnTo>
                  <a:lnTo>
                    <a:pt x="2373" y="1805"/>
                  </a:lnTo>
                  <a:lnTo>
                    <a:pt x="2357" y="1847"/>
                  </a:lnTo>
                  <a:lnTo>
                    <a:pt x="2331" y="1880"/>
                  </a:lnTo>
                  <a:lnTo>
                    <a:pt x="2306" y="1922"/>
                  </a:lnTo>
                  <a:lnTo>
                    <a:pt x="2281" y="1964"/>
                  </a:lnTo>
                  <a:lnTo>
                    <a:pt x="2265" y="1997"/>
                  </a:lnTo>
                  <a:lnTo>
                    <a:pt x="2240" y="2039"/>
                  </a:lnTo>
                  <a:lnTo>
                    <a:pt x="2215" y="2073"/>
                  </a:lnTo>
                  <a:lnTo>
                    <a:pt x="2189" y="2114"/>
                  </a:lnTo>
                  <a:lnTo>
                    <a:pt x="2156" y="2148"/>
                  </a:lnTo>
                  <a:lnTo>
                    <a:pt x="2131" y="2181"/>
                  </a:lnTo>
                  <a:lnTo>
                    <a:pt x="2106" y="2223"/>
                  </a:lnTo>
                  <a:lnTo>
                    <a:pt x="2081" y="2256"/>
                  </a:lnTo>
                  <a:lnTo>
                    <a:pt x="2081" y="2256"/>
                  </a:lnTo>
                  <a:lnTo>
                    <a:pt x="2056" y="2290"/>
                  </a:lnTo>
                  <a:lnTo>
                    <a:pt x="2022" y="2323"/>
                  </a:lnTo>
                  <a:lnTo>
                    <a:pt x="1997" y="2357"/>
                  </a:lnTo>
                  <a:lnTo>
                    <a:pt x="1964" y="2390"/>
                  </a:lnTo>
                  <a:lnTo>
                    <a:pt x="1939" y="2423"/>
                  </a:lnTo>
                  <a:lnTo>
                    <a:pt x="1905" y="2457"/>
                  </a:lnTo>
                  <a:lnTo>
                    <a:pt x="1880" y="2490"/>
                  </a:lnTo>
                  <a:lnTo>
                    <a:pt x="1847" y="2524"/>
                  </a:lnTo>
                  <a:lnTo>
                    <a:pt x="1822" y="2557"/>
                  </a:lnTo>
                  <a:lnTo>
                    <a:pt x="1788" y="2591"/>
                  </a:lnTo>
                  <a:lnTo>
                    <a:pt x="1755" y="2624"/>
                  </a:lnTo>
                  <a:lnTo>
                    <a:pt x="1730" y="2657"/>
                  </a:lnTo>
                  <a:lnTo>
                    <a:pt x="1672" y="2724"/>
                  </a:lnTo>
                  <a:lnTo>
                    <a:pt x="1605" y="2783"/>
                  </a:lnTo>
                  <a:lnTo>
                    <a:pt x="1471" y="2791"/>
                  </a:lnTo>
                  <a:lnTo>
                    <a:pt x="1471" y="2649"/>
                  </a:lnTo>
                  <a:lnTo>
                    <a:pt x="1530" y="2591"/>
                  </a:lnTo>
                  <a:lnTo>
                    <a:pt x="1580" y="2524"/>
                  </a:lnTo>
                  <a:lnTo>
                    <a:pt x="1613" y="2490"/>
                  </a:lnTo>
                  <a:lnTo>
                    <a:pt x="1638" y="2457"/>
                  </a:lnTo>
                  <a:lnTo>
                    <a:pt x="1663" y="2423"/>
                  </a:lnTo>
                  <a:lnTo>
                    <a:pt x="1688" y="2390"/>
                  </a:lnTo>
                  <a:lnTo>
                    <a:pt x="1713" y="2357"/>
                  </a:lnTo>
                  <a:lnTo>
                    <a:pt x="1747" y="2323"/>
                  </a:lnTo>
                  <a:lnTo>
                    <a:pt x="1772" y="2290"/>
                  </a:lnTo>
                  <a:lnTo>
                    <a:pt x="1797" y="2256"/>
                  </a:lnTo>
                  <a:lnTo>
                    <a:pt x="1822" y="2223"/>
                  </a:lnTo>
                  <a:lnTo>
                    <a:pt x="1847" y="2190"/>
                  </a:lnTo>
                  <a:lnTo>
                    <a:pt x="1872" y="2148"/>
                  </a:lnTo>
                  <a:lnTo>
                    <a:pt x="1897" y="2114"/>
                  </a:lnTo>
                  <a:lnTo>
                    <a:pt x="1897" y="2114"/>
                  </a:lnTo>
                  <a:lnTo>
                    <a:pt x="1922" y="2081"/>
                  </a:lnTo>
                  <a:lnTo>
                    <a:pt x="1939" y="2047"/>
                  </a:lnTo>
                  <a:lnTo>
                    <a:pt x="1964" y="2014"/>
                  </a:lnTo>
                  <a:lnTo>
                    <a:pt x="1989" y="1972"/>
                  </a:lnTo>
                  <a:lnTo>
                    <a:pt x="2014" y="1939"/>
                  </a:lnTo>
                  <a:lnTo>
                    <a:pt x="2031" y="1905"/>
                  </a:lnTo>
                  <a:lnTo>
                    <a:pt x="2056" y="1864"/>
                  </a:lnTo>
                  <a:lnTo>
                    <a:pt x="2073" y="1830"/>
                  </a:lnTo>
                  <a:lnTo>
                    <a:pt x="2098" y="1797"/>
                  </a:lnTo>
                  <a:lnTo>
                    <a:pt x="2114" y="1755"/>
                  </a:lnTo>
                  <a:lnTo>
                    <a:pt x="2139" y="1722"/>
                  </a:lnTo>
                  <a:lnTo>
                    <a:pt x="2156" y="1688"/>
                  </a:lnTo>
                  <a:lnTo>
                    <a:pt x="2173" y="1646"/>
                  </a:lnTo>
                  <a:lnTo>
                    <a:pt x="2189" y="1613"/>
                  </a:lnTo>
                  <a:lnTo>
                    <a:pt x="2189" y="1613"/>
                  </a:lnTo>
                  <a:lnTo>
                    <a:pt x="2206" y="1580"/>
                  </a:lnTo>
                  <a:lnTo>
                    <a:pt x="2223" y="1538"/>
                  </a:lnTo>
                  <a:lnTo>
                    <a:pt x="2223" y="1538"/>
                  </a:lnTo>
                  <a:lnTo>
                    <a:pt x="2231" y="1521"/>
                  </a:lnTo>
                  <a:lnTo>
                    <a:pt x="2240" y="1504"/>
                  </a:lnTo>
                  <a:lnTo>
                    <a:pt x="2240" y="1504"/>
                  </a:lnTo>
                  <a:lnTo>
                    <a:pt x="2248" y="1488"/>
                  </a:lnTo>
                  <a:lnTo>
                    <a:pt x="2256" y="1463"/>
                  </a:lnTo>
                  <a:lnTo>
                    <a:pt x="2265" y="1446"/>
                  </a:lnTo>
                  <a:lnTo>
                    <a:pt x="2273" y="1421"/>
                  </a:lnTo>
                  <a:lnTo>
                    <a:pt x="2281" y="1396"/>
                  </a:lnTo>
                  <a:lnTo>
                    <a:pt x="2281" y="1379"/>
                  </a:lnTo>
                  <a:lnTo>
                    <a:pt x="2290" y="1354"/>
                  </a:lnTo>
                  <a:lnTo>
                    <a:pt x="2298" y="1329"/>
                  </a:lnTo>
                  <a:lnTo>
                    <a:pt x="2306" y="1296"/>
                  </a:lnTo>
                  <a:lnTo>
                    <a:pt x="2315" y="1271"/>
                  </a:lnTo>
                  <a:lnTo>
                    <a:pt x="2315" y="1246"/>
                  </a:lnTo>
                  <a:lnTo>
                    <a:pt x="2323" y="1220"/>
                  </a:lnTo>
                  <a:lnTo>
                    <a:pt x="2331" y="1187"/>
                  </a:lnTo>
                  <a:lnTo>
                    <a:pt x="2331" y="1162"/>
                  </a:lnTo>
                  <a:lnTo>
                    <a:pt x="2331" y="1145"/>
                  </a:lnTo>
                  <a:lnTo>
                    <a:pt x="2331" y="1129"/>
                  </a:lnTo>
                  <a:lnTo>
                    <a:pt x="2340" y="1103"/>
                  </a:lnTo>
                  <a:lnTo>
                    <a:pt x="2340" y="1070"/>
                  </a:lnTo>
                  <a:lnTo>
                    <a:pt x="2340" y="1045"/>
                  </a:lnTo>
                  <a:lnTo>
                    <a:pt x="2340" y="1012"/>
                  </a:lnTo>
                  <a:lnTo>
                    <a:pt x="2340" y="987"/>
                  </a:lnTo>
                  <a:lnTo>
                    <a:pt x="2340" y="953"/>
                  </a:lnTo>
                  <a:lnTo>
                    <a:pt x="2340" y="928"/>
                  </a:lnTo>
                  <a:lnTo>
                    <a:pt x="2340" y="895"/>
                  </a:lnTo>
                  <a:lnTo>
                    <a:pt x="2340" y="861"/>
                  </a:lnTo>
                  <a:lnTo>
                    <a:pt x="2340" y="694"/>
                  </a:ln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31"/>
            <p:cNvSpPr/>
            <p:nvPr/>
          </p:nvSpPr>
          <p:spPr>
            <a:xfrm>
              <a:off x="3378708" y="9182517"/>
              <a:ext cx="115032" cy="73399"/>
            </a:xfrm>
            <a:custGeom>
              <a:avLst/>
              <a:gdLst/>
              <a:ahLst/>
              <a:cxnLst/>
              <a:rect l="l" t="t" r="r" b="b"/>
              <a:pathLst>
                <a:path w="2332" h="1488" extrusionOk="0">
                  <a:moveTo>
                    <a:pt x="535" y="602"/>
                  </a:moveTo>
                  <a:lnTo>
                    <a:pt x="535" y="602"/>
                  </a:lnTo>
                  <a:lnTo>
                    <a:pt x="518" y="619"/>
                  </a:lnTo>
                  <a:lnTo>
                    <a:pt x="510" y="627"/>
                  </a:lnTo>
                  <a:lnTo>
                    <a:pt x="510" y="627"/>
                  </a:lnTo>
                  <a:lnTo>
                    <a:pt x="502" y="635"/>
                  </a:lnTo>
                  <a:lnTo>
                    <a:pt x="485" y="652"/>
                  </a:lnTo>
                  <a:lnTo>
                    <a:pt x="485" y="652"/>
                  </a:lnTo>
                  <a:lnTo>
                    <a:pt x="477" y="660"/>
                  </a:lnTo>
                  <a:lnTo>
                    <a:pt x="468" y="669"/>
                  </a:lnTo>
                  <a:lnTo>
                    <a:pt x="468" y="669"/>
                  </a:lnTo>
                  <a:lnTo>
                    <a:pt x="460" y="677"/>
                  </a:lnTo>
                  <a:lnTo>
                    <a:pt x="451" y="694"/>
                  </a:lnTo>
                  <a:lnTo>
                    <a:pt x="451" y="694"/>
                  </a:lnTo>
                  <a:lnTo>
                    <a:pt x="443" y="702"/>
                  </a:lnTo>
                  <a:lnTo>
                    <a:pt x="443" y="702"/>
                  </a:lnTo>
                  <a:lnTo>
                    <a:pt x="426" y="711"/>
                  </a:lnTo>
                  <a:lnTo>
                    <a:pt x="426" y="711"/>
                  </a:lnTo>
                  <a:lnTo>
                    <a:pt x="418" y="727"/>
                  </a:lnTo>
                  <a:lnTo>
                    <a:pt x="418" y="727"/>
                  </a:lnTo>
                  <a:lnTo>
                    <a:pt x="410" y="736"/>
                  </a:lnTo>
                  <a:lnTo>
                    <a:pt x="410" y="736"/>
                  </a:lnTo>
                  <a:lnTo>
                    <a:pt x="410" y="744"/>
                  </a:lnTo>
                  <a:lnTo>
                    <a:pt x="410" y="744"/>
                  </a:lnTo>
                  <a:lnTo>
                    <a:pt x="401" y="752"/>
                  </a:lnTo>
                  <a:lnTo>
                    <a:pt x="401" y="752"/>
                  </a:lnTo>
                  <a:lnTo>
                    <a:pt x="393" y="761"/>
                  </a:lnTo>
                  <a:lnTo>
                    <a:pt x="393" y="752"/>
                  </a:lnTo>
                  <a:lnTo>
                    <a:pt x="385" y="769"/>
                  </a:lnTo>
                  <a:lnTo>
                    <a:pt x="385" y="761"/>
                  </a:lnTo>
                  <a:lnTo>
                    <a:pt x="385" y="769"/>
                  </a:lnTo>
                  <a:lnTo>
                    <a:pt x="385" y="769"/>
                  </a:lnTo>
                  <a:lnTo>
                    <a:pt x="385" y="777"/>
                  </a:lnTo>
                  <a:lnTo>
                    <a:pt x="385" y="769"/>
                  </a:lnTo>
                  <a:lnTo>
                    <a:pt x="385" y="777"/>
                  </a:lnTo>
                  <a:lnTo>
                    <a:pt x="385" y="769"/>
                  </a:lnTo>
                  <a:lnTo>
                    <a:pt x="385" y="786"/>
                  </a:lnTo>
                  <a:lnTo>
                    <a:pt x="385" y="777"/>
                  </a:lnTo>
                  <a:lnTo>
                    <a:pt x="385" y="786"/>
                  </a:lnTo>
                  <a:lnTo>
                    <a:pt x="385" y="777"/>
                  </a:lnTo>
                  <a:lnTo>
                    <a:pt x="385" y="786"/>
                  </a:lnTo>
                  <a:lnTo>
                    <a:pt x="385" y="777"/>
                  </a:lnTo>
                  <a:lnTo>
                    <a:pt x="385" y="794"/>
                  </a:lnTo>
                  <a:lnTo>
                    <a:pt x="385" y="786"/>
                  </a:lnTo>
                  <a:lnTo>
                    <a:pt x="385" y="794"/>
                  </a:lnTo>
                  <a:lnTo>
                    <a:pt x="385" y="786"/>
                  </a:lnTo>
                  <a:lnTo>
                    <a:pt x="385" y="794"/>
                  </a:lnTo>
                  <a:lnTo>
                    <a:pt x="385" y="786"/>
                  </a:lnTo>
                  <a:lnTo>
                    <a:pt x="385" y="786"/>
                  </a:lnTo>
                  <a:lnTo>
                    <a:pt x="385" y="786"/>
                  </a:lnTo>
                  <a:lnTo>
                    <a:pt x="385" y="794"/>
                  </a:lnTo>
                  <a:lnTo>
                    <a:pt x="385" y="794"/>
                  </a:lnTo>
                  <a:lnTo>
                    <a:pt x="385" y="794"/>
                  </a:lnTo>
                  <a:lnTo>
                    <a:pt x="385" y="794"/>
                  </a:lnTo>
                  <a:lnTo>
                    <a:pt x="385" y="794"/>
                  </a:lnTo>
                  <a:lnTo>
                    <a:pt x="385" y="794"/>
                  </a:lnTo>
                  <a:lnTo>
                    <a:pt x="385" y="794"/>
                  </a:lnTo>
                  <a:lnTo>
                    <a:pt x="385" y="794"/>
                  </a:lnTo>
                  <a:lnTo>
                    <a:pt x="385" y="794"/>
                  </a:lnTo>
                  <a:lnTo>
                    <a:pt x="385" y="794"/>
                  </a:lnTo>
                  <a:lnTo>
                    <a:pt x="385" y="794"/>
                  </a:lnTo>
                  <a:lnTo>
                    <a:pt x="393" y="802"/>
                  </a:lnTo>
                  <a:lnTo>
                    <a:pt x="410" y="811"/>
                  </a:lnTo>
                  <a:lnTo>
                    <a:pt x="426" y="827"/>
                  </a:lnTo>
                  <a:lnTo>
                    <a:pt x="435" y="836"/>
                  </a:lnTo>
                  <a:lnTo>
                    <a:pt x="451" y="844"/>
                  </a:lnTo>
                  <a:lnTo>
                    <a:pt x="468" y="853"/>
                  </a:lnTo>
                  <a:lnTo>
                    <a:pt x="493" y="869"/>
                  </a:lnTo>
                  <a:lnTo>
                    <a:pt x="510" y="878"/>
                  </a:lnTo>
                  <a:lnTo>
                    <a:pt x="535" y="886"/>
                  </a:lnTo>
                  <a:lnTo>
                    <a:pt x="560" y="894"/>
                  </a:lnTo>
                  <a:lnTo>
                    <a:pt x="560" y="894"/>
                  </a:lnTo>
                  <a:lnTo>
                    <a:pt x="585" y="911"/>
                  </a:lnTo>
                  <a:lnTo>
                    <a:pt x="610" y="919"/>
                  </a:lnTo>
                  <a:lnTo>
                    <a:pt x="635" y="928"/>
                  </a:lnTo>
                  <a:lnTo>
                    <a:pt x="635" y="928"/>
                  </a:lnTo>
                  <a:lnTo>
                    <a:pt x="669" y="936"/>
                  </a:lnTo>
                  <a:lnTo>
                    <a:pt x="694" y="944"/>
                  </a:lnTo>
                  <a:lnTo>
                    <a:pt x="719" y="953"/>
                  </a:lnTo>
                  <a:lnTo>
                    <a:pt x="752" y="961"/>
                  </a:lnTo>
                  <a:lnTo>
                    <a:pt x="786" y="970"/>
                  </a:lnTo>
                  <a:lnTo>
                    <a:pt x="811" y="978"/>
                  </a:lnTo>
                  <a:lnTo>
                    <a:pt x="844" y="986"/>
                  </a:lnTo>
                  <a:lnTo>
                    <a:pt x="878" y="995"/>
                  </a:lnTo>
                  <a:lnTo>
                    <a:pt x="911" y="1003"/>
                  </a:lnTo>
                  <a:lnTo>
                    <a:pt x="944" y="1011"/>
                  </a:lnTo>
                  <a:lnTo>
                    <a:pt x="978" y="1011"/>
                  </a:lnTo>
                  <a:lnTo>
                    <a:pt x="1011" y="1020"/>
                  </a:lnTo>
                  <a:lnTo>
                    <a:pt x="1045" y="1020"/>
                  </a:lnTo>
                  <a:lnTo>
                    <a:pt x="1078" y="1020"/>
                  </a:lnTo>
                  <a:lnTo>
                    <a:pt x="1120" y="1020"/>
                  </a:lnTo>
                  <a:lnTo>
                    <a:pt x="1153" y="1020"/>
                  </a:lnTo>
                  <a:lnTo>
                    <a:pt x="1187" y="1020"/>
                  </a:lnTo>
                  <a:lnTo>
                    <a:pt x="1228" y="1020"/>
                  </a:lnTo>
                  <a:lnTo>
                    <a:pt x="1287" y="1020"/>
                  </a:lnTo>
                  <a:lnTo>
                    <a:pt x="1387" y="1028"/>
                  </a:lnTo>
                  <a:lnTo>
                    <a:pt x="1487" y="1036"/>
                  </a:lnTo>
                  <a:lnTo>
                    <a:pt x="1596" y="1045"/>
                  </a:lnTo>
                  <a:lnTo>
                    <a:pt x="1796" y="1053"/>
                  </a:lnTo>
                  <a:lnTo>
                    <a:pt x="1897" y="1061"/>
                  </a:lnTo>
                  <a:lnTo>
                    <a:pt x="2005" y="1070"/>
                  </a:lnTo>
                  <a:lnTo>
                    <a:pt x="2189" y="1270"/>
                  </a:lnTo>
                  <a:lnTo>
                    <a:pt x="2055" y="1487"/>
                  </a:lnTo>
                  <a:lnTo>
                    <a:pt x="1237" y="1487"/>
                  </a:lnTo>
                  <a:lnTo>
                    <a:pt x="1195" y="1487"/>
                  </a:lnTo>
                  <a:lnTo>
                    <a:pt x="1153" y="1487"/>
                  </a:lnTo>
                  <a:lnTo>
                    <a:pt x="1111" y="1487"/>
                  </a:lnTo>
                  <a:lnTo>
                    <a:pt x="1070" y="1487"/>
                  </a:lnTo>
                  <a:lnTo>
                    <a:pt x="1028" y="1487"/>
                  </a:lnTo>
                  <a:lnTo>
                    <a:pt x="986" y="1479"/>
                  </a:lnTo>
                  <a:lnTo>
                    <a:pt x="944" y="1471"/>
                  </a:lnTo>
                  <a:lnTo>
                    <a:pt x="911" y="1471"/>
                  </a:lnTo>
                  <a:lnTo>
                    <a:pt x="869" y="1462"/>
                  </a:lnTo>
                  <a:lnTo>
                    <a:pt x="827" y="1454"/>
                  </a:lnTo>
                  <a:lnTo>
                    <a:pt x="786" y="1446"/>
                  </a:lnTo>
                  <a:lnTo>
                    <a:pt x="752" y="1437"/>
                  </a:lnTo>
                  <a:lnTo>
                    <a:pt x="710" y="1429"/>
                  </a:lnTo>
                  <a:lnTo>
                    <a:pt x="677" y="1412"/>
                  </a:lnTo>
                  <a:lnTo>
                    <a:pt x="635" y="1404"/>
                  </a:lnTo>
                  <a:lnTo>
                    <a:pt x="602" y="1396"/>
                  </a:lnTo>
                  <a:lnTo>
                    <a:pt x="560" y="1387"/>
                  </a:lnTo>
                  <a:lnTo>
                    <a:pt x="560" y="1387"/>
                  </a:lnTo>
                  <a:lnTo>
                    <a:pt x="535" y="1371"/>
                  </a:lnTo>
                  <a:lnTo>
                    <a:pt x="502" y="1354"/>
                  </a:lnTo>
                  <a:lnTo>
                    <a:pt x="468" y="1345"/>
                  </a:lnTo>
                  <a:lnTo>
                    <a:pt x="435" y="1329"/>
                  </a:lnTo>
                  <a:lnTo>
                    <a:pt x="401" y="1312"/>
                  </a:lnTo>
                  <a:lnTo>
                    <a:pt x="368" y="1295"/>
                  </a:lnTo>
                  <a:lnTo>
                    <a:pt x="335" y="1279"/>
                  </a:lnTo>
                  <a:lnTo>
                    <a:pt x="309" y="1262"/>
                  </a:lnTo>
                  <a:lnTo>
                    <a:pt x="276" y="1245"/>
                  </a:lnTo>
                  <a:lnTo>
                    <a:pt x="251" y="1220"/>
                  </a:lnTo>
                  <a:lnTo>
                    <a:pt x="218" y="1203"/>
                  </a:lnTo>
                  <a:lnTo>
                    <a:pt x="192" y="1178"/>
                  </a:lnTo>
                  <a:lnTo>
                    <a:pt x="167" y="1153"/>
                  </a:lnTo>
                  <a:lnTo>
                    <a:pt x="151" y="1145"/>
                  </a:lnTo>
                  <a:lnTo>
                    <a:pt x="142" y="1128"/>
                  </a:lnTo>
                  <a:lnTo>
                    <a:pt x="126" y="1120"/>
                  </a:lnTo>
                  <a:lnTo>
                    <a:pt x="117" y="1103"/>
                  </a:lnTo>
                  <a:lnTo>
                    <a:pt x="109" y="1095"/>
                  </a:lnTo>
                  <a:lnTo>
                    <a:pt x="92" y="1078"/>
                  </a:lnTo>
                  <a:lnTo>
                    <a:pt x="84" y="1070"/>
                  </a:lnTo>
                  <a:lnTo>
                    <a:pt x="76" y="1053"/>
                  </a:lnTo>
                  <a:lnTo>
                    <a:pt x="67" y="1036"/>
                  </a:lnTo>
                  <a:lnTo>
                    <a:pt x="59" y="1020"/>
                  </a:lnTo>
                  <a:lnTo>
                    <a:pt x="42" y="1003"/>
                  </a:lnTo>
                  <a:lnTo>
                    <a:pt x="34" y="986"/>
                  </a:lnTo>
                  <a:lnTo>
                    <a:pt x="25" y="970"/>
                  </a:lnTo>
                  <a:lnTo>
                    <a:pt x="25" y="953"/>
                  </a:lnTo>
                  <a:lnTo>
                    <a:pt x="17" y="936"/>
                  </a:lnTo>
                  <a:lnTo>
                    <a:pt x="9" y="919"/>
                  </a:lnTo>
                  <a:lnTo>
                    <a:pt x="0" y="903"/>
                  </a:lnTo>
                  <a:lnTo>
                    <a:pt x="0" y="886"/>
                  </a:lnTo>
                  <a:lnTo>
                    <a:pt x="0" y="861"/>
                  </a:lnTo>
                  <a:lnTo>
                    <a:pt x="0" y="844"/>
                  </a:lnTo>
                  <a:lnTo>
                    <a:pt x="0" y="827"/>
                  </a:lnTo>
                  <a:lnTo>
                    <a:pt x="0" y="761"/>
                  </a:lnTo>
                  <a:lnTo>
                    <a:pt x="0" y="744"/>
                  </a:lnTo>
                  <a:lnTo>
                    <a:pt x="0" y="727"/>
                  </a:lnTo>
                  <a:lnTo>
                    <a:pt x="0" y="702"/>
                  </a:lnTo>
                  <a:lnTo>
                    <a:pt x="0" y="685"/>
                  </a:lnTo>
                  <a:lnTo>
                    <a:pt x="9" y="669"/>
                  </a:lnTo>
                  <a:lnTo>
                    <a:pt x="17" y="644"/>
                  </a:lnTo>
                  <a:lnTo>
                    <a:pt x="25" y="627"/>
                  </a:lnTo>
                  <a:lnTo>
                    <a:pt x="34" y="610"/>
                  </a:lnTo>
                  <a:lnTo>
                    <a:pt x="42" y="594"/>
                  </a:lnTo>
                  <a:lnTo>
                    <a:pt x="50" y="577"/>
                  </a:lnTo>
                  <a:lnTo>
                    <a:pt x="59" y="560"/>
                  </a:lnTo>
                  <a:lnTo>
                    <a:pt x="67" y="543"/>
                  </a:lnTo>
                  <a:lnTo>
                    <a:pt x="76" y="527"/>
                  </a:lnTo>
                  <a:lnTo>
                    <a:pt x="92" y="510"/>
                  </a:lnTo>
                  <a:lnTo>
                    <a:pt x="101" y="493"/>
                  </a:lnTo>
                  <a:lnTo>
                    <a:pt x="117" y="477"/>
                  </a:lnTo>
                  <a:lnTo>
                    <a:pt x="126" y="468"/>
                  </a:lnTo>
                  <a:lnTo>
                    <a:pt x="142" y="452"/>
                  </a:lnTo>
                  <a:lnTo>
                    <a:pt x="151" y="435"/>
                  </a:lnTo>
                  <a:lnTo>
                    <a:pt x="167" y="418"/>
                  </a:lnTo>
                  <a:lnTo>
                    <a:pt x="184" y="410"/>
                  </a:lnTo>
                  <a:lnTo>
                    <a:pt x="184" y="410"/>
                  </a:lnTo>
                  <a:lnTo>
                    <a:pt x="201" y="393"/>
                  </a:lnTo>
                  <a:lnTo>
                    <a:pt x="218" y="376"/>
                  </a:lnTo>
                  <a:lnTo>
                    <a:pt x="234" y="368"/>
                  </a:lnTo>
                  <a:lnTo>
                    <a:pt x="251" y="351"/>
                  </a:lnTo>
                  <a:lnTo>
                    <a:pt x="268" y="343"/>
                  </a:lnTo>
                  <a:lnTo>
                    <a:pt x="284" y="326"/>
                  </a:lnTo>
                  <a:lnTo>
                    <a:pt x="301" y="318"/>
                  </a:lnTo>
                  <a:lnTo>
                    <a:pt x="318" y="301"/>
                  </a:lnTo>
                  <a:lnTo>
                    <a:pt x="335" y="293"/>
                  </a:lnTo>
                  <a:lnTo>
                    <a:pt x="360" y="276"/>
                  </a:lnTo>
                  <a:lnTo>
                    <a:pt x="376" y="268"/>
                  </a:lnTo>
                  <a:lnTo>
                    <a:pt x="401" y="251"/>
                  </a:lnTo>
                  <a:lnTo>
                    <a:pt x="418" y="243"/>
                  </a:lnTo>
                  <a:lnTo>
                    <a:pt x="443" y="226"/>
                  </a:lnTo>
                  <a:lnTo>
                    <a:pt x="468" y="218"/>
                  </a:lnTo>
                  <a:lnTo>
                    <a:pt x="485" y="201"/>
                  </a:lnTo>
                  <a:lnTo>
                    <a:pt x="485" y="201"/>
                  </a:lnTo>
                  <a:lnTo>
                    <a:pt x="510" y="193"/>
                  </a:lnTo>
                  <a:lnTo>
                    <a:pt x="560" y="176"/>
                  </a:lnTo>
                  <a:lnTo>
                    <a:pt x="610" y="126"/>
                  </a:lnTo>
                  <a:lnTo>
                    <a:pt x="669" y="101"/>
                  </a:lnTo>
                  <a:lnTo>
                    <a:pt x="694" y="92"/>
                  </a:lnTo>
                  <a:lnTo>
                    <a:pt x="719" y="84"/>
                  </a:lnTo>
                  <a:lnTo>
                    <a:pt x="744" y="76"/>
                  </a:lnTo>
                  <a:lnTo>
                    <a:pt x="769" y="67"/>
                  </a:lnTo>
                  <a:lnTo>
                    <a:pt x="794" y="59"/>
                  </a:lnTo>
                  <a:lnTo>
                    <a:pt x="827" y="51"/>
                  </a:lnTo>
                  <a:lnTo>
                    <a:pt x="852" y="42"/>
                  </a:lnTo>
                  <a:lnTo>
                    <a:pt x="878" y="34"/>
                  </a:lnTo>
                  <a:lnTo>
                    <a:pt x="903" y="26"/>
                  </a:lnTo>
                  <a:lnTo>
                    <a:pt x="928" y="26"/>
                  </a:lnTo>
                  <a:lnTo>
                    <a:pt x="953" y="17"/>
                  </a:lnTo>
                  <a:lnTo>
                    <a:pt x="978" y="9"/>
                  </a:lnTo>
                  <a:lnTo>
                    <a:pt x="1003" y="0"/>
                  </a:lnTo>
                  <a:lnTo>
                    <a:pt x="1028" y="0"/>
                  </a:lnTo>
                  <a:lnTo>
                    <a:pt x="1053" y="0"/>
                  </a:lnTo>
                  <a:lnTo>
                    <a:pt x="1078" y="0"/>
                  </a:lnTo>
                  <a:lnTo>
                    <a:pt x="1111" y="0"/>
                  </a:lnTo>
                  <a:lnTo>
                    <a:pt x="1136" y="0"/>
                  </a:lnTo>
                  <a:lnTo>
                    <a:pt x="1153" y="0"/>
                  </a:lnTo>
                  <a:lnTo>
                    <a:pt x="1162" y="0"/>
                  </a:lnTo>
                  <a:lnTo>
                    <a:pt x="1187" y="0"/>
                  </a:lnTo>
                  <a:lnTo>
                    <a:pt x="1212" y="0"/>
                  </a:lnTo>
                  <a:lnTo>
                    <a:pt x="1237" y="0"/>
                  </a:lnTo>
                  <a:lnTo>
                    <a:pt x="1287" y="0"/>
                  </a:lnTo>
                  <a:lnTo>
                    <a:pt x="1337" y="0"/>
                  </a:lnTo>
                  <a:lnTo>
                    <a:pt x="1537" y="0"/>
                  </a:lnTo>
                  <a:lnTo>
                    <a:pt x="1588" y="0"/>
                  </a:lnTo>
                  <a:lnTo>
                    <a:pt x="1638" y="0"/>
                  </a:lnTo>
                  <a:lnTo>
                    <a:pt x="1688" y="0"/>
                  </a:lnTo>
                  <a:lnTo>
                    <a:pt x="1738" y="0"/>
                  </a:lnTo>
                  <a:lnTo>
                    <a:pt x="1788" y="0"/>
                  </a:lnTo>
                  <a:lnTo>
                    <a:pt x="1830" y="9"/>
                  </a:lnTo>
                  <a:lnTo>
                    <a:pt x="1880" y="17"/>
                  </a:lnTo>
                  <a:lnTo>
                    <a:pt x="1930" y="26"/>
                  </a:lnTo>
                  <a:lnTo>
                    <a:pt x="1980" y="34"/>
                  </a:lnTo>
                  <a:lnTo>
                    <a:pt x="2030" y="42"/>
                  </a:lnTo>
                  <a:lnTo>
                    <a:pt x="2081" y="51"/>
                  </a:lnTo>
                  <a:lnTo>
                    <a:pt x="2131" y="59"/>
                  </a:lnTo>
                  <a:lnTo>
                    <a:pt x="2181" y="67"/>
                  </a:lnTo>
                  <a:lnTo>
                    <a:pt x="2231" y="84"/>
                  </a:lnTo>
                  <a:lnTo>
                    <a:pt x="2256" y="84"/>
                  </a:lnTo>
                  <a:lnTo>
                    <a:pt x="2273" y="84"/>
                  </a:lnTo>
                  <a:lnTo>
                    <a:pt x="2331" y="159"/>
                  </a:lnTo>
                  <a:lnTo>
                    <a:pt x="2256" y="218"/>
                  </a:lnTo>
                  <a:lnTo>
                    <a:pt x="2239" y="218"/>
                  </a:lnTo>
                  <a:lnTo>
                    <a:pt x="2206" y="218"/>
                  </a:lnTo>
                  <a:lnTo>
                    <a:pt x="2156" y="218"/>
                  </a:lnTo>
                  <a:lnTo>
                    <a:pt x="2106" y="218"/>
                  </a:lnTo>
                  <a:lnTo>
                    <a:pt x="2064" y="218"/>
                  </a:lnTo>
                  <a:lnTo>
                    <a:pt x="2014" y="218"/>
                  </a:lnTo>
                  <a:lnTo>
                    <a:pt x="1964" y="218"/>
                  </a:lnTo>
                  <a:lnTo>
                    <a:pt x="1913" y="218"/>
                  </a:lnTo>
                  <a:lnTo>
                    <a:pt x="1680" y="218"/>
                  </a:lnTo>
                  <a:lnTo>
                    <a:pt x="1629" y="218"/>
                  </a:lnTo>
                  <a:lnTo>
                    <a:pt x="1588" y="218"/>
                  </a:lnTo>
                  <a:lnTo>
                    <a:pt x="1537" y="218"/>
                  </a:lnTo>
                  <a:lnTo>
                    <a:pt x="1496" y="226"/>
                  </a:lnTo>
                  <a:lnTo>
                    <a:pt x="1454" y="226"/>
                  </a:lnTo>
                  <a:lnTo>
                    <a:pt x="1404" y="234"/>
                  </a:lnTo>
                  <a:lnTo>
                    <a:pt x="1362" y="243"/>
                  </a:lnTo>
                  <a:lnTo>
                    <a:pt x="1320" y="251"/>
                  </a:lnTo>
                  <a:lnTo>
                    <a:pt x="1279" y="268"/>
                  </a:lnTo>
                  <a:lnTo>
                    <a:pt x="1253" y="268"/>
                  </a:lnTo>
                  <a:lnTo>
                    <a:pt x="1228" y="276"/>
                  </a:lnTo>
                  <a:lnTo>
                    <a:pt x="1212" y="284"/>
                  </a:lnTo>
                  <a:lnTo>
                    <a:pt x="1212" y="284"/>
                  </a:lnTo>
                  <a:lnTo>
                    <a:pt x="1195" y="284"/>
                  </a:lnTo>
                  <a:lnTo>
                    <a:pt x="1170" y="284"/>
                  </a:lnTo>
                  <a:lnTo>
                    <a:pt x="1153" y="293"/>
                  </a:lnTo>
                  <a:lnTo>
                    <a:pt x="1128" y="301"/>
                  </a:lnTo>
                  <a:lnTo>
                    <a:pt x="1111" y="310"/>
                  </a:lnTo>
                  <a:lnTo>
                    <a:pt x="1086" y="318"/>
                  </a:lnTo>
                  <a:lnTo>
                    <a:pt x="1070" y="326"/>
                  </a:lnTo>
                  <a:lnTo>
                    <a:pt x="1045" y="335"/>
                  </a:lnTo>
                  <a:lnTo>
                    <a:pt x="1028" y="343"/>
                  </a:lnTo>
                  <a:lnTo>
                    <a:pt x="1003" y="351"/>
                  </a:lnTo>
                  <a:lnTo>
                    <a:pt x="986" y="360"/>
                  </a:lnTo>
                  <a:lnTo>
                    <a:pt x="961" y="368"/>
                  </a:lnTo>
                  <a:lnTo>
                    <a:pt x="944" y="376"/>
                  </a:lnTo>
                  <a:lnTo>
                    <a:pt x="919" y="385"/>
                  </a:lnTo>
                  <a:lnTo>
                    <a:pt x="903" y="393"/>
                  </a:lnTo>
                  <a:lnTo>
                    <a:pt x="878" y="401"/>
                  </a:lnTo>
                  <a:lnTo>
                    <a:pt x="861" y="418"/>
                  </a:lnTo>
                  <a:lnTo>
                    <a:pt x="836" y="426"/>
                  </a:lnTo>
                  <a:lnTo>
                    <a:pt x="819" y="435"/>
                  </a:lnTo>
                  <a:lnTo>
                    <a:pt x="769" y="468"/>
                  </a:lnTo>
                  <a:lnTo>
                    <a:pt x="727" y="493"/>
                  </a:lnTo>
                  <a:lnTo>
                    <a:pt x="694" y="518"/>
                  </a:lnTo>
                  <a:lnTo>
                    <a:pt x="677" y="527"/>
                  </a:lnTo>
                  <a:lnTo>
                    <a:pt x="677" y="527"/>
                  </a:lnTo>
                  <a:lnTo>
                    <a:pt x="660" y="535"/>
                  </a:lnTo>
                  <a:lnTo>
                    <a:pt x="644" y="552"/>
                  </a:lnTo>
                  <a:lnTo>
                    <a:pt x="627" y="560"/>
                  </a:lnTo>
                  <a:lnTo>
                    <a:pt x="610" y="569"/>
                  </a:lnTo>
                  <a:lnTo>
                    <a:pt x="593" y="585"/>
                  </a:lnTo>
                  <a:lnTo>
                    <a:pt x="585" y="594"/>
                  </a:lnTo>
                  <a:lnTo>
                    <a:pt x="568" y="602"/>
                  </a:lnTo>
                  <a:lnTo>
                    <a:pt x="568" y="602"/>
                  </a:lnTo>
                  <a:lnTo>
                    <a:pt x="552" y="619"/>
                  </a:lnTo>
                  <a:close/>
                  <a:moveTo>
                    <a:pt x="426" y="761"/>
                  </a:moveTo>
                  <a:lnTo>
                    <a:pt x="426" y="752"/>
                  </a:lnTo>
                  <a:lnTo>
                    <a:pt x="426" y="752"/>
                  </a:ln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2" name="Google Shape;822;p31"/>
            <p:cNvSpPr/>
            <p:nvPr/>
          </p:nvSpPr>
          <p:spPr>
            <a:xfrm>
              <a:off x="3480470" y="8886207"/>
              <a:ext cx="342086" cy="236624"/>
            </a:xfrm>
            <a:custGeom>
              <a:avLst/>
              <a:gdLst/>
              <a:ahLst/>
              <a:cxnLst/>
              <a:rect l="l" t="t" r="r" b="b"/>
              <a:pathLst>
                <a:path w="6935" h="4797" extrusionOk="0">
                  <a:moveTo>
                    <a:pt x="2332" y="4771"/>
                  </a:moveTo>
                  <a:cubicBezTo>
                    <a:pt x="6935" y="4562"/>
                    <a:pt x="6926" y="569"/>
                    <a:pt x="6717" y="477"/>
                  </a:cubicBezTo>
                  <a:cubicBezTo>
                    <a:pt x="6007" y="160"/>
                    <a:pt x="5331" y="1"/>
                    <a:pt x="4570" y="68"/>
                  </a:cubicBezTo>
                  <a:cubicBezTo>
                    <a:pt x="2507" y="260"/>
                    <a:pt x="569" y="2415"/>
                    <a:pt x="34" y="4345"/>
                  </a:cubicBezTo>
                  <a:cubicBezTo>
                    <a:pt x="1" y="4454"/>
                    <a:pt x="427" y="4487"/>
                    <a:pt x="485" y="4495"/>
                  </a:cubicBezTo>
                  <a:cubicBezTo>
                    <a:pt x="1095" y="4579"/>
                    <a:pt x="1722" y="4796"/>
                    <a:pt x="2332" y="4771"/>
                  </a:cubicBez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3" name="Google Shape;823;p31"/>
            <p:cNvSpPr/>
            <p:nvPr/>
          </p:nvSpPr>
          <p:spPr>
            <a:xfrm>
              <a:off x="3447914" y="8617569"/>
              <a:ext cx="332615" cy="325562"/>
            </a:xfrm>
            <a:custGeom>
              <a:avLst/>
              <a:gdLst/>
              <a:ahLst/>
              <a:cxnLst/>
              <a:rect l="l" t="t" r="r" b="b"/>
              <a:pathLst>
                <a:path w="6743" h="6600" extrusionOk="0">
                  <a:moveTo>
                    <a:pt x="853" y="2665"/>
                  </a:moveTo>
                  <a:cubicBezTo>
                    <a:pt x="3242" y="6600"/>
                    <a:pt x="6743" y="4678"/>
                    <a:pt x="6726" y="4453"/>
                  </a:cubicBezTo>
                  <a:cubicBezTo>
                    <a:pt x="6667" y="3684"/>
                    <a:pt x="6484" y="3008"/>
                    <a:pt x="6049" y="2373"/>
                  </a:cubicBezTo>
                  <a:cubicBezTo>
                    <a:pt x="4888" y="660"/>
                    <a:pt x="2064" y="0"/>
                    <a:pt x="118" y="451"/>
                  </a:cubicBezTo>
                  <a:cubicBezTo>
                    <a:pt x="1" y="476"/>
                    <a:pt x="176" y="869"/>
                    <a:pt x="201" y="919"/>
                  </a:cubicBezTo>
                  <a:cubicBezTo>
                    <a:pt x="419" y="1495"/>
                    <a:pt x="535" y="2147"/>
                    <a:pt x="853" y="2665"/>
                  </a:cubicBez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31"/>
            <p:cNvSpPr/>
            <p:nvPr/>
          </p:nvSpPr>
          <p:spPr>
            <a:xfrm>
              <a:off x="4435303" y="7982527"/>
              <a:ext cx="295916" cy="391118"/>
            </a:xfrm>
            <a:custGeom>
              <a:avLst/>
              <a:gdLst/>
              <a:ahLst/>
              <a:cxnLst/>
              <a:rect l="l" t="t" r="r" b="b"/>
              <a:pathLst>
                <a:path w="5999" h="7929" extrusionOk="0">
                  <a:moveTo>
                    <a:pt x="2297" y="1797"/>
                  </a:moveTo>
                  <a:cubicBezTo>
                    <a:pt x="0" y="5781"/>
                    <a:pt x="3367" y="7928"/>
                    <a:pt x="3559" y="7803"/>
                  </a:cubicBezTo>
                  <a:cubicBezTo>
                    <a:pt x="4202" y="7377"/>
                    <a:pt x="4703" y="6893"/>
                    <a:pt x="5046" y="6216"/>
                  </a:cubicBezTo>
                  <a:cubicBezTo>
                    <a:pt x="5998" y="4370"/>
                    <a:pt x="5221" y="1579"/>
                    <a:pt x="3885" y="84"/>
                  </a:cubicBezTo>
                  <a:cubicBezTo>
                    <a:pt x="3810" y="0"/>
                    <a:pt x="3551" y="343"/>
                    <a:pt x="3509" y="385"/>
                  </a:cubicBezTo>
                  <a:cubicBezTo>
                    <a:pt x="3108" y="853"/>
                    <a:pt x="2598" y="1270"/>
                    <a:pt x="2297" y="1797"/>
                  </a:cubicBez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5" name="Google Shape;825;p31"/>
            <p:cNvSpPr/>
            <p:nvPr/>
          </p:nvSpPr>
          <p:spPr>
            <a:xfrm>
              <a:off x="4750111" y="8367429"/>
              <a:ext cx="391956" cy="293005"/>
            </a:xfrm>
            <a:custGeom>
              <a:avLst/>
              <a:gdLst/>
              <a:ahLst/>
              <a:cxnLst/>
              <a:rect l="l" t="t" r="r" b="b"/>
              <a:pathLst>
                <a:path w="7946" h="5940" extrusionOk="0">
                  <a:moveTo>
                    <a:pt x="6082" y="2130"/>
                  </a:moveTo>
                  <a:cubicBezTo>
                    <a:pt x="1997" y="0"/>
                    <a:pt x="1" y="3467"/>
                    <a:pt x="134" y="3651"/>
                  </a:cubicBezTo>
                  <a:cubicBezTo>
                    <a:pt x="585" y="4277"/>
                    <a:pt x="1095" y="4754"/>
                    <a:pt x="1788" y="5079"/>
                  </a:cubicBezTo>
                  <a:cubicBezTo>
                    <a:pt x="3668" y="5940"/>
                    <a:pt x="6425" y="5038"/>
                    <a:pt x="7853" y="3643"/>
                  </a:cubicBezTo>
                  <a:cubicBezTo>
                    <a:pt x="7945" y="3559"/>
                    <a:pt x="7586" y="3317"/>
                    <a:pt x="7544" y="3283"/>
                  </a:cubicBezTo>
                  <a:cubicBezTo>
                    <a:pt x="7060" y="2899"/>
                    <a:pt x="6625" y="2406"/>
                    <a:pt x="6082" y="2130"/>
                  </a:cubicBez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6" name="Google Shape;826;p31"/>
            <p:cNvSpPr/>
            <p:nvPr/>
          </p:nvSpPr>
          <p:spPr>
            <a:xfrm>
              <a:off x="5031968" y="9103396"/>
              <a:ext cx="346230" cy="232875"/>
            </a:xfrm>
            <a:custGeom>
              <a:avLst/>
              <a:gdLst/>
              <a:ahLst/>
              <a:cxnLst/>
              <a:rect l="l" t="t" r="r" b="b"/>
              <a:pathLst>
                <a:path w="7019" h="4721" extrusionOk="0">
                  <a:moveTo>
                    <a:pt x="2315" y="4704"/>
                  </a:moveTo>
                  <a:cubicBezTo>
                    <a:pt x="6926" y="4612"/>
                    <a:pt x="7018" y="610"/>
                    <a:pt x="6809" y="510"/>
                  </a:cubicBezTo>
                  <a:cubicBezTo>
                    <a:pt x="6108" y="184"/>
                    <a:pt x="5439" y="0"/>
                    <a:pt x="4671" y="59"/>
                  </a:cubicBezTo>
                  <a:cubicBezTo>
                    <a:pt x="2607" y="201"/>
                    <a:pt x="619" y="2315"/>
                    <a:pt x="34" y="4228"/>
                  </a:cubicBezTo>
                  <a:cubicBezTo>
                    <a:pt x="1" y="4336"/>
                    <a:pt x="427" y="4386"/>
                    <a:pt x="485" y="4395"/>
                  </a:cubicBezTo>
                  <a:cubicBezTo>
                    <a:pt x="1087" y="4495"/>
                    <a:pt x="1705" y="4720"/>
                    <a:pt x="2315" y="4704"/>
                  </a:cubicBez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31"/>
            <p:cNvSpPr/>
            <p:nvPr/>
          </p:nvSpPr>
          <p:spPr>
            <a:xfrm>
              <a:off x="3310290" y="9292961"/>
              <a:ext cx="347019" cy="320629"/>
            </a:xfrm>
            <a:custGeom>
              <a:avLst/>
              <a:gdLst/>
              <a:ahLst/>
              <a:cxnLst/>
              <a:rect l="l" t="t" r="r" b="b"/>
              <a:pathLst>
                <a:path w="7035" h="6500" extrusionOk="0">
                  <a:moveTo>
                    <a:pt x="6024" y="3751"/>
                  </a:moveTo>
                  <a:cubicBezTo>
                    <a:pt x="3351" y="0"/>
                    <a:pt x="1" y="2181"/>
                    <a:pt x="34" y="2415"/>
                  </a:cubicBezTo>
                  <a:cubicBezTo>
                    <a:pt x="151" y="3175"/>
                    <a:pt x="385" y="3826"/>
                    <a:pt x="869" y="4428"/>
                  </a:cubicBezTo>
                  <a:cubicBezTo>
                    <a:pt x="2156" y="6057"/>
                    <a:pt x="5021" y="6500"/>
                    <a:pt x="6926" y="5907"/>
                  </a:cubicBezTo>
                  <a:cubicBezTo>
                    <a:pt x="7035" y="5865"/>
                    <a:pt x="6834" y="5489"/>
                    <a:pt x="6809" y="5439"/>
                  </a:cubicBezTo>
                  <a:cubicBezTo>
                    <a:pt x="6542" y="4887"/>
                    <a:pt x="6383" y="4244"/>
                    <a:pt x="6024" y="3751"/>
                  </a:cubicBez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8" name="Google Shape;828;p31"/>
            <p:cNvSpPr/>
            <p:nvPr/>
          </p:nvSpPr>
          <p:spPr>
            <a:xfrm>
              <a:off x="3799422" y="9310670"/>
              <a:ext cx="341692" cy="239880"/>
            </a:xfrm>
            <a:custGeom>
              <a:avLst/>
              <a:gdLst/>
              <a:ahLst/>
              <a:cxnLst/>
              <a:rect l="l" t="t" r="r" b="b"/>
              <a:pathLst>
                <a:path w="6927" h="4863" extrusionOk="0">
                  <a:moveTo>
                    <a:pt x="2332" y="4821"/>
                  </a:moveTo>
                  <a:cubicBezTo>
                    <a:pt x="6926" y="4537"/>
                    <a:pt x="6859" y="544"/>
                    <a:pt x="6651" y="452"/>
                  </a:cubicBezTo>
                  <a:cubicBezTo>
                    <a:pt x="5941" y="151"/>
                    <a:pt x="5264" y="1"/>
                    <a:pt x="4495" y="84"/>
                  </a:cubicBezTo>
                  <a:cubicBezTo>
                    <a:pt x="2432" y="318"/>
                    <a:pt x="535" y="2507"/>
                    <a:pt x="34" y="4437"/>
                  </a:cubicBezTo>
                  <a:cubicBezTo>
                    <a:pt x="1" y="4553"/>
                    <a:pt x="435" y="4579"/>
                    <a:pt x="485" y="4587"/>
                  </a:cubicBezTo>
                  <a:cubicBezTo>
                    <a:pt x="1104" y="4662"/>
                    <a:pt x="1730" y="4863"/>
                    <a:pt x="2332" y="4821"/>
                  </a:cubicBez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9" name="Google Shape;829;p31"/>
            <p:cNvSpPr/>
            <p:nvPr/>
          </p:nvSpPr>
          <p:spPr>
            <a:xfrm>
              <a:off x="3467300" y="9265732"/>
              <a:ext cx="656500" cy="658177"/>
            </a:xfrm>
            <a:custGeom>
              <a:avLst/>
              <a:gdLst/>
              <a:ahLst/>
              <a:cxnLst/>
              <a:rect l="l" t="t" r="r" b="b"/>
              <a:pathLst>
                <a:path w="13309" h="13343" extrusionOk="0">
                  <a:moveTo>
                    <a:pt x="5773" y="2649"/>
                  </a:moveTo>
                  <a:cubicBezTo>
                    <a:pt x="5773" y="1989"/>
                    <a:pt x="5865" y="1354"/>
                    <a:pt x="6208" y="770"/>
                  </a:cubicBezTo>
                  <a:lnTo>
                    <a:pt x="6308" y="594"/>
                  </a:lnTo>
                  <a:cubicBezTo>
                    <a:pt x="6341" y="536"/>
                    <a:pt x="6366" y="511"/>
                    <a:pt x="6400" y="469"/>
                  </a:cubicBezTo>
                  <a:cubicBezTo>
                    <a:pt x="6433" y="427"/>
                    <a:pt x="6450" y="410"/>
                    <a:pt x="6466" y="385"/>
                  </a:cubicBezTo>
                  <a:cubicBezTo>
                    <a:pt x="6650" y="151"/>
                    <a:pt x="6934" y="9"/>
                    <a:pt x="7227" y="1"/>
                  </a:cubicBezTo>
                  <a:cubicBezTo>
                    <a:pt x="7444" y="1"/>
                    <a:pt x="7636" y="93"/>
                    <a:pt x="7770" y="260"/>
                  </a:cubicBezTo>
                  <a:cubicBezTo>
                    <a:pt x="7937" y="485"/>
                    <a:pt x="7937" y="786"/>
                    <a:pt x="7954" y="1054"/>
                  </a:cubicBezTo>
                  <a:cubicBezTo>
                    <a:pt x="8129" y="937"/>
                    <a:pt x="8321" y="828"/>
                    <a:pt x="8513" y="736"/>
                  </a:cubicBezTo>
                  <a:cubicBezTo>
                    <a:pt x="9223" y="419"/>
                    <a:pt x="10059" y="736"/>
                    <a:pt x="10376" y="1446"/>
                  </a:cubicBezTo>
                  <a:cubicBezTo>
                    <a:pt x="10827" y="2390"/>
                    <a:pt x="10426" y="3510"/>
                    <a:pt x="9758" y="4404"/>
                  </a:cubicBezTo>
                  <a:cubicBezTo>
                    <a:pt x="10142" y="4278"/>
                    <a:pt x="10543" y="4220"/>
                    <a:pt x="10953" y="4220"/>
                  </a:cubicBezTo>
                  <a:cubicBezTo>
                    <a:pt x="11905" y="4236"/>
                    <a:pt x="12907" y="4738"/>
                    <a:pt x="13083" y="5615"/>
                  </a:cubicBezTo>
                  <a:cubicBezTo>
                    <a:pt x="13308" y="6676"/>
                    <a:pt x="12398" y="7854"/>
                    <a:pt x="11262" y="7954"/>
                  </a:cubicBezTo>
                  <a:cubicBezTo>
                    <a:pt x="11370" y="8146"/>
                    <a:pt x="11462" y="8347"/>
                    <a:pt x="11529" y="8555"/>
                  </a:cubicBezTo>
                  <a:cubicBezTo>
                    <a:pt x="11638" y="9065"/>
                    <a:pt x="11295" y="9566"/>
                    <a:pt x="10769" y="9642"/>
                  </a:cubicBezTo>
                  <a:cubicBezTo>
                    <a:pt x="10234" y="9700"/>
                    <a:pt x="9716" y="9525"/>
                    <a:pt x="9207" y="9224"/>
                  </a:cubicBezTo>
                  <a:cubicBezTo>
                    <a:pt x="9683" y="10084"/>
                    <a:pt x="9883" y="11187"/>
                    <a:pt x="9349" y="12064"/>
                  </a:cubicBezTo>
                  <a:cubicBezTo>
                    <a:pt x="9332" y="12098"/>
                    <a:pt x="9307" y="12131"/>
                    <a:pt x="9282" y="12156"/>
                  </a:cubicBezTo>
                  <a:cubicBezTo>
                    <a:pt x="8872" y="12616"/>
                    <a:pt x="7970" y="12540"/>
                    <a:pt x="7477" y="12098"/>
                  </a:cubicBezTo>
                  <a:cubicBezTo>
                    <a:pt x="7310" y="11939"/>
                    <a:pt x="7060" y="11697"/>
                    <a:pt x="7060" y="11697"/>
                  </a:cubicBezTo>
                  <a:lnTo>
                    <a:pt x="7043" y="11763"/>
                  </a:lnTo>
                  <a:cubicBezTo>
                    <a:pt x="6851" y="12423"/>
                    <a:pt x="6458" y="13342"/>
                    <a:pt x="5539" y="12808"/>
                  </a:cubicBezTo>
                  <a:cubicBezTo>
                    <a:pt x="4913" y="12448"/>
                    <a:pt x="4787" y="11605"/>
                    <a:pt x="4796" y="10995"/>
                  </a:cubicBezTo>
                  <a:cubicBezTo>
                    <a:pt x="4796" y="10903"/>
                    <a:pt x="4796" y="10811"/>
                    <a:pt x="4804" y="10728"/>
                  </a:cubicBezTo>
                  <a:cubicBezTo>
                    <a:pt x="4746" y="10828"/>
                    <a:pt x="4679" y="10928"/>
                    <a:pt x="4612" y="11020"/>
                  </a:cubicBezTo>
                  <a:cubicBezTo>
                    <a:pt x="4228" y="11596"/>
                    <a:pt x="3576" y="12081"/>
                    <a:pt x="2891" y="11789"/>
                  </a:cubicBezTo>
                  <a:cubicBezTo>
                    <a:pt x="2690" y="11705"/>
                    <a:pt x="2523" y="11571"/>
                    <a:pt x="2381" y="11413"/>
                  </a:cubicBezTo>
                  <a:cubicBezTo>
                    <a:pt x="2273" y="11321"/>
                    <a:pt x="2181" y="11212"/>
                    <a:pt x="2106" y="11087"/>
                  </a:cubicBezTo>
                  <a:cubicBezTo>
                    <a:pt x="1805" y="10552"/>
                    <a:pt x="1880" y="9875"/>
                    <a:pt x="2147" y="9357"/>
                  </a:cubicBezTo>
                  <a:cubicBezTo>
                    <a:pt x="2147" y="9357"/>
                    <a:pt x="1437" y="9558"/>
                    <a:pt x="1070" y="9508"/>
                  </a:cubicBezTo>
                  <a:cubicBezTo>
                    <a:pt x="410" y="9408"/>
                    <a:pt x="0" y="8748"/>
                    <a:pt x="193" y="8121"/>
                  </a:cubicBezTo>
                  <a:cubicBezTo>
                    <a:pt x="502" y="7010"/>
                    <a:pt x="1705" y="6317"/>
                    <a:pt x="2782" y="6041"/>
                  </a:cubicBezTo>
                  <a:cubicBezTo>
                    <a:pt x="1905" y="5907"/>
                    <a:pt x="1112" y="5456"/>
                    <a:pt x="552" y="4763"/>
                  </a:cubicBezTo>
                  <a:cubicBezTo>
                    <a:pt x="193" y="4295"/>
                    <a:pt x="226" y="3510"/>
                    <a:pt x="786" y="3209"/>
                  </a:cubicBezTo>
                  <a:cubicBezTo>
                    <a:pt x="1137" y="3017"/>
                    <a:pt x="1571" y="3017"/>
                    <a:pt x="1980" y="3050"/>
                  </a:cubicBezTo>
                  <a:lnTo>
                    <a:pt x="2189" y="3075"/>
                  </a:lnTo>
                  <a:lnTo>
                    <a:pt x="2173" y="3008"/>
                  </a:lnTo>
                  <a:cubicBezTo>
                    <a:pt x="1914" y="2006"/>
                    <a:pt x="2081" y="870"/>
                    <a:pt x="2966" y="293"/>
                  </a:cubicBezTo>
                  <a:cubicBezTo>
                    <a:pt x="3125" y="193"/>
                    <a:pt x="3309" y="135"/>
                    <a:pt x="3492" y="126"/>
                  </a:cubicBezTo>
                  <a:cubicBezTo>
                    <a:pt x="4069" y="135"/>
                    <a:pt x="4520" y="619"/>
                    <a:pt x="4846" y="1029"/>
                  </a:cubicBezTo>
                  <a:cubicBezTo>
                    <a:pt x="5238" y="1521"/>
                    <a:pt x="5548" y="2064"/>
                    <a:pt x="5773" y="2649"/>
                  </a:cubicBezTo>
                  <a:close/>
                </a:path>
              </a:pathLst>
            </a:custGeom>
            <a:solidFill>
              <a:srgbClr val="1498EA"/>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31"/>
            <p:cNvSpPr/>
            <p:nvPr/>
          </p:nvSpPr>
          <p:spPr>
            <a:xfrm>
              <a:off x="3590076" y="9384858"/>
              <a:ext cx="384952" cy="434773"/>
            </a:xfrm>
            <a:custGeom>
              <a:avLst/>
              <a:gdLst/>
              <a:ahLst/>
              <a:cxnLst/>
              <a:rect l="l" t="t" r="r" b="b"/>
              <a:pathLst>
                <a:path w="7804" h="8814" extrusionOk="0">
                  <a:moveTo>
                    <a:pt x="948" y="1768"/>
                  </a:moveTo>
                  <a:cubicBezTo>
                    <a:pt x="864" y="1768"/>
                    <a:pt x="761" y="1796"/>
                    <a:pt x="761" y="1796"/>
                  </a:cubicBezTo>
                  <a:lnTo>
                    <a:pt x="770" y="1881"/>
                  </a:lnTo>
                  <a:lnTo>
                    <a:pt x="770" y="1881"/>
                  </a:lnTo>
                  <a:lnTo>
                    <a:pt x="1037" y="1788"/>
                  </a:lnTo>
                  <a:cubicBezTo>
                    <a:pt x="1017" y="1773"/>
                    <a:pt x="984" y="1768"/>
                    <a:pt x="948" y="1768"/>
                  </a:cubicBezTo>
                  <a:close/>
                  <a:moveTo>
                    <a:pt x="770" y="1881"/>
                  </a:moveTo>
                  <a:lnTo>
                    <a:pt x="1" y="2147"/>
                  </a:lnTo>
                  <a:cubicBezTo>
                    <a:pt x="444" y="2465"/>
                    <a:pt x="920" y="2740"/>
                    <a:pt x="1396" y="3033"/>
                  </a:cubicBezTo>
                  <a:lnTo>
                    <a:pt x="1847" y="3334"/>
                  </a:lnTo>
                  <a:cubicBezTo>
                    <a:pt x="2009" y="3309"/>
                    <a:pt x="2173" y="3297"/>
                    <a:pt x="2336" y="3297"/>
                  </a:cubicBezTo>
                  <a:cubicBezTo>
                    <a:pt x="2432" y="3297"/>
                    <a:pt x="2528" y="3301"/>
                    <a:pt x="2624" y="3309"/>
                  </a:cubicBezTo>
                  <a:lnTo>
                    <a:pt x="2624" y="3309"/>
                  </a:lnTo>
                  <a:cubicBezTo>
                    <a:pt x="2501" y="3238"/>
                    <a:pt x="2376" y="3172"/>
                    <a:pt x="2248" y="3108"/>
                  </a:cubicBezTo>
                  <a:lnTo>
                    <a:pt x="1881" y="2882"/>
                  </a:lnTo>
                  <a:cubicBezTo>
                    <a:pt x="1747" y="2799"/>
                    <a:pt x="1622" y="2715"/>
                    <a:pt x="1505" y="2623"/>
                  </a:cubicBezTo>
                  <a:cubicBezTo>
                    <a:pt x="1196" y="2398"/>
                    <a:pt x="786" y="2039"/>
                    <a:pt x="786" y="2039"/>
                  </a:cubicBezTo>
                  <a:lnTo>
                    <a:pt x="770" y="1881"/>
                  </a:lnTo>
                  <a:close/>
                  <a:moveTo>
                    <a:pt x="4111" y="3400"/>
                  </a:moveTo>
                  <a:lnTo>
                    <a:pt x="4103" y="3425"/>
                  </a:lnTo>
                  <a:lnTo>
                    <a:pt x="4094" y="3450"/>
                  </a:lnTo>
                  <a:cubicBezTo>
                    <a:pt x="4098" y="3443"/>
                    <a:pt x="4101" y="3437"/>
                    <a:pt x="4104" y="3432"/>
                  </a:cubicBezTo>
                  <a:lnTo>
                    <a:pt x="4104" y="3432"/>
                  </a:lnTo>
                  <a:cubicBezTo>
                    <a:pt x="4104" y="3432"/>
                    <a:pt x="4104" y="3432"/>
                    <a:pt x="4104" y="3432"/>
                  </a:cubicBezTo>
                  <a:cubicBezTo>
                    <a:pt x="4106" y="3432"/>
                    <a:pt x="4113" y="3419"/>
                    <a:pt x="4112" y="3419"/>
                  </a:cubicBezTo>
                  <a:lnTo>
                    <a:pt x="4112" y="3419"/>
                  </a:lnTo>
                  <a:cubicBezTo>
                    <a:pt x="4111" y="3419"/>
                    <a:pt x="4109" y="3422"/>
                    <a:pt x="4104" y="3432"/>
                  </a:cubicBezTo>
                  <a:lnTo>
                    <a:pt x="4104" y="3432"/>
                  </a:lnTo>
                  <a:cubicBezTo>
                    <a:pt x="4103" y="3430"/>
                    <a:pt x="4105" y="3422"/>
                    <a:pt x="4111" y="3400"/>
                  </a:cubicBezTo>
                  <a:close/>
                  <a:moveTo>
                    <a:pt x="2624" y="3309"/>
                  </a:moveTo>
                  <a:cubicBezTo>
                    <a:pt x="2728" y="3369"/>
                    <a:pt x="2831" y="3432"/>
                    <a:pt x="2933" y="3501"/>
                  </a:cubicBezTo>
                  <a:cubicBezTo>
                    <a:pt x="3067" y="3601"/>
                    <a:pt x="3217" y="3676"/>
                    <a:pt x="3384" y="3726"/>
                  </a:cubicBezTo>
                  <a:cubicBezTo>
                    <a:pt x="3384" y="3726"/>
                    <a:pt x="3403" y="3749"/>
                    <a:pt x="3414" y="3749"/>
                  </a:cubicBezTo>
                  <a:cubicBezTo>
                    <a:pt x="3431" y="3749"/>
                    <a:pt x="3431" y="3698"/>
                    <a:pt x="3326" y="3442"/>
                  </a:cubicBezTo>
                  <a:cubicBezTo>
                    <a:pt x="3095" y="3374"/>
                    <a:pt x="2860" y="3330"/>
                    <a:pt x="2624" y="3309"/>
                  </a:cubicBezTo>
                  <a:close/>
                  <a:moveTo>
                    <a:pt x="6843" y="3450"/>
                  </a:moveTo>
                  <a:cubicBezTo>
                    <a:pt x="6676" y="3450"/>
                    <a:pt x="6517" y="3459"/>
                    <a:pt x="6358" y="3476"/>
                  </a:cubicBezTo>
                  <a:cubicBezTo>
                    <a:pt x="5857" y="3534"/>
                    <a:pt x="5047" y="3467"/>
                    <a:pt x="4963" y="4069"/>
                  </a:cubicBezTo>
                  <a:lnTo>
                    <a:pt x="4966" y="4070"/>
                  </a:lnTo>
                  <a:lnTo>
                    <a:pt x="4966" y="4070"/>
                  </a:lnTo>
                  <a:cubicBezTo>
                    <a:pt x="4996" y="4059"/>
                    <a:pt x="5065" y="4038"/>
                    <a:pt x="5197" y="3994"/>
                  </a:cubicBezTo>
                  <a:cubicBezTo>
                    <a:pt x="5548" y="3877"/>
                    <a:pt x="5899" y="3801"/>
                    <a:pt x="6267" y="3751"/>
                  </a:cubicBezTo>
                  <a:cubicBezTo>
                    <a:pt x="6601" y="3701"/>
                    <a:pt x="7804" y="3651"/>
                    <a:pt x="7804" y="3651"/>
                  </a:cubicBezTo>
                  <a:lnTo>
                    <a:pt x="7745" y="3567"/>
                  </a:lnTo>
                  <a:cubicBezTo>
                    <a:pt x="7444" y="3501"/>
                    <a:pt x="7144" y="3467"/>
                    <a:pt x="6843" y="3450"/>
                  </a:cubicBezTo>
                  <a:close/>
                  <a:moveTo>
                    <a:pt x="4955" y="4069"/>
                  </a:moveTo>
                  <a:cubicBezTo>
                    <a:pt x="4953" y="4069"/>
                    <a:pt x="4950" y="4070"/>
                    <a:pt x="4949" y="4071"/>
                  </a:cubicBezTo>
                  <a:lnTo>
                    <a:pt x="4949" y="4071"/>
                  </a:lnTo>
                  <a:lnTo>
                    <a:pt x="4955" y="4069"/>
                  </a:lnTo>
                  <a:close/>
                  <a:moveTo>
                    <a:pt x="4946" y="4080"/>
                  </a:moveTo>
                  <a:lnTo>
                    <a:pt x="4946" y="4080"/>
                  </a:lnTo>
                  <a:cubicBezTo>
                    <a:pt x="4946" y="4081"/>
                    <a:pt x="4948" y="4081"/>
                    <a:pt x="4951" y="4081"/>
                  </a:cubicBezTo>
                  <a:lnTo>
                    <a:pt x="4951" y="4081"/>
                  </a:lnTo>
                  <a:cubicBezTo>
                    <a:pt x="4949" y="4081"/>
                    <a:pt x="4947" y="4080"/>
                    <a:pt x="4946" y="4080"/>
                  </a:cubicBezTo>
                  <a:close/>
                  <a:moveTo>
                    <a:pt x="1313" y="4102"/>
                  </a:moveTo>
                  <a:cubicBezTo>
                    <a:pt x="1312" y="4102"/>
                    <a:pt x="1312" y="4102"/>
                    <a:pt x="1312" y="4102"/>
                  </a:cubicBezTo>
                  <a:lnTo>
                    <a:pt x="1312" y="4102"/>
                  </a:lnTo>
                  <a:cubicBezTo>
                    <a:pt x="1312" y="4102"/>
                    <a:pt x="1313" y="4102"/>
                    <a:pt x="1313" y="4102"/>
                  </a:cubicBezTo>
                  <a:close/>
                  <a:moveTo>
                    <a:pt x="4987" y="4083"/>
                  </a:moveTo>
                  <a:lnTo>
                    <a:pt x="4993" y="4086"/>
                  </a:lnTo>
                  <a:lnTo>
                    <a:pt x="4993" y="4086"/>
                  </a:lnTo>
                  <a:cubicBezTo>
                    <a:pt x="4982" y="4085"/>
                    <a:pt x="4971" y="4085"/>
                    <a:pt x="4963" y="4085"/>
                  </a:cubicBezTo>
                  <a:cubicBezTo>
                    <a:pt x="4960" y="4128"/>
                    <a:pt x="4975" y="4141"/>
                    <a:pt x="4993" y="4141"/>
                  </a:cubicBezTo>
                  <a:cubicBezTo>
                    <a:pt x="5017" y="4141"/>
                    <a:pt x="5047" y="4119"/>
                    <a:pt x="5047" y="4119"/>
                  </a:cubicBezTo>
                  <a:cubicBezTo>
                    <a:pt x="5047" y="4110"/>
                    <a:pt x="5043" y="4104"/>
                    <a:pt x="5037" y="4099"/>
                  </a:cubicBezTo>
                  <a:lnTo>
                    <a:pt x="5037" y="4099"/>
                  </a:lnTo>
                  <a:cubicBezTo>
                    <a:pt x="5026" y="4089"/>
                    <a:pt x="5006" y="4085"/>
                    <a:pt x="4987" y="4083"/>
                  </a:cubicBezTo>
                  <a:close/>
                  <a:moveTo>
                    <a:pt x="4963" y="4069"/>
                  </a:moveTo>
                  <a:lnTo>
                    <a:pt x="4940" y="4077"/>
                  </a:lnTo>
                  <a:lnTo>
                    <a:pt x="4940" y="4077"/>
                  </a:lnTo>
                  <a:cubicBezTo>
                    <a:pt x="4939" y="4075"/>
                    <a:pt x="4942" y="4073"/>
                    <a:pt x="4949" y="4071"/>
                  </a:cubicBezTo>
                  <a:lnTo>
                    <a:pt x="4949" y="4071"/>
                  </a:lnTo>
                  <a:lnTo>
                    <a:pt x="3967" y="4411"/>
                  </a:lnTo>
                  <a:lnTo>
                    <a:pt x="3967" y="4411"/>
                  </a:lnTo>
                  <a:cubicBezTo>
                    <a:pt x="3967" y="4411"/>
                    <a:pt x="3967" y="4411"/>
                    <a:pt x="3967" y="4411"/>
                  </a:cubicBezTo>
                  <a:lnTo>
                    <a:pt x="3967" y="4411"/>
                  </a:lnTo>
                  <a:lnTo>
                    <a:pt x="4940" y="4077"/>
                  </a:lnTo>
                  <a:lnTo>
                    <a:pt x="4940" y="4077"/>
                  </a:lnTo>
                  <a:cubicBezTo>
                    <a:pt x="4941" y="4078"/>
                    <a:pt x="4943" y="4079"/>
                    <a:pt x="4946" y="4080"/>
                  </a:cubicBezTo>
                  <a:lnTo>
                    <a:pt x="4946" y="4080"/>
                  </a:lnTo>
                  <a:cubicBezTo>
                    <a:pt x="4946" y="4078"/>
                    <a:pt x="4951" y="4076"/>
                    <a:pt x="4963" y="4071"/>
                  </a:cubicBezTo>
                  <a:lnTo>
                    <a:pt x="4963" y="4071"/>
                  </a:lnTo>
                  <a:lnTo>
                    <a:pt x="4963" y="4082"/>
                  </a:lnTo>
                  <a:lnTo>
                    <a:pt x="4963" y="4082"/>
                  </a:lnTo>
                  <a:cubicBezTo>
                    <a:pt x="4958" y="4082"/>
                    <a:pt x="4954" y="4082"/>
                    <a:pt x="4951" y="4081"/>
                  </a:cubicBezTo>
                  <a:lnTo>
                    <a:pt x="4951" y="4081"/>
                  </a:lnTo>
                  <a:cubicBezTo>
                    <a:pt x="4954" y="4082"/>
                    <a:pt x="4958" y="4084"/>
                    <a:pt x="4963" y="4085"/>
                  </a:cubicBezTo>
                  <a:lnTo>
                    <a:pt x="4963" y="4082"/>
                  </a:lnTo>
                  <a:lnTo>
                    <a:pt x="4963" y="4082"/>
                  </a:lnTo>
                  <a:cubicBezTo>
                    <a:pt x="4970" y="4082"/>
                    <a:pt x="4978" y="4082"/>
                    <a:pt x="4987" y="4083"/>
                  </a:cubicBezTo>
                  <a:lnTo>
                    <a:pt x="4987" y="4083"/>
                  </a:lnTo>
                  <a:lnTo>
                    <a:pt x="4966" y="4070"/>
                  </a:lnTo>
                  <a:lnTo>
                    <a:pt x="4966" y="4070"/>
                  </a:lnTo>
                  <a:cubicBezTo>
                    <a:pt x="4965" y="4071"/>
                    <a:pt x="4964" y="4071"/>
                    <a:pt x="4963" y="4071"/>
                  </a:cubicBezTo>
                  <a:lnTo>
                    <a:pt x="4963" y="4071"/>
                  </a:lnTo>
                  <a:lnTo>
                    <a:pt x="4963" y="4069"/>
                  </a:lnTo>
                  <a:close/>
                  <a:moveTo>
                    <a:pt x="5966" y="4169"/>
                  </a:moveTo>
                  <a:lnTo>
                    <a:pt x="5891" y="4177"/>
                  </a:lnTo>
                  <a:cubicBezTo>
                    <a:pt x="5849" y="4177"/>
                    <a:pt x="5515" y="4227"/>
                    <a:pt x="5197" y="4286"/>
                  </a:cubicBezTo>
                  <a:cubicBezTo>
                    <a:pt x="4997" y="4336"/>
                    <a:pt x="5172" y="4378"/>
                    <a:pt x="5172" y="4378"/>
                  </a:cubicBezTo>
                  <a:lnTo>
                    <a:pt x="5231" y="4378"/>
                  </a:lnTo>
                  <a:cubicBezTo>
                    <a:pt x="5598" y="4366"/>
                    <a:pt x="5769" y="4361"/>
                    <a:pt x="5851" y="4361"/>
                  </a:cubicBezTo>
                  <a:cubicBezTo>
                    <a:pt x="6008" y="4361"/>
                    <a:pt x="5839" y="4381"/>
                    <a:pt x="6091" y="4420"/>
                  </a:cubicBezTo>
                  <a:cubicBezTo>
                    <a:pt x="6325" y="4453"/>
                    <a:pt x="6697" y="4461"/>
                    <a:pt x="7010" y="4461"/>
                  </a:cubicBezTo>
                  <a:cubicBezTo>
                    <a:pt x="7323" y="4461"/>
                    <a:pt x="7578" y="4453"/>
                    <a:pt x="7578" y="4453"/>
                  </a:cubicBezTo>
                  <a:lnTo>
                    <a:pt x="7503" y="4361"/>
                  </a:lnTo>
                  <a:cubicBezTo>
                    <a:pt x="7185" y="4319"/>
                    <a:pt x="6876" y="4261"/>
                    <a:pt x="6559" y="4211"/>
                  </a:cubicBezTo>
                  <a:cubicBezTo>
                    <a:pt x="6367" y="4186"/>
                    <a:pt x="6166" y="4169"/>
                    <a:pt x="5966" y="4169"/>
                  </a:cubicBezTo>
                  <a:close/>
                  <a:moveTo>
                    <a:pt x="1730" y="0"/>
                  </a:moveTo>
                  <a:lnTo>
                    <a:pt x="1739" y="192"/>
                  </a:lnTo>
                  <a:cubicBezTo>
                    <a:pt x="2248" y="811"/>
                    <a:pt x="2683" y="1671"/>
                    <a:pt x="3117" y="2481"/>
                  </a:cubicBezTo>
                  <a:cubicBezTo>
                    <a:pt x="3660" y="3526"/>
                    <a:pt x="3368" y="2941"/>
                    <a:pt x="3510" y="3425"/>
                  </a:cubicBezTo>
                  <a:cubicBezTo>
                    <a:pt x="3510" y="3425"/>
                    <a:pt x="3544" y="3466"/>
                    <a:pt x="3585" y="3494"/>
                  </a:cubicBezTo>
                  <a:lnTo>
                    <a:pt x="3585" y="3494"/>
                  </a:lnTo>
                  <a:cubicBezTo>
                    <a:pt x="3548" y="3574"/>
                    <a:pt x="3511" y="3654"/>
                    <a:pt x="3476" y="3735"/>
                  </a:cubicBezTo>
                  <a:cubicBezTo>
                    <a:pt x="3475" y="3755"/>
                    <a:pt x="3474" y="3773"/>
                    <a:pt x="3473" y="3790"/>
                  </a:cubicBezTo>
                  <a:lnTo>
                    <a:pt x="3473" y="3790"/>
                  </a:lnTo>
                  <a:cubicBezTo>
                    <a:pt x="3273" y="3759"/>
                    <a:pt x="3160" y="3743"/>
                    <a:pt x="3033" y="3726"/>
                  </a:cubicBezTo>
                  <a:cubicBezTo>
                    <a:pt x="2983" y="3718"/>
                    <a:pt x="2933" y="3718"/>
                    <a:pt x="2883" y="3718"/>
                  </a:cubicBezTo>
                  <a:lnTo>
                    <a:pt x="2875" y="3718"/>
                  </a:lnTo>
                  <a:cubicBezTo>
                    <a:pt x="2321" y="3718"/>
                    <a:pt x="1317" y="4102"/>
                    <a:pt x="1312" y="4102"/>
                  </a:cubicBezTo>
                  <a:cubicBezTo>
                    <a:pt x="1312" y="4102"/>
                    <a:pt x="1312" y="4102"/>
                    <a:pt x="1312" y="4102"/>
                  </a:cubicBezTo>
                  <a:lnTo>
                    <a:pt x="1312" y="4102"/>
                  </a:lnTo>
                  <a:cubicBezTo>
                    <a:pt x="836" y="4361"/>
                    <a:pt x="327" y="4896"/>
                    <a:pt x="327" y="4896"/>
                  </a:cubicBezTo>
                  <a:lnTo>
                    <a:pt x="452" y="4912"/>
                  </a:lnTo>
                  <a:cubicBezTo>
                    <a:pt x="845" y="4695"/>
                    <a:pt x="1254" y="4520"/>
                    <a:pt x="1688" y="4386"/>
                  </a:cubicBezTo>
                  <a:cubicBezTo>
                    <a:pt x="2115" y="4278"/>
                    <a:pt x="2557" y="4194"/>
                    <a:pt x="3000" y="4152"/>
                  </a:cubicBezTo>
                  <a:cubicBezTo>
                    <a:pt x="3493" y="4136"/>
                    <a:pt x="4195" y="4069"/>
                    <a:pt x="4195" y="4069"/>
                  </a:cubicBezTo>
                  <a:lnTo>
                    <a:pt x="3869" y="3851"/>
                  </a:lnTo>
                  <a:cubicBezTo>
                    <a:pt x="3787" y="3839"/>
                    <a:pt x="3715" y="3828"/>
                    <a:pt x="3650" y="3817"/>
                  </a:cubicBezTo>
                  <a:lnTo>
                    <a:pt x="3650" y="3817"/>
                  </a:lnTo>
                  <a:cubicBezTo>
                    <a:pt x="3665" y="3797"/>
                    <a:pt x="3682" y="3772"/>
                    <a:pt x="3702" y="3743"/>
                  </a:cubicBezTo>
                  <a:lnTo>
                    <a:pt x="3744" y="3693"/>
                  </a:lnTo>
                  <a:lnTo>
                    <a:pt x="3744" y="3693"/>
                  </a:lnTo>
                  <a:cubicBezTo>
                    <a:pt x="3743" y="3694"/>
                    <a:pt x="3742" y="3695"/>
                    <a:pt x="3742" y="3695"/>
                  </a:cubicBezTo>
                  <a:cubicBezTo>
                    <a:pt x="3744" y="3695"/>
                    <a:pt x="3875" y="3518"/>
                    <a:pt x="3969" y="3392"/>
                  </a:cubicBezTo>
                  <a:cubicBezTo>
                    <a:pt x="4103" y="3200"/>
                    <a:pt x="4362" y="2774"/>
                    <a:pt x="4362" y="2774"/>
                  </a:cubicBezTo>
                  <a:cubicBezTo>
                    <a:pt x="4704" y="2114"/>
                    <a:pt x="4955" y="1412"/>
                    <a:pt x="5105" y="685"/>
                  </a:cubicBezTo>
                  <a:lnTo>
                    <a:pt x="5030" y="552"/>
                  </a:lnTo>
                  <a:lnTo>
                    <a:pt x="4871" y="710"/>
                  </a:lnTo>
                  <a:cubicBezTo>
                    <a:pt x="4729" y="1195"/>
                    <a:pt x="4537" y="1671"/>
                    <a:pt x="4303" y="2122"/>
                  </a:cubicBezTo>
                  <a:cubicBezTo>
                    <a:pt x="4002" y="2707"/>
                    <a:pt x="3975" y="2752"/>
                    <a:pt x="3973" y="2752"/>
                  </a:cubicBezTo>
                  <a:cubicBezTo>
                    <a:pt x="3973" y="2752"/>
                    <a:pt x="3973" y="2750"/>
                    <a:pt x="3973" y="2750"/>
                  </a:cubicBezTo>
                  <a:lnTo>
                    <a:pt x="3973" y="2750"/>
                  </a:lnTo>
                  <a:cubicBezTo>
                    <a:pt x="3973" y="2750"/>
                    <a:pt x="3971" y="2754"/>
                    <a:pt x="3961" y="2774"/>
                  </a:cubicBezTo>
                  <a:cubicBezTo>
                    <a:pt x="3896" y="2886"/>
                    <a:pt x="3834" y="2999"/>
                    <a:pt x="3774" y="3112"/>
                  </a:cubicBezTo>
                  <a:lnTo>
                    <a:pt x="3774" y="3112"/>
                  </a:lnTo>
                  <a:cubicBezTo>
                    <a:pt x="3781" y="3062"/>
                    <a:pt x="3785" y="3024"/>
                    <a:pt x="3785" y="3016"/>
                  </a:cubicBezTo>
                  <a:cubicBezTo>
                    <a:pt x="3710" y="2649"/>
                    <a:pt x="3577" y="2306"/>
                    <a:pt x="3384" y="1989"/>
                  </a:cubicBezTo>
                  <a:cubicBezTo>
                    <a:pt x="3084" y="1446"/>
                    <a:pt x="2474" y="510"/>
                    <a:pt x="2474" y="510"/>
                  </a:cubicBezTo>
                  <a:cubicBezTo>
                    <a:pt x="2265" y="284"/>
                    <a:pt x="2014" y="109"/>
                    <a:pt x="1730" y="0"/>
                  </a:cubicBezTo>
                  <a:close/>
                  <a:moveTo>
                    <a:pt x="3893" y="4257"/>
                  </a:moveTo>
                  <a:cubicBezTo>
                    <a:pt x="3866" y="4257"/>
                    <a:pt x="3820" y="4301"/>
                    <a:pt x="3668" y="4361"/>
                  </a:cubicBezTo>
                  <a:cubicBezTo>
                    <a:pt x="3668" y="4361"/>
                    <a:pt x="3384" y="4511"/>
                    <a:pt x="3192" y="4620"/>
                  </a:cubicBezTo>
                  <a:cubicBezTo>
                    <a:pt x="2699" y="4912"/>
                    <a:pt x="1655" y="6391"/>
                    <a:pt x="1655" y="6391"/>
                  </a:cubicBezTo>
                  <a:cubicBezTo>
                    <a:pt x="1580" y="6617"/>
                    <a:pt x="1572" y="6851"/>
                    <a:pt x="1622" y="7076"/>
                  </a:cubicBezTo>
                  <a:lnTo>
                    <a:pt x="1789" y="6984"/>
                  </a:lnTo>
                  <a:cubicBezTo>
                    <a:pt x="1847" y="6884"/>
                    <a:pt x="1922" y="6767"/>
                    <a:pt x="1989" y="6675"/>
                  </a:cubicBezTo>
                  <a:cubicBezTo>
                    <a:pt x="2374" y="6074"/>
                    <a:pt x="2825" y="5522"/>
                    <a:pt x="3343" y="5038"/>
                  </a:cubicBezTo>
                  <a:cubicBezTo>
                    <a:pt x="4110" y="4342"/>
                    <a:pt x="3959" y="4580"/>
                    <a:pt x="3967" y="4411"/>
                  </a:cubicBezTo>
                  <a:lnTo>
                    <a:pt x="3967" y="4411"/>
                  </a:lnTo>
                  <a:lnTo>
                    <a:pt x="3919" y="4428"/>
                  </a:lnTo>
                  <a:lnTo>
                    <a:pt x="3919" y="4428"/>
                  </a:lnTo>
                  <a:lnTo>
                    <a:pt x="3967" y="4411"/>
                  </a:lnTo>
                  <a:lnTo>
                    <a:pt x="3967" y="4411"/>
                  </a:lnTo>
                  <a:cubicBezTo>
                    <a:pt x="3967" y="4404"/>
                    <a:pt x="3968" y="4395"/>
                    <a:pt x="3969" y="4386"/>
                  </a:cubicBezTo>
                  <a:lnTo>
                    <a:pt x="3969" y="4361"/>
                  </a:lnTo>
                  <a:cubicBezTo>
                    <a:pt x="3924" y="4286"/>
                    <a:pt x="3915" y="4257"/>
                    <a:pt x="3893" y="4257"/>
                  </a:cubicBezTo>
                  <a:close/>
                  <a:moveTo>
                    <a:pt x="4571" y="4501"/>
                  </a:moveTo>
                  <a:cubicBezTo>
                    <a:pt x="4467" y="4501"/>
                    <a:pt x="4420" y="4879"/>
                    <a:pt x="4420" y="4879"/>
                  </a:cubicBezTo>
                  <a:cubicBezTo>
                    <a:pt x="4378" y="5781"/>
                    <a:pt x="4479" y="5998"/>
                    <a:pt x="4637" y="6692"/>
                  </a:cubicBezTo>
                  <a:cubicBezTo>
                    <a:pt x="4738" y="7151"/>
                    <a:pt x="5297" y="7870"/>
                    <a:pt x="5297" y="7870"/>
                  </a:cubicBezTo>
                  <a:lnTo>
                    <a:pt x="5331" y="7736"/>
                  </a:lnTo>
                  <a:cubicBezTo>
                    <a:pt x="4947" y="6951"/>
                    <a:pt x="4938" y="6140"/>
                    <a:pt x="4754" y="5439"/>
                  </a:cubicBezTo>
                  <a:lnTo>
                    <a:pt x="4612" y="4587"/>
                  </a:lnTo>
                  <a:cubicBezTo>
                    <a:pt x="4612" y="4587"/>
                    <a:pt x="4612" y="4587"/>
                    <a:pt x="4611" y="4587"/>
                  </a:cubicBezTo>
                  <a:cubicBezTo>
                    <a:pt x="4605" y="4587"/>
                    <a:pt x="4612" y="4520"/>
                    <a:pt x="4612" y="4520"/>
                  </a:cubicBezTo>
                  <a:cubicBezTo>
                    <a:pt x="4598" y="4507"/>
                    <a:pt x="4584" y="4501"/>
                    <a:pt x="4571" y="4501"/>
                  </a:cubicBezTo>
                  <a:close/>
                  <a:moveTo>
                    <a:pt x="4309" y="4302"/>
                  </a:moveTo>
                  <a:cubicBezTo>
                    <a:pt x="4215" y="4302"/>
                    <a:pt x="4053" y="4436"/>
                    <a:pt x="4053" y="4436"/>
                  </a:cubicBezTo>
                  <a:cubicBezTo>
                    <a:pt x="3401" y="5397"/>
                    <a:pt x="3426" y="6600"/>
                    <a:pt x="3652" y="7703"/>
                  </a:cubicBezTo>
                  <a:cubicBezTo>
                    <a:pt x="3660" y="7770"/>
                    <a:pt x="3777" y="8221"/>
                    <a:pt x="3877" y="8555"/>
                  </a:cubicBezTo>
                  <a:cubicBezTo>
                    <a:pt x="3911" y="8655"/>
                    <a:pt x="3977" y="8747"/>
                    <a:pt x="4069" y="8814"/>
                  </a:cubicBezTo>
                  <a:lnTo>
                    <a:pt x="4145" y="8680"/>
                  </a:lnTo>
                  <a:cubicBezTo>
                    <a:pt x="4120" y="8471"/>
                    <a:pt x="4094" y="8254"/>
                    <a:pt x="4078" y="8037"/>
                  </a:cubicBezTo>
                  <a:cubicBezTo>
                    <a:pt x="4036" y="7369"/>
                    <a:pt x="4069" y="8020"/>
                    <a:pt x="4036" y="7343"/>
                  </a:cubicBezTo>
                  <a:cubicBezTo>
                    <a:pt x="4003" y="6709"/>
                    <a:pt x="4178" y="5355"/>
                    <a:pt x="4178" y="5355"/>
                  </a:cubicBezTo>
                  <a:cubicBezTo>
                    <a:pt x="4287" y="4729"/>
                    <a:pt x="4370" y="4353"/>
                    <a:pt x="4370" y="4353"/>
                  </a:cubicBezTo>
                  <a:cubicBezTo>
                    <a:pt x="4362" y="4316"/>
                    <a:pt x="4339" y="4302"/>
                    <a:pt x="4309" y="4302"/>
                  </a:cubicBezTo>
                  <a:close/>
                </a:path>
              </a:pathLst>
            </a:custGeom>
            <a:solidFill>
              <a:srgbClr val="0037A0"/>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1" name="Google Shape;831;p31"/>
            <p:cNvSpPr/>
            <p:nvPr/>
          </p:nvSpPr>
          <p:spPr>
            <a:xfrm>
              <a:off x="3709596" y="9517549"/>
              <a:ext cx="159180" cy="135552"/>
            </a:xfrm>
            <a:custGeom>
              <a:avLst/>
              <a:gdLst/>
              <a:ahLst/>
              <a:cxnLst/>
              <a:rect l="l" t="t" r="r" b="b"/>
              <a:pathLst>
                <a:path w="3227" h="2748" extrusionOk="0">
                  <a:moveTo>
                    <a:pt x="1872" y="0"/>
                  </a:moveTo>
                  <a:cubicBezTo>
                    <a:pt x="1496" y="0"/>
                    <a:pt x="1128" y="117"/>
                    <a:pt x="819" y="343"/>
                  </a:cubicBezTo>
                  <a:cubicBezTo>
                    <a:pt x="1" y="928"/>
                    <a:pt x="118" y="1980"/>
                    <a:pt x="953" y="2532"/>
                  </a:cubicBezTo>
                  <a:cubicBezTo>
                    <a:pt x="1176" y="2682"/>
                    <a:pt x="1414" y="2747"/>
                    <a:pt x="1649" y="2747"/>
                  </a:cubicBezTo>
                  <a:cubicBezTo>
                    <a:pt x="2458" y="2747"/>
                    <a:pt x="3226" y="1963"/>
                    <a:pt x="3200" y="1153"/>
                  </a:cubicBezTo>
                  <a:cubicBezTo>
                    <a:pt x="3184" y="460"/>
                    <a:pt x="2524" y="9"/>
                    <a:pt x="187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2" name="Google Shape;832;p31"/>
            <p:cNvSpPr/>
            <p:nvPr/>
          </p:nvSpPr>
          <p:spPr>
            <a:xfrm>
              <a:off x="4603805" y="9023436"/>
              <a:ext cx="651567" cy="663504"/>
            </a:xfrm>
            <a:custGeom>
              <a:avLst/>
              <a:gdLst/>
              <a:ahLst/>
              <a:cxnLst/>
              <a:rect l="l" t="t" r="r" b="b"/>
              <a:pathLst>
                <a:path w="13209" h="13451" extrusionOk="0">
                  <a:moveTo>
                    <a:pt x="10201" y="5155"/>
                  </a:moveTo>
                  <a:cubicBezTo>
                    <a:pt x="10836" y="4996"/>
                    <a:pt x="11479" y="4938"/>
                    <a:pt x="12131" y="5122"/>
                  </a:cubicBezTo>
                  <a:cubicBezTo>
                    <a:pt x="12198" y="5139"/>
                    <a:pt x="12265" y="5164"/>
                    <a:pt x="12323" y="5189"/>
                  </a:cubicBezTo>
                  <a:cubicBezTo>
                    <a:pt x="12390" y="5214"/>
                    <a:pt x="12423" y="5222"/>
                    <a:pt x="12473" y="5247"/>
                  </a:cubicBezTo>
                  <a:cubicBezTo>
                    <a:pt x="12515" y="5264"/>
                    <a:pt x="12540" y="5281"/>
                    <a:pt x="12565" y="5289"/>
                  </a:cubicBezTo>
                  <a:cubicBezTo>
                    <a:pt x="12841" y="5414"/>
                    <a:pt x="13042" y="5648"/>
                    <a:pt x="13125" y="5941"/>
                  </a:cubicBezTo>
                  <a:cubicBezTo>
                    <a:pt x="13175" y="6141"/>
                    <a:pt x="13133" y="6358"/>
                    <a:pt x="13000" y="6525"/>
                  </a:cubicBezTo>
                  <a:cubicBezTo>
                    <a:pt x="12824" y="6734"/>
                    <a:pt x="12540" y="6818"/>
                    <a:pt x="12281" y="6893"/>
                  </a:cubicBezTo>
                  <a:cubicBezTo>
                    <a:pt x="12440" y="7035"/>
                    <a:pt x="12590" y="7194"/>
                    <a:pt x="12724" y="7361"/>
                  </a:cubicBezTo>
                  <a:cubicBezTo>
                    <a:pt x="13209" y="7971"/>
                    <a:pt x="13108" y="8864"/>
                    <a:pt x="12490" y="9341"/>
                  </a:cubicBezTo>
                  <a:cubicBezTo>
                    <a:pt x="11680" y="10009"/>
                    <a:pt x="10502" y="9900"/>
                    <a:pt x="9466" y="9458"/>
                  </a:cubicBezTo>
                  <a:cubicBezTo>
                    <a:pt x="9675" y="9800"/>
                    <a:pt x="9834" y="10176"/>
                    <a:pt x="9934" y="10569"/>
                  </a:cubicBezTo>
                  <a:cubicBezTo>
                    <a:pt x="10143" y="11496"/>
                    <a:pt x="9900" y="12599"/>
                    <a:pt x="9098" y="12983"/>
                  </a:cubicBezTo>
                  <a:cubicBezTo>
                    <a:pt x="8121" y="13451"/>
                    <a:pt x="6759" y="12849"/>
                    <a:pt x="6383" y="11772"/>
                  </a:cubicBezTo>
                  <a:cubicBezTo>
                    <a:pt x="6233" y="11930"/>
                    <a:pt x="6058" y="12064"/>
                    <a:pt x="5865" y="12181"/>
                  </a:cubicBezTo>
                  <a:cubicBezTo>
                    <a:pt x="5398" y="12415"/>
                    <a:pt x="4830" y="12198"/>
                    <a:pt x="4637" y="11705"/>
                  </a:cubicBezTo>
                  <a:cubicBezTo>
                    <a:pt x="4445" y="11195"/>
                    <a:pt x="4495" y="10652"/>
                    <a:pt x="4662" y="10092"/>
                  </a:cubicBezTo>
                  <a:cubicBezTo>
                    <a:pt x="3936" y="10761"/>
                    <a:pt x="2916" y="11229"/>
                    <a:pt x="1939" y="10920"/>
                  </a:cubicBezTo>
                  <a:cubicBezTo>
                    <a:pt x="1897" y="10903"/>
                    <a:pt x="1864" y="10886"/>
                    <a:pt x="1830" y="10869"/>
                  </a:cubicBezTo>
                  <a:cubicBezTo>
                    <a:pt x="1287" y="10585"/>
                    <a:pt x="1145" y="9691"/>
                    <a:pt x="1455" y="9107"/>
                  </a:cubicBezTo>
                  <a:cubicBezTo>
                    <a:pt x="1563" y="8898"/>
                    <a:pt x="1739" y="8614"/>
                    <a:pt x="1739" y="8614"/>
                  </a:cubicBezTo>
                  <a:lnTo>
                    <a:pt x="1672" y="8614"/>
                  </a:lnTo>
                  <a:cubicBezTo>
                    <a:pt x="978" y="8580"/>
                    <a:pt x="1" y="8430"/>
                    <a:pt x="293" y="7411"/>
                  </a:cubicBezTo>
                  <a:cubicBezTo>
                    <a:pt x="494" y="6709"/>
                    <a:pt x="1279" y="6383"/>
                    <a:pt x="1881" y="6241"/>
                  </a:cubicBezTo>
                  <a:cubicBezTo>
                    <a:pt x="1964" y="6225"/>
                    <a:pt x="2048" y="6208"/>
                    <a:pt x="2140" y="6191"/>
                  </a:cubicBezTo>
                  <a:cubicBezTo>
                    <a:pt x="2023" y="6149"/>
                    <a:pt x="1914" y="6116"/>
                    <a:pt x="1805" y="6074"/>
                  </a:cubicBezTo>
                  <a:cubicBezTo>
                    <a:pt x="1154" y="5840"/>
                    <a:pt x="527" y="5331"/>
                    <a:pt x="644" y="4587"/>
                  </a:cubicBezTo>
                  <a:cubicBezTo>
                    <a:pt x="678" y="4378"/>
                    <a:pt x="761" y="4178"/>
                    <a:pt x="886" y="4002"/>
                  </a:cubicBezTo>
                  <a:cubicBezTo>
                    <a:pt x="945" y="3877"/>
                    <a:pt x="1028" y="3760"/>
                    <a:pt x="1137" y="3660"/>
                  </a:cubicBezTo>
                  <a:cubicBezTo>
                    <a:pt x="1580" y="3234"/>
                    <a:pt x="2257" y="3134"/>
                    <a:pt x="2825" y="3276"/>
                  </a:cubicBezTo>
                  <a:cubicBezTo>
                    <a:pt x="2825" y="3276"/>
                    <a:pt x="2449" y="2632"/>
                    <a:pt x="2415" y="2265"/>
                  </a:cubicBezTo>
                  <a:cubicBezTo>
                    <a:pt x="2348" y="1605"/>
                    <a:pt x="2891" y="1045"/>
                    <a:pt x="3551" y="1087"/>
                  </a:cubicBezTo>
                  <a:cubicBezTo>
                    <a:pt x="4713" y="1112"/>
                    <a:pt x="5665" y="2106"/>
                    <a:pt x="6191" y="3092"/>
                  </a:cubicBezTo>
                  <a:cubicBezTo>
                    <a:pt x="6108" y="2206"/>
                    <a:pt x="6358" y="1321"/>
                    <a:pt x="6893" y="619"/>
                  </a:cubicBezTo>
                  <a:cubicBezTo>
                    <a:pt x="7261" y="151"/>
                    <a:pt x="8029" y="1"/>
                    <a:pt x="8455" y="469"/>
                  </a:cubicBezTo>
                  <a:cubicBezTo>
                    <a:pt x="8723" y="761"/>
                    <a:pt x="8831" y="1179"/>
                    <a:pt x="8898" y="1588"/>
                  </a:cubicBezTo>
                  <a:lnTo>
                    <a:pt x="8931" y="1797"/>
                  </a:lnTo>
                  <a:lnTo>
                    <a:pt x="8982" y="1763"/>
                  </a:lnTo>
                  <a:cubicBezTo>
                    <a:pt x="9900" y="1271"/>
                    <a:pt x="11045" y="1162"/>
                    <a:pt x="11814" y="1880"/>
                  </a:cubicBezTo>
                  <a:cubicBezTo>
                    <a:pt x="11947" y="2006"/>
                    <a:pt x="12047" y="2173"/>
                    <a:pt x="12098" y="2348"/>
                  </a:cubicBezTo>
                  <a:cubicBezTo>
                    <a:pt x="12231" y="2908"/>
                    <a:pt x="11872" y="3468"/>
                    <a:pt x="11555" y="3885"/>
                  </a:cubicBezTo>
                  <a:cubicBezTo>
                    <a:pt x="11170" y="4378"/>
                    <a:pt x="10711" y="4804"/>
                    <a:pt x="10201" y="5155"/>
                  </a:cubicBezTo>
                  <a:close/>
                </a:path>
              </a:pathLst>
            </a:custGeom>
            <a:solidFill>
              <a:srgbClr val="F7A92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3" name="Google Shape;833;p31"/>
            <p:cNvSpPr/>
            <p:nvPr/>
          </p:nvSpPr>
          <p:spPr>
            <a:xfrm>
              <a:off x="4705617" y="9175907"/>
              <a:ext cx="436450" cy="359006"/>
            </a:xfrm>
            <a:custGeom>
              <a:avLst/>
              <a:gdLst/>
              <a:ahLst/>
              <a:cxnLst/>
              <a:rect l="l" t="t" r="r" b="b"/>
              <a:pathLst>
                <a:path w="8848" h="7278" extrusionOk="0">
                  <a:moveTo>
                    <a:pt x="6015" y="1"/>
                  </a:moveTo>
                  <a:lnTo>
                    <a:pt x="5781" y="84"/>
                  </a:lnTo>
                  <a:cubicBezTo>
                    <a:pt x="5781" y="84"/>
                    <a:pt x="5531" y="569"/>
                    <a:pt x="5389" y="920"/>
                  </a:cubicBezTo>
                  <a:cubicBezTo>
                    <a:pt x="5330" y="1062"/>
                    <a:pt x="5280" y="1204"/>
                    <a:pt x="5230" y="1354"/>
                  </a:cubicBezTo>
                  <a:cubicBezTo>
                    <a:pt x="5188" y="1488"/>
                    <a:pt x="5146" y="1621"/>
                    <a:pt x="5105" y="1763"/>
                  </a:cubicBezTo>
                  <a:cubicBezTo>
                    <a:pt x="5046" y="2014"/>
                    <a:pt x="4971" y="2273"/>
                    <a:pt x="4887" y="2524"/>
                  </a:cubicBezTo>
                  <a:cubicBezTo>
                    <a:pt x="4821" y="2674"/>
                    <a:pt x="4779" y="2841"/>
                    <a:pt x="4779" y="3017"/>
                  </a:cubicBezTo>
                  <a:cubicBezTo>
                    <a:pt x="4779" y="3017"/>
                    <a:pt x="4749" y="3058"/>
                    <a:pt x="4773" y="3058"/>
                  </a:cubicBezTo>
                  <a:cubicBezTo>
                    <a:pt x="4795" y="3058"/>
                    <a:pt x="4862" y="3023"/>
                    <a:pt x="5038" y="2891"/>
                  </a:cubicBezTo>
                  <a:cubicBezTo>
                    <a:pt x="5172" y="2716"/>
                    <a:pt x="5280" y="2540"/>
                    <a:pt x="5372" y="2348"/>
                  </a:cubicBezTo>
                  <a:lnTo>
                    <a:pt x="5564" y="1839"/>
                  </a:lnTo>
                  <a:cubicBezTo>
                    <a:pt x="5731" y="1312"/>
                    <a:pt x="5873" y="778"/>
                    <a:pt x="6082" y="268"/>
                  </a:cubicBezTo>
                  <a:cubicBezTo>
                    <a:pt x="6116" y="193"/>
                    <a:pt x="6015" y="1"/>
                    <a:pt x="6015" y="1"/>
                  </a:cubicBezTo>
                  <a:close/>
                  <a:moveTo>
                    <a:pt x="7987" y="502"/>
                  </a:moveTo>
                  <a:lnTo>
                    <a:pt x="7795" y="560"/>
                  </a:lnTo>
                  <a:cubicBezTo>
                    <a:pt x="7319" y="1204"/>
                    <a:pt x="6592" y="1839"/>
                    <a:pt x="5915" y="2449"/>
                  </a:cubicBezTo>
                  <a:cubicBezTo>
                    <a:pt x="5029" y="3225"/>
                    <a:pt x="5531" y="2808"/>
                    <a:pt x="5096" y="3058"/>
                  </a:cubicBezTo>
                  <a:cubicBezTo>
                    <a:pt x="5096" y="3058"/>
                    <a:pt x="4971" y="3234"/>
                    <a:pt x="5071" y="3259"/>
                  </a:cubicBezTo>
                  <a:cubicBezTo>
                    <a:pt x="5074" y="3260"/>
                    <a:pt x="5076" y="3261"/>
                    <a:pt x="5079" y="3261"/>
                  </a:cubicBezTo>
                  <a:cubicBezTo>
                    <a:pt x="5097" y="3261"/>
                    <a:pt x="5121" y="3242"/>
                    <a:pt x="5121" y="3242"/>
                  </a:cubicBezTo>
                  <a:lnTo>
                    <a:pt x="5172" y="3276"/>
                  </a:lnTo>
                  <a:cubicBezTo>
                    <a:pt x="5172" y="3276"/>
                    <a:pt x="5531" y="3242"/>
                    <a:pt x="5556" y="3234"/>
                  </a:cubicBezTo>
                  <a:cubicBezTo>
                    <a:pt x="5890" y="3067"/>
                    <a:pt x="6199" y="2850"/>
                    <a:pt x="6458" y="2591"/>
                  </a:cubicBezTo>
                  <a:cubicBezTo>
                    <a:pt x="6909" y="2164"/>
                    <a:pt x="7678" y="1346"/>
                    <a:pt x="7678" y="1346"/>
                  </a:cubicBezTo>
                  <a:cubicBezTo>
                    <a:pt x="7836" y="1095"/>
                    <a:pt x="7945" y="803"/>
                    <a:pt x="7987" y="502"/>
                  </a:cubicBezTo>
                  <a:close/>
                  <a:moveTo>
                    <a:pt x="5213" y="3635"/>
                  </a:moveTo>
                  <a:cubicBezTo>
                    <a:pt x="5220" y="3637"/>
                    <a:pt x="5225" y="3638"/>
                    <a:pt x="5229" y="3639"/>
                  </a:cubicBezTo>
                  <a:lnTo>
                    <a:pt x="5229" y="3639"/>
                  </a:lnTo>
                  <a:cubicBezTo>
                    <a:pt x="5229" y="3637"/>
                    <a:pt x="5237" y="3635"/>
                    <a:pt x="5263" y="3635"/>
                  </a:cubicBezTo>
                  <a:close/>
                  <a:moveTo>
                    <a:pt x="5229" y="3639"/>
                  </a:moveTo>
                  <a:cubicBezTo>
                    <a:pt x="5230" y="3642"/>
                    <a:pt x="5244" y="3646"/>
                    <a:pt x="5247" y="3646"/>
                  </a:cubicBezTo>
                  <a:cubicBezTo>
                    <a:pt x="5249" y="3646"/>
                    <a:pt x="5246" y="3644"/>
                    <a:pt x="5229" y="3639"/>
                  </a:cubicBezTo>
                  <a:close/>
                  <a:moveTo>
                    <a:pt x="1674" y="1961"/>
                  </a:moveTo>
                  <a:cubicBezTo>
                    <a:pt x="1472" y="1961"/>
                    <a:pt x="1277" y="2010"/>
                    <a:pt x="1095" y="2098"/>
                  </a:cubicBezTo>
                  <a:lnTo>
                    <a:pt x="1220" y="2240"/>
                  </a:lnTo>
                  <a:cubicBezTo>
                    <a:pt x="1345" y="2273"/>
                    <a:pt x="1462" y="2315"/>
                    <a:pt x="1571" y="2357"/>
                  </a:cubicBezTo>
                  <a:cubicBezTo>
                    <a:pt x="2248" y="2582"/>
                    <a:pt x="2891" y="2900"/>
                    <a:pt x="3492" y="3284"/>
                  </a:cubicBezTo>
                  <a:cubicBezTo>
                    <a:pt x="4094" y="3685"/>
                    <a:pt x="4142" y="3763"/>
                    <a:pt x="4172" y="3763"/>
                  </a:cubicBezTo>
                  <a:cubicBezTo>
                    <a:pt x="4187" y="3763"/>
                    <a:pt x="4197" y="3743"/>
                    <a:pt x="4269" y="3735"/>
                  </a:cubicBezTo>
                  <a:cubicBezTo>
                    <a:pt x="4286" y="3735"/>
                    <a:pt x="4294" y="3727"/>
                    <a:pt x="4303" y="3718"/>
                  </a:cubicBezTo>
                  <a:cubicBezTo>
                    <a:pt x="4436" y="3585"/>
                    <a:pt x="4395" y="3668"/>
                    <a:pt x="4228" y="3426"/>
                  </a:cubicBezTo>
                  <a:cubicBezTo>
                    <a:pt x="4228" y="3426"/>
                    <a:pt x="4010" y="3192"/>
                    <a:pt x="3860" y="3025"/>
                  </a:cubicBezTo>
                  <a:cubicBezTo>
                    <a:pt x="3459" y="2616"/>
                    <a:pt x="1763" y="1964"/>
                    <a:pt x="1763" y="1964"/>
                  </a:cubicBezTo>
                  <a:cubicBezTo>
                    <a:pt x="1733" y="1962"/>
                    <a:pt x="1704" y="1961"/>
                    <a:pt x="1674" y="1961"/>
                  </a:cubicBezTo>
                  <a:close/>
                  <a:moveTo>
                    <a:pt x="2899" y="318"/>
                  </a:moveTo>
                  <a:lnTo>
                    <a:pt x="2908" y="444"/>
                  </a:lnTo>
                  <a:cubicBezTo>
                    <a:pt x="3217" y="769"/>
                    <a:pt x="3484" y="1129"/>
                    <a:pt x="3718" y="1513"/>
                  </a:cubicBezTo>
                  <a:cubicBezTo>
                    <a:pt x="3935" y="1905"/>
                    <a:pt x="4111" y="2306"/>
                    <a:pt x="4261" y="2724"/>
                  </a:cubicBezTo>
                  <a:cubicBezTo>
                    <a:pt x="4403" y="3209"/>
                    <a:pt x="4629" y="3877"/>
                    <a:pt x="4629" y="3877"/>
                  </a:cubicBezTo>
                  <a:lnTo>
                    <a:pt x="4771" y="3501"/>
                  </a:lnTo>
                  <a:cubicBezTo>
                    <a:pt x="4729" y="3025"/>
                    <a:pt x="4712" y="2858"/>
                    <a:pt x="4679" y="2666"/>
                  </a:cubicBezTo>
                  <a:cubicBezTo>
                    <a:pt x="4679" y="2616"/>
                    <a:pt x="4662" y="2565"/>
                    <a:pt x="4654" y="2515"/>
                  </a:cubicBezTo>
                  <a:cubicBezTo>
                    <a:pt x="4520" y="1972"/>
                    <a:pt x="3893" y="1078"/>
                    <a:pt x="3893" y="1078"/>
                  </a:cubicBezTo>
                  <a:cubicBezTo>
                    <a:pt x="3534" y="686"/>
                    <a:pt x="2899" y="318"/>
                    <a:pt x="2899" y="318"/>
                  </a:cubicBezTo>
                  <a:close/>
                  <a:moveTo>
                    <a:pt x="4808" y="4629"/>
                  </a:moveTo>
                  <a:cubicBezTo>
                    <a:pt x="4809" y="4632"/>
                    <a:pt x="4809" y="4636"/>
                    <a:pt x="4810" y="4640"/>
                  </a:cubicBezTo>
                  <a:lnTo>
                    <a:pt x="4810" y="4640"/>
                  </a:lnTo>
                  <a:lnTo>
                    <a:pt x="4812" y="4629"/>
                  </a:lnTo>
                  <a:close/>
                  <a:moveTo>
                    <a:pt x="4804" y="4629"/>
                  </a:moveTo>
                  <a:cubicBezTo>
                    <a:pt x="4704" y="4646"/>
                    <a:pt x="4796" y="4721"/>
                    <a:pt x="4796" y="4721"/>
                  </a:cubicBezTo>
                  <a:cubicBezTo>
                    <a:pt x="4824" y="4711"/>
                    <a:pt x="4817" y="4668"/>
                    <a:pt x="4810" y="4640"/>
                  </a:cubicBezTo>
                  <a:lnTo>
                    <a:pt x="4810" y="4640"/>
                  </a:lnTo>
                  <a:lnTo>
                    <a:pt x="4809" y="4648"/>
                  </a:lnTo>
                  <a:lnTo>
                    <a:pt x="4809" y="4648"/>
                  </a:lnTo>
                  <a:cubicBezTo>
                    <a:pt x="4807" y="4641"/>
                    <a:pt x="4806" y="4634"/>
                    <a:pt x="4804" y="4629"/>
                  </a:cubicBezTo>
                  <a:close/>
                  <a:moveTo>
                    <a:pt x="5389" y="4027"/>
                  </a:moveTo>
                  <a:cubicBezTo>
                    <a:pt x="4963" y="4103"/>
                    <a:pt x="5263" y="4119"/>
                    <a:pt x="5263" y="4119"/>
                  </a:cubicBezTo>
                  <a:cubicBezTo>
                    <a:pt x="5263" y="4119"/>
                    <a:pt x="5121" y="4136"/>
                    <a:pt x="5430" y="4245"/>
                  </a:cubicBezTo>
                  <a:lnTo>
                    <a:pt x="5489" y="4270"/>
                  </a:lnTo>
                  <a:cubicBezTo>
                    <a:pt x="5488" y="4269"/>
                    <a:pt x="5487" y="4269"/>
                    <a:pt x="5487" y="4269"/>
                  </a:cubicBezTo>
                  <a:lnTo>
                    <a:pt x="5487" y="4269"/>
                  </a:lnTo>
                  <a:cubicBezTo>
                    <a:pt x="5482" y="4269"/>
                    <a:pt x="5688" y="4356"/>
                    <a:pt x="5840" y="4420"/>
                  </a:cubicBezTo>
                  <a:cubicBezTo>
                    <a:pt x="6057" y="4504"/>
                    <a:pt x="6533" y="4654"/>
                    <a:pt x="6533" y="4654"/>
                  </a:cubicBezTo>
                  <a:cubicBezTo>
                    <a:pt x="7169" y="4800"/>
                    <a:pt x="7811" y="4876"/>
                    <a:pt x="8459" y="4876"/>
                  </a:cubicBezTo>
                  <a:cubicBezTo>
                    <a:pt x="8552" y="4876"/>
                    <a:pt x="8645" y="4874"/>
                    <a:pt x="8739" y="4871"/>
                  </a:cubicBezTo>
                  <a:lnTo>
                    <a:pt x="8847" y="4763"/>
                  </a:lnTo>
                  <a:lnTo>
                    <a:pt x="8655" y="4646"/>
                  </a:lnTo>
                  <a:cubicBezTo>
                    <a:pt x="8146" y="4629"/>
                    <a:pt x="7644" y="4554"/>
                    <a:pt x="7151" y="4437"/>
                  </a:cubicBezTo>
                  <a:cubicBezTo>
                    <a:pt x="6199" y="4220"/>
                    <a:pt x="6550" y="4286"/>
                    <a:pt x="6433" y="4261"/>
                  </a:cubicBezTo>
                  <a:cubicBezTo>
                    <a:pt x="6082" y="4161"/>
                    <a:pt x="5740" y="4086"/>
                    <a:pt x="5389" y="4027"/>
                  </a:cubicBezTo>
                  <a:close/>
                  <a:moveTo>
                    <a:pt x="3182" y="3644"/>
                  </a:moveTo>
                  <a:cubicBezTo>
                    <a:pt x="2424" y="3644"/>
                    <a:pt x="1664" y="3895"/>
                    <a:pt x="969" y="4220"/>
                  </a:cubicBezTo>
                  <a:cubicBezTo>
                    <a:pt x="911" y="4253"/>
                    <a:pt x="502" y="4462"/>
                    <a:pt x="209" y="4654"/>
                  </a:cubicBezTo>
                  <a:cubicBezTo>
                    <a:pt x="117" y="4712"/>
                    <a:pt x="42" y="4796"/>
                    <a:pt x="0" y="4896"/>
                  </a:cubicBezTo>
                  <a:lnTo>
                    <a:pt x="142" y="4938"/>
                  </a:lnTo>
                  <a:cubicBezTo>
                    <a:pt x="343" y="4863"/>
                    <a:pt x="543" y="4788"/>
                    <a:pt x="752" y="4721"/>
                  </a:cubicBezTo>
                  <a:cubicBezTo>
                    <a:pt x="1395" y="4520"/>
                    <a:pt x="769" y="4712"/>
                    <a:pt x="1421" y="4512"/>
                  </a:cubicBezTo>
                  <a:cubicBezTo>
                    <a:pt x="2022" y="4328"/>
                    <a:pt x="3384" y="4169"/>
                    <a:pt x="3384" y="4169"/>
                  </a:cubicBezTo>
                  <a:cubicBezTo>
                    <a:pt x="4010" y="4128"/>
                    <a:pt x="4403" y="4111"/>
                    <a:pt x="4403" y="4111"/>
                  </a:cubicBezTo>
                  <a:cubicBezTo>
                    <a:pt x="4537" y="4052"/>
                    <a:pt x="4244" y="3835"/>
                    <a:pt x="4236" y="3827"/>
                  </a:cubicBezTo>
                  <a:cubicBezTo>
                    <a:pt x="3890" y="3699"/>
                    <a:pt x="3536" y="3644"/>
                    <a:pt x="3182" y="3644"/>
                  </a:cubicBezTo>
                  <a:close/>
                  <a:moveTo>
                    <a:pt x="4080" y="4276"/>
                  </a:moveTo>
                  <a:cubicBezTo>
                    <a:pt x="3987" y="4276"/>
                    <a:pt x="3902" y="4286"/>
                    <a:pt x="3902" y="4286"/>
                  </a:cubicBezTo>
                  <a:cubicBezTo>
                    <a:pt x="3016" y="4470"/>
                    <a:pt x="2832" y="4621"/>
                    <a:pt x="2197" y="4938"/>
                  </a:cubicBezTo>
                  <a:cubicBezTo>
                    <a:pt x="1771" y="5147"/>
                    <a:pt x="1220" y="5865"/>
                    <a:pt x="1220" y="5865"/>
                  </a:cubicBezTo>
                  <a:lnTo>
                    <a:pt x="1354" y="5865"/>
                  </a:lnTo>
                  <a:cubicBezTo>
                    <a:pt x="2022" y="5306"/>
                    <a:pt x="2799" y="5105"/>
                    <a:pt x="3442" y="4754"/>
                  </a:cubicBezTo>
                  <a:lnTo>
                    <a:pt x="4236" y="4412"/>
                  </a:lnTo>
                  <a:cubicBezTo>
                    <a:pt x="4219" y="4403"/>
                    <a:pt x="4303" y="4395"/>
                    <a:pt x="4294" y="4387"/>
                  </a:cubicBezTo>
                  <a:cubicBezTo>
                    <a:pt x="4342" y="4295"/>
                    <a:pt x="4205" y="4276"/>
                    <a:pt x="4080" y="4276"/>
                  </a:cubicBezTo>
                  <a:close/>
                  <a:moveTo>
                    <a:pt x="4611" y="4831"/>
                  </a:moveTo>
                  <a:cubicBezTo>
                    <a:pt x="4587" y="4831"/>
                    <a:pt x="4587" y="4913"/>
                    <a:pt x="4587" y="4913"/>
                  </a:cubicBezTo>
                  <a:cubicBezTo>
                    <a:pt x="4587" y="4913"/>
                    <a:pt x="4576" y="4887"/>
                    <a:pt x="4574" y="4887"/>
                  </a:cubicBezTo>
                  <a:lnTo>
                    <a:pt x="4574" y="4887"/>
                  </a:lnTo>
                  <a:cubicBezTo>
                    <a:pt x="4573" y="4887"/>
                    <a:pt x="4577" y="4904"/>
                    <a:pt x="4595" y="4963"/>
                  </a:cubicBezTo>
                  <a:cubicBezTo>
                    <a:pt x="4879" y="5999"/>
                    <a:pt x="4720" y="5423"/>
                    <a:pt x="4762" y="5807"/>
                  </a:cubicBezTo>
                  <a:cubicBezTo>
                    <a:pt x="4812" y="6283"/>
                    <a:pt x="5088" y="7260"/>
                    <a:pt x="5088" y="7260"/>
                  </a:cubicBezTo>
                  <a:lnTo>
                    <a:pt x="5155" y="7160"/>
                  </a:lnTo>
                  <a:cubicBezTo>
                    <a:pt x="5121" y="6843"/>
                    <a:pt x="5105" y="6525"/>
                    <a:pt x="5071" y="6216"/>
                  </a:cubicBezTo>
                  <a:cubicBezTo>
                    <a:pt x="5046" y="6016"/>
                    <a:pt x="5013" y="5815"/>
                    <a:pt x="4971" y="5623"/>
                  </a:cubicBezTo>
                  <a:cubicBezTo>
                    <a:pt x="4963" y="5598"/>
                    <a:pt x="4954" y="5581"/>
                    <a:pt x="4954" y="5556"/>
                  </a:cubicBezTo>
                  <a:cubicBezTo>
                    <a:pt x="4938" y="5514"/>
                    <a:pt x="4812" y="5205"/>
                    <a:pt x="4670" y="4913"/>
                  </a:cubicBezTo>
                  <a:cubicBezTo>
                    <a:pt x="4642" y="4852"/>
                    <a:pt x="4624" y="4831"/>
                    <a:pt x="4611" y="4831"/>
                  </a:cubicBezTo>
                  <a:close/>
                  <a:moveTo>
                    <a:pt x="4807" y="4609"/>
                  </a:moveTo>
                  <a:cubicBezTo>
                    <a:pt x="4804" y="4609"/>
                    <a:pt x="4804" y="4615"/>
                    <a:pt x="4804" y="4629"/>
                  </a:cubicBezTo>
                  <a:lnTo>
                    <a:pt x="4808" y="4629"/>
                  </a:lnTo>
                  <a:cubicBezTo>
                    <a:pt x="4806" y="4621"/>
                    <a:pt x="4805" y="4615"/>
                    <a:pt x="4807" y="4615"/>
                  </a:cubicBezTo>
                  <a:lnTo>
                    <a:pt x="4807" y="4615"/>
                  </a:lnTo>
                  <a:cubicBezTo>
                    <a:pt x="4812" y="4615"/>
                    <a:pt x="4844" y="4666"/>
                    <a:pt x="4954" y="4838"/>
                  </a:cubicBezTo>
                  <a:cubicBezTo>
                    <a:pt x="5146" y="5147"/>
                    <a:pt x="5305" y="5473"/>
                    <a:pt x="5439" y="5815"/>
                  </a:cubicBezTo>
                  <a:cubicBezTo>
                    <a:pt x="5573" y="6133"/>
                    <a:pt x="5915" y="7277"/>
                    <a:pt x="5915" y="7277"/>
                  </a:cubicBezTo>
                  <a:lnTo>
                    <a:pt x="5982" y="7202"/>
                  </a:lnTo>
                  <a:cubicBezTo>
                    <a:pt x="5974" y="6893"/>
                    <a:pt x="5940" y="6592"/>
                    <a:pt x="5882" y="6291"/>
                  </a:cubicBezTo>
                  <a:cubicBezTo>
                    <a:pt x="5840" y="6141"/>
                    <a:pt x="5790" y="5982"/>
                    <a:pt x="5731" y="5832"/>
                  </a:cubicBezTo>
                  <a:cubicBezTo>
                    <a:pt x="5554" y="5380"/>
                    <a:pt x="5431" y="4618"/>
                    <a:pt x="4882" y="4618"/>
                  </a:cubicBezTo>
                  <a:cubicBezTo>
                    <a:pt x="4862" y="4618"/>
                    <a:pt x="4842" y="4619"/>
                    <a:pt x="4821" y="4621"/>
                  </a:cubicBezTo>
                  <a:cubicBezTo>
                    <a:pt x="4813" y="4613"/>
                    <a:pt x="4809" y="4609"/>
                    <a:pt x="4807" y="4609"/>
                  </a:cubicBezTo>
                  <a:close/>
                </a:path>
              </a:pathLst>
            </a:custGeom>
            <a:solidFill>
              <a:srgbClr val="FECC5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4" name="Google Shape;834;p31"/>
            <p:cNvSpPr/>
            <p:nvPr/>
          </p:nvSpPr>
          <p:spPr>
            <a:xfrm>
              <a:off x="4850936" y="9292912"/>
              <a:ext cx="157601" cy="142606"/>
            </a:xfrm>
            <a:custGeom>
              <a:avLst/>
              <a:gdLst/>
              <a:ahLst/>
              <a:cxnLst/>
              <a:rect l="l" t="t" r="r" b="b"/>
              <a:pathLst>
                <a:path w="3195" h="2891" extrusionOk="0">
                  <a:moveTo>
                    <a:pt x="1627" y="0"/>
                  </a:moveTo>
                  <a:cubicBezTo>
                    <a:pt x="1089" y="0"/>
                    <a:pt x="587" y="373"/>
                    <a:pt x="363" y="987"/>
                  </a:cubicBezTo>
                  <a:cubicBezTo>
                    <a:pt x="1" y="1984"/>
                    <a:pt x="965" y="2890"/>
                    <a:pt x="1891" y="2890"/>
                  </a:cubicBezTo>
                  <a:cubicBezTo>
                    <a:pt x="2013" y="2890"/>
                    <a:pt x="2134" y="2875"/>
                    <a:pt x="2251" y="2842"/>
                  </a:cubicBezTo>
                  <a:cubicBezTo>
                    <a:pt x="2927" y="2650"/>
                    <a:pt x="3195" y="1898"/>
                    <a:pt x="3053" y="1271"/>
                  </a:cubicBezTo>
                  <a:cubicBezTo>
                    <a:pt x="2961" y="904"/>
                    <a:pt x="2752" y="578"/>
                    <a:pt x="2468" y="327"/>
                  </a:cubicBezTo>
                  <a:cubicBezTo>
                    <a:pt x="2201" y="103"/>
                    <a:pt x="1909" y="0"/>
                    <a:pt x="1627"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5" name="Google Shape;835;p31"/>
            <p:cNvSpPr/>
            <p:nvPr/>
          </p:nvSpPr>
          <p:spPr>
            <a:xfrm>
              <a:off x="3493246" y="8470425"/>
              <a:ext cx="713374" cy="680818"/>
            </a:xfrm>
            <a:custGeom>
              <a:avLst/>
              <a:gdLst/>
              <a:ahLst/>
              <a:cxnLst/>
              <a:rect l="l" t="t" r="r" b="b"/>
              <a:pathLst>
                <a:path w="14462" h="13802" extrusionOk="0">
                  <a:moveTo>
                    <a:pt x="5172" y="12974"/>
                  </a:moveTo>
                  <a:cubicBezTo>
                    <a:pt x="4537" y="12941"/>
                    <a:pt x="4462" y="11989"/>
                    <a:pt x="4445" y="11471"/>
                  </a:cubicBezTo>
                  <a:cubicBezTo>
                    <a:pt x="4428" y="10811"/>
                    <a:pt x="4520" y="10151"/>
                    <a:pt x="4704" y="9524"/>
                  </a:cubicBezTo>
                  <a:cubicBezTo>
                    <a:pt x="3902" y="10410"/>
                    <a:pt x="2724" y="11354"/>
                    <a:pt x="2039" y="10986"/>
                  </a:cubicBezTo>
                  <a:cubicBezTo>
                    <a:pt x="1555" y="10719"/>
                    <a:pt x="1880" y="9975"/>
                    <a:pt x="2248" y="9466"/>
                  </a:cubicBezTo>
                  <a:cubicBezTo>
                    <a:pt x="2440" y="9215"/>
                    <a:pt x="2649" y="8973"/>
                    <a:pt x="2875" y="8747"/>
                  </a:cubicBezTo>
                  <a:cubicBezTo>
                    <a:pt x="3276" y="8355"/>
                    <a:pt x="3710" y="8004"/>
                    <a:pt x="4186" y="7695"/>
                  </a:cubicBezTo>
                  <a:cubicBezTo>
                    <a:pt x="3693" y="7845"/>
                    <a:pt x="3192" y="7962"/>
                    <a:pt x="2691" y="8046"/>
                  </a:cubicBezTo>
                  <a:cubicBezTo>
                    <a:pt x="1713" y="8196"/>
                    <a:pt x="1" y="8271"/>
                    <a:pt x="636" y="7035"/>
                  </a:cubicBezTo>
                  <a:cubicBezTo>
                    <a:pt x="961" y="6391"/>
                    <a:pt x="1797" y="6216"/>
                    <a:pt x="2499" y="6074"/>
                  </a:cubicBezTo>
                  <a:cubicBezTo>
                    <a:pt x="3200" y="5940"/>
                    <a:pt x="3919" y="5874"/>
                    <a:pt x="4637" y="5899"/>
                  </a:cubicBezTo>
                  <a:cubicBezTo>
                    <a:pt x="4637" y="5899"/>
                    <a:pt x="2290" y="4746"/>
                    <a:pt x="2591" y="3025"/>
                  </a:cubicBezTo>
                  <a:cubicBezTo>
                    <a:pt x="2624" y="2691"/>
                    <a:pt x="2858" y="2415"/>
                    <a:pt x="3167" y="2315"/>
                  </a:cubicBezTo>
                  <a:cubicBezTo>
                    <a:pt x="3877" y="2106"/>
                    <a:pt x="4554" y="2607"/>
                    <a:pt x="5022" y="3042"/>
                  </a:cubicBezTo>
                  <a:cubicBezTo>
                    <a:pt x="5431" y="3434"/>
                    <a:pt x="5790" y="3877"/>
                    <a:pt x="6091" y="4361"/>
                  </a:cubicBezTo>
                  <a:lnTo>
                    <a:pt x="6149" y="4445"/>
                  </a:lnTo>
                  <a:cubicBezTo>
                    <a:pt x="5949" y="3434"/>
                    <a:pt x="5623" y="2440"/>
                    <a:pt x="5673" y="1387"/>
                  </a:cubicBezTo>
                  <a:cubicBezTo>
                    <a:pt x="5673" y="1362"/>
                    <a:pt x="5673" y="1329"/>
                    <a:pt x="5682" y="1296"/>
                  </a:cubicBezTo>
                  <a:cubicBezTo>
                    <a:pt x="5715" y="970"/>
                    <a:pt x="5832" y="1"/>
                    <a:pt x="6910" y="1521"/>
                  </a:cubicBezTo>
                  <a:cubicBezTo>
                    <a:pt x="7118" y="1805"/>
                    <a:pt x="7294" y="2114"/>
                    <a:pt x="7436" y="2440"/>
                  </a:cubicBezTo>
                  <a:cubicBezTo>
                    <a:pt x="7712" y="3075"/>
                    <a:pt x="7870" y="3752"/>
                    <a:pt x="7904" y="4445"/>
                  </a:cubicBezTo>
                  <a:cubicBezTo>
                    <a:pt x="7904" y="4445"/>
                    <a:pt x="8054" y="3743"/>
                    <a:pt x="8129" y="3434"/>
                  </a:cubicBezTo>
                  <a:cubicBezTo>
                    <a:pt x="8380" y="2306"/>
                    <a:pt x="9123" y="744"/>
                    <a:pt x="10193" y="1312"/>
                  </a:cubicBezTo>
                  <a:cubicBezTo>
                    <a:pt x="10694" y="1580"/>
                    <a:pt x="10493" y="2490"/>
                    <a:pt x="10402" y="3175"/>
                  </a:cubicBezTo>
                  <a:cubicBezTo>
                    <a:pt x="10326" y="3835"/>
                    <a:pt x="10118" y="4470"/>
                    <a:pt x="9800" y="5046"/>
                  </a:cubicBezTo>
                  <a:cubicBezTo>
                    <a:pt x="9800" y="5046"/>
                    <a:pt x="10677" y="4712"/>
                    <a:pt x="11379" y="4512"/>
                  </a:cubicBezTo>
                  <a:cubicBezTo>
                    <a:pt x="12549" y="4186"/>
                    <a:pt x="14136" y="3693"/>
                    <a:pt x="14303" y="4512"/>
                  </a:cubicBezTo>
                  <a:cubicBezTo>
                    <a:pt x="14462" y="5314"/>
                    <a:pt x="13275" y="5982"/>
                    <a:pt x="12707" y="6350"/>
                  </a:cubicBezTo>
                  <a:cubicBezTo>
                    <a:pt x="11947" y="6818"/>
                    <a:pt x="11087" y="7085"/>
                    <a:pt x="10201" y="7143"/>
                  </a:cubicBezTo>
                  <a:cubicBezTo>
                    <a:pt x="10201" y="7143"/>
                    <a:pt x="10953" y="7402"/>
                    <a:pt x="11563" y="7586"/>
                  </a:cubicBezTo>
                  <a:cubicBezTo>
                    <a:pt x="11797" y="7653"/>
                    <a:pt x="12039" y="7728"/>
                    <a:pt x="12265" y="7828"/>
                  </a:cubicBezTo>
                  <a:cubicBezTo>
                    <a:pt x="12557" y="7945"/>
                    <a:pt x="12866" y="7887"/>
                    <a:pt x="13384" y="8513"/>
                  </a:cubicBezTo>
                  <a:cubicBezTo>
                    <a:pt x="13777" y="8990"/>
                    <a:pt x="13117" y="9858"/>
                    <a:pt x="12248" y="9817"/>
                  </a:cubicBezTo>
                  <a:cubicBezTo>
                    <a:pt x="11780" y="9792"/>
                    <a:pt x="11128" y="9533"/>
                    <a:pt x="11128" y="9533"/>
                  </a:cubicBezTo>
                  <a:cubicBezTo>
                    <a:pt x="11521" y="10084"/>
                    <a:pt x="12273" y="11103"/>
                    <a:pt x="11680" y="11947"/>
                  </a:cubicBezTo>
                  <a:cubicBezTo>
                    <a:pt x="11245" y="12565"/>
                    <a:pt x="10243" y="12716"/>
                    <a:pt x="9650" y="12189"/>
                  </a:cubicBezTo>
                  <a:cubicBezTo>
                    <a:pt x="9240" y="11838"/>
                    <a:pt x="8915" y="11170"/>
                    <a:pt x="8915" y="11170"/>
                  </a:cubicBezTo>
                  <a:cubicBezTo>
                    <a:pt x="8864" y="12273"/>
                    <a:pt x="8555" y="13802"/>
                    <a:pt x="7570" y="13509"/>
                  </a:cubicBezTo>
                  <a:cubicBezTo>
                    <a:pt x="6960" y="13325"/>
                    <a:pt x="6793" y="12640"/>
                    <a:pt x="6692" y="12147"/>
                  </a:cubicBezTo>
                  <a:cubicBezTo>
                    <a:pt x="6634" y="11872"/>
                    <a:pt x="6584" y="11446"/>
                    <a:pt x="6584" y="11446"/>
                  </a:cubicBezTo>
                  <a:cubicBezTo>
                    <a:pt x="6559" y="11513"/>
                    <a:pt x="6534" y="11571"/>
                    <a:pt x="6500" y="11629"/>
                  </a:cubicBezTo>
                  <a:lnTo>
                    <a:pt x="6417" y="11788"/>
                  </a:lnTo>
                  <a:cubicBezTo>
                    <a:pt x="6133" y="12331"/>
                    <a:pt x="5798" y="12941"/>
                    <a:pt x="5239" y="12983"/>
                  </a:cubicBezTo>
                  <a:close/>
                </a:path>
              </a:pathLst>
            </a:custGeom>
            <a:solidFill>
              <a:srgbClr val="F7A92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6" name="Google Shape;836;p31"/>
            <p:cNvSpPr/>
            <p:nvPr/>
          </p:nvSpPr>
          <p:spPr>
            <a:xfrm>
              <a:off x="3627614" y="8580475"/>
              <a:ext cx="511822" cy="476010"/>
            </a:xfrm>
            <a:custGeom>
              <a:avLst/>
              <a:gdLst/>
              <a:ahLst/>
              <a:cxnLst/>
              <a:rect l="l" t="t" r="r" b="b"/>
              <a:pathLst>
                <a:path w="10376" h="9650" extrusionOk="0">
                  <a:moveTo>
                    <a:pt x="1036" y="2699"/>
                  </a:moveTo>
                  <a:cubicBezTo>
                    <a:pt x="1136" y="2298"/>
                    <a:pt x="1838" y="2373"/>
                    <a:pt x="2222" y="2431"/>
                  </a:cubicBezTo>
                  <a:cubicBezTo>
                    <a:pt x="2699" y="2506"/>
                    <a:pt x="3158" y="2648"/>
                    <a:pt x="3601" y="2849"/>
                  </a:cubicBezTo>
                  <a:cubicBezTo>
                    <a:pt x="3066" y="2214"/>
                    <a:pt x="2531" y="1345"/>
                    <a:pt x="2891" y="953"/>
                  </a:cubicBezTo>
                  <a:cubicBezTo>
                    <a:pt x="3141" y="677"/>
                    <a:pt x="3643" y="978"/>
                    <a:pt x="3960" y="1287"/>
                  </a:cubicBezTo>
                  <a:cubicBezTo>
                    <a:pt x="4119" y="1437"/>
                    <a:pt x="4269" y="1604"/>
                    <a:pt x="4403" y="1780"/>
                  </a:cubicBezTo>
                  <a:cubicBezTo>
                    <a:pt x="4637" y="2080"/>
                    <a:pt x="4837" y="2415"/>
                    <a:pt x="5004" y="2757"/>
                  </a:cubicBezTo>
                  <a:cubicBezTo>
                    <a:pt x="4954" y="2423"/>
                    <a:pt x="4937" y="2089"/>
                    <a:pt x="4937" y="1755"/>
                  </a:cubicBezTo>
                  <a:cubicBezTo>
                    <a:pt x="4954" y="1111"/>
                    <a:pt x="5121" y="0"/>
                    <a:pt x="5940" y="568"/>
                  </a:cubicBezTo>
                  <a:cubicBezTo>
                    <a:pt x="6366" y="869"/>
                    <a:pt x="6383" y="1420"/>
                    <a:pt x="6391" y="1888"/>
                  </a:cubicBezTo>
                  <a:cubicBezTo>
                    <a:pt x="6399" y="2356"/>
                    <a:pt x="6358" y="2824"/>
                    <a:pt x="6249" y="3275"/>
                  </a:cubicBezTo>
                  <a:cubicBezTo>
                    <a:pt x="6249" y="3275"/>
                    <a:pt x="7385" y="1922"/>
                    <a:pt x="8605" y="2339"/>
                  </a:cubicBezTo>
                  <a:cubicBezTo>
                    <a:pt x="8822" y="2415"/>
                    <a:pt x="9023" y="2573"/>
                    <a:pt x="9039" y="2807"/>
                  </a:cubicBezTo>
                  <a:cubicBezTo>
                    <a:pt x="9098" y="3283"/>
                    <a:pt x="8647" y="3651"/>
                    <a:pt x="8271" y="3893"/>
                  </a:cubicBezTo>
                  <a:cubicBezTo>
                    <a:pt x="7928" y="4110"/>
                    <a:pt x="7561" y="4277"/>
                    <a:pt x="7176" y="4411"/>
                  </a:cubicBezTo>
                  <a:lnTo>
                    <a:pt x="7101" y="4436"/>
                  </a:lnTo>
                  <a:cubicBezTo>
                    <a:pt x="7861" y="4436"/>
                    <a:pt x="8630" y="4361"/>
                    <a:pt x="9390" y="4528"/>
                  </a:cubicBezTo>
                  <a:lnTo>
                    <a:pt x="9457" y="4545"/>
                  </a:lnTo>
                  <a:cubicBezTo>
                    <a:pt x="9683" y="4612"/>
                    <a:pt x="10376" y="4812"/>
                    <a:pt x="9131" y="5305"/>
                  </a:cubicBezTo>
                  <a:cubicBezTo>
                    <a:pt x="8889" y="5397"/>
                    <a:pt x="8647" y="5464"/>
                    <a:pt x="8396" y="5514"/>
                  </a:cubicBezTo>
                  <a:cubicBezTo>
                    <a:pt x="7895" y="5606"/>
                    <a:pt x="7385" y="5622"/>
                    <a:pt x="6884" y="5547"/>
                  </a:cubicBezTo>
                  <a:lnTo>
                    <a:pt x="7586" y="5823"/>
                  </a:lnTo>
                  <a:cubicBezTo>
                    <a:pt x="8371" y="6140"/>
                    <a:pt x="9407" y="6817"/>
                    <a:pt x="8855" y="7427"/>
                  </a:cubicBezTo>
                  <a:cubicBezTo>
                    <a:pt x="8596" y="7711"/>
                    <a:pt x="7962" y="7460"/>
                    <a:pt x="7469" y="7310"/>
                  </a:cubicBezTo>
                  <a:cubicBezTo>
                    <a:pt x="7009" y="7185"/>
                    <a:pt x="6583" y="6967"/>
                    <a:pt x="6199" y="6683"/>
                  </a:cubicBezTo>
                  <a:cubicBezTo>
                    <a:pt x="6199" y="6683"/>
                    <a:pt x="6324" y="7293"/>
                    <a:pt x="6374" y="7769"/>
                  </a:cubicBezTo>
                  <a:cubicBezTo>
                    <a:pt x="6458" y="8555"/>
                    <a:pt x="6608" y="9649"/>
                    <a:pt x="5990" y="9641"/>
                  </a:cubicBezTo>
                  <a:cubicBezTo>
                    <a:pt x="5389" y="9641"/>
                    <a:pt x="5063" y="8789"/>
                    <a:pt x="4862" y="8379"/>
                  </a:cubicBezTo>
                  <a:cubicBezTo>
                    <a:pt x="4628" y="7845"/>
                    <a:pt x="4536" y="7251"/>
                    <a:pt x="4620" y="6667"/>
                  </a:cubicBezTo>
                  <a:cubicBezTo>
                    <a:pt x="4620" y="6667"/>
                    <a:pt x="4328" y="7118"/>
                    <a:pt x="4119" y="7485"/>
                  </a:cubicBezTo>
                  <a:cubicBezTo>
                    <a:pt x="4035" y="7627"/>
                    <a:pt x="3943" y="7769"/>
                    <a:pt x="3851" y="7903"/>
                  </a:cubicBezTo>
                  <a:cubicBezTo>
                    <a:pt x="3726" y="8070"/>
                    <a:pt x="3726" y="8279"/>
                    <a:pt x="3208" y="8530"/>
                  </a:cubicBezTo>
                  <a:cubicBezTo>
                    <a:pt x="2807" y="8722"/>
                    <a:pt x="2264" y="8179"/>
                    <a:pt x="2406" y="7627"/>
                  </a:cubicBezTo>
                  <a:cubicBezTo>
                    <a:pt x="2490" y="7385"/>
                    <a:pt x="2607" y="7160"/>
                    <a:pt x="2757" y="6951"/>
                  </a:cubicBezTo>
                  <a:cubicBezTo>
                    <a:pt x="2306" y="7126"/>
                    <a:pt x="1471" y="7469"/>
                    <a:pt x="936" y="6984"/>
                  </a:cubicBezTo>
                  <a:cubicBezTo>
                    <a:pt x="535" y="6617"/>
                    <a:pt x="577" y="5973"/>
                    <a:pt x="1028" y="5656"/>
                  </a:cubicBezTo>
                  <a:cubicBezTo>
                    <a:pt x="1337" y="5447"/>
                    <a:pt x="1863" y="5322"/>
                    <a:pt x="1863" y="5322"/>
                  </a:cubicBezTo>
                  <a:cubicBezTo>
                    <a:pt x="1070" y="5138"/>
                    <a:pt x="0" y="4745"/>
                    <a:pt x="343" y="4152"/>
                  </a:cubicBezTo>
                  <a:cubicBezTo>
                    <a:pt x="552" y="3785"/>
                    <a:pt x="1070" y="3768"/>
                    <a:pt x="1445" y="3768"/>
                  </a:cubicBezTo>
                  <a:cubicBezTo>
                    <a:pt x="1654" y="3768"/>
                    <a:pt x="1963" y="3793"/>
                    <a:pt x="1963" y="3793"/>
                  </a:cubicBezTo>
                  <a:lnTo>
                    <a:pt x="1846" y="3709"/>
                  </a:lnTo>
                  <a:lnTo>
                    <a:pt x="1746" y="3634"/>
                  </a:lnTo>
                  <a:cubicBezTo>
                    <a:pt x="1387" y="3384"/>
                    <a:pt x="986" y="3091"/>
                    <a:pt x="1036" y="2724"/>
                  </a:cubicBezTo>
                  <a:cubicBezTo>
                    <a:pt x="1028" y="2724"/>
                    <a:pt x="1036" y="2707"/>
                    <a:pt x="1036" y="2699"/>
                  </a:cubicBezTo>
                  <a:close/>
                </a:path>
              </a:pathLst>
            </a:custGeom>
            <a:solidFill>
              <a:srgbClr val="FFCC5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7" name="Google Shape;837;p31"/>
            <p:cNvSpPr/>
            <p:nvPr/>
          </p:nvSpPr>
          <p:spPr>
            <a:xfrm>
              <a:off x="3716601" y="8694619"/>
              <a:ext cx="296360" cy="272830"/>
            </a:xfrm>
            <a:custGeom>
              <a:avLst/>
              <a:gdLst/>
              <a:ahLst/>
              <a:cxnLst/>
              <a:rect l="l" t="t" r="r" b="b"/>
              <a:pathLst>
                <a:path w="6008" h="5531" extrusionOk="0">
                  <a:moveTo>
                    <a:pt x="4813" y="786"/>
                  </a:moveTo>
                  <a:cubicBezTo>
                    <a:pt x="5047" y="886"/>
                    <a:pt x="4930" y="1253"/>
                    <a:pt x="4846" y="1446"/>
                  </a:cubicBezTo>
                  <a:cubicBezTo>
                    <a:pt x="4746" y="1696"/>
                    <a:pt x="4612" y="1930"/>
                    <a:pt x="4445" y="2139"/>
                  </a:cubicBezTo>
                  <a:cubicBezTo>
                    <a:pt x="4888" y="1922"/>
                    <a:pt x="5473" y="1730"/>
                    <a:pt x="5673" y="1963"/>
                  </a:cubicBezTo>
                  <a:cubicBezTo>
                    <a:pt x="5807" y="2131"/>
                    <a:pt x="5573" y="2364"/>
                    <a:pt x="5347" y="2498"/>
                  </a:cubicBezTo>
                  <a:cubicBezTo>
                    <a:pt x="5239" y="2565"/>
                    <a:pt x="5122" y="2632"/>
                    <a:pt x="5005" y="2682"/>
                  </a:cubicBezTo>
                  <a:cubicBezTo>
                    <a:pt x="4788" y="2774"/>
                    <a:pt x="4570" y="2841"/>
                    <a:pt x="4345" y="2891"/>
                  </a:cubicBezTo>
                  <a:cubicBezTo>
                    <a:pt x="4554" y="2899"/>
                    <a:pt x="4754" y="2924"/>
                    <a:pt x="4963" y="2966"/>
                  </a:cubicBezTo>
                  <a:cubicBezTo>
                    <a:pt x="5347" y="3049"/>
                    <a:pt x="6007" y="3258"/>
                    <a:pt x="5564" y="3634"/>
                  </a:cubicBezTo>
                  <a:cubicBezTo>
                    <a:pt x="5339" y="3826"/>
                    <a:pt x="5005" y="3776"/>
                    <a:pt x="4721" y="3726"/>
                  </a:cubicBezTo>
                  <a:cubicBezTo>
                    <a:pt x="4437" y="3684"/>
                    <a:pt x="4161" y="3609"/>
                    <a:pt x="3894" y="3501"/>
                  </a:cubicBezTo>
                  <a:cubicBezTo>
                    <a:pt x="3894" y="3501"/>
                    <a:pt x="4587" y="4252"/>
                    <a:pt x="4211" y="4854"/>
                  </a:cubicBezTo>
                  <a:cubicBezTo>
                    <a:pt x="4144" y="4971"/>
                    <a:pt x="4011" y="5046"/>
                    <a:pt x="3877" y="5038"/>
                  </a:cubicBezTo>
                  <a:cubicBezTo>
                    <a:pt x="3585" y="5021"/>
                    <a:pt x="3409" y="4737"/>
                    <a:pt x="3301" y="4511"/>
                  </a:cubicBezTo>
                  <a:cubicBezTo>
                    <a:pt x="3209" y="4303"/>
                    <a:pt x="3142" y="4085"/>
                    <a:pt x="3108" y="3868"/>
                  </a:cubicBezTo>
                  <a:lnTo>
                    <a:pt x="3100" y="3826"/>
                  </a:lnTo>
                  <a:cubicBezTo>
                    <a:pt x="3016" y="4236"/>
                    <a:pt x="2983" y="4653"/>
                    <a:pt x="2791" y="5038"/>
                  </a:cubicBezTo>
                  <a:lnTo>
                    <a:pt x="2774" y="5071"/>
                  </a:lnTo>
                  <a:cubicBezTo>
                    <a:pt x="2716" y="5188"/>
                    <a:pt x="2515" y="5531"/>
                    <a:pt x="2348" y="4812"/>
                  </a:cubicBezTo>
                  <a:cubicBezTo>
                    <a:pt x="2323" y="4679"/>
                    <a:pt x="2306" y="4537"/>
                    <a:pt x="2306" y="4394"/>
                  </a:cubicBezTo>
                  <a:cubicBezTo>
                    <a:pt x="2298" y="4119"/>
                    <a:pt x="2348" y="3843"/>
                    <a:pt x="2448" y="3584"/>
                  </a:cubicBezTo>
                  <a:lnTo>
                    <a:pt x="2206" y="3927"/>
                  </a:lnTo>
                  <a:cubicBezTo>
                    <a:pt x="1930" y="4311"/>
                    <a:pt x="1404" y="4795"/>
                    <a:pt x="1095" y="4436"/>
                  </a:cubicBezTo>
                  <a:cubicBezTo>
                    <a:pt x="945" y="4261"/>
                    <a:pt x="1170" y="3943"/>
                    <a:pt x="1312" y="3701"/>
                  </a:cubicBezTo>
                  <a:cubicBezTo>
                    <a:pt x="1446" y="3467"/>
                    <a:pt x="1621" y="3258"/>
                    <a:pt x="1830" y="3091"/>
                  </a:cubicBezTo>
                  <a:cubicBezTo>
                    <a:pt x="1830" y="3091"/>
                    <a:pt x="1454" y="3091"/>
                    <a:pt x="1162" y="3066"/>
                  </a:cubicBezTo>
                  <a:cubicBezTo>
                    <a:pt x="669" y="3024"/>
                    <a:pt x="1" y="2991"/>
                    <a:pt x="67" y="2657"/>
                  </a:cubicBezTo>
                  <a:cubicBezTo>
                    <a:pt x="134" y="2323"/>
                    <a:pt x="686" y="2247"/>
                    <a:pt x="953" y="2189"/>
                  </a:cubicBezTo>
                  <a:cubicBezTo>
                    <a:pt x="1304" y="2122"/>
                    <a:pt x="1671" y="2139"/>
                    <a:pt x="2014" y="2247"/>
                  </a:cubicBezTo>
                  <a:cubicBezTo>
                    <a:pt x="2014" y="2247"/>
                    <a:pt x="1772" y="2039"/>
                    <a:pt x="1580" y="1888"/>
                  </a:cubicBezTo>
                  <a:cubicBezTo>
                    <a:pt x="1496" y="1830"/>
                    <a:pt x="1421" y="1771"/>
                    <a:pt x="1354" y="1704"/>
                  </a:cubicBezTo>
                  <a:cubicBezTo>
                    <a:pt x="1262" y="1613"/>
                    <a:pt x="1137" y="1596"/>
                    <a:pt x="1037" y="1287"/>
                  </a:cubicBezTo>
                  <a:cubicBezTo>
                    <a:pt x="970" y="1053"/>
                    <a:pt x="1354" y="819"/>
                    <a:pt x="1663" y="953"/>
                  </a:cubicBezTo>
                  <a:cubicBezTo>
                    <a:pt x="1805" y="1028"/>
                    <a:pt x="1930" y="1111"/>
                    <a:pt x="2039" y="1220"/>
                  </a:cubicBezTo>
                  <a:cubicBezTo>
                    <a:pt x="1981" y="953"/>
                    <a:pt x="1864" y="468"/>
                    <a:pt x="2214" y="234"/>
                  </a:cubicBezTo>
                  <a:cubicBezTo>
                    <a:pt x="2490" y="67"/>
                    <a:pt x="2849" y="151"/>
                    <a:pt x="3016" y="435"/>
                  </a:cubicBezTo>
                  <a:cubicBezTo>
                    <a:pt x="3083" y="593"/>
                    <a:pt x="3117" y="760"/>
                    <a:pt x="3133" y="936"/>
                  </a:cubicBezTo>
                  <a:cubicBezTo>
                    <a:pt x="3326" y="527"/>
                    <a:pt x="3685" y="0"/>
                    <a:pt x="4002" y="251"/>
                  </a:cubicBezTo>
                  <a:cubicBezTo>
                    <a:pt x="4203" y="401"/>
                    <a:pt x="4153" y="677"/>
                    <a:pt x="4119" y="877"/>
                  </a:cubicBezTo>
                  <a:cubicBezTo>
                    <a:pt x="4094" y="994"/>
                    <a:pt x="4044" y="1161"/>
                    <a:pt x="4044" y="1161"/>
                  </a:cubicBezTo>
                  <a:lnTo>
                    <a:pt x="4102" y="1103"/>
                  </a:lnTo>
                  <a:lnTo>
                    <a:pt x="4161" y="1053"/>
                  </a:lnTo>
                  <a:cubicBezTo>
                    <a:pt x="4353" y="886"/>
                    <a:pt x="4579" y="710"/>
                    <a:pt x="4788" y="777"/>
                  </a:cubicBezTo>
                  <a:close/>
                </a:path>
              </a:pathLst>
            </a:custGeom>
            <a:solidFill>
              <a:srgbClr val="FFAA2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8" name="Google Shape;838;p31"/>
            <p:cNvSpPr/>
            <p:nvPr/>
          </p:nvSpPr>
          <p:spPr>
            <a:xfrm>
              <a:off x="4202033" y="8170021"/>
              <a:ext cx="739321" cy="733549"/>
            </a:xfrm>
            <a:custGeom>
              <a:avLst/>
              <a:gdLst/>
              <a:ahLst/>
              <a:cxnLst/>
              <a:rect l="l" t="t" r="r" b="b"/>
              <a:pathLst>
                <a:path w="14988" h="14871" extrusionOk="0">
                  <a:moveTo>
                    <a:pt x="11805" y="12749"/>
                  </a:moveTo>
                  <a:lnTo>
                    <a:pt x="11805" y="12757"/>
                  </a:lnTo>
                  <a:cubicBezTo>
                    <a:pt x="11554" y="13100"/>
                    <a:pt x="10861" y="12816"/>
                    <a:pt x="10468" y="12607"/>
                  </a:cubicBezTo>
                  <a:cubicBezTo>
                    <a:pt x="9591" y="12147"/>
                    <a:pt x="9006" y="11262"/>
                    <a:pt x="8455" y="10376"/>
                  </a:cubicBezTo>
                  <a:cubicBezTo>
                    <a:pt x="8455" y="10376"/>
                    <a:pt x="8898" y="13843"/>
                    <a:pt x="8438" y="14236"/>
                  </a:cubicBezTo>
                  <a:cubicBezTo>
                    <a:pt x="8229" y="14403"/>
                    <a:pt x="7344" y="14278"/>
                    <a:pt x="7219" y="13250"/>
                  </a:cubicBezTo>
                  <a:cubicBezTo>
                    <a:pt x="7219" y="13250"/>
                    <a:pt x="5673" y="14871"/>
                    <a:pt x="6350" y="12022"/>
                  </a:cubicBezTo>
                  <a:cubicBezTo>
                    <a:pt x="6442" y="11646"/>
                    <a:pt x="6559" y="11279"/>
                    <a:pt x="6701" y="10928"/>
                  </a:cubicBezTo>
                  <a:cubicBezTo>
                    <a:pt x="6843" y="10577"/>
                    <a:pt x="7118" y="10092"/>
                    <a:pt x="7118" y="10092"/>
                  </a:cubicBezTo>
                  <a:lnTo>
                    <a:pt x="6584" y="10610"/>
                  </a:lnTo>
                  <a:cubicBezTo>
                    <a:pt x="6483" y="10702"/>
                    <a:pt x="6392" y="10794"/>
                    <a:pt x="6291" y="10886"/>
                  </a:cubicBezTo>
                  <a:cubicBezTo>
                    <a:pt x="6174" y="10986"/>
                    <a:pt x="6057" y="11103"/>
                    <a:pt x="5940" y="11203"/>
                  </a:cubicBezTo>
                  <a:cubicBezTo>
                    <a:pt x="5840" y="11295"/>
                    <a:pt x="5740" y="11379"/>
                    <a:pt x="5640" y="11462"/>
                  </a:cubicBezTo>
                  <a:cubicBezTo>
                    <a:pt x="4896" y="12064"/>
                    <a:pt x="3877" y="12757"/>
                    <a:pt x="3008" y="12323"/>
                  </a:cubicBezTo>
                  <a:cubicBezTo>
                    <a:pt x="2958" y="12298"/>
                    <a:pt x="2908" y="12264"/>
                    <a:pt x="2875" y="12231"/>
                  </a:cubicBezTo>
                  <a:cubicBezTo>
                    <a:pt x="2758" y="12114"/>
                    <a:pt x="2808" y="11964"/>
                    <a:pt x="2891" y="11813"/>
                  </a:cubicBezTo>
                  <a:lnTo>
                    <a:pt x="2966" y="11688"/>
                  </a:lnTo>
                  <a:cubicBezTo>
                    <a:pt x="2991" y="11654"/>
                    <a:pt x="3017" y="11621"/>
                    <a:pt x="3050" y="11588"/>
                  </a:cubicBezTo>
                  <a:cubicBezTo>
                    <a:pt x="3159" y="11454"/>
                    <a:pt x="3242" y="11362"/>
                    <a:pt x="3125" y="11379"/>
                  </a:cubicBezTo>
                  <a:cubicBezTo>
                    <a:pt x="2499" y="11462"/>
                    <a:pt x="1212" y="11120"/>
                    <a:pt x="3067" y="10167"/>
                  </a:cubicBezTo>
                  <a:cubicBezTo>
                    <a:pt x="3735" y="9825"/>
                    <a:pt x="4462" y="9624"/>
                    <a:pt x="5172" y="9399"/>
                  </a:cubicBezTo>
                  <a:cubicBezTo>
                    <a:pt x="5172" y="9399"/>
                    <a:pt x="2657" y="9482"/>
                    <a:pt x="1646" y="9215"/>
                  </a:cubicBezTo>
                  <a:cubicBezTo>
                    <a:pt x="1429" y="9157"/>
                    <a:pt x="1187" y="9115"/>
                    <a:pt x="1095" y="8889"/>
                  </a:cubicBezTo>
                  <a:cubicBezTo>
                    <a:pt x="803" y="8229"/>
                    <a:pt x="1747" y="8263"/>
                    <a:pt x="1488" y="8204"/>
                  </a:cubicBezTo>
                  <a:cubicBezTo>
                    <a:pt x="1304" y="8162"/>
                    <a:pt x="1062" y="8029"/>
                    <a:pt x="1179" y="7795"/>
                  </a:cubicBezTo>
                  <a:cubicBezTo>
                    <a:pt x="1220" y="7703"/>
                    <a:pt x="1396" y="7728"/>
                    <a:pt x="1446" y="7695"/>
                  </a:cubicBezTo>
                  <a:cubicBezTo>
                    <a:pt x="1404" y="7670"/>
                    <a:pt x="1354" y="7645"/>
                    <a:pt x="1304" y="7611"/>
                  </a:cubicBezTo>
                  <a:cubicBezTo>
                    <a:pt x="1304" y="7611"/>
                    <a:pt x="1" y="6609"/>
                    <a:pt x="1337" y="6233"/>
                  </a:cubicBezTo>
                  <a:cubicBezTo>
                    <a:pt x="1655" y="6141"/>
                    <a:pt x="1997" y="6216"/>
                    <a:pt x="2265" y="6316"/>
                  </a:cubicBezTo>
                  <a:cubicBezTo>
                    <a:pt x="2524" y="6375"/>
                    <a:pt x="2791" y="6467"/>
                    <a:pt x="3042" y="6567"/>
                  </a:cubicBezTo>
                  <a:cubicBezTo>
                    <a:pt x="3184" y="6625"/>
                    <a:pt x="3317" y="6675"/>
                    <a:pt x="3451" y="6734"/>
                  </a:cubicBezTo>
                  <a:cubicBezTo>
                    <a:pt x="3768" y="6792"/>
                    <a:pt x="4086" y="6876"/>
                    <a:pt x="4395" y="6968"/>
                  </a:cubicBezTo>
                  <a:cubicBezTo>
                    <a:pt x="4103" y="6792"/>
                    <a:pt x="3802" y="6625"/>
                    <a:pt x="3509" y="6442"/>
                  </a:cubicBezTo>
                  <a:cubicBezTo>
                    <a:pt x="3334" y="6341"/>
                    <a:pt x="3167" y="6241"/>
                    <a:pt x="3000" y="6141"/>
                  </a:cubicBezTo>
                  <a:cubicBezTo>
                    <a:pt x="2849" y="6041"/>
                    <a:pt x="2699" y="5949"/>
                    <a:pt x="2557" y="5848"/>
                  </a:cubicBezTo>
                  <a:cubicBezTo>
                    <a:pt x="2440" y="5765"/>
                    <a:pt x="2332" y="5690"/>
                    <a:pt x="2215" y="5606"/>
                  </a:cubicBezTo>
                  <a:cubicBezTo>
                    <a:pt x="2106" y="5523"/>
                    <a:pt x="2031" y="5456"/>
                    <a:pt x="1939" y="5381"/>
                  </a:cubicBezTo>
                  <a:cubicBezTo>
                    <a:pt x="1872" y="5330"/>
                    <a:pt x="1814" y="5280"/>
                    <a:pt x="1755" y="5230"/>
                  </a:cubicBezTo>
                  <a:cubicBezTo>
                    <a:pt x="1697" y="5180"/>
                    <a:pt x="1638" y="5122"/>
                    <a:pt x="1580" y="5071"/>
                  </a:cubicBezTo>
                  <a:cubicBezTo>
                    <a:pt x="1538" y="5030"/>
                    <a:pt x="1496" y="4988"/>
                    <a:pt x="1454" y="4946"/>
                  </a:cubicBezTo>
                  <a:cubicBezTo>
                    <a:pt x="1195" y="4696"/>
                    <a:pt x="669" y="4219"/>
                    <a:pt x="2064" y="4019"/>
                  </a:cubicBezTo>
                  <a:cubicBezTo>
                    <a:pt x="1847" y="3802"/>
                    <a:pt x="1847" y="3317"/>
                    <a:pt x="2390" y="3300"/>
                  </a:cubicBezTo>
                  <a:cubicBezTo>
                    <a:pt x="2382" y="3259"/>
                    <a:pt x="2382" y="3225"/>
                    <a:pt x="2382" y="3183"/>
                  </a:cubicBezTo>
                  <a:cubicBezTo>
                    <a:pt x="2448" y="2808"/>
                    <a:pt x="2950" y="3000"/>
                    <a:pt x="3259" y="3108"/>
                  </a:cubicBezTo>
                  <a:cubicBezTo>
                    <a:pt x="4044" y="3384"/>
                    <a:pt x="4704" y="3960"/>
                    <a:pt x="5289" y="4587"/>
                  </a:cubicBezTo>
                  <a:cubicBezTo>
                    <a:pt x="5197" y="4470"/>
                    <a:pt x="5113" y="4353"/>
                    <a:pt x="5030" y="4244"/>
                  </a:cubicBezTo>
                  <a:lnTo>
                    <a:pt x="5022" y="4244"/>
                  </a:lnTo>
                  <a:cubicBezTo>
                    <a:pt x="4871" y="4061"/>
                    <a:pt x="4737" y="3868"/>
                    <a:pt x="4629" y="3668"/>
                  </a:cubicBezTo>
                  <a:cubicBezTo>
                    <a:pt x="4570" y="3576"/>
                    <a:pt x="4512" y="3493"/>
                    <a:pt x="4462" y="3401"/>
                  </a:cubicBezTo>
                  <a:cubicBezTo>
                    <a:pt x="4395" y="3309"/>
                    <a:pt x="4228" y="3066"/>
                    <a:pt x="3827" y="2498"/>
                  </a:cubicBezTo>
                  <a:cubicBezTo>
                    <a:pt x="3184" y="1579"/>
                    <a:pt x="3977" y="869"/>
                    <a:pt x="4428" y="1003"/>
                  </a:cubicBezTo>
                  <a:cubicBezTo>
                    <a:pt x="4495" y="1028"/>
                    <a:pt x="4554" y="1062"/>
                    <a:pt x="4612" y="1112"/>
                  </a:cubicBezTo>
                  <a:cubicBezTo>
                    <a:pt x="4696" y="1170"/>
                    <a:pt x="4763" y="1229"/>
                    <a:pt x="4821" y="1279"/>
                  </a:cubicBezTo>
                  <a:cubicBezTo>
                    <a:pt x="4821" y="1229"/>
                    <a:pt x="4821" y="1178"/>
                    <a:pt x="4829" y="1120"/>
                  </a:cubicBezTo>
                  <a:cubicBezTo>
                    <a:pt x="4854" y="702"/>
                    <a:pt x="5297" y="460"/>
                    <a:pt x="5757" y="978"/>
                  </a:cubicBezTo>
                  <a:cubicBezTo>
                    <a:pt x="5782" y="1"/>
                    <a:pt x="6625" y="702"/>
                    <a:pt x="6793" y="953"/>
                  </a:cubicBezTo>
                  <a:cubicBezTo>
                    <a:pt x="6818" y="1003"/>
                    <a:pt x="6851" y="1053"/>
                    <a:pt x="6876" y="1103"/>
                  </a:cubicBezTo>
                  <a:cubicBezTo>
                    <a:pt x="6935" y="1229"/>
                    <a:pt x="6993" y="1362"/>
                    <a:pt x="7043" y="1496"/>
                  </a:cubicBezTo>
                  <a:cubicBezTo>
                    <a:pt x="7068" y="1546"/>
                    <a:pt x="7085" y="1605"/>
                    <a:pt x="7102" y="1655"/>
                  </a:cubicBezTo>
                  <a:cubicBezTo>
                    <a:pt x="7344" y="2156"/>
                    <a:pt x="7553" y="2666"/>
                    <a:pt x="7737" y="3192"/>
                  </a:cubicBezTo>
                  <a:cubicBezTo>
                    <a:pt x="7828" y="3426"/>
                    <a:pt x="7887" y="3668"/>
                    <a:pt x="7929" y="3919"/>
                  </a:cubicBezTo>
                  <a:cubicBezTo>
                    <a:pt x="8037" y="2799"/>
                    <a:pt x="8004" y="1630"/>
                    <a:pt x="8346" y="560"/>
                  </a:cubicBezTo>
                  <a:cubicBezTo>
                    <a:pt x="8405" y="376"/>
                    <a:pt x="8555" y="243"/>
                    <a:pt x="8739" y="201"/>
                  </a:cubicBezTo>
                  <a:cubicBezTo>
                    <a:pt x="8781" y="184"/>
                    <a:pt x="8823" y="176"/>
                    <a:pt x="8856" y="184"/>
                  </a:cubicBezTo>
                  <a:cubicBezTo>
                    <a:pt x="9157" y="151"/>
                    <a:pt x="9491" y="326"/>
                    <a:pt x="9616" y="819"/>
                  </a:cubicBezTo>
                  <a:cubicBezTo>
                    <a:pt x="9700" y="1162"/>
                    <a:pt x="9541" y="1730"/>
                    <a:pt x="9742" y="1354"/>
                  </a:cubicBezTo>
                  <a:cubicBezTo>
                    <a:pt x="10026" y="844"/>
                    <a:pt x="10544" y="811"/>
                    <a:pt x="10301" y="1980"/>
                  </a:cubicBezTo>
                  <a:cubicBezTo>
                    <a:pt x="10301" y="1980"/>
                    <a:pt x="11061" y="786"/>
                    <a:pt x="11538" y="1062"/>
                  </a:cubicBezTo>
                  <a:cubicBezTo>
                    <a:pt x="12031" y="1354"/>
                    <a:pt x="11788" y="2064"/>
                    <a:pt x="11663" y="2557"/>
                  </a:cubicBezTo>
                  <a:cubicBezTo>
                    <a:pt x="11362" y="3735"/>
                    <a:pt x="10552" y="4712"/>
                    <a:pt x="9758" y="5631"/>
                  </a:cubicBezTo>
                  <a:cubicBezTo>
                    <a:pt x="10017" y="5431"/>
                    <a:pt x="10268" y="5205"/>
                    <a:pt x="10502" y="4980"/>
                  </a:cubicBezTo>
                  <a:cubicBezTo>
                    <a:pt x="11162" y="4320"/>
                    <a:pt x="11763" y="3618"/>
                    <a:pt x="12315" y="2874"/>
                  </a:cubicBezTo>
                  <a:cubicBezTo>
                    <a:pt x="12732" y="2331"/>
                    <a:pt x="13910" y="1805"/>
                    <a:pt x="13484" y="3200"/>
                  </a:cubicBezTo>
                  <a:cubicBezTo>
                    <a:pt x="13484" y="3200"/>
                    <a:pt x="13927" y="2908"/>
                    <a:pt x="14144" y="3183"/>
                  </a:cubicBezTo>
                  <a:cubicBezTo>
                    <a:pt x="14395" y="3493"/>
                    <a:pt x="14119" y="3994"/>
                    <a:pt x="13785" y="4353"/>
                  </a:cubicBezTo>
                  <a:cubicBezTo>
                    <a:pt x="13977" y="4311"/>
                    <a:pt x="14228" y="4269"/>
                    <a:pt x="14320" y="4478"/>
                  </a:cubicBezTo>
                  <a:cubicBezTo>
                    <a:pt x="14553" y="5030"/>
                    <a:pt x="13802" y="5481"/>
                    <a:pt x="13208" y="6007"/>
                  </a:cubicBezTo>
                  <a:cubicBezTo>
                    <a:pt x="12640" y="6508"/>
                    <a:pt x="12022" y="6943"/>
                    <a:pt x="11362" y="7302"/>
                  </a:cubicBezTo>
                  <a:cubicBezTo>
                    <a:pt x="11989" y="7143"/>
                    <a:pt x="12624" y="7026"/>
                    <a:pt x="13267" y="6934"/>
                  </a:cubicBezTo>
                  <a:cubicBezTo>
                    <a:pt x="13593" y="6843"/>
                    <a:pt x="13927" y="6801"/>
                    <a:pt x="14261" y="6826"/>
                  </a:cubicBezTo>
                  <a:cubicBezTo>
                    <a:pt x="14604" y="6767"/>
                    <a:pt x="14988" y="7294"/>
                    <a:pt x="14746" y="7678"/>
                  </a:cubicBezTo>
                  <a:cubicBezTo>
                    <a:pt x="14595" y="7929"/>
                    <a:pt x="14470" y="7970"/>
                    <a:pt x="14044" y="8179"/>
                  </a:cubicBezTo>
                  <a:cubicBezTo>
                    <a:pt x="14152" y="8313"/>
                    <a:pt x="14946" y="8388"/>
                    <a:pt x="14478" y="8864"/>
                  </a:cubicBezTo>
                  <a:cubicBezTo>
                    <a:pt x="13910" y="9441"/>
                    <a:pt x="12599" y="9132"/>
                    <a:pt x="11747" y="8956"/>
                  </a:cubicBezTo>
                  <a:lnTo>
                    <a:pt x="11671" y="8939"/>
                  </a:lnTo>
                  <a:lnTo>
                    <a:pt x="11930" y="9056"/>
                  </a:lnTo>
                  <a:cubicBezTo>
                    <a:pt x="12482" y="9307"/>
                    <a:pt x="13743" y="9666"/>
                    <a:pt x="13618" y="10251"/>
                  </a:cubicBezTo>
                  <a:cubicBezTo>
                    <a:pt x="13493" y="10869"/>
                    <a:pt x="12724" y="10777"/>
                    <a:pt x="12173" y="10819"/>
                  </a:cubicBezTo>
                  <a:cubicBezTo>
                    <a:pt x="12173" y="10819"/>
                    <a:pt x="13208" y="11387"/>
                    <a:pt x="12348" y="11755"/>
                  </a:cubicBezTo>
                  <a:cubicBezTo>
                    <a:pt x="11872" y="11964"/>
                    <a:pt x="11061" y="11479"/>
                    <a:pt x="11462" y="11913"/>
                  </a:cubicBezTo>
                  <a:cubicBezTo>
                    <a:pt x="11613" y="12089"/>
                    <a:pt x="11788" y="12298"/>
                    <a:pt x="11838" y="12490"/>
                  </a:cubicBezTo>
                  <a:cubicBezTo>
                    <a:pt x="11922" y="12657"/>
                    <a:pt x="11880" y="12732"/>
                    <a:pt x="11805" y="12749"/>
                  </a:cubicBezTo>
                  <a:close/>
                  <a:moveTo>
                    <a:pt x="6108" y="711"/>
                  </a:moveTo>
                  <a:lnTo>
                    <a:pt x="6108" y="711"/>
                  </a:lnTo>
                  <a:cubicBezTo>
                    <a:pt x="6074" y="644"/>
                    <a:pt x="6041" y="619"/>
                    <a:pt x="6108" y="711"/>
                  </a:cubicBezTo>
                  <a:close/>
                  <a:moveTo>
                    <a:pt x="6108" y="2657"/>
                  </a:moveTo>
                  <a:close/>
                  <a:moveTo>
                    <a:pt x="13543" y="2741"/>
                  </a:moveTo>
                  <a:cubicBezTo>
                    <a:pt x="13584" y="2674"/>
                    <a:pt x="13576" y="2691"/>
                    <a:pt x="13526" y="2691"/>
                  </a:cubicBezTo>
                  <a:lnTo>
                    <a:pt x="13551" y="2741"/>
                  </a:lnTo>
                  <a:close/>
                  <a:moveTo>
                    <a:pt x="9608" y="3434"/>
                  </a:moveTo>
                  <a:lnTo>
                    <a:pt x="9608" y="3434"/>
                  </a:lnTo>
                  <a:lnTo>
                    <a:pt x="9591" y="3467"/>
                  </a:lnTo>
                  <a:close/>
                  <a:moveTo>
                    <a:pt x="13300" y="8463"/>
                  </a:moveTo>
                  <a:lnTo>
                    <a:pt x="13300" y="8463"/>
                  </a:lnTo>
                  <a:lnTo>
                    <a:pt x="13292" y="8463"/>
                  </a:lnTo>
                  <a:lnTo>
                    <a:pt x="13292" y="8463"/>
                  </a:lnTo>
                  <a:close/>
                  <a:moveTo>
                    <a:pt x="12390" y="9357"/>
                  </a:moveTo>
                  <a:lnTo>
                    <a:pt x="12365" y="9349"/>
                  </a:lnTo>
                  <a:lnTo>
                    <a:pt x="12398" y="9365"/>
                  </a:lnTo>
                  <a:close/>
                  <a:moveTo>
                    <a:pt x="2474" y="11028"/>
                  </a:moveTo>
                  <a:close/>
                  <a:moveTo>
                    <a:pt x="11763" y="12624"/>
                  </a:moveTo>
                  <a:close/>
                  <a:moveTo>
                    <a:pt x="6475" y="13509"/>
                  </a:moveTo>
                  <a:lnTo>
                    <a:pt x="6458" y="13492"/>
                  </a:lnTo>
                  <a:cubicBezTo>
                    <a:pt x="6458" y="13501"/>
                    <a:pt x="6467" y="13509"/>
                    <a:pt x="6475" y="13509"/>
                  </a:cubicBezTo>
                  <a:close/>
                </a:path>
              </a:pathLst>
            </a:custGeom>
            <a:solidFill>
              <a:srgbClr val="6CC6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9" name="Google Shape;839;p31"/>
            <p:cNvSpPr/>
            <p:nvPr/>
          </p:nvSpPr>
          <p:spPr>
            <a:xfrm>
              <a:off x="4299701" y="8260093"/>
              <a:ext cx="540728" cy="524055"/>
            </a:xfrm>
            <a:custGeom>
              <a:avLst/>
              <a:gdLst/>
              <a:ahLst/>
              <a:cxnLst/>
              <a:rect l="l" t="t" r="r" b="b"/>
              <a:pathLst>
                <a:path w="10962" h="10624" extrusionOk="0">
                  <a:moveTo>
                    <a:pt x="4352" y="1"/>
                  </a:moveTo>
                  <a:cubicBezTo>
                    <a:pt x="4274" y="1"/>
                    <a:pt x="4201" y="111"/>
                    <a:pt x="4178" y="464"/>
                  </a:cubicBezTo>
                  <a:cubicBezTo>
                    <a:pt x="4162" y="727"/>
                    <a:pt x="4264" y="1036"/>
                    <a:pt x="4218" y="1036"/>
                  </a:cubicBezTo>
                  <a:cubicBezTo>
                    <a:pt x="4188" y="1036"/>
                    <a:pt x="4096" y="906"/>
                    <a:pt x="3869" y="547"/>
                  </a:cubicBezTo>
                  <a:cubicBezTo>
                    <a:pt x="3729" y="323"/>
                    <a:pt x="3624" y="243"/>
                    <a:pt x="3547" y="243"/>
                  </a:cubicBezTo>
                  <a:cubicBezTo>
                    <a:pt x="3403" y="243"/>
                    <a:pt x="3359" y="525"/>
                    <a:pt x="3376" y="672"/>
                  </a:cubicBezTo>
                  <a:lnTo>
                    <a:pt x="3376" y="756"/>
                  </a:lnTo>
                  <a:cubicBezTo>
                    <a:pt x="3405" y="999"/>
                    <a:pt x="3407" y="1066"/>
                    <a:pt x="3400" y="1066"/>
                  </a:cubicBezTo>
                  <a:cubicBezTo>
                    <a:pt x="3391" y="1066"/>
                    <a:pt x="3367" y="956"/>
                    <a:pt x="3367" y="956"/>
                  </a:cubicBezTo>
                  <a:cubicBezTo>
                    <a:pt x="3142" y="610"/>
                    <a:pt x="2993" y="475"/>
                    <a:pt x="2904" y="475"/>
                  </a:cubicBezTo>
                  <a:cubicBezTo>
                    <a:pt x="2669" y="475"/>
                    <a:pt x="2854" y="1415"/>
                    <a:pt x="3175" y="1875"/>
                  </a:cubicBezTo>
                  <a:cubicBezTo>
                    <a:pt x="3526" y="2385"/>
                    <a:pt x="3902" y="2878"/>
                    <a:pt x="4295" y="3362"/>
                  </a:cubicBezTo>
                  <a:lnTo>
                    <a:pt x="4955" y="4064"/>
                  </a:lnTo>
                  <a:cubicBezTo>
                    <a:pt x="5182" y="4398"/>
                    <a:pt x="5521" y="4695"/>
                    <a:pt x="5666" y="4695"/>
                  </a:cubicBezTo>
                  <a:cubicBezTo>
                    <a:pt x="5749" y="4695"/>
                    <a:pt x="5769" y="4596"/>
                    <a:pt x="5665" y="4348"/>
                  </a:cubicBezTo>
                  <a:cubicBezTo>
                    <a:pt x="5339" y="3630"/>
                    <a:pt x="5180" y="2619"/>
                    <a:pt x="4963" y="1683"/>
                  </a:cubicBezTo>
                  <a:cubicBezTo>
                    <a:pt x="4871" y="1282"/>
                    <a:pt x="4930" y="1124"/>
                    <a:pt x="4570" y="230"/>
                  </a:cubicBezTo>
                  <a:cubicBezTo>
                    <a:pt x="4535" y="141"/>
                    <a:pt x="4441" y="1"/>
                    <a:pt x="4352" y="1"/>
                  </a:cubicBezTo>
                  <a:close/>
                  <a:moveTo>
                    <a:pt x="1946" y="2252"/>
                  </a:moveTo>
                  <a:cubicBezTo>
                    <a:pt x="1720" y="2252"/>
                    <a:pt x="1707" y="2543"/>
                    <a:pt x="1797" y="2702"/>
                  </a:cubicBezTo>
                  <a:cubicBezTo>
                    <a:pt x="1849" y="2782"/>
                    <a:pt x="1858" y="2811"/>
                    <a:pt x="1840" y="2811"/>
                  </a:cubicBezTo>
                  <a:cubicBezTo>
                    <a:pt x="1805" y="2811"/>
                    <a:pt x="1658" y="2689"/>
                    <a:pt x="1546" y="2627"/>
                  </a:cubicBezTo>
                  <a:lnTo>
                    <a:pt x="1546" y="2627"/>
                  </a:lnTo>
                  <a:cubicBezTo>
                    <a:pt x="1546" y="2627"/>
                    <a:pt x="1546" y="2627"/>
                    <a:pt x="1546" y="2627"/>
                  </a:cubicBezTo>
                  <a:cubicBezTo>
                    <a:pt x="1547" y="2627"/>
                    <a:pt x="1137" y="2415"/>
                    <a:pt x="951" y="2415"/>
                  </a:cubicBezTo>
                  <a:cubicBezTo>
                    <a:pt x="821" y="2415"/>
                    <a:pt x="800" y="2518"/>
                    <a:pt x="1103" y="2870"/>
                  </a:cubicBezTo>
                  <a:cubicBezTo>
                    <a:pt x="1436" y="3237"/>
                    <a:pt x="1491" y="3336"/>
                    <a:pt x="1454" y="3336"/>
                  </a:cubicBezTo>
                  <a:cubicBezTo>
                    <a:pt x="1411" y="3336"/>
                    <a:pt x="1245" y="3204"/>
                    <a:pt x="1245" y="3204"/>
                  </a:cubicBezTo>
                  <a:cubicBezTo>
                    <a:pt x="1226" y="3203"/>
                    <a:pt x="1207" y="3203"/>
                    <a:pt x="1189" y="3203"/>
                  </a:cubicBezTo>
                  <a:cubicBezTo>
                    <a:pt x="500" y="3203"/>
                    <a:pt x="1095" y="3663"/>
                    <a:pt x="1095" y="3663"/>
                  </a:cubicBezTo>
                  <a:lnTo>
                    <a:pt x="1112" y="3672"/>
                  </a:lnTo>
                  <a:lnTo>
                    <a:pt x="1120" y="3672"/>
                  </a:lnTo>
                  <a:cubicBezTo>
                    <a:pt x="1839" y="4131"/>
                    <a:pt x="3125" y="4549"/>
                    <a:pt x="3125" y="4549"/>
                  </a:cubicBezTo>
                  <a:cubicBezTo>
                    <a:pt x="3701" y="4741"/>
                    <a:pt x="4320" y="4983"/>
                    <a:pt x="4478" y="5050"/>
                  </a:cubicBezTo>
                  <a:cubicBezTo>
                    <a:pt x="4648" y="5130"/>
                    <a:pt x="4760" y="5163"/>
                    <a:pt x="4829" y="5163"/>
                  </a:cubicBezTo>
                  <a:cubicBezTo>
                    <a:pt x="5061" y="5163"/>
                    <a:pt x="4801" y="4791"/>
                    <a:pt x="4620" y="4624"/>
                  </a:cubicBezTo>
                  <a:cubicBezTo>
                    <a:pt x="3777" y="3830"/>
                    <a:pt x="3167" y="2744"/>
                    <a:pt x="2114" y="2293"/>
                  </a:cubicBezTo>
                  <a:cubicBezTo>
                    <a:pt x="2048" y="2264"/>
                    <a:pt x="1993" y="2252"/>
                    <a:pt x="1946" y="2252"/>
                  </a:cubicBezTo>
                  <a:close/>
                  <a:moveTo>
                    <a:pt x="6904" y="541"/>
                  </a:moveTo>
                  <a:cubicBezTo>
                    <a:pt x="6795" y="541"/>
                    <a:pt x="6665" y="697"/>
                    <a:pt x="6625" y="781"/>
                  </a:cubicBezTo>
                  <a:cubicBezTo>
                    <a:pt x="6417" y="1215"/>
                    <a:pt x="6208" y="3337"/>
                    <a:pt x="6208" y="3337"/>
                  </a:cubicBezTo>
                  <a:cubicBezTo>
                    <a:pt x="6208" y="3989"/>
                    <a:pt x="6141" y="4290"/>
                    <a:pt x="6166" y="4499"/>
                  </a:cubicBezTo>
                  <a:cubicBezTo>
                    <a:pt x="5999" y="5033"/>
                    <a:pt x="6224" y="5100"/>
                    <a:pt x="6224" y="5100"/>
                  </a:cubicBezTo>
                  <a:cubicBezTo>
                    <a:pt x="6324" y="5135"/>
                    <a:pt x="6353" y="5199"/>
                    <a:pt x="6385" y="5199"/>
                  </a:cubicBezTo>
                  <a:cubicBezTo>
                    <a:pt x="6422" y="5199"/>
                    <a:pt x="6463" y="5109"/>
                    <a:pt x="6625" y="4774"/>
                  </a:cubicBezTo>
                  <a:cubicBezTo>
                    <a:pt x="6650" y="4732"/>
                    <a:pt x="6659" y="4716"/>
                    <a:pt x="6676" y="4682"/>
                  </a:cubicBezTo>
                  <a:cubicBezTo>
                    <a:pt x="7210" y="3788"/>
                    <a:pt x="7887" y="3012"/>
                    <a:pt x="8363" y="2093"/>
                  </a:cubicBezTo>
                  <a:cubicBezTo>
                    <a:pt x="8380" y="2059"/>
                    <a:pt x="8396" y="2026"/>
                    <a:pt x="8413" y="1984"/>
                  </a:cubicBezTo>
                  <a:cubicBezTo>
                    <a:pt x="8413" y="1984"/>
                    <a:pt x="8413" y="1984"/>
                    <a:pt x="8413" y="1984"/>
                  </a:cubicBezTo>
                  <a:cubicBezTo>
                    <a:pt x="8419" y="1984"/>
                    <a:pt x="8721" y="1589"/>
                    <a:pt x="8614" y="1324"/>
                  </a:cubicBezTo>
                  <a:cubicBezTo>
                    <a:pt x="8566" y="1207"/>
                    <a:pt x="8494" y="1159"/>
                    <a:pt x="8408" y="1159"/>
                  </a:cubicBezTo>
                  <a:cubicBezTo>
                    <a:pt x="8152" y="1159"/>
                    <a:pt x="7768" y="1591"/>
                    <a:pt x="7511" y="1892"/>
                  </a:cubicBezTo>
                  <a:cubicBezTo>
                    <a:pt x="7490" y="1917"/>
                    <a:pt x="7446" y="2018"/>
                    <a:pt x="7437" y="2018"/>
                  </a:cubicBezTo>
                  <a:cubicBezTo>
                    <a:pt x="7428" y="2018"/>
                    <a:pt x="7458" y="1908"/>
                    <a:pt x="7594" y="1491"/>
                  </a:cubicBezTo>
                  <a:cubicBezTo>
                    <a:pt x="7691" y="1221"/>
                    <a:pt x="7709" y="653"/>
                    <a:pt x="7541" y="653"/>
                  </a:cubicBezTo>
                  <a:cubicBezTo>
                    <a:pt x="7475" y="653"/>
                    <a:pt x="7381" y="739"/>
                    <a:pt x="7252" y="965"/>
                  </a:cubicBezTo>
                  <a:cubicBezTo>
                    <a:pt x="7083" y="1261"/>
                    <a:pt x="7020" y="1358"/>
                    <a:pt x="7004" y="1358"/>
                  </a:cubicBezTo>
                  <a:cubicBezTo>
                    <a:pt x="6981" y="1358"/>
                    <a:pt x="7063" y="1146"/>
                    <a:pt x="7068" y="1057"/>
                  </a:cubicBezTo>
                  <a:cubicBezTo>
                    <a:pt x="7080" y="662"/>
                    <a:pt x="7000" y="541"/>
                    <a:pt x="6904" y="541"/>
                  </a:cubicBezTo>
                  <a:close/>
                  <a:moveTo>
                    <a:pt x="623" y="5354"/>
                  </a:moveTo>
                  <a:cubicBezTo>
                    <a:pt x="185" y="5354"/>
                    <a:pt x="384" y="5574"/>
                    <a:pt x="477" y="5651"/>
                  </a:cubicBezTo>
                  <a:cubicBezTo>
                    <a:pt x="619" y="5760"/>
                    <a:pt x="778" y="5852"/>
                    <a:pt x="953" y="5919"/>
                  </a:cubicBezTo>
                  <a:lnTo>
                    <a:pt x="1037" y="5952"/>
                  </a:lnTo>
                  <a:cubicBezTo>
                    <a:pt x="702" y="6044"/>
                    <a:pt x="1" y="6278"/>
                    <a:pt x="978" y="6487"/>
                  </a:cubicBezTo>
                  <a:cubicBezTo>
                    <a:pt x="1404" y="6579"/>
                    <a:pt x="661" y="6888"/>
                    <a:pt x="928" y="7005"/>
                  </a:cubicBezTo>
                  <a:cubicBezTo>
                    <a:pt x="1113" y="7090"/>
                    <a:pt x="1340" y="7126"/>
                    <a:pt x="1589" y="7126"/>
                  </a:cubicBezTo>
                  <a:cubicBezTo>
                    <a:pt x="2801" y="7126"/>
                    <a:pt x="4537" y="6286"/>
                    <a:pt x="4537" y="6286"/>
                  </a:cubicBezTo>
                  <a:cubicBezTo>
                    <a:pt x="5072" y="6144"/>
                    <a:pt x="4729" y="5902"/>
                    <a:pt x="4570" y="5869"/>
                  </a:cubicBezTo>
                  <a:cubicBezTo>
                    <a:pt x="3944" y="5760"/>
                    <a:pt x="3392" y="5676"/>
                    <a:pt x="2808" y="5585"/>
                  </a:cubicBezTo>
                  <a:cubicBezTo>
                    <a:pt x="2808" y="5585"/>
                    <a:pt x="2682" y="5484"/>
                    <a:pt x="744" y="5359"/>
                  </a:cubicBezTo>
                  <a:cubicBezTo>
                    <a:pt x="699" y="5356"/>
                    <a:pt x="659" y="5354"/>
                    <a:pt x="623" y="5354"/>
                  </a:cubicBezTo>
                  <a:close/>
                  <a:moveTo>
                    <a:pt x="5297" y="6716"/>
                  </a:moveTo>
                  <a:cubicBezTo>
                    <a:pt x="5256" y="6716"/>
                    <a:pt x="5192" y="6744"/>
                    <a:pt x="5097" y="6813"/>
                  </a:cubicBezTo>
                  <a:cubicBezTo>
                    <a:pt x="4236" y="7414"/>
                    <a:pt x="3476" y="7765"/>
                    <a:pt x="2707" y="8166"/>
                  </a:cubicBezTo>
                  <a:cubicBezTo>
                    <a:pt x="2206" y="8442"/>
                    <a:pt x="1772" y="8659"/>
                    <a:pt x="2214" y="8793"/>
                  </a:cubicBezTo>
                  <a:cubicBezTo>
                    <a:pt x="2457" y="8793"/>
                    <a:pt x="2699" y="8742"/>
                    <a:pt x="2925" y="8651"/>
                  </a:cubicBezTo>
                  <a:lnTo>
                    <a:pt x="3050" y="8600"/>
                  </a:lnTo>
                  <a:lnTo>
                    <a:pt x="3050" y="8600"/>
                  </a:lnTo>
                  <a:cubicBezTo>
                    <a:pt x="2192" y="9214"/>
                    <a:pt x="2234" y="9337"/>
                    <a:pt x="2410" y="9337"/>
                  </a:cubicBezTo>
                  <a:cubicBezTo>
                    <a:pt x="2492" y="9337"/>
                    <a:pt x="2604" y="9310"/>
                    <a:pt x="2666" y="9294"/>
                  </a:cubicBezTo>
                  <a:cubicBezTo>
                    <a:pt x="3735" y="9018"/>
                    <a:pt x="4503" y="8133"/>
                    <a:pt x="5163" y="7255"/>
                  </a:cubicBezTo>
                  <a:cubicBezTo>
                    <a:pt x="5275" y="7110"/>
                    <a:pt x="5450" y="6716"/>
                    <a:pt x="5297" y="6716"/>
                  </a:cubicBezTo>
                  <a:close/>
                  <a:moveTo>
                    <a:pt x="10036" y="2472"/>
                  </a:moveTo>
                  <a:cubicBezTo>
                    <a:pt x="9820" y="2472"/>
                    <a:pt x="9493" y="2612"/>
                    <a:pt x="9324" y="2778"/>
                  </a:cubicBezTo>
                  <a:cubicBezTo>
                    <a:pt x="8605" y="3496"/>
                    <a:pt x="7820" y="4181"/>
                    <a:pt x="7051" y="4883"/>
                  </a:cubicBezTo>
                  <a:cubicBezTo>
                    <a:pt x="7051" y="4883"/>
                    <a:pt x="7077" y="4941"/>
                    <a:pt x="6692" y="5234"/>
                  </a:cubicBezTo>
                  <a:cubicBezTo>
                    <a:pt x="6693" y="5233"/>
                    <a:pt x="6694" y="5232"/>
                    <a:pt x="6695" y="5232"/>
                  </a:cubicBezTo>
                  <a:cubicBezTo>
                    <a:pt x="6710" y="5232"/>
                    <a:pt x="6642" y="5376"/>
                    <a:pt x="6642" y="5376"/>
                  </a:cubicBezTo>
                  <a:cubicBezTo>
                    <a:pt x="6391" y="5476"/>
                    <a:pt x="6341" y="5610"/>
                    <a:pt x="6383" y="5727"/>
                  </a:cubicBezTo>
                  <a:cubicBezTo>
                    <a:pt x="6283" y="5768"/>
                    <a:pt x="6216" y="5827"/>
                    <a:pt x="6216" y="5885"/>
                  </a:cubicBezTo>
                  <a:cubicBezTo>
                    <a:pt x="6158" y="5910"/>
                    <a:pt x="6082" y="5961"/>
                    <a:pt x="5957" y="6027"/>
                  </a:cubicBezTo>
                  <a:lnTo>
                    <a:pt x="5932" y="5919"/>
                  </a:lnTo>
                  <a:cubicBezTo>
                    <a:pt x="5808" y="5881"/>
                    <a:pt x="5743" y="5801"/>
                    <a:pt x="5704" y="5801"/>
                  </a:cubicBezTo>
                  <a:cubicBezTo>
                    <a:pt x="5656" y="5801"/>
                    <a:pt x="5647" y="5920"/>
                    <a:pt x="5615" y="6378"/>
                  </a:cubicBezTo>
                  <a:cubicBezTo>
                    <a:pt x="5523" y="7707"/>
                    <a:pt x="5255" y="8475"/>
                    <a:pt x="5038" y="9461"/>
                  </a:cubicBezTo>
                  <a:cubicBezTo>
                    <a:pt x="4957" y="9816"/>
                    <a:pt x="4692" y="10623"/>
                    <a:pt x="4957" y="10623"/>
                  </a:cubicBezTo>
                  <a:cubicBezTo>
                    <a:pt x="4992" y="10623"/>
                    <a:pt x="5035" y="10610"/>
                    <a:pt x="5088" y="10580"/>
                  </a:cubicBezTo>
                  <a:cubicBezTo>
                    <a:pt x="5280" y="10472"/>
                    <a:pt x="5280" y="10221"/>
                    <a:pt x="5422" y="10154"/>
                  </a:cubicBezTo>
                  <a:cubicBezTo>
                    <a:pt x="5433" y="10149"/>
                    <a:pt x="5444" y="10147"/>
                    <a:pt x="5456" y="10147"/>
                  </a:cubicBezTo>
                  <a:cubicBezTo>
                    <a:pt x="5550" y="10147"/>
                    <a:pt x="5664" y="10299"/>
                    <a:pt x="5773" y="10299"/>
                  </a:cubicBezTo>
                  <a:cubicBezTo>
                    <a:pt x="5825" y="10299"/>
                    <a:pt x="5876" y="10265"/>
                    <a:pt x="5924" y="10163"/>
                  </a:cubicBezTo>
                  <a:cubicBezTo>
                    <a:pt x="6358" y="9219"/>
                    <a:pt x="6266" y="7940"/>
                    <a:pt x="6141" y="6779"/>
                  </a:cubicBezTo>
                  <a:lnTo>
                    <a:pt x="6141" y="6779"/>
                  </a:lnTo>
                  <a:cubicBezTo>
                    <a:pt x="6659" y="7698"/>
                    <a:pt x="7402" y="8625"/>
                    <a:pt x="8012" y="9336"/>
                  </a:cubicBezTo>
                  <a:cubicBezTo>
                    <a:pt x="8200" y="9555"/>
                    <a:pt x="8322" y="9636"/>
                    <a:pt x="8400" y="9636"/>
                  </a:cubicBezTo>
                  <a:cubicBezTo>
                    <a:pt x="8593" y="9636"/>
                    <a:pt x="8513" y="9141"/>
                    <a:pt x="8472" y="9010"/>
                  </a:cubicBezTo>
                  <a:cubicBezTo>
                    <a:pt x="8455" y="8968"/>
                    <a:pt x="8330" y="8509"/>
                    <a:pt x="8279" y="8408"/>
                  </a:cubicBezTo>
                  <a:lnTo>
                    <a:pt x="8279" y="8408"/>
                  </a:lnTo>
                  <a:cubicBezTo>
                    <a:pt x="8703" y="8783"/>
                    <a:pt x="9046" y="8832"/>
                    <a:pt x="9197" y="8832"/>
                  </a:cubicBezTo>
                  <a:cubicBezTo>
                    <a:pt x="9252" y="8832"/>
                    <a:pt x="9282" y="8826"/>
                    <a:pt x="9282" y="8826"/>
                  </a:cubicBezTo>
                  <a:cubicBezTo>
                    <a:pt x="9466" y="8534"/>
                    <a:pt x="9173" y="8291"/>
                    <a:pt x="8948" y="8057"/>
                  </a:cubicBezTo>
                  <a:cubicBezTo>
                    <a:pt x="8936" y="8045"/>
                    <a:pt x="8939" y="8040"/>
                    <a:pt x="8953" y="8040"/>
                  </a:cubicBezTo>
                  <a:cubicBezTo>
                    <a:pt x="9026" y="8040"/>
                    <a:pt x="9399" y="8174"/>
                    <a:pt x="9697" y="8174"/>
                  </a:cubicBezTo>
                  <a:cubicBezTo>
                    <a:pt x="9893" y="8174"/>
                    <a:pt x="10057" y="8116"/>
                    <a:pt x="10084" y="7924"/>
                  </a:cubicBezTo>
                  <a:cubicBezTo>
                    <a:pt x="10117" y="7590"/>
                    <a:pt x="8071" y="6946"/>
                    <a:pt x="7511" y="6637"/>
                  </a:cubicBezTo>
                  <a:lnTo>
                    <a:pt x="6926" y="6345"/>
                  </a:lnTo>
                  <a:cubicBezTo>
                    <a:pt x="6801" y="6261"/>
                    <a:pt x="6684" y="6169"/>
                    <a:pt x="6567" y="6069"/>
                  </a:cubicBezTo>
                  <a:lnTo>
                    <a:pt x="6592" y="6069"/>
                  </a:lnTo>
                  <a:lnTo>
                    <a:pt x="6784" y="6086"/>
                  </a:lnTo>
                  <a:cubicBezTo>
                    <a:pt x="8104" y="6270"/>
                    <a:pt x="9140" y="6754"/>
                    <a:pt x="10460" y="6796"/>
                  </a:cubicBezTo>
                  <a:cubicBezTo>
                    <a:pt x="10819" y="6796"/>
                    <a:pt x="10861" y="6437"/>
                    <a:pt x="10660" y="6328"/>
                  </a:cubicBezTo>
                  <a:cubicBezTo>
                    <a:pt x="10412" y="6188"/>
                    <a:pt x="10348" y="6151"/>
                    <a:pt x="10349" y="6151"/>
                  </a:cubicBezTo>
                  <a:lnTo>
                    <a:pt x="10349" y="6151"/>
                  </a:lnTo>
                  <a:cubicBezTo>
                    <a:pt x="10350" y="6151"/>
                    <a:pt x="10426" y="6194"/>
                    <a:pt x="10426" y="6194"/>
                  </a:cubicBezTo>
                  <a:cubicBezTo>
                    <a:pt x="10861" y="6027"/>
                    <a:pt x="10752" y="5860"/>
                    <a:pt x="10752" y="5860"/>
                  </a:cubicBezTo>
                  <a:cubicBezTo>
                    <a:pt x="10642" y="5699"/>
                    <a:pt x="10444" y="5650"/>
                    <a:pt x="10208" y="5650"/>
                  </a:cubicBezTo>
                  <a:cubicBezTo>
                    <a:pt x="9871" y="5650"/>
                    <a:pt x="9458" y="5750"/>
                    <a:pt x="9123" y="5760"/>
                  </a:cubicBezTo>
                  <a:cubicBezTo>
                    <a:pt x="8714" y="5768"/>
                    <a:pt x="8305" y="5802"/>
                    <a:pt x="7895" y="5810"/>
                  </a:cubicBezTo>
                  <a:lnTo>
                    <a:pt x="7469" y="5768"/>
                  </a:lnTo>
                  <a:cubicBezTo>
                    <a:pt x="8096" y="5560"/>
                    <a:pt x="8714" y="5217"/>
                    <a:pt x="9307" y="4908"/>
                  </a:cubicBezTo>
                  <a:cubicBezTo>
                    <a:pt x="9416" y="4858"/>
                    <a:pt x="9524" y="4791"/>
                    <a:pt x="9624" y="4716"/>
                  </a:cubicBezTo>
                  <a:cubicBezTo>
                    <a:pt x="10201" y="4357"/>
                    <a:pt x="10034" y="3989"/>
                    <a:pt x="10034" y="3989"/>
                  </a:cubicBezTo>
                  <a:cubicBezTo>
                    <a:pt x="10468" y="3680"/>
                    <a:pt x="10961" y="3454"/>
                    <a:pt x="10944" y="3095"/>
                  </a:cubicBezTo>
                  <a:cubicBezTo>
                    <a:pt x="10933" y="2895"/>
                    <a:pt x="10827" y="2828"/>
                    <a:pt x="10689" y="2828"/>
                  </a:cubicBezTo>
                  <a:cubicBezTo>
                    <a:pt x="10414" y="2828"/>
                    <a:pt x="10017" y="3095"/>
                    <a:pt x="10017" y="3095"/>
                  </a:cubicBezTo>
                  <a:cubicBezTo>
                    <a:pt x="10371" y="2633"/>
                    <a:pt x="10268" y="2472"/>
                    <a:pt x="10036" y="2472"/>
                  </a:cubicBezTo>
                  <a:close/>
                </a:path>
              </a:pathLst>
            </a:custGeom>
            <a:solidFill>
              <a:srgbClr val="117EC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0" name="Google Shape;840;p31"/>
            <p:cNvSpPr/>
            <p:nvPr/>
          </p:nvSpPr>
          <p:spPr>
            <a:xfrm>
              <a:off x="4518518" y="8460954"/>
              <a:ext cx="152915" cy="157453"/>
            </a:xfrm>
            <a:custGeom>
              <a:avLst/>
              <a:gdLst/>
              <a:ahLst/>
              <a:cxnLst/>
              <a:rect l="l" t="t" r="r" b="b"/>
              <a:pathLst>
                <a:path w="3100" h="3192" extrusionOk="0">
                  <a:moveTo>
                    <a:pt x="168" y="1872"/>
                  </a:moveTo>
                  <a:cubicBezTo>
                    <a:pt x="1" y="1295"/>
                    <a:pt x="727" y="544"/>
                    <a:pt x="727" y="544"/>
                  </a:cubicBezTo>
                  <a:cubicBezTo>
                    <a:pt x="811" y="427"/>
                    <a:pt x="928" y="343"/>
                    <a:pt x="1062" y="285"/>
                  </a:cubicBezTo>
                  <a:cubicBezTo>
                    <a:pt x="1630" y="1"/>
                    <a:pt x="2348" y="351"/>
                    <a:pt x="2599" y="844"/>
                  </a:cubicBezTo>
                  <a:cubicBezTo>
                    <a:pt x="3100" y="1863"/>
                    <a:pt x="1730" y="3192"/>
                    <a:pt x="636" y="2473"/>
                  </a:cubicBezTo>
                  <a:cubicBezTo>
                    <a:pt x="393" y="2315"/>
                    <a:pt x="184" y="1930"/>
                    <a:pt x="184" y="1930"/>
                  </a:cubicBezTo>
                  <a:cubicBezTo>
                    <a:pt x="176" y="1905"/>
                    <a:pt x="176" y="1905"/>
                    <a:pt x="168" y="1872"/>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1" name="Google Shape;841;p31"/>
            <p:cNvSpPr/>
            <p:nvPr/>
          </p:nvSpPr>
          <p:spPr>
            <a:xfrm>
              <a:off x="2065412" y="8449412"/>
              <a:ext cx="508123" cy="1716400"/>
            </a:xfrm>
            <a:custGeom>
              <a:avLst/>
              <a:gdLst/>
              <a:ahLst/>
              <a:cxnLst/>
              <a:rect l="l" t="t" r="r" b="b"/>
              <a:pathLst>
                <a:path w="10301" h="34796" extrusionOk="0">
                  <a:moveTo>
                    <a:pt x="4102" y="34361"/>
                  </a:moveTo>
                  <a:cubicBezTo>
                    <a:pt x="877" y="30284"/>
                    <a:pt x="3885" y="25873"/>
                    <a:pt x="3642" y="21571"/>
                  </a:cubicBezTo>
                  <a:cubicBezTo>
                    <a:pt x="3475" y="18555"/>
                    <a:pt x="1245" y="16341"/>
                    <a:pt x="510" y="13484"/>
                  </a:cubicBezTo>
                  <a:cubicBezTo>
                    <a:pt x="0" y="11529"/>
                    <a:pt x="551" y="9750"/>
                    <a:pt x="1136" y="7945"/>
                  </a:cubicBezTo>
                  <a:cubicBezTo>
                    <a:pt x="1796" y="5890"/>
                    <a:pt x="2623" y="3927"/>
                    <a:pt x="3350" y="1905"/>
                  </a:cubicBezTo>
                  <a:cubicBezTo>
                    <a:pt x="3517" y="1496"/>
                    <a:pt x="3659" y="1078"/>
                    <a:pt x="3776" y="652"/>
                  </a:cubicBezTo>
                  <a:cubicBezTo>
                    <a:pt x="3784" y="610"/>
                    <a:pt x="3918" y="1"/>
                    <a:pt x="3943" y="1"/>
                  </a:cubicBezTo>
                  <a:cubicBezTo>
                    <a:pt x="4728" y="151"/>
                    <a:pt x="5597" y="1880"/>
                    <a:pt x="5923" y="2448"/>
                  </a:cubicBezTo>
                  <a:cubicBezTo>
                    <a:pt x="7728" y="5531"/>
                    <a:pt x="7134" y="8831"/>
                    <a:pt x="6792" y="12064"/>
                  </a:cubicBezTo>
                  <a:cubicBezTo>
                    <a:pt x="6449" y="15263"/>
                    <a:pt x="10259" y="17235"/>
                    <a:pt x="10292" y="20485"/>
                  </a:cubicBezTo>
                  <a:cubicBezTo>
                    <a:pt x="10301" y="22206"/>
                    <a:pt x="9139" y="23601"/>
                    <a:pt x="8546" y="25130"/>
                  </a:cubicBezTo>
                  <a:cubicBezTo>
                    <a:pt x="8128" y="26191"/>
                    <a:pt x="8229" y="27377"/>
                    <a:pt x="7794" y="28429"/>
                  </a:cubicBezTo>
                  <a:cubicBezTo>
                    <a:pt x="7393" y="29398"/>
                    <a:pt x="6600" y="30125"/>
                    <a:pt x="6057" y="31011"/>
                  </a:cubicBezTo>
                  <a:cubicBezTo>
                    <a:pt x="5330" y="32197"/>
                    <a:pt x="4971" y="33509"/>
                    <a:pt x="4494" y="34795"/>
                  </a:cubicBezTo>
                  <a:close/>
                </a:path>
              </a:pathLst>
            </a:custGeom>
            <a:solidFill>
              <a:srgbClr val="78A20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2" name="Google Shape;842;p31"/>
            <p:cNvSpPr/>
            <p:nvPr/>
          </p:nvSpPr>
          <p:spPr>
            <a:xfrm>
              <a:off x="2209596" y="9010265"/>
              <a:ext cx="238252" cy="1145237"/>
            </a:xfrm>
            <a:custGeom>
              <a:avLst/>
              <a:gdLst/>
              <a:ahLst/>
              <a:cxnLst/>
              <a:rect l="l" t="t" r="r" b="b"/>
              <a:pathLst>
                <a:path w="4830" h="23217" extrusionOk="0">
                  <a:moveTo>
                    <a:pt x="1438" y="23166"/>
                  </a:moveTo>
                  <a:cubicBezTo>
                    <a:pt x="1371" y="23191"/>
                    <a:pt x="1304" y="23208"/>
                    <a:pt x="1237" y="23216"/>
                  </a:cubicBezTo>
                  <a:lnTo>
                    <a:pt x="1204" y="23141"/>
                  </a:lnTo>
                  <a:cubicBezTo>
                    <a:pt x="1154" y="23049"/>
                    <a:pt x="1095" y="22916"/>
                    <a:pt x="1095" y="22916"/>
                  </a:cubicBezTo>
                  <a:cubicBezTo>
                    <a:pt x="1095" y="22916"/>
                    <a:pt x="1012" y="22907"/>
                    <a:pt x="970" y="22765"/>
                  </a:cubicBezTo>
                  <a:cubicBezTo>
                    <a:pt x="711" y="21846"/>
                    <a:pt x="469" y="20919"/>
                    <a:pt x="469" y="19958"/>
                  </a:cubicBezTo>
                  <a:lnTo>
                    <a:pt x="469" y="19942"/>
                  </a:lnTo>
                  <a:cubicBezTo>
                    <a:pt x="561" y="18680"/>
                    <a:pt x="953" y="17469"/>
                    <a:pt x="1346" y="16291"/>
                  </a:cubicBezTo>
                  <a:cubicBezTo>
                    <a:pt x="1346" y="16291"/>
                    <a:pt x="1463" y="15965"/>
                    <a:pt x="1563" y="15698"/>
                  </a:cubicBezTo>
                  <a:cubicBezTo>
                    <a:pt x="1605" y="15581"/>
                    <a:pt x="1647" y="15472"/>
                    <a:pt x="1688" y="15355"/>
                  </a:cubicBezTo>
                  <a:cubicBezTo>
                    <a:pt x="2357" y="13509"/>
                    <a:pt x="2800" y="11537"/>
                    <a:pt x="2399" y="9549"/>
                  </a:cubicBezTo>
                  <a:cubicBezTo>
                    <a:pt x="2148" y="8313"/>
                    <a:pt x="1563" y="7126"/>
                    <a:pt x="1054" y="5940"/>
                  </a:cubicBezTo>
                  <a:cubicBezTo>
                    <a:pt x="1054" y="5940"/>
                    <a:pt x="845" y="5439"/>
                    <a:pt x="694" y="5030"/>
                  </a:cubicBezTo>
                  <a:cubicBezTo>
                    <a:pt x="460" y="4428"/>
                    <a:pt x="285" y="3810"/>
                    <a:pt x="168" y="3175"/>
                  </a:cubicBezTo>
                  <a:cubicBezTo>
                    <a:pt x="26" y="2331"/>
                    <a:pt x="1" y="1471"/>
                    <a:pt x="110" y="619"/>
                  </a:cubicBezTo>
                  <a:lnTo>
                    <a:pt x="110" y="610"/>
                  </a:lnTo>
                  <a:cubicBezTo>
                    <a:pt x="135" y="368"/>
                    <a:pt x="143" y="0"/>
                    <a:pt x="410" y="134"/>
                  </a:cubicBezTo>
                  <a:cubicBezTo>
                    <a:pt x="552" y="209"/>
                    <a:pt x="636" y="468"/>
                    <a:pt x="719" y="652"/>
                  </a:cubicBezTo>
                  <a:cubicBezTo>
                    <a:pt x="1421" y="2173"/>
                    <a:pt x="1546" y="3852"/>
                    <a:pt x="2198" y="5414"/>
                  </a:cubicBezTo>
                  <a:cubicBezTo>
                    <a:pt x="2666" y="6550"/>
                    <a:pt x="3251" y="7644"/>
                    <a:pt x="3735" y="8772"/>
                  </a:cubicBezTo>
                  <a:cubicBezTo>
                    <a:pt x="4562" y="10719"/>
                    <a:pt x="4830" y="12949"/>
                    <a:pt x="4044" y="14929"/>
                  </a:cubicBezTo>
                  <a:cubicBezTo>
                    <a:pt x="3393" y="16575"/>
                    <a:pt x="2273" y="18020"/>
                    <a:pt x="1638" y="19666"/>
                  </a:cubicBezTo>
                  <a:cubicBezTo>
                    <a:pt x="1438" y="20159"/>
                    <a:pt x="1296" y="20668"/>
                    <a:pt x="1221" y="21186"/>
                  </a:cubicBezTo>
                  <a:lnTo>
                    <a:pt x="1221" y="21195"/>
                  </a:lnTo>
                  <a:cubicBezTo>
                    <a:pt x="1237" y="21846"/>
                    <a:pt x="1371" y="22481"/>
                    <a:pt x="1613" y="23074"/>
                  </a:cubicBezTo>
                  <a:lnTo>
                    <a:pt x="1505" y="23141"/>
                  </a:lnTo>
                  <a:close/>
                </a:path>
              </a:pathLst>
            </a:custGeom>
            <a:solidFill>
              <a:srgbClr val="147228"/>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3" name="Google Shape;843;p31"/>
            <p:cNvSpPr/>
            <p:nvPr/>
          </p:nvSpPr>
          <p:spPr>
            <a:xfrm>
              <a:off x="1736990" y="8812166"/>
              <a:ext cx="719935" cy="1371896"/>
            </a:xfrm>
            <a:custGeom>
              <a:avLst/>
              <a:gdLst/>
              <a:ahLst/>
              <a:cxnLst/>
              <a:rect l="l" t="t" r="r" b="b"/>
              <a:pathLst>
                <a:path w="14595" h="27812" extrusionOk="0">
                  <a:moveTo>
                    <a:pt x="4350" y="1"/>
                  </a:moveTo>
                  <a:cubicBezTo>
                    <a:pt x="4319" y="1"/>
                    <a:pt x="4285" y="87"/>
                    <a:pt x="4185" y="516"/>
                  </a:cubicBezTo>
                  <a:cubicBezTo>
                    <a:pt x="3659" y="2688"/>
                    <a:pt x="3584" y="5203"/>
                    <a:pt x="4202" y="7408"/>
                  </a:cubicBezTo>
                  <a:cubicBezTo>
                    <a:pt x="4386" y="8043"/>
                    <a:pt x="4570" y="8695"/>
                    <a:pt x="4904" y="9238"/>
                  </a:cubicBezTo>
                  <a:cubicBezTo>
                    <a:pt x="4979" y="9522"/>
                    <a:pt x="5054" y="9806"/>
                    <a:pt x="5129" y="10098"/>
                  </a:cubicBezTo>
                  <a:cubicBezTo>
                    <a:pt x="4269" y="8887"/>
                    <a:pt x="2807" y="8135"/>
                    <a:pt x="1362" y="7500"/>
                  </a:cubicBezTo>
                  <a:cubicBezTo>
                    <a:pt x="986" y="7316"/>
                    <a:pt x="601" y="7183"/>
                    <a:pt x="200" y="7082"/>
                  </a:cubicBezTo>
                  <a:cubicBezTo>
                    <a:pt x="185" y="7079"/>
                    <a:pt x="171" y="7077"/>
                    <a:pt x="159" y="7077"/>
                  </a:cubicBezTo>
                  <a:cubicBezTo>
                    <a:pt x="0" y="7077"/>
                    <a:pt x="108" y="7358"/>
                    <a:pt x="108" y="7358"/>
                  </a:cubicBezTo>
                  <a:cubicBezTo>
                    <a:pt x="292" y="7776"/>
                    <a:pt x="626" y="8102"/>
                    <a:pt x="969" y="8411"/>
                  </a:cubicBezTo>
                  <a:cubicBezTo>
                    <a:pt x="2289" y="9589"/>
                    <a:pt x="4260" y="9764"/>
                    <a:pt x="5405" y="11092"/>
                  </a:cubicBezTo>
                  <a:lnTo>
                    <a:pt x="5488" y="11393"/>
                  </a:lnTo>
                  <a:cubicBezTo>
                    <a:pt x="5476" y="11442"/>
                    <a:pt x="5473" y="11473"/>
                    <a:pt x="5479" y="11473"/>
                  </a:cubicBezTo>
                  <a:cubicBezTo>
                    <a:pt x="5481" y="11473"/>
                    <a:pt x="5484" y="11469"/>
                    <a:pt x="5488" y="11460"/>
                  </a:cubicBezTo>
                  <a:lnTo>
                    <a:pt x="5505" y="11460"/>
                  </a:lnTo>
                  <a:cubicBezTo>
                    <a:pt x="5714" y="12220"/>
                    <a:pt x="5931" y="12972"/>
                    <a:pt x="6132" y="13732"/>
                  </a:cubicBezTo>
                  <a:cubicBezTo>
                    <a:pt x="5580" y="12755"/>
                    <a:pt x="4661" y="12061"/>
                    <a:pt x="3667" y="11585"/>
                  </a:cubicBezTo>
                  <a:lnTo>
                    <a:pt x="3634" y="11569"/>
                  </a:lnTo>
                  <a:cubicBezTo>
                    <a:pt x="2782" y="11184"/>
                    <a:pt x="1846" y="10992"/>
                    <a:pt x="935" y="10775"/>
                  </a:cubicBezTo>
                  <a:cubicBezTo>
                    <a:pt x="861" y="10752"/>
                    <a:pt x="758" y="10697"/>
                    <a:pt x="688" y="10697"/>
                  </a:cubicBezTo>
                  <a:cubicBezTo>
                    <a:pt x="633" y="10697"/>
                    <a:pt x="600" y="10731"/>
                    <a:pt x="618" y="10842"/>
                  </a:cubicBezTo>
                  <a:cubicBezTo>
                    <a:pt x="610" y="10917"/>
                    <a:pt x="643" y="11000"/>
                    <a:pt x="693" y="11051"/>
                  </a:cubicBezTo>
                  <a:cubicBezTo>
                    <a:pt x="810" y="11226"/>
                    <a:pt x="952" y="11385"/>
                    <a:pt x="1111" y="11518"/>
                  </a:cubicBezTo>
                  <a:cubicBezTo>
                    <a:pt x="1996" y="12279"/>
                    <a:pt x="2957" y="12939"/>
                    <a:pt x="3985" y="13482"/>
                  </a:cubicBezTo>
                  <a:cubicBezTo>
                    <a:pt x="4854" y="13958"/>
                    <a:pt x="5839" y="14250"/>
                    <a:pt x="6483" y="15052"/>
                  </a:cubicBezTo>
                  <a:cubicBezTo>
                    <a:pt x="6666" y="15779"/>
                    <a:pt x="6842" y="16514"/>
                    <a:pt x="6984" y="17241"/>
                  </a:cubicBezTo>
                  <a:cubicBezTo>
                    <a:pt x="6817" y="16982"/>
                    <a:pt x="6625" y="16740"/>
                    <a:pt x="6407" y="16522"/>
                  </a:cubicBezTo>
                  <a:cubicBezTo>
                    <a:pt x="5605" y="15796"/>
                    <a:pt x="4536" y="15445"/>
                    <a:pt x="3542" y="15102"/>
                  </a:cubicBezTo>
                  <a:cubicBezTo>
                    <a:pt x="2982" y="14910"/>
                    <a:pt x="2414" y="14710"/>
                    <a:pt x="1846" y="14551"/>
                  </a:cubicBezTo>
                  <a:cubicBezTo>
                    <a:pt x="1738" y="14525"/>
                    <a:pt x="1613" y="14432"/>
                    <a:pt x="1526" y="14432"/>
                  </a:cubicBezTo>
                  <a:cubicBezTo>
                    <a:pt x="1472" y="14432"/>
                    <a:pt x="1433" y="14468"/>
                    <a:pt x="1420" y="14576"/>
                  </a:cubicBezTo>
                  <a:lnTo>
                    <a:pt x="1420" y="14693"/>
                  </a:lnTo>
                  <a:cubicBezTo>
                    <a:pt x="1646" y="15319"/>
                    <a:pt x="2255" y="15695"/>
                    <a:pt x="2849" y="16046"/>
                  </a:cubicBezTo>
                  <a:cubicBezTo>
                    <a:pt x="4010" y="16731"/>
                    <a:pt x="5330" y="17124"/>
                    <a:pt x="6458" y="17859"/>
                  </a:cubicBezTo>
                  <a:cubicBezTo>
                    <a:pt x="6758" y="18035"/>
                    <a:pt x="7017" y="18277"/>
                    <a:pt x="7226" y="18561"/>
                  </a:cubicBezTo>
                  <a:cubicBezTo>
                    <a:pt x="7376" y="19438"/>
                    <a:pt x="7468" y="20315"/>
                    <a:pt x="7527" y="21201"/>
                  </a:cubicBezTo>
                  <a:lnTo>
                    <a:pt x="7527" y="21242"/>
                  </a:lnTo>
                  <a:cubicBezTo>
                    <a:pt x="7176" y="20407"/>
                    <a:pt x="6382" y="19781"/>
                    <a:pt x="5614" y="19354"/>
                  </a:cubicBezTo>
                  <a:cubicBezTo>
                    <a:pt x="4578" y="18770"/>
                    <a:pt x="3475" y="18319"/>
                    <a:pt x="2414" y="17784"/>
                  </a:cubicBezTo>
                  <a:cubicBezTo>
                    <a:pt x="2314" y="17734"/>
                    <a:pt x="2189" y="17667"/>
                    <a:pt x="2189" y="17667"/>
                  </a:cubicBezTo>
                  <a:cubicBezTo>
                    <a:pt x="2055" y="17667"/>
                    <a:pt x="2097" y="17759"/>
                    <a:pt x="2130" y="17809"/>
                  </a:cubicBezTo>
                  <a:lnTo>
                    <a:pt x="2164" y="17884"/>
                  </a:lnTo>
                  <a:cubicBezTo>
                    <a:pt x="2539" y="18344"/>
                    <a:pt x="2957" y="18770"/>
                    <a:pt x="3400" y="19162"/>
                  </a:cubicBezTo>
                  <a:cubicBezTo>
                    <a:pt x="4336" y="19998"/>
                    <a:pt x="5355" y="20725"/>
                    <a:pt x="6449" y="21326"/>
                  </a:cubicBezTo>
                  <a:cubicBezTo>
                    <a:pt x="6850" y="21535"/>
                    <a:pt x="7243" y="21760"/>
                    <a:pt x="7560" y="22086"/>
                  </a:cubicBezTo>
                  <a:cubicBezTo>
                    <a:pt x="7594" y="23941"/>
                    <a:pt x="7310" y="25779"/>
                    <a:pt x="6725" y="27533"/>
                  </a:cubicBezTo>
                  <a:lnTo>
                    <a:pt x="6708" y="27608"/>
                  </a:lnTo>
                  <a:cubicBezTo>
                    <a:pt x="6701" y="27768"/>
                    <a:pt x="6706" y="27812"/>
                    <a:pt x="6715" y="27812"/>
                  </a:cubicBezTo>
                  <a:cubicBezTo>
                    <a:pt x="6726" y="27812"/>
                    <a:pt x="6742" y="27742"/>
                    <a:pt x="6742" y="27742"/>
                  </a:cubicBezTo>
                  <a:cubicBezTo>
                    <a:pt x="6792" y="27675"/>
                    <a:pt x="6833" y="27608"/>
                    <a:pt x="6833" y="27608"/>
                  </a:cubicBezTo>
                  <a:cubicBezTo>
                    <a:pt x="7477" y="25862"/>
                    <a:pt x="7719" y="24033"/>
                    <a:pt x="7719" y="22186"/>
                  </a:cubicBezTo>
                  <a:lnTo>
                    <a:pt x="7744" y="22186"/>
                  </a:lnTo>
                  <a:lnTo>
                    <a:pt x="7752" y="22078"/>
                  </a:lnTo>
                  <a:cubicBezTo>
                    <a:pt x="7736" y="22061"/>
                    <a:pt x="7727" y="22044"/>
                    <a:pt x="7711" y="22028"/>
                  </a:cubicBezTo>
                  <a:lnTo>
                    <a:pt x="7711" y="21669"/>
                  </a:lnTo>
                  <a:cubicBezTo>
                    <a:pt x="8287" y="21209"/>
                    <a:pt x="9022" y="21042"/>
                    <a:pt x="9682" y="20850"/>
                  </a:cubicBezTo>
                  <a:cubicBezTo>
                    <a:pt x="11169" y="20407"/>
                    <a:pt x="12690" y="19948"/>
                    <a:pt x="13959" y="18962"/>
                  </a:cubicBezTo>
                  <a:cubicBezTo>
                    <a:pt x="14093" y="18853"/>
                    <a:pt x="14285" y="18703"/>
                    <a:pt x="14285" y="18703"/>
                  </a:cubicBezTo>
                  <a:cubicBezTo>
                    <a:pt x="14452" y="18527"/>
                    <a:pt x="14594" y="18252"/>
                    <a:pt x="14427" y="18235"/>
                  </a:cubicBezTo>
                  <a:lnTo>
                    <a:pt x="14427" y="18235"/>
                  </a:lnTo>
                  <a:lnTo>
                    <a:pt x="14327" y="18268"/>
                  </a:lnTo>
                  <a:lnTo>
                    <a:pt x="14285" y="18285"/>
                  </a:lnTo>
                  <a:cubicBezTo>
                    <a:pt x="13183" y="18720"/>
                    <a:pt x="12063" y="18895"/>
                    <a:pt x="10919" y="19321"/>
                  </a:cubicBezTo>
                  <a:cubicBezTo>
                    <a:pt x="9891" y="19672"/>
                    <a:pt x="8947" y="20240"/>
                    <a:pt x="8153" y="20975"/>
                  </a:cubicBezTo>
                  <a:cubicBezTo>
                    <a:pt x="7986" y="21126"/>
                    <a:pt x="7844" y="21284"/>
                    <a:pt x="7702" y="21460"/>
                  </a:cubicBezTo>
                  <a:cubicBezTo>
                    <a:pt x="7669" y="20549"/>
                    <a:pt x="7577" y="19647"/>
                    <a:pt x="7443" y="18753"/>
                  </a:cubicBezTo>
                  <a:lnTo>
                    <a:pt x="7460" y="18745"/>
                  </a:lnTo>
                  <a:cubicBezTo>
                    <a:pt x="7485" y="18720"/>
                    <a:pt x="7502" y="18686"/>
                    <a:pt x="7510" y="18653"/>
                  </a:cubicBezTo>
                  <a:cubicBezTo>
                    <a:pt x="8178" y="17316"/>
                    <a:pt x="9490" y="16472"/>
                    <a:pt x="10526" y="15303"/>
                  </a:cubicBezTo>
                  <a:cubicBezTo>
                    <a:pt x="11228" y="14509"/>
                    <a:pt x="11921" y="13649"/>
                    <a:pt x="12372" y="12755"/>
                  </a:cubicBezTo>
                  <a:cubicBezTo>
                    <a:pt x="12439" y="12629"/>
                    <a:pt x="12506" y="12421"/>
                    <a:pt x="12506" y="12421"/>
                  </a:cubicBezTo>
                  <a:cubicBezTo>
                    <a:pt x="12506" y="12396"/>
                    <a:pt x="12514" y="12379"/>
                    <a:pt x="12514" y="12354"/>
                  </a:cubicBezTo>
                  <a:lnTo>
                    <a:pt x="12514" y="12312"/>
                  </a:lnTo>
                  <a:lnTo>
                    <a:pt x="12514" y="12279"/>
                  </a:lnTo>
                  <a:cubicBezTo>
                    <a:pt x="12509" y="12209"/>
                    <a:pt x="12486" y="12125"/>
                    <a:pt x="12429" y="12125"/>
                  </a:cubicBezTo>
                  <a:cubicBezTo>
                    <a:pt x="12397" y="12125"/>
                    <a:pt x="12354" y="12151"/>
                    <a:pt x="12297" y="12220"/>
                  </a:cubicBezTo>
                  <a:cubicBezTo>
                    <a:pt x="12188" y="12337"/>
                    <a:pt x="11838" y="12655"/>
                    <a:pt x="11545" y="12914"/>
                  </a:cubicBezTo>
                  <a:cubicBezTo>
                    <a:pt x="10802" y="13582"/>
                    <a:pt x="10025" y="14217"/>
                    <a:pt x="9340" y="14960"/>
                  </a:cubicBezTo>
                  <a:cubicBezTo>
                    <a:pt x="8529" y="15846"/>
                    <a:pt x="7686" y="16781"/>
                    <a:pt x="7385" y="17943"/>
                  </a:cubicBezTo>
                  <a:cubicBezTo>
                    <a:pt x="7368" y="18001"/>
                    <a:pt x="7360" y="18068"/>
                    <a:pt x="7343" y="18135"/>
                  </a:cubicBezTo>
                  <a:cubicBezTo>
                    <a:pt x="7209" y="17299"/>
                    <a:pt x="7034" y="16472"/>
                    <a:pt x="6842" y="15670"/>
                  </a:cubicBezTo>
                  <a:cubicBezTo>
                    <a:pt x="6792" y="15461"/>
                    <a:pt x="6742" y="15261"/>
                    <a:pt x="6691" y="15052"/>
                  </a:cubicBezTo>
                  <a:cubicBezTo>
                    <a:pt x="6692" y="15052"/>
                    <a:pt x="6692" y="15051"/>
                    <a:pt x="6693" y="15051"/>
                  </a:cubicBezTo>
                  <a:cubicBezTo>
                    <a:pt x="6693" y="15051"/>
                    <a:pt x="6693" y="15054"/>
                    <a:pt x="6693" y="15054"/>
                  </a:cubicBezTo>
                  <a:cubicBezTo>
                    <a:pt x="6693" y="15054"/>
                    <a:pt x="6702" y="15031"/>
                    <a:pt x="6783" y="14852"/>
                  </a:cubicBezTo>
                  <a:cubicBezTo>
                    <a:pt x="7293" y="13699"/>
                    <a:pt x="8128" y="12713"/>
                    <a:pt x="8855" y="11627"/>
                  </a:cubicBezTo>
                  <a:cubicBezTo>
                    <a:pt x="9365" y="10867"/>
                    <a:pt x="9858" y="10081"/>
                    <a:pt x="10342" y="9296"/>
                  </a:cubicBezTo>
                  <a:cubicBezTo>
                    <a:pt x="10743" y="8645"/>
                    <a:pt x="11144" y="7951"/>
                    <a:pt x="11228" y="7233"/>
                  </a:cubicBezTo>
                  <a:cubicBezTo>
                    <a:pt x="11228" y="7191"/>
                    <a:pt x="11219" y="7141"/>
                    <a:pt x="11203" y="7099"/>
                  </a:cubicBezTo>
                  <a:cubicBezTo>
                    <a:pt x="11163" y="7064"/>
                    <a:pt x="11156" y="7043"/>
                    <a:pt x="11143" y="7043"/>
                  </a:cubicBezTo>
                  <a:cubicBezTo>
                    <a:pt x="11132" y="7043"/>
                    <a:pt x="11116" y="7060"/>
                    <a:pt x="11069" y="7099"/>
                  </a:cubicBezTo>
                  <a:cubicBezTo>
                    <a:pt x="10902" y="7224"/>
                    <a:pt x="10785" y="7475"/>
                    <a:pt x="10609" y="7684"/>
                  </a:cubicBezTo>
                  <a:cubicBezTo>
                    <a:pt x="9398" y="9129"/>
                    <a:pt x="8128" y="10558"/>
                    <a:pt x="7268" y="12220"/>
                  </a:cubicBezTo>
                  <a:cubicBezTo>
                    <a:pt x="7017" y="12696"/>
                    <a:pt x="6817" y="13198"/>
                    <a:pt x="6675" y="13724"/>
                  </a:cubicBezTo>
                  <a:cubicBezTo>
                    <a:pt x="6608" y="14008"/>
                    <a:pt x="6574" y="14300"/>
                    <a:pt x="6574" y="14593"/>
                  </a:cubicBezTo>
                  <a:cubicBezTo>
                    <a:pt x="6282" y="13473"/>
                    <a:pt x="5981" y="12345"/>
                    <a:pt x="5681" y="11226"/>
                  </a:cubicBezTo>
                  <a:lnTo>
                    <a:pt x="5706" y="11151"/>
                  </a:lnTo>
                  <a:cubicBezTo>
                    <a:pt x="5714" y="10992"/>
                    <a:pt x="5747" y="11000"/>
                    <a:pt x="5764" y="10959"/>
                  </a:cubicBezTo>
                  <a:cubicBezTo>
                    <a:pt x="5831" y="10833"/>
                    <a:pt x="5940" y="10650"/>
                    <a:pt x="5940" y="10650"/>
                  </a:cubicBezTo>
                  <a:cubicBezTo>
                    <a:pt x="5956" y="10624"/>
                    <a:pt x="5965" y="10599"/>
                    <a:pt x="5981" y="10574"/>
                  </a:cubicBezTo>
                  <a:cubicBezTo>
                    <a:pt x="6407" y="9823"/>
                    <a:pt x="6967" y="9146"/>
                    <a:pt x="7418" y="8394"/>
                  </a:cubicBezTo>
                  <a:cubicBezTo>
                    <a:pt x="8003" y="7417"/>
                    <a:pt x="8429" y="6331"/>
                    <a:pt x="8805" y="5261"/>
                  </a:cubicBezTo>
                  <a:cubicBezTo>
                    <a:pt x="8864" y="5086"/>
                    <a:pt x="8922" y="4782"/>
                    <a:pt x="8807" y="4782"/>
                  </a:cubicBezTo>
                  <a:cubicBezTo>
                    <a:pt x="8790" y="4782"/>
                    <a:pt x="8770" y="4788"/>
                    <a:pt x="8747" y="4802"/>
                  </a:cubicBezTo>
                  <a:cubicBezTo>
                    <a:pt x="8655" y="4860"/>
                    <a:pt x="8613" y="5019"/>
                    <a:pt x="8596" y="5036"/>
                  </a:cubicBezTo>
                  <a:lnTo>
                    <a:pt x="8279" y="5512"/>
                  </a:lnTo>
                  <a:cubicBezTo>
                    <a:pt x="7460" y="6706"/>
                    <a:pt x="6558" y="7843"/>
                    <a:pt x="5998" y="9229"/>
                  </a:cubicBezTo>
                  <a:cubicBezTo>
                    <a:pt x="5789" y="9756"/>
                    <a:pt x="5656" y="10307"/>
                    <a:pt x="5597" y="10875"/>
                  </a:cubicBezTo>
                  <a:cubicBezTo>
                    <a:pt x="5371" y="10015"/>
                    <a:pt x="5146" y="9163"/>
                    <a:pt x="4937" y="8302"/>
                  </a:cubicBezTo>
                  <a:cubicBezTo>
                    <a:pt x="4870" y="8001"/>
                    <a:pt x="4795" y="7709"/>
                    <a:pt x="4728" y="7408"/>
                  </a:cubicBezTo>
                  <a:cubicBezTo>
                    <a:pt x="4703" y="6740"/>
                    <a:pt x="4753" y="6072"/>
                    <a:pt x="4778" y="5403"/>
                  </a:cubicBezTo>
                  <a:cubicBezTo>
                    <a:pt x="4837" y="3899"/>
                    <a:pt x="4879" y="2371"/>
                    <a:pt x="4686" y="959"/>
                  </a:cubicBezTo>
                  <a:cubicBezTo>
                    <a:pt x="4661" y="683"/>
                    <a:pt x="4603" y="408"/>
                    <a:pt x="4519" y="140"/>
                  </a:cubicBezTo>
                  <a:cubicBezTo>
                    <a:pt x="4494" y="98"/>
                    <a:pt x="4469" y="65"/>
                    <a:pt x="4427" y="40"/>
                  </a:cubicBezTo>
                  <a:cubicBezTo>
                    <a:pt x="4390" y="40"/>
                    <a:pt x="4371" y="1"/>
                    <a:pt x="4350" y="1"/>
                  </a:cubicBezTo>
                  <a:close/>
                </a:path>
              </a:pathLst>
            </a:custGeom>
            <a:solidFill>
              <a:srgbClr val="2C7B1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4" name="Google Shape;844;p31"/>
            <p:cNvSpPr/>
            <p:nvPr/>
          </p:nvSpPr>
          <p:spPr>
            <a:xfrm>
              <a:off x="2192726" y="8227734"/>
              <a:ext cx="1406919" cy="2016755"/>
            </a:xfrm>
            <a:custGeom>
              <a:avLst/>
              <a:gdLst/>
              <a:ahLst/>
              <a:cxnLst/>
              <a:rect l="l" t="t" r="r" b="b"/>
              <a:pathLst>
                <a:path w="28522" h="40885" extrusionOk="0">
                  <a:moveTo>
                    <a:pt x="21420" y="25664"/>
                  </a:moveTo>
                  <a:cubicBezTo>
                    <a:pt x="28521" y="30050"/>
                    <a:pt x="23450" y="40885"/>
                    <a:pt x="12715" y="39582"/>
                  </a:cubicBezTo>
                  <a:cubicBezTo>
                    <a:pt x="6349" y="38813"/>
                    <a:pt x="0" y="30050"/>
                    <a:pt x="7093" y="25664"/>
                  </a:cubicBezTo>
                  <a:cubicBezTo>
                    <a:pt x="14194" y="21278"/>
                    <a:pt x="1220" y="19473"/>
                    <a:pt x="7093" y="14277"/>
                  </a:cubicBezTo>
                  <a:cubicBezTo>
                    <a:pt x="12974" y="9089"/>
                    <a:pt x="10485" y="10735"/>
                    <a:pt x="10075" y="5330"/>
                  </a:cubicBezTo>
                  <a:cubicBezTo>
                    <a:pt x="9925" y="3450"/>
                    <a:pt x="10869" y="1078"/>
                    <a:pt x="13601" y="560"/>
                  </a:cubicBezTo>
                  <a:cubicBezTo>
                    <a:pt x="16525" y="0"/>
                    <a:pt x="18605" y="3258"/>
                    <a:pt x="18446" y="5330"/>
                  </a:cubicBezTo>
                  <a:cubicBezTo>
                    <a:pt x="18028" y="10735"/>
                    <a:pt x="15539" y="9089"/>
                    <a:pt x="21420" y="14277"/>
                  </a:cubicBezTo>
                  <a:cubicBezTo>
                    <a:pt x="27293" y="19465"/>
                    <a:pt x="14319" y="21278"/>
                    <a:pt x="21420" y="25664"/>
                  </a:cubicBezTo>
                  <a:close/>
                </a:path>
              </a:pathLst>
            </a:custGeom>
            <a:solidFill>
              <a:srgbClr val="02702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45" name="Google Shape;845;p31"/>
            <p:cNvSpPr/>
            <p:nvPr/>
          </p:nvSpPr>
          <p:spPr>
            <a:xfrm>
              <a:off x="2606880" y="8429237"/>
              <a:ext cx="602930" cy="2135881"/>
            </a:xfrm>
            <a:custGeom>
              <a:avLst/>
              <a:gdLst/>
              <a:ahLst/>
              <a:cxnLst/>
              <a:rect l="l" t="t" r="r" b="b"/>
              <a:pathLst>
                <a:path w="12223" h="43300" extrusionOk="0">
                  <a:moveTo>
                    <a:pt x="5088" y="17469"/>
                  </a:moveTo>
                  <a:cubicBezTo>
                    <a:pt x="5088" y="17226"/>
                    <a:pt x="5079" y="16984"/>
                    <a:pt x="5079" y="16742"/>
                  </a:cubicBezTo>
                  <a:cubicBezTo>
                    <a:pt x="5038" y="14202"/>
                    <a:pt x="5054" y="11662"/>
                    <a:pt x="5163" y="9115"/>
                  </a:cubicBezTo>
                  <a:lnTo>
                    <a:pt x="5163" y="8947"/>
                  </a:lnTo>
                  <a:cubicBezTo>
                    <a:pt x="5222" y="8037"/>
                    <a:pt x="5305" y="6809"/>
                    <a:pt x="5305" y="6809"/>
                  </a:cubicBezTo>
                  <a:lnTo>
                    <a:pt x="5364" y="6057"/>
                  </a:lnTo>
                  <a:cubicBezTo>
                    <a:pt x="5506" y="4119"/>
                    <a:pt x="5673" y="2181"/>
                    <a:pt x="5689" y="234"/>
                  </a:cubicBezTo>
                  <a:lnTo>
                    <a:pt x="5856" y="0"/>
                  </a:lnTo>
                  <a:lnTo>
                    <a:pt x="6032" y="159"/>
                  </a:lnTo>
                  <a:cubicBezTo>
                    <a:pt x="6140" y="2131"/>
                    <a:pt x="6107" y="4102"/>
                    <a:pt x="6107" y="6082"/>
                  </a:cubicBezTo>
                  <a:lnTo>
                    <a:pt x="6107" y="6834"/>
                  </a:lnTo>
                  <a:lnTo>
                    <a:pt x="6082" y="8638"/>
                  </a:lnTo>
                  <a:lnTo>
                    <a:pt x="6082" y="8972"/>
                  </a:lnTo>
                  <a:cubicBezTo>
                    <a:pt x="6074" y="9357"/>
                    <a:pt x="6065" y="9733"/>
                    <a:pt x="6049" y="10117"/>
                  </a:cubicBezTo>
                  <a:cubicBezTo>
                    <a:pt x="5998" y="12172"/>
                    <a:pt x="5998" y="14219"/>
                    <a:pt x="6015" y="16249"/>
                  </a:cubicBezTo>
                  <a:cubicBezTo>
                    <a:pt x="6450" y="15781"/>
                    <a:pt x="6942" y="15347"/>
                    <a:pt x="7394" y="14896"/>
                  </a:cubicBezTo>
                  <a:cubicBezTo>
                    <a:pt x="8070" y="14244"/>
                    <a:pt x="8747" y="13592"/>
                    <a:pt x="9415" y="12941"/>
                  </a:cubicBezTo>
                  <a:cubicBezTo>
                    <a:pt x="9415" y="12941"/>
                    <a:pt x="10443" y="12005"/>
                    <a:pt x="11178" y="11295"/>
                  </a:cubicBezTo>
                  <a:cubicBezTo>
                    <a:pt x="11178" y="11295"/>
                    <a:pt x="11270" y="11203"/>
                    <a:pt x="11270" y="11370"/>
                  </a:cubicBezTo>
                  <a:cubicBezTo>
                    <a:pt x="9758" y="13007"/>
                    <a:pt x="8187" y="14536"/>
                    <a:pt x="6583" y="16132"/>
                  </a:cubicBezTo>
                  <a:cubicBezTo>
                    <a:pt x="6391" y="16332"/>
                    <a:pt x="6199" y="16533"/>
                    <a:pt x="6023" y="16750"/>
                  </a:cubicBezTo>
                  <a:cubicBezTo>
                    <a:pt x="6074" y="20952"/>
                    <a:pt x="6224" y="25129"/>
                    <a:pt x="6257" y="29373"/>
                  </a:cubicBezTo>
                  <a:lnTo>
                    <a:pt x="6257" y="29590"/>
                  </a:lnTo>
                  <a:cubicBezTo>
                    <a:pt x="6399" y="29448"/>
                    <a:pt x="6541" y="29298"/>
                    <a:pt x="6692" y="29156"/>
                  </a:cubicBezTo>
                  <a:lnTo>
                    <a:pt x="6725" y="29114"/>
                  </a:lnTo>
                  <a:cubicBezTo>
                    <a:pt x="8388" y="27669"/>
                    <a:pt x="10276" y="26491"/>
                    <a:pt x="11921" y="25029"/>
                  </a:cubicBezTo>
                  <a:lnTo>
                    <a:pt x="12222" y="25012"/>
                  </a:lnTo>
                  <a:cubicBezTo>
                    <a:pt x="12222" y="25012"/>
                    <a:pt x="12222" y="25179"/>
                    <a:pt x="12214" y="25263"/>
                  </a:cubicBezTo>
                  <a:cubicBezTo>
                    <a:pt x="10618" y="26750"/>
                    <a:pt x="8772" y="27953"/>
                    <a:pt x="7126" y="29415"/>
                  </a:cubicBezTo>
                  <a:cubicBezTo>
                    <a:pt x="7126" y="29415"/>
                    <a:pt x="6725" y="29741"/>
                    <a:pt x="6266" y="30158"/>
                  </a:cubicBezTo>
                  <a:cubicBezTo>
                    <a:pt x="6299" y="33801"/>
                    <a:pt x="6358" y="37451"/>
                    <a:pt x="6508" y="41094"/>
                  </a:cubicBezTo>
                  <a:lnTo>
                    <a:pt x="6458" y="42447"/>
                  </a:lnTo>
                  <a:cubicBezTo>
                    <a:pt x="6391" y="42673"/>
                    <a:pt x="6391" y="42673"/>
                    <a:pt x="6341" y="42898"/>
                  </a:cubicBezTo>
                  <a:lnTo>
                    <a:pt x="6023" y="43299"/>
                  </a:lnTo>
                  <a:lnTo>
                    <a:pt x="5673" y="42932"/>
                  </a:lnTo>
                  <a:cubicBezTo>
                    <a:pt x="5673" y="42932"/>
                    <a:pt x="5597" y="42706"/>
                    <a:pt x="5480" y="42405"/>
                  </a:cubicBezTo>
                  <a:cubicBezTo>
                    <a:pt x="5422" y="41904"/>
                    <a:pt x="5347" y="41227"/>
                    <a:pt x="5347" y="41227"/>
                  </a:cubicBezTo>
                  <a:cubicBezTo>
                    <a:pt x="5180" y="36942"/>
                    <a:pt x="5146" y="32631"/>
                    <a:pt x="5138" y="28329"/>
                  </a:cubicBezTo>
                  <a:cubicBezTo>
                    <a:pt x="4303" y="27911"/>
                    <a:pt x="3492" y="27443"/>
                    <a:pt x="2690" y="26959"/>
                  </a:cubicBezTo>
                  <a:lnTo>
                    <a:pt x="1796" y="26407"/>
                  </a:lnTo>
                  <a:lnTo>
                    <a:pt x="1278" y="26057"/>
                  </a:lnTo>
                  <a:lnTo>
                    <a:pt x="1028" y="25889"/>
                  </a:lnTo>
                  <a:lnTo>
                    <a:pt x="460" y="25505"/>
                  </a:lnTo>
                  <a:cubicBezTo>
                    <a:pt x="184" y="25321"/>
                    <a:pt x="50" y="25229"/>
                    <a:pt x="50" y="25229"/>
                  </a:cubicBezTo>
                  <a:lnTo>
                    <a:pt x="0" y="25046"/>
                  </a:lnTo>
                  <a:cubicBezTo>
                    <a:pt x="92" y="25012"/>
                    <a:pt x="192" y="25012"/>
                    <a:pt x="284" y="25046"/>
                  </a:cubicBezTo>
                  <a:cubicBezTo>
                    <a:pt x="819" y="25313"/>
                    <a:pt x="1529" y="25689"/>
                    <a:pt x="1529" y="25689"/>
                  </a:cubicBezTo>
                  <a:cubicBezTo>
                    <a:pt x="1788" y="25839"/>
                    <a:pt x="2080" y="26015"/>
                    <a:pt x="2080" y="26015"/>
                  </a:cubicBezTo>
                  <a:cubicBezTo>
                    <a:pt x="3100" y="26658"/>
                    <a:pt x="4094" y="27326"/>
                    <a:pt x="5138" y="27928"/>
                  </a:cubicBezTo>
                  <a:cubicBezTo>
                    <a:pt x="5130" y="24670"/>
                    <a:pt x="5130" y="21403"/>
                    <a:pt x="5096" y="18154"/>
                  </a:cubicBezTo>
                  <a:cubicBezTo>
                    <a:pt x="4110" y="16441"/>
                    <a:pt x="2991" y="14804"/>
                    <a:pt x="1746" y="13266"/>
                  </a:cubicBezTo>
                  <a:cubicBezTo>
                    <a:pt x="1746" y="13266"/>
                    <a:pt x="1145" y="12464"/>
                    <a:pt x="727" y="11938"/>
                  </a:cubicBezTo>
                  <a:cubicBezTo>
                    <a:pt x="727" y="11938"/>
                    <a:pt x="694" y="11721"/>
                    <a:pt x="919" y="11947"/>
                  </a:cubicBezTo>
                  <a:cubicBezTo>
                    <a:pt x="1370" y="12406"/>
                    <a:pt x="1980" y="13066"/>
                    <a:pt x="1980" y="13066"/>
                  </a:cubicBezTo>
                  <a:cubicBezTo>
                    <a:pt x="3125" y="14453"/>
                    <a:pt x="4169" y="15923"/>
                    <a:pt x="5088" y="17469"/>
                  </a:cubicBezTo>
                  <a:close/>
                </a:path>
              </a:pathLst>
            </a:custGeom>
            <a:solidFill>
              <a:srgbClr val="78A20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766267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296"/>
        <p:cNvGrpSpPr/>
        <p:nvPr/>
      </p:nvGrpSpPr>
      <p:grpSpPr>
        <a:xfrm>
          <a:off x="0" y="0"/>
          <a:ext cx="0" cy="0"/>
          <a:chOff x="0" y="0"/>
          <a:chExt cx="0" cy="0"/>
        </a:xfrm>
      </p:grpSpPr>
      <p:sp>
        <p:nvSpPr>
          <p:cNvPr id="297" name="Google Shape;297;p10"/>
          <p:cNvSpPr txBox="1">
            <a:spLocks noGrp="1"/>
          </p:cNvSpPr>
          <p:nvPr>
            <p:ph type="title"/>
          </p:nvPr>
        </p:nvSpPr>
        <p:spPr>
          <a:xfrm>
            <a:off x="960000" y="5378448"/>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algn="ctr" rtl="0">
              <a:spcBef>
                <a:spcPts val="0"/>
              </a:spcBef>
              <a:spcAft>
                <a:spcPts val="0"/>
              </a:spcAft>
              <a:buSzPts val="3800"/>
              <a:buNone/>
              <a:defRPr/>
            </a:lvl2pPr>
            <a:lvl3pPr lvl="2" algn="ctr" rtl="0">
              <a:spcBef>
                <a:spcPts val="0"/>
              </a:spcBef>
              <a:spcAft>
                <a:spcPts val="0"/>
              </a:spcAft>
              <a:buSzPts val="3800"/>
              <a:buNone/>
              <a:defRPr/>
            </a:lvl3pPr>
            <a:lvl4pPr lvl="3" algn="ctr" rtl="0">
              <a:spcBef>
                <a:spcPts val="0"/>
              </a:spcBef>
              <a:spcAft>
                <a:spcPts val="0"/>
              </a:spcAft>
              <a:buSzPts val="3800"/>
              <a:buNone/>
              <a:defRPr/>
            </a:lvl4pPr>
            <a:lvl5pPr lvl="4" algn="ctr" rtl="0">
              <a:spcBef>
                <a:spcPts val="0"/>
              </a:spcBef>
              <a:spcAft>
                <a:spcPts val="0"/>
              </a:spcAft>
              <a:buSzPts val="3800"/>
              <a:buNone/>
              <a:defRPr/>
            </a:lvl5pPr>
            <a:lvl6pPr lvl="5" algn="ctr" rtl="0">
              <a:spcBef>
                <a:spcPts val="0"/>
              </a:spcBef>
              <a:spcAft>
                <a:spcPts val="0"/>
              </a:spcAft>
              <a:buSzPts val="3800"/>
              <a:buNone/>
              <a:defRPr/>
            </a:lvl6pPr>
            <a:lvl7pPr lvl="6" algn="ctr" rtl="0">
              <a:spcBef>
                <a:spcPts val="0"/>
              </a:spcBef>
              <a:spcAft>
                <a:spcPts val="0"/>
              </a:spcAft>
              <a:buSzPts val="3800"/>
              <a:buNone/>
              <a:defRPr/>
            </a:lvl7pPr>
            <a:lvl8pPr lvl="7" algn="ctr" rtl="0">
              <a:spcBef>
                <a:spcPts val="0"/>
              </a:spcBef>
              <a:spcAft>
                <a:spcPts val="0"/>
              </a:spcAft>
              <a:buSzPts val="3800"/>
              <a:buNone/>
              <a:defRPr/>
            </a:lvl8pPr>
            <a:lvl9pPr lvl="8" algn="ctr" rtl="0">
              <a:spcBef>
                <a:spcPts val="0"/>
              </a:spcBef>
              <a:spcAft>
                <a:spcPts val="0"/>
              </a:spcAft>
              <a:buSzPts val="3800"/>
              <a:buNone/>
              <a:defRPr/>
            </a:lvl9pPr>
          </a:lstStyle>
          <a:p>
            <a:endParaRPr/>
          </a:p>
        </p:txBody>
      </p:sp>
      <p:sp>
        <p:nvSpPr>
          <p:cNvPr id="298" name="Google Shape;298;p10"/>
          <p:cNvSpPr/>
          <p:nvPr/>
        </p:nvSpPr>
        <p:spPr>
          <a:xfrm>
            <a:off x="10750152" y="2867348"/>
            <a:ext cx="325595"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9" tIns="121599" rIns="121599" bIns="121599"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nvGrpSpPr>
          <p:cNvPr id="299" name="Google Shape;299;p10"/>
          <p:cNvGrpSpPr/>
          <p:nvPr/>
        </p:nvGrpSpPr>
        <p:grpSpPr>
          <a:xfrm>
            <a:off x="11075736" y="5998651"/>
            <a:ext cx="383633" cy="292000"/>
            <a:chOff x="3648725" y="5042300"/>
            <a:chExt cx="287725" cy="219000"/>
          </a:xfrm>
        </p:grpSpPr>
        <p:sp>
          <p:nvSpPr>
            <p:cNvPr id="300" name="Google Shape;300;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sp>
        <p:nvSpPr>
          <p:cNvPr id="303" name="Google Shape;303;p10"/>
          <p:cNvSpPr/>
          <p:nvPr/>
        </p:nvSpPr>
        <p:spPr>
          <a:xfrm>
            <a:off x="11075733" y="4797867"/>
            <a:ext cx="325600" cy="311600"/>
          </a:xfrm>
          <a:custGeom>
            <a:avLst/>
            <a:gdLst/>
            <a:ahLst/>
            <a:cxnLst/>
            <a:rect l="l" t="t" r="r" b="b"/>
            <a:pathLst>
              <a:path w="9768" h="9348" extrusionOk="0">
                <a:moveTo>
                  <a:pt x="2276" y="842"/>
                </a:moveTo>
                <a:cubicBezTo>
                  <a:pt x="2710" y="842"/>
                  <a:pt x="3260" y="1174"/>
                  <a:pt x="3694" y="1714"/>
                </a:cubicBezTo>
                <a:cubicBezTo>
                  <a:pt x="3935" y="2013"/>
                  <a:pt x="4161" y="2338"/>
                  <a:pt x="4355" y="2675"/>
                </a:cubicBezTo>
                <a:cubicBezTo>
                  <a:pt x="4497" y="2914"/>
                  <a:pt x="4737" y="3058"/>
                  <a:pt x="5016" y="3058"/>
                </a:cubicBezTo>
                <a:cubicBezTo>
                  <a:pt x="5294" y="3058"/>
                  <a:pt x="5541" y="2914"/>
                  <a:pt x="5676" y="2675"/>
                </a:cubicBezTo>
                <a:cubicBezTo>
                  <a:pt x="6254" y="1676"/>
                  <a:pt x="6892" y="1039"/>
                  <a:pt x="7439" y="918"/>
                </a:cubicBezTo>
                <a:cubicBezTo>
                  <a:pt x="7509" y="902"/>
                  <a:pt x="7577" y="894"/>
                  <a:pt x="7644" y="894"/>
                </a:cubicBezTo>
                <a:cubicBezTo>
                  <a:pt x="7833" y="894"/>
                  <a:pt x="8016" y="956"/>
                  <a:pt x="8198" y="1084"/>
                </a:cubicBezTo>
                <a:cubicBezTo>
                  <a:pt x="8416" y="1233"/>
                  <a:pt x="8551" y="1451"/>
                  <a:pt x="8596" y="1752"/>
                </a:cubicBezTo>
                <a:cubicBezTo>
                  <a:pt x="8829" y="3238"/>
                  <a:pt x="7065" y="6180"/>
                  <a:pt x="5308" y="8470"/>
                </a:cubicBezTo>
                <a:cubicBezTo>
                  <a:pt x="3251" y="6188"/>
                  <a:pt x="1015" y="3087"/>
                  <a:pt x="1397" y="1781"/>
                </a:cubicBezTo>
                <a:cubicBezTo>
                  <a:pt x="1503" y="1406"/>
                  <a:pt x="1719" y="941"/>
                  <a:pt x="2134" y="851"/>
                </a:cubicBezTo>
                <a:cubicBezTo>
                  <a:pt x="2179" y="842"/>
                  <a:pt x="2231" y="842"/>
                  <a:pt x="2276" y="842"/>
                </a:cubicBezTo>
                <a:close/>
                <a:moveTo>
                  <a:pt x="2281" y="0"/>
                </a:moveTo>
                <a:cubicBezTo>
                  <a:pt x="2175" y="0"/>
                  <a:pt x="2070" y="11"/>
                  <a:pt x="1968" y="32"/>
                </a:cubicBezTo>
                <a:cubicBezTo>
                  <a:pt x="1510" y="122"/>
                  <a:pt x="901" y="460"/>
                  <a:pt x="586" y="1549"/>
                </a:cubicBezTo>
                <a:cubicBezTo>
                  <a:pt x="1" y="3568"/>
                  <a:pt x="3305" y="7501"/>
                  <a:pt x="4746" y="9094"/>
                </a:cubicBezTo>
                <a:cubicBezTo>
                  <a:pt x="4888" y="9258"/>
                  <a:pt x="5097" y="9348"/>
                  <a:pt x="5315" y="9348"/>
                </a:cubicBezTo>
                <a:lnTo>
                  <a:pt x="5346" y="9348"/>
                </a:lnTo>
                <a:cubicBezTo>
                  <a:pt x="5571" y="9340"/>
                  <a:pt x="5782" y="9229"/>
                  <a:pt x="5924" y="9049"/>
                </a:cubicBezTo>
                <a:cubicBezTo>
                  <a:pt x="7088" y="7532"/>
                  <a:pt x="9767" y="3779"/>
                  <a:pt x="9421" y="1617"/>
                </a:cubicBezTo>
                <a:cubicBezTo>
                  <a:pt x="9340" y="1084"/>
                  <a:pt x="9092" y="671"/>
                  <a:pt x="8679" y="392"/>
                </a:cubicBezTo>
                <a:cubicBezTo>
                  <a:pt x="8346" y="166"/>
                  <a:pt x="7997" y="49"/>
                  <a:pt x="7637" y="49"/>
                </a:cubicBezTo>
                <a:cubicBezTo>
                  <a:pt x="7510" y="49"/>
                  <a:pt x="7382" y="63"/>
                  <a:pt x="7252" y="93"/>
                </a:cubicBezTo>
                <a:cubicBezTo>
                  <a:pt x="6292" y="311"/>
                  <a:pt x="5519" y="1302"/>
                  <a:pt x="5016" y="2141"/>
                </a:cubicBezTo>
                <a:cubicBezTo>
                  <a:pt x="4813" y="1804"/>
                  <a:pt x="4588" y="1489"/>
                  <a:pt x="4348" y="1188"/>
                </a:cubicBezTo>
                <a:cubicBezTo>
                  <a:pt x="3742" y="434"/>
                  <a:pt x="2974" y="0"/>
                  <a:pt x="2281" y="0"/>
                </a:cubicBezTo>
                <a:close/>
              </a:path>
            </a:pathLst>
          </a:custGeom>
          <a:solidFill>
            <a:schemeClr val="accent5"/>
          </a:solidFill>
          <a:ln>
            <a:noFill/>
          </a:ln>
        </p:spPr>
        <p:txBody>
          <a:bodyPr spcFirstLastPara="1" wrap="square" lIns="121599" tIns="121599" rIns="121599" bIns="121599"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04" name="Google Shape;304;p10"/>
          <p:cNvSpPr/>
          <p:nvPr/>
        </p:nvSpPr>
        <p:spPr>
          <a:xfrm>
            <a:off x="790668" y="5845148"/>
            <a:ext cx="325595" cy="317981"/>
          </a:xfrm>
          <a:custGeom>
            <a:avLst/>
            <a:gdLst/>
            <a:ahLst/>
            <a:cxnLst/>
            <a:rect l="l" t="t" r="r" b="b"/>
            <a:pathLst>
              <a:path w="11291" h="11027" extrusionOk="0">
                <a:moveTo>
                  <a:pt x="5647" y="0"/>
                </a:moveTo>
                <a:cubicBezTo>
                  <a:pt x="5346" y="0"/>
                  <a:pt x="5044" y="167"/>
                  <a:pt x="4886" y="501"/>
                </a:cubicBezTo>
                <a:lnTo>
                  <a:pt x="3874" y="2694"/>
                </a:lnTo>
                <a:cubicBezTo>
                  <a:pt x="3753" y="2957"/>
                  <a:pt x="3513" y="3144"/>
                  <a:pt x="3236" y="3182"/>
                </a:cubicBezTo>
                <a:lnTo>
                  <a:pt x="968" y="3535"/>
                </a:lnTo>
                <a:cubicBezTo>
                  <a:pt x="278" y="3640"/>
                  <a:pt x="0" y="4548"/>
                  <a:pt x="503" y="5067"/>
                </a:cubicBezTo>
                <a:lnTo>
                  <a:pt x="2148" y="6769"/>
                </a:lnTo>
                <a:cubicBezTo>
                  <a:pt x="2342" y="6980"/>
                  <a:pt x="2432" y="7281"/>
                  <a:pt x="2387" y="7565"/>
                </a:cubicBezTo>
                <a:lnTo>
                  <a:pt x="1996" y="9976"/>
                </a:lnTo>
                <a:cubicBezTo>
                  <a:pt x="1902" y="10558"/>
                  <a:pt x="2338" y="11026"/>
                  <a:pt x="2829" y="11026"/>
                </a:cubicBezTo>
                <a:cubicBezTo>
                  <a:pt x="2958" y="11026"/>
                  <a:pt x="3091" y="10994"/>
                  <a:pt x="3220" y="10922"/>
                </a:cubicBezTo>
                <a:lnTo>
                  <a:pt x="5256" y="9787"/>
                </a:lnTo>
                <a:cubicBezTo>
                  <a:pt x="5379" y="9716"/>
                  <a:pt x="5514" y="9680"/>
                  <a:pt x="5649" y="9680"/>
                </a:cubicBezTo>
                <a:cubicBezTo>
                  <a:pt x="5784" y="9680"/>
                  <a:pt x="5919" y="9716"/>
                  <a:pt x="6043" y="9787"/>
                </a:cubicBezTo>
                <a:lnTo>
                  <a:pt x="8070" y="10922"/>
                </a:lnTo>
                <a:cubicBezTo>
                  <a:pt x="8198" y="10994"/>
                  <a:pt x="8332" y="11026"/>
                  <a:pt x="8462" y="11026"/>
                </a:cubicBezTo>
                <a:cubicBezTo>
                  <a:pt x="8953" y="11026"/>
                  <a:pt x="9388" y="10558"/>
                  <a:pt x="9293" y="9976"/>
                </a:cubicBezTo>
                <a:lnTo>
                  <a:pt x="8904" y="7565"/>
                </a:lnTo>
                <a:cubicBezTo>
                  <a:pt x="8859" y="7281"/>
                  <a:pt x="8949" y="6980"/>
                  <a:pt x="9151" y="6769"/>
                </a:cubicBezTo>
                <a:lnTo>
                  <a:pt x="10796" y="5067"/>
                </a:lnTo>
                <a:cubicBezTo>
                  <a:pt x="11291" y="4548"/>
                  <a:pt x="11021" y="3640"/>
                  <a:pt x="10322" y="3535"/>
                </a:cubicBezTo>
                <a:lnTo>
                  <a:pt x="8055" y="3182"/>
                </a:lnTo>
                <a:cubicBezTo>
                  <a:pt x="7778" y="3144"/>
                  <a:pt x="7544" y="2957"/>
                  <a:pt x="7418" y="2694"/>
                </a:cubicBezTo>
                <a:lnTo>
                  <a:pt x="6403" y="501"/>
                </a:lnTo>
                <a:cubicBezTo>
                  <a:pt x="6249" y="167"/>
                  <a:pt x="5949" y="0"/>
                  <a:pt x="5647" y="0"/>
                </a:cubicBezTo>
                <a:close/>
              </a:path>
            </a:pathLst>
          </a:custGeom>
          <a:solidFill>
            <a:schemeClr val="lt2"/>
          </a:solidFill>
          <a:ln>
            <a:noFill/>
          </a:ln>
        </p:spPr>
        <p:txBody>
          <a:bodyPr spcFirstLastPara="1" wrap="square" lIns="121599" tIns="121599" rIns="121599" bIns="121599"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nvGrpSpPr>
          <p:cNvPr id="305" name="Google Shape;305;p10"/>
          <p:cNvGrpSpPr/>
          <p:nvPr/>
        </p:nvGrpSpPr>
        <p:grpSpPr>
          <a:xfrm>
            <a:off x="582034" y="2990517"/>
            <a:ext cx="383633" cy="292000"/>
            <a:chOff x="3648725" y="5042300"/>
            <a:chExt cx="287725" cy="219000"/>
          </a:xfrm>
        </p:grpSpPr>
        <p:sp>
          <p:nvSpPr>
            <p:cNvPr id="306" name="Google Shape;306;p10"/>
            <p:cNvSpPr/>
            <p:nvPr/>
          </p:nvSpPr>
          <p:spPr>
            <a:xfrm>
              <a:off x="3871125" y="5042300"/>
              <a:ext cx="65325" cy="65500"/>
            </a:xfrm>
            <a:custGeom>
              <a:avLst/>
              <a:gdLst/>
              <a:ahLst/>
              <a:cxnLst/>
              <a:rect l="l" t="t" r="r" b="b"/>
              <a:pathLst>
                <a:path w="2613" h="2620" extrusionOk="0">
                  <a:moveTo>
                    <a:pt x="1307" y="0"/>
                  </a:moveTo>
                  <a:cubicBezTo>
                    <a:pt x="586" y="0"/>
                    <a:pt x="1" y="586"/>
                    <a:pt x="1" y="1306"/>
                  </a:cubicBezTo>
                  <a:cubicBezTo>
                    <a:pt x="1" y="2034"/>
                    <a:pt x="586" y="2620"/>
                    <a:pt x="1307" y="2620"/>
                  </a:cubicBezTo>
                  <a:cubicBezTo>
                    <a:pt x="2027" y="2620"/>
                    <a:pt x="2613" y="2034"/>
                    <a:pt x="2613" y="1306"/>
                  </a:cubicBezTo>
                  <a:cubicBezTo>
                    <a:pt x="2613" y="586"/>
                    <a:pt x="2027"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07" name="Google Shape;307;p10"/>
            <p:cNvSpPr/>
            <p:nvPr/>
          </p:nvSpPr>
          <p:spPr>
            <a:xfrm>
              <a:off x="3754925" y="5195975"/>
              <a:ext cx="65550" cy="65325"/>
            </a:xfrm>
            <a:custGeom>
              <a:avLst/>
              <a:gdLst/>
              <a:ahLst/>
              <a:cxnLst/>
              <a:rect l="l" t="t" r="r" b="b"/>
              <a:pathLst>
                <a:path w="2622" h="2613" extrusionOk="0">
                  <a:moveTo>
                    <a:pt x="1316" y="0"/>
                  </a:moveTo>
                  <a:cubicBezTo>
                    <a:pt x="586" y="0"/>
                    <a:pt x="1" y="586"/>
                    <a:pt x="1" y="1306"/>
                  </a:cubicBezTo>
                  <a:cubicBezTo>
                    <a:pt x="1" y="2027"/>
                    <a:pt x="586" y="2613"/>
                    <a:pt x="1316" y="2613"/>
                  </a:cubicBezTo>
                  <a:cubicBezTo>
                    <a:pt x="2036" y="2613"/>
                    <a:pt x="2622" y="2027"/>
                    <a:pt x="2622" y="1306"/>
                  </a:cubicBezTo>
                  <a:cubicBezTo>
                    <a:pt x="2622" y="586"/>
                    <a:pt x="2036" y="0"/>
                    <a:pt x="1316" y="0"/>
                  </a:cubicBezTo>
                  <a:close/>
                </a:path>
              </a:pathLst>
            </a:custGeom>
            <a:solidFill>
              <a:srgbClr val="EEAB4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08" name="Google Shape;308;p10"/>
            <p:cNvSpPr/>
            <p:nvPr/>
          </p:nvSpPr>
          <p:spPr>
            <a:xfrm>
              <a:off x="3648725" y="5042300"/>
              <a:ext cx="65500" cy="65500"/>
            </a:xfrm>
            <a:custGeom>
              <a:avLst/>
              <a:gdLst/>
              <a:ahLst/>
              <a:cxnLst/>
              <a:rect l="l" t="t" r="r" b="b"/>
              <a:pathLst>
                <a:path w="2620" h="2620" extrusionOk="0">
                  <a:moveTo>
                    <a:pt x="1307" y="0"/>
                  </a:moveTo>
                  <a:cubicBezTo>
                    <a:pt x="586" y="0"/>
                    <a:pt x="0" y="586"/>
                    <a:pt x="0" y="1306"/>
                  </a:cubicBezTo>
                  <a:cubicBezTo>
                    <a:pt x="0" y="2034"/>
                    <a:pt x="586" y="2620"/>
                    <a:pt x="1307" y="2620"/>
                  </a:cubicBezTo>
                  <a:cubicBezTo>
                    <a:pt x="2034" y="2620"/>
                    <a:pt x="2620" y="2034"/>
                    <a:pt x="2620" y="1306"/>
                  </a:cubicBezTo>
                  <a:cubicBezTo>
                    <a:pt x="2620" y="586"/>
                    <a:pt x="2034" y="0"/>
                    <a:pt x="1307"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09" name="Google Shape;309;p10"/>
          <p:cNvGrpSpPr/>
          <p:nvPr/>
        </p:nvGrpSpPr>
        <p:grpSpPr>
          <a:xfrm flipH="1">
            <a:off x="10597939" y="781763"/>
            <a:ext cx="1339229" cy="1363159"/>
            <a:chOff x="3803175" y="2825350"/>
            <a:chExt cx="1073100" cy="1092275"/>
          </a:xfrm>
        </p:grpSpPr>
        <p:sp>
          <p:nvSpPr>
            <p:cNvPr id="310" name="Google Shape;310;p10"/>
            <p:cNvSpPr/>
            <p:nvPr/>
          </p:nvSpPr>
          <p:spPr>
            <a:xfrm>
              <a:off x="3803175" y="2825350"/>
              <a:ext cx="1073100" cy="521225"/>
            </a:xfrm>
            <a:custGeom>
              <a:avLst/>
              <a:gdLst/>
              <a:ahLst/>
              <a:cxnLst/>
              <a:rect l="l" t="t" r="r" b="b"/>
              <a:pathLst>
                <a:path w="42924" h="20849" extrusionOk="0">
                  <a:moveTo>
                    <a:pt x="21027" y="1"/>
                  </a:moveTo>
                  <a:cubicBezTo>
                    <a:pt x="20895" y="1"/>
                    <a:pt x="20762" y="3"/>
                    <a:pt x="20628" y="9"/>
                  </a:cubicBezTo>
                  <a:cubicBezTo>
                    <a:pt x="16132" y="182"/>
                    <a:pt x="12438" y="3282"/>
                    <a:pt x="11312" y="7402"/>
                  </a:cubicBezTo>
                  <a:cubicBezTo>
                    <a:pt x="10351" y="6898"/>
                    <a:pt x="9257" y="6609"/>
                    <a:pt x="8097" y="6609"/>
                  </a:cubicBezTo>
                  <a:cubicBezTo>
                    <a:pt x="7998" y="6609"/>
                    <a:pt x="7899" y="6611"/>
                    <a:pt x="7799" y="6615"/>
                  </a:cubicBezTo>
                  <a:cubicBezTo>
                    <a:pt x="3911" y="6765"/>
                    <a:pt x="0" y="10067"/>
                    <a:pt x="151" y="13948"/>
                  </a:cubicBezTo>
                  <a:cubicBezTo>
                    <a:pt x="301" y="17837"/>
                    <a:pt x="3236" y="20450"/>
                    <a:pt x="8340" y="20682"/>
                  </a:cubicBezTo>
                  <a:cubicBezTo>
                    <a:pt x="9053" y="20715"/>
                    <a:pt x="10230" y="20728"/>
                    <a:pt x="11610" y="20728"/>
                  </a:cubicBezTo>
                  <a:cubicBezTo>
                    <a:pt x="14947" y="20728"/>
                    <a:pt x="19467" y="20649"/>
                    <a:pt x="21470" y="20568"/>
                  </a:cubicBezTo>
                  <a:cubicBezTo>
                    <a:pt x="21818" y="20556"/>
                    <a:pt x="22213" y="20550"/>
                    <a:pt x="22644" y="20550"/>
                  </a:cubicBezTo>
                  <a:cubicBezTo>
                    <a:pt x="25214" y="20550"/>
                    <a:pt x="29033" y="20751"/>
                    <a:pt x="31476" y="20810"/>
                  </a:cubicBezTo>
                  <a:cubicBezTo>
                    <a:pt x="31997" y="20822"/>
                    <a:pt x="33085" y="20849"/>
                    <a:pt x="34357" y="20849"/>
                  </a:cubicBezTo>
                  <a:cubicBezTo>
                    <a:pt x="36071" y="20849"/>
                    <a:pt x="38118" y="20801"/>
                    <a:pt x="39561" y="20606"/>
                  </a:cubicBezTo>
                  <a:cubicBezTo>
                    <a:pt x="41543" y="20352"/>
                    <a:pt x="42923" y="19668"/>
                    <a:pt x="42923" y="17671"/>
                  </a:cubicBezTo>
                  <a:cubicBezTo>
                    <a:pt x="42923" y="15683"/>
                    <a:pt x="41302" y="14061"/>
                    <a:pt x="39313" y="14061"/>
                  </a:cubicBezTo>
                  <a:cubicBezTo>
                    <a:pt x="38931" y="14061"/>
                    <a:pt x="38554" y="14121"/>
                    <a:pt x="38210" y="14234"/>
                  </a:cubicBezTo>
                  <a:cubicBezTo>
                    <a:pt x="37982" y="11294"/>
                    <a:pt x="35521" y="9013"/>
                    <a:pt x="32569" y="9013"/>
                  </a:cubicBezTo>
                  <a:cubicBezTo>
                    <a:pt x="32498" y="9013"/>
                    <a:pt x="32427" y="9014"/>
                    <a:pt x="32355" y="9017"/>
                  </a:cubicBezTo>
                  <a:cubicBezTo>
                    <a:pt x="31896" y="9038"/>
                    <a:pt x="31454" y="9114"/>
                    <a:pt x="31033" y="9235"/>
                  </a:cubicBezTo>
                  <a:cubicBezTo>
                    <a:pt x="30609" y="4028"/>
                    <a:pt x="26256" y="1"/>
                    <a:pt x="21027"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nvGrpSpPr>
            <p:cNvPr id="311" name="Google Shape;311;p10"/>
            <p:cNvGrpSpPr/>
            <p:nvPr/>
          </p:nvGrpSpPr>
          <p:grpSpPr>
            <a:xfrm>
              <a:off x="4143625" y="3473950"/>
              <a:ext cx="338350" cy="443675"/>
              <a:chOff x="4143625" y="3473950"/>
              <a:chExt cx="338350" cy="443675"/>
            </a:xfrm>
          </p:grpSpPr>
          <p:sp>
            <p:nvSpPr>
              <p:cNvPr id="312" name="Google Shape;312;p10"/>
              <p:cNvSpPr/>
              <p:nvPr/>
            </p:nvSpPr>
            <p:spPr>
              <a:xfrm>
                <a:off x="4143625" y="348800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13" name="Google Shape;313;p10"/>
              <p:cNvSpPr/>
              <p:nvPr/>
            </p:nvSpPr>
            <p:spPr>
              <a:xfrm>
                <a:off x="4415700" y="3473950"/>
                <a:ext cx="66275" cy="127250"/>
              </a:xfrm>
              <a:custGeom>
                <a:avLst/>
                <a:gdLst/>
                <a:ahLst/>
                <a:cxnLst/>
                <a:rect l="l" t="t" r="r" b="b"/>
                <a:pathLst>
                  <a:path w="2651" h="5090" extrusionOk="0">
                    <a:moveTo>
                      <a:pt x="1359" y="0"/>
                    </a:moveTo>
                    <a:cubicBezTo>
                      <a:pt x="1060" y="0"/>
                      <a:pt x="1" y="2177"/>
                      <a:pt x="1" y="3378"/>
                    </a:cubicBezTo>
                    <a:cubicBezTo>
                      <a:pt x="1" y="4578"/>
                      <a:pt x="541" y="5090"/>
                      <a:pt x="1269" y="5090"/>
                    </a:cubicBezTo>
                    <a:cubicBezTo>
                      <a:pt x="2006" y="5090"/>
                      <a:pt x="2651" y="4578"/>
                      <a:pt x="2651" y="3378"/>
                    </a:cubicBezTo>
                    <a:cubicBezTo>
                      <a:pt x="2651" y="2177"/>
                      <a:pt x="1646" y="0"/>
                      <a:pt x="135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14" name="Google Shape;314;p10"/>
              <p:cNvSpPr/>
              <p:nvPr/>
            </p:nvSpPr>
            <p:spPr>
              <a:xfrm>
                <a:off x="4143625" y="3689550"/>
                <a:ext cx="66225" cy="127275"/>
              </a:xfrm>
              <a:custGeom>
                <a:avLst/>
                <a:gdLst/>
                <a:ahLst/>
                <a:cxnLst/>
                <a:rect l="l" t="t" r="r" b="b"/>
                <a:pathLst>
                  <a:path w="2649" h="5091" extrusionOk="0">
                    <a:moveTo>
                      <a:pt x="1352" y="1"/>
                    </a:moveTo>
                    <a:cubicBezTo>
                      <a:pt x="1058" y="1"/>
                      <a:pt x="0" y="2179"/>
                      <a:pt x="0" y="3379"/>
                    </a:cubicBezTo>
                    <a:cubicBezTo>
                      <a:pt x="0" y="4580"/>
                      <a:pt x="532" y="5090"/>
                      <a:pt x="1269" y="5090"/>
                    </a:cubicBezTo>
                    <a:cubicBezTo>
                      <a:pt x="1997" y="5090"/>
                      <a:pt x="2649" y="4580"/>
                      <a:pt x="2649" y="3379"/>
                    </a:cubicBezTo>
                    <a:cubicBezTo>
                      <a:pt x="2649" y="2179"/>
                      <a:pt x="1636" y="1"/>
                      <a:pt x="13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15" name="Google Shape;315;p10"/>
              <p:cNvSpPr/>
              <p:nvPr/>
            </p:nvSpPr>
            <p:spPr>
              <a:xfrm>
                <a:off x="4279650" y="3588975"/>
                <a:ext cx="66275" cy="127275"/>
              </a:xfrm>
              <a:custGeom>
                <a:avLst/>
                <a:gdLst/>
                <a:ahLst/>
                <a:cxnLst/>
                <a:rect l="l" t="t" r="r" b="b"/>
                <a:pathLst>
                  <a:path w="2651" h="5091" extrusionOk="0">
                    <a:moveTo>
                      <a:pt x="1351" y="1"/>
                    </a:moveTo>
                    <a:cubicBezTo>
                      <a:pt x="1060" y="1"/>
                      <a:pt x="0" y="2177"/>
                      <a:pt x="0" y="3379"/>
                    </a:cubicBezTo>
                    <a:cubicBezTo>
                      <a:pt x="0" y="4580"/>
                      <a:pt x="533" y="5090"/>
                      <a:pt x="1270" y="5090"/>
                    </a:cubicBezTo>
                    <a:cubicBezTo>
                      <a:pt x="1998" y="5090"/>
                      <a:pt x="2650" y="4580"/>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16" name="Google Shape;316;p10"/>
              <p:cNvSpPr/>
              <p:nvPr/>
            </p:nvSpPr>
            <p:spPr>
              <a:xfrm>
                <a:off x="4408775" y="3685225"/>
                <a:ext cx="66275" cy="127100"/>
              </a:xfrm>
              <a:custGeom>
                <a:avLst/>
                <a:gdLst/>
                <a:ahLst/>
                <a:cxnLst/>
                <a:rect l="l" t="t" r="r" b="b"/>
                <a:pathLst>
                  <a:path w="2651" h="5084" extrusionOk="0">
                    <a:moveTo>
                      <a:pt x="1352" y="1"/>
                    </a:moveTo>
                    <a:cubicBezTo>
                      <a:pt x="1060" y="1"/>
                      <a:pt x="0" y="2179"/>
                      <a:pt x="0" y="3379"/>
                    </a:cubicBezTo>
                    <a:cubicBezTo>
                      <a:pt x="0" y="4580"/>
                      <a:pt x="534" y="5083"/>
                      <a:pt x="1269" y="5083"/>
                    </a:cubicBezTo>
                    <a:cubicBezTo>
                      <a:pt x="1997" y="5083"/>
                      <a:pt x="2651" y="4580"/>
                      <a:pt x="2651" y="3379"/>
                    </a:cubicBezTo>
                    <a:cubicBezTo>
                      <a:pt x="2651" y="2179"/>
                      <a:pt x="1645" y="1"/>
                      <a:pt x="1352"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sp>
            <p:nvSpPr>
              <p:cNvPr id="317" name="Google Shape;317;p10"/>
              <p:cNvSpPr/>
              <p:nvPr/>
            </p:nvSpPr>
            <p:spPr>
              <a:xfrm>
                <a:off x="4279650" y="3790525"/>
                <a:ext cx="66275" cy="127100"/>
              </a:xfrm>
              <a:custGeom>
                <a:avLst/>
                <a:gdLst/>
                <a:ahLst/>
                <a:cxnLst/>
                <a:rect l="l" t="t" r="r" b="b"/>
                <a:pathLst>
                  <a:path w="2651" h="5084" extrusionOk="0">
                    <a:moveTo>
                      <a:pt x="1351" y="1"/>
                    </a:moveTo>
                    <a:cubicBezTo>
                      <a:pt x="1060" y="1"/>
                      <a:pt x="0" y="2177"/>
                      <a:pt x="0" y="3379"/>
                    </a:cubicBezTo>
                    <a:cubicBezTo>
                      <a:pt x="0" y="4581"/>
                      <a:pt x="533" y="5083"/>
                      <a:pt x="1270" y="5083"/>
                    </a:cubicBezTo>
                    <a:cubicBezTo>
                      <a:pt x="1998" y="5083"/>
                      <a:pt x="2650" y="4581"/>
                      <a:pt x="2650" y="3379"/>
                    </a:cubicBezTo>
                    <a:cubicBezTo>
                      <a:pt x="2650" y="2177"/>
                      <a:pt x="1645" y="1"/>
                      <a:pt x="1351"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2479" b="0" i="0" u="none" strike="noStrike" kern="0" cap="none" spc="0" normalizeH="0" baseline="0" noProof="0">
                  <a:ln>
                    <a:noFill/>
                  </a:ln>
                  <a:solidFill>
                    <a:srgbClr val="000000"/>
                  </a:solidFill>
                  <a:effectLst/>
                  <a:uLnTx/>
                  <a:uFillTx/>
                  <a:latin typeface="Arial"/>
                  <a:cs typeface="Arial"/>
                  <a:sym typeface="Arial"/>
                </a:endParaRPr>
              </a:p>
            </p:txBody>
          </p:sp>
        </p:grpSp>
      </p:grpSp>
    </p:spTree>
    <p:extLst>
      <p:ext uri="{BB962C8B-B14F-4D97-AF65-F5344CB8AC3E}">
        <p14:creationId xmlns:p14="http://schemas.microsoft.com/office/powerpoint/2010/main" val="392236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rgbClr val="E6CDFF"/>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9F4ACC47-C9C6-4F81-BB25-DACCF7DD0A1C}"/>
              </a:ext>
            </a:extLst>
          </p:cNvPr>
          <p:cNvSpPr/>
          <p:nvPr userDrawn="1"/>
        </p:nvSpPr>
        <p:spPr>
          <a:xfrm>
            <a:off x="280793" y="1122217"/>
            <a:ext cx="11691467"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373B789B-7F2E-4429-A489-1553207A25DE}"/>
              </a:ext>
            </a:extLst>
          </p:cNvPr>
          <p:cNvGrpSpPr/>
          <p:nvPr userDrawn="1"/>
        </p:nvGrpSpPr>
        <p:grpSpPr>
          <a:xfrm>
            <a:off x="377049" y="255821"/>
            <a:ext cx="2630602" cy="2047390"/>
            <a:chOff x="237072" y="234585"/>
            <a:chExt cx="1448294" cy="1448294"/>
          </a:xfrm>
        </p:grpSpPr>
        <p:sp>
          <p:nvSpPr>
            <p:cNvPr id="15" name="Oval 14">
              <a:extLst>
                <a:ext uri="{FF2B5EF4-FFF2-40B4-BE49-F238E27FC236}">
                  <a16:creationId xmlns:a16="http://schemas.microsoft.com/office/drawing/2014/main" id="{E4EE6655-F091-4A19-B7C1-4C7F8015D865}"/>
                </a:ext>
              </a:extLst>
            </p:cNvPr>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181BBDEA-EA5F-44EB-9888-7D77B1301735}"/>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E7A3F90-C945-4A54-87CF-B865A1B2E4B3}"/>
                </a:ext>
              </a:extLst>
            </p:cNvPr>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151791635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2022/5/4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935655146"/>
      </p:ext>
    </p:extLst>
  </p:cSld>
  <p:clrMapOvr>
    <a:masterClrMapping/>
  </p:clrMapOvr>
  <p:transition spd="med">
    <p:dissolv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2022/5/4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316043020"/>
      </p:ext>
    </p:extLst>
  </p:cSld>
  <p:clrMapOvr>
    <a:masterClrMapping/>
  </p:clrMapOvr>
  <p:transition spd="med">
    <p:dissolv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2022/5/4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84877651"/>
      </p:ext>
    </p:extLst>
  </p:cSld>
  <p:clrMapOvr>
    <a:masterClrMapping/>
  </p:clrMapOvr>
  <p:transition spd="med">
    <p:dissolv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2022/5/4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154326282"/>
      </p:ext>
    </p:extLst>
  </p:cSld>
  <p:clrMapOvr>
    <a:masterClrMapping/>
  </p:clrMapOvr>
  <p:transition spd="med">
    <p:dissolv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4A63A4E-F370-4E43-88DF-FF35117A42C8}" type="datetimeFigureOut">
              <a:rPr lang="zh-CN" altLang="en-US" smtClean="0"/>
              <a:t>2022/5/4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871368890"/>
      </p:ext>
    </p:extLst>
  </p:cSld>
  <p:clrMapOvr>
    <a:masterClrMapping/>
  </p:clrMapOvr>
  <p:transition spd="med">
    <p:dissolv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4A63A4E-F370-4E43-88DF-FF35117A42C8}" type="datetimeFigureOut">
              <a:rPr lang="zh-CN" altLang="en-US" smtClean="0"/>
              <a:t>2022/5/4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640679190"/>
      </p:ext>
    </p:extLst>
  </p:cSld>
  <p:clrMapOvr>
    <a:masterClrMapping/>
  </p:clrMapOvr>
  <p:transition spd="med">
    <p:dissolv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4A63A4E-F370-4E43-88DF-FF35117A42C8}" type="datetimeFigureOut">
              <a:rPr lang="zh-CN" altLang="en-US" smtClean="0"/>
              <a:t>2022/5/4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476524716"/>
      </p:ext>
    </p:extLst>
  </p:cSld>
  <p:clrMapOvr>
    <a:masterClrMapping/>
  </p:clrMapOvr>
  <p:transition spd="med">
    <p:dissolv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2022/5/4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3445082796"/>
      </p:ext>
    </p:extLst>
  </p:cSld>
  <p:clrMapOvr>
    <a:masterClrMapping/>
  </p:clrMapOvr>
  <p:transition spd="med">
    <p:dissolv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4A63A4E-F370-4E43-88DF-FF35117A42C8}" type="datetimeFigureOut">
              <a:rPr lang="zh-CN" altLang="en-US" smtClean="0"/>
              <a:t>2022/5/4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140859845"/>
      </p:ext>
    </p:extLst>
  </p:cSld>
  <p:clrMapOvr>
    <a:masterClrMapping/>
  </p:clrMapOvr>
  <p:transition spd="med">
    <p:dissolv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2022/5/4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823265931"/>
      </p:ext>
    </p:extLst>
  </p:cSld>
  <p:clrMapOvr>
    <a:masterClrMapping/>
  </p:clrMapOvr>
  <p:transition spd="med">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9312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4A63A4E-F370-4E43-88DF-FF35117A42C8}" type="datetimeFigureOut">
              <a:rPr lang="zh-CN" altLang="en-US" smtClean="0"/>
              <a:t>2022/5/4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2240000993"/>
      </p:ext>
    </p:extLst>
  </p:cSld>
  <p:clrMapOvr>
    <a:masterClrMapping/>
  </p:clrMapOvr>
  <p:transition spd="med">
    <p:dissolv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384"/>
            </a:lvl1pPr>
            <a:lvl2pPr lvl="1">
              <a:spcBef>
                <a:spcPts val="0"/>
              </a:spcBef>
              <a:spcAft>
                <a:spcPts val="0"/>
              </a:spcAft>
              <a:buSzPts val="4800"/>
              <a:buNone/>
              <a:defRPr sz="6384"/>
            </a:lvl2pPr>
            <a:lvl3pPr lvl="2">
              <a:spcBef>
                <a:spcPts val="0"/>
              </a:spcBef>
              <a:spcAft>
                <a:spcPts val="0"/>
              </a:spcAft>
              <a:buSzPts val="4800"/>
              <a:buNone/>
              <a:defRPr sz="6384"/>
            </a:lvl3pPr>
            <a:lvl4pPr lvl="3">
              <a:spcBef>
                <a:spcPts val="0"/>
              </a:spcBef>
              <a:spcAft>
                <a:spcPts val="0"/>
              </a:spcAft>
              <a:buSzPts val="4800"/>
              <a:buNone/>
              <a:defRPr sz="6384"/>
            </a:lvl4pPr>
            <a:lvl5pPr lvl="4">
              <a:spcBef>
                <a:spcPts val="0"/>
              </a:spcBef>
              <a:spcAft>
                <a:spcPts val="0"/>
              </a:spcAft>
              <a:buSzPts val="4800"/>
              <a:buNone/>
              <a:defRPr sz="6384"/>
            </a:lvl5pPr>
            <a:lvl6pPr lvl="5">
              <a:spcBef>
                <a:spcPts val="0"/>
              </a:spcBef>
              <a:spcAft>
                <a:spcPts val="0"/>
              </a:spcAft>
              <a:buSzPts val="4800"/>
              <a:buNone/>
              <a:defRPr sz="6384"/>
            </a:lvl6pPr>
            <a:lvl7pPr lvl="6">
              <a:spcBef>
                <a:spcPts val="0"/>
              </a:spcBef>
              <a:spcAft>
                <a:spcPts val="0"/>
              </a:spcAft>
              <a:buSzPts val="4800"/>
              <a:buNone/>
              <a:defRPr sz="6384"/>
            </a:lvl7pPr>
            <a:lvl8pPr lvl="7">
              <a:spcBef>
                <a:spcPts val="0"/>
              </a:spcBef>
              <a:spcAft>
                <a:spcPts val="0"/>
              </a:spcAft>
              <a:buSzPts val="4800"/>
              <a:buNone/>
              <a:defRPr sz="6384"/>
            </a:lvl8pPr>
            <a:lvl9pPr lvl="8">
              <a:spcBef>
                <a:spcPts val="0"/>
              </a:spcBef>
              <a:spcAft>
                <a:spcPts val="0"/>
              </a:spcAft>
              <a:buSzPts val="4800"/>
              <a:buNone/>
              <a:defRPr sz="6384"/>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1301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E5FF"/>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6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5/4/2022</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40221652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Only">
    <p:bg>
      <p:bgPr>
        <a:solidFill>
          <a:srgbClr val="FFE5FF"/>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6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5/4/2022</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223404950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bg>
      <p:bgPr>
        <a:solidFill>
          <a:srgbClr val="FFE5FF"/>
        </a:solidFill>
        <a:effectLst/>
      </p:bgPr>
    </p:bg>
    <p:spTree>
      <p:nvGrpSpPr>
        <p:cNvPr id="1" name=""/>
        <p:cNvGrpSpPr/>
        <p:nvPr/>
      </p:nvGrpSpPr>
      <p:grpSpPr>
        <a:xfrm>
          <a:off x="0" y="0"/>
          <a:ext cx="0" cy="0"/>
          <a:chOff x="0" y="0"/>
          <a:chExt cx="0" cy="0"/>
        </a:xfrm>
      </p:grpSpPr>
      <p:sp>
        <p:nvSpPr>
          <p:cNvPr id="11" name="Freeform 17">
            <a:extLst>
              <a:ext uri="{FF2B5EF4-FFF2-40B4-BE49-F238E27FC236}">
                <a16:creationId xmlns:a16="http://schemas.microsoft.com/office/drawing/2014/main" id="{11AD8B8B-499E-4064-9606-1DD7568A748C}"/>
              </a:ext>
            </a:extLst>
          </p:cNvPr>
          <p:cNvSpPr/>
          <p:nvPr userDrawn="1"/>
        </p:nvSpPr>
        <p:spPr>
          <a:xfrm>
            <a:off x="247076" y="287079"/>
            <a:ext cx="11697847" cy="6434396"/>
          </a:xfrm>
          <a:prstGeom prst="roundRect">
            <a:avLst>
              <a:gd name="adj" fmla="val 8405"/>
            </a:avLst>
          </a:prstGeom>
          <a:solidFill>
            <a:srgbClr val="FFFFFF"/>
          </a:solidFill>
          <a:ln w="25400" cap="flat" cmpd="sng" algn="ctr">
            <a:solidFill>
              <a:schemeClr val="bg1">
                <a:lumMod val="65000"/>
              </a:schemeClr>
            </a:solidFill>
            <a:prstDash val="lg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BAE5E4"/>
              </a:solidFill>
              <a:effectLst/>
              <a:uLnTx/>
              <a:uFillTx/>
              <a:latin typeface="Arial-Rounded"/>
              <a:ea typeface="Arial-Rounded"/>
              <a:cs typeface="+mn-cs"/>
              <a:sym typeface="Arial"/>
            </a:endParaRPr>
          </a:p>
        </p:txBody>
      </p:sp>
      <p:sp>
        <p:nvSpPr>
          <p:cNvPr id="3" name="Date Placeholder 2">
            <a:extLst>
              <a:ext uri="{FF2B5EF4-FFF2-40B4-BE49-F238E27FC236}">
                <a16:creationId xmlns:a16="http://schemas.microsoft.com/office/drawing/2014/main" id="{523D60F7-56F1-4181-BD85-F81551044A2A}"/>
              </a:ext>
            </a:extLst>
          </p:cNvPr>
          <p:cNvSpPr>
            <a:spLocks noGrp="1"/>
          </p:cNvSpPr>
          <p:nvPr>
            <p:ph type="dt" sz="half" idx="10"/>
          </p:nvPr>
        </p:nvSpPr>
        <p:spPr/>
        <p:txBody>
          <a:bodyPr/>
          <a:lstStyle/>
          <a:p>
            <a:fld id="{11EBD0CC-E3E2-4331-AA06-EBB8ADD6037D}" type="datetimeFigureOut">
              <a:rPr lang="en-US" smtClean="0"/>
              <a:t>5/4/2022</a:t>
            </a:fld>
            <a:endParaRPr lang="en-US"/>
          </a:p>
        </p:txBody>
      </p:sp>
      <p:sp>
        <p:nvSpPr>
          <p:cNvPr id="4" name="Footer Placeholder 3">
            <a:extLst>
              <a:ext uri="{FF2B5EF4-FFF2-40B4-BE49-F238E27FC236}">
                <a16:creationId xmlns:a16="http://schemas.microsoft.com/office/drawing/2014/main" id="{8DF30DBA-58E9-471D-B31C-7704066C10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268F58-8D48-4EEB-8630-35022767B45A}"/>
              </a:ext>
            </a:extLst>
          </p:cNvPr>
          <p:cNvSpPr>
            <a:spLocks noGrp="1"/>
          </p:cNvSpPr>
          <p:nvPr>
            <p:ph type="sldNum" sz="quarter" idx="12"/>
          </p:nvPr>
        </p:nvSpPr>
        <p:spPr/>
        <p:txBody>
          <a:bodyPr/>
          <a:lstStyle/>
          <a:p>
            <a:fld id="{37634F2D-4F96-4A1A-A648-518B1AFE058E}" type="slidenum">
              <a:rPr lang="en-US" smtClean="0"/>
              <a:t>‹#›</a:t>
            </a:fld>
            <a:endParaRPr lang="en-US"/>
          </a:p>
        </p:txBody>
      </p:sp>
    </p:spTree>
    <p:extLst>
      <p:ext uri="{BB962C8B-B14F-4D97-AF65-F5344CB8AC3E}">
        <p14:creationId xmlns:p14="http://schemas.microsoft.com/office/powerpoint/2010/main" val="2217180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image" Target="../media/image6.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theme" Target="../theme/theme4.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9E4B4B-505B-43E2-987D-384A64AE44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B41F7E-7A02-4FF2-8AF5-A1AE59CD34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1E1E4-156A-4C10-BC26-D07F5C724AD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BD0CC-E3E2-4331-AA06-EBB8ADD6037D}" type="datetimeFigureOut">
              <a:rPr lang="en-US" smtClean="0"/>
              <a:t>5/4/2022</a:t>
            </a:fld>
            <a:endParaRPr lang="en-US"/>
          </a:p>
        </p:txBody>
      </p:sp>
      <p:sp>
        <p:nvSpPr>
          <p:cNvPr id="5" name="Footer Placeholder 4">
            <a:extLst>
              <a:ext uri="{FF2B5EF4-FFF2-40B4-BE49-F238E27FC236}">
                <a16:creationId xmlns:a16="http://schemas.microsoft.com/office/drawing/2014/main" id="{E57F9652-3E39-43EA-9F4E-489A7F3BC5F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26CC6A0-BF40-4ACA-867F-55115DA3FB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34F2D-4F96-4A1A-A648-518B1AFE058E}" type="slidenum">
              <a:rPr lang="en-US" smtClean="0"/>
              <a:t>‹#›</a:t>
            </a:fld>
            <a:endParaRPr lang="en-US"/>
          </a:p>
        </p:txBody>
      </p:sp>
    </p:spTree>
    <p:extLst>
      <p:ext uri="{BB962C8B-B14F-4D97-AF65-F5344CB8AC3E}">
        <p14:creationId xmlns:p14="http://schemas.microsoft.com/office/powerpoint/2010/main" val="1770430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721" r:id="rId5"/>
    <p:sldLayoutId id="2147483653" r:id="rId6"/>
    <p:sldLayoutId id="2147483654" r:id="rId7"/>
    <p:sldLayoutId id="2147483726" r:id="rId8"/>
    <p:sldLayoutId id="2147483725" r:id="rId9"/>
    <p:sldLayoutId id="2147483724" r:id="rId10"/>
    <p:sldLayoutId id="2147483655" r:id="rId11"/>
    <p:sldLayoutId id="2147483720" r:id="rId12"/>
    <p:sldLayoutId id="2147483656" r:id="rId13"/>
    <p:sldLayoutId id="2147483657" r:id="rId14"/>
    <p:sldLayoutId id="2147483658" r:id="rId15"/>
    <p:sldLayoutId id="2147483659"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2022/5/4</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Tree>
    <p:extLst>
      <p:ext uri="{BB962C8B-B14F-4D97-AF65-F5344CB8AC3E}">
        <p14:creationId xmlns:p14="http://schemas.microsoft.com/office/powerpoint/2010/main" val="149269924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723"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slow" advClick="0" advTm="1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94E9FB"/>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005870"/>
              </a:buClr>
              <a:buSzPts val="3500"/>
              <a:buFont typeface="Satisfy"/>
              <a:buNone/>
              <a:defRPr sz="3500">
                <a:solidFill>
                  <a:srgbClr val="005870"/>
                </a:solidFill>
                <a:latin typeface="Satisfy"/>
                <a:ea typeface="Satisfy"/>
                <a:cs typeface="Satisfy"/>
                <a:sym typeface="Satisfy"/>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754C24"/>
              </a:buClr>
              <a:buSzPts val="1800"/>
              <a:buFont typeface="Public Sans"/>
              <a:buChar char="●"/>
              <a:defRPr sz="1800">
                <a:solidFill>
                  <a:srgbClr val="754C24"/>
                </a:solidFill>
                <a:latin typeface="Public Sans"/>
                <a:ea typeface="Public Sans"/>
                <a:cs typeface="Public Sans"/>
                <a:sym typeface="Public Sans"/>
              </a:defRPr>
            </a:lvl1pPr>
            <a:lvl2pPr marL="914400" lvl="1"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2pPr>
            <a:lvl3pPr marL="1371600" lvl="2"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3pPr>
            <a:lvl4pPr marL="1828800" lvl="3"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4pPr>
            <a:lvl5pPr marL="2286000" lvl="4"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5pPr>
            <a:lvl6pPr marL="2743200" lvl="5"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6pPr>
            <a:lvl7pPr marL="3200400" lvl="6"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7pPr>
            <a:lvl8pPr marL="3657600" lvl="7"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8pPr>
            <a:lvl9pPr marL="4114800" lvl="8" indent="-317500">
              <a:lnSpc>
                <a:spcPct val="115000"/>
              </a:lnSpc>
              <a:spcBef>
                <a:spcPts val="0"/>
              </a:spcBef>
              <a:spcAft>
                <a:spcPts val="0"/>
              </a:spcAft>
              <a:buClr>
                <a:srgbClr val="754C24"/>
              </a:buClr>
              <a:buSzPts val="1400"/>
              <a:buFont typeface="Public Sans"/>
              <a:buChar char="■"/>
              <a:defRPr>
                <a:solidFill>
                  <a:srgbClr val="754C24"/>
                </a:solidFill>
                <a:latin typeface="Public Sans"/>
                <a:ea typeface="Public Sans"/>
                <a:cs typeface="Public Sans"/>
                <a:sym typeface="Public Sans"/>
              </a:defRPr>
            </a:lvl9pPr>
          </a:lstStyle>
          <a:p>
            <a:endParaRPr/>
          </a:p>
        </p:txBody>
      </p:sp>
    </p:spTree>
    <p:extLst>
      <p:ext uri="{BB962C8B-B14F-4D97-AF65-F5344CB8AC3E}">
        <p14:creationId xmlns:p14="http://schemas.microsoft.com/office/powerpoint/2010/main" val="177881270"/>
      </p:ext>
    </p:extLst>
  </p:cSld>
  <p:clrMap bg1="lt1" tx1="dk1" bg2="dk2" tx2="lt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72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 id="2147483705" r:id="rId18"/>
    <p:sldLayoutId id="214748370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A63A4E-F370-4E43-88DF-FF35117A42C8}" type="datetimeFigureOut">
              <a:rPr lang="zh-CN" altLang="en-US" smtClean="0"/>
              <a:t>2022/5/4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E3902-3291-4BB3-9961-88462FB34554}" type="slidenum">
              <a:rPr lang="zh-CN" altLang="en-US" smtClean="0"/>
              <a:t>‹#›</a:t>
            </a:fld>
            <a:endParaRPr lang="zh-CN" altLang="en-US"/>
          </a:p>
        </p:txBody>
      </p:sp>
    </p:spTree>
    <p:extLst>
      <p:ext uri="{BB962C8B-B14F-4D97-AF65-F5344CB8AC3E}">
        <p14:creationId xmlns:p14="http://schemas.microsoft.com/office/powerpoint/2010/main" val="171793141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Lst>
  <p:transition spd="med">
    <p:dissolv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10.sv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25.pn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8.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9.xml"/><Relationship Id="rId6" Type="http://schemas.microsoft.com/office/2007/relationships/hdphoto" Target="../media/hdphoto6.wdp"/><Relationship Id="rId5" Type="http://schemas.openxmlformats.org/officeDocument/2006/relationships/image" Target="../media/image26.png"/><Relationship Id="rId4" Type="http://schemas.microsoft.com/office/2007/relationships/hdphoto" Target="../media/hdphoto3.wdp"/></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0.xml"/><Relationship Id="rId6" Type="http://schemas.microsoft.com/office/2007/relationships/hdphoto" Target="../media/hdphoto4.wdp"/><Relationship Id="rId5" Type="http://schemas.openxmlformats.org/officeDocument/2006/relationships/image" Target="../media/image21.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ags" Target="../tags/tag11.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12.xml"/><Relationship Id="rId6" Type="http://schemas.microsoft.com/office/2007/relationships/hdphoto" Target="../media/hdphoto4.wdp"/><Relationship Id="rId5" Type="http://schemas.openxmlformats.org/officeDocument/2006/relationships/image" Target="../media/image21.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13.xml"/><Relationship Id="rId6" Type="http://schemas.microsoft.com/office/2007/relationships/hdphoto" Target="../media/hdphoto4.wdp"/><Relationship Id="rId5" Type="http://schemas.openxmlformats.org/officeDocument/2006/relationships/image" Target="../media/image21.pn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14.xml"/><Relationship Id="rId5" Type="http://schemas.microsoft.com/office/2007/relationships/hdphoto" Target="../media/hdphoto2.wdp"/><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5.xml"/><Relationship Id="rId5" Type="http://schemas.microsoft.com/office/2007/relationships/hdphoto" Target="../media/hdphoto2.wdp"/><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8.xml"/><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16.xml"/><Relationship Id="rId6" Type="http://schemas.microsoft.com/office/2007/relationships/hdphoto" Target="../media/hdphoto4.wdp"/><Relationship Id="rId5" Type="http://schemas.openxmlformats.org/officeDocument/2006/relationships/image" Target="../media/image21.png"/><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7.xml"/><Relationship Id="rId5" Type="http://schemas.microsoft.com/office/2007/relationships/hdphoto" Target="../media/hdphoto2.wdp"/><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18.xml"/><Relationship Id="rId6" Type="http://schemas.microsoft.com/office/2007/relationships/hdphoto" Target="../media/hdphoto5.wdp"/><Relationship Id="rId5" Type="http://schemas.openxmlformats.org/officeDocument/2006/relationships/image" Target="../media/image22.png"/><Relationship Id="rId4" Type="http://schemas.microsoft.com/office/2007/relationships/hdphoto" Target="../media/hdphoto4.wdp"/></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microsoft.com/office/2007/relationships/hdphoto" Target="../media/hdphoto2.wdp"/><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11.png"/><Relationship Id="rId5" Type="http://schemas.microsoft.com/office/2007/relationships/hdphoto" Target="../media/hdphoto1.wdp"/><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9.xml"/><Relationship Id="rId5" Type="http://schemas.microsoft.com/office/2007/relationships/hdphoto" Target="../media/hdphoto2.wdp"/><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microsoft.com/office/2007/relationships/hdphoto" Target="../media/hdphoto7.wdp"/></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openxmlformats.org/officeDocument/2006/relationships/image" Target="../media/image15.emf"/><Relationship Id="rId5" Type="http://schemas.openxmlformats.org/officeDocument/2006/relationships/image" Target="../media/image18.sv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48.png"/><Relationship Id="rId5" Type="http://schemas.openxmlformats.org/officeDocument/2006/relationships/audio" Target="../media/audio3.wav"/><Relationship Id="rId4" Type="http://schemas.openxmlformats.org/officeDocument/2006/relationships/audio" Target="../media/audio1.wav"/></Relationships>
</file>

<file path=ppt/slides/_rels/slide3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48.png"/><Relationship Id="rId5" Type="http://schemas.openxmlformats.org/officeDocument/2006/relationships/audio" Target="../media/audio3.wav"/><Relationship Id="rId4" Type="http://schemas.openxmlformats.org/officeDocument/2006/relationships/audio" Target="../media/audio1.wav"/></Relationships>
</file>

<file path=ppt/slides/_rels/slide35.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10.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34.xml"/><Relationship Id="rId6" Type="http://schemas.openxmlformats.org/officeDocument/2006/relationships/image" Target="../media/image15.emf"/><Relationship Id="rId5" Type="http://schemas.openxmlformats.org/officeDocument/2006/relationships/image" Target="../media/image18.sv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_rels/slide7.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3.xml"/><Relationship Id="rId6" Type="http://schemas.microsoft.com/office/2007/relationships/hdphoto" Target="../media/hdphoto4.wdp"/><Relationship Id="rId5" Type="http://schemas.openxmlformats.org/officeDocument/2006/relationships/image" Target="../media/image21.png"/><Relationship Id="rId4"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tags" Target="../tags/tag6.xml"/><Relationship Id="rId6" Type="http://schemas.microsoft.com/office/2007/relationships/hdphoto" Target="../media/hdphoto4.wdp"/><Relationship Id="rId5" Type="http://schemas.openxmlformats.org/officeDocument/2006/relationships/image" Target="../media/image21.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228641">
            <a:off x="2550122" y="-1322264"/>
            <a:ext cx="2702087" cy="250316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78496">
            <a:off x="27773" y="-162163"/>
            <a:ext cx="2286728" cy="217086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76984">
            <a:off x="-395317" y="1147992"/>
            <a:ext cx="2426516" cy="2866323"/>
          </a:xfrm>
          <a:prstGeom prst="rect">
            <a:avLst/>
          </a:prstGeom>
        </p:spPr>
      </p:pic>
      <p:sp>
        <p:nvSpPr>
          <p:cNvPr id="5" name="TextBox 5"/>
          <p:cNvSpPr txBox="1"/>
          <p:nvPr/>
        </p:nvSpPr>
        <p:spPr>
          <a:xfrm rot="-284554">
            <a:off x="2083742" y="2026813"/>
            <a:ext cx="7957236" cy="2432910"/>
          </a:xfrm>
          <a:prstGeom prst="rect">
            <a:avLst/>
          </a:prstGeom>
        </p:spPr>
        <p:txBody>
          <a:bodyPr lIns="0" tIns="0" rIns="0" bIns="0" rtlCol="0" anchor="t">
            <a:spAutoFit/>
          </a:bodyPr>
          <a:lstStyle/>
          <a:p>
            <a:pPr algn="ctr">
              <a:lnSpc>
                <a:spcPts val="10030"/>
              </a:lnSpc>
            </a:pPr>
            <a:r>
              <a:rPr lang="en-US" sz="7200" dirty="0" err="1">
                <a:solidFill>
                  <a:srgbClr val="00606E"/>
                </a:solidFill>
              </a:rPr>
              <a:t>Chào</a:t>
            </a:r>
            <a:r>
              <a:rPr lang="en-US" sz="7200" dirty="0">
                <a:solidFill>
                  <a:srgbClr val="00606E"/>
                </a:solidFill>
              </a:rPr>
              <a:t> </a:t>
            </a:r>
            <a:r>
              <a:rPr lang="en-US" sz="7200" dirty="0" err="1">
                <a:solidFill>
                  <a:srgbClr val="00606E"/>
                </a:solidFill>
              </a:rPr>
              <a:t>mừng</a:t>
            </a:r>
            <a:r>
              <a:rPr lang="en-US" sz="7200" dirty="0">
                <a:solidFill>
                  <a:srgbClr val="00606E"/>
                </a:solidFill>
              </a:rPr>
              <a:t> </a:t>
            </a:r>
            <a:r>
              <a:rPr lang="en-US" sz="7200" dirty="0" err="1">
                <a:solidFill>
                  <a:srgbClr val="00606E"/>
                </a:solidFill>
              </a:rPr>
              <a:t>các</a:t>
            </a:r>
            <a:r>
              <a:rPr lang="en-US" sz="7200" dirty="0">
                <a:solidFill>
                  <a:srgbClr val="00606E"/>
                </a:solidFill>
              </a:rPr>
              <a:t> </a:t>
            </a:r>
            <a:r>
              <a:rPr lang="en-US" sz="7200" dirty="0" err="1">
                <a:solidFill>
                  <a:srgbClr val="00606E"/>
                </a:solidFill>
              </a:rPr>
              <a:t>em</a:t>
            </a:r>
            <a:r>
              <a:rPr lang="en-US" sz="7200" dirty="0">
                <a:solidFill>
                  <a:srgbClr val="00606E"/>
                </a:solidFill>
              </a:rPr>
              <a:t> </a:t>
            </a:r>
            <a:r>
              <a:rPr lang="en-US" sz="7200" dirty="0" err="1">
                <a:solidFill>
                  <a:srgbClr val="00606E"/>
                </a:solidFill>
              </a:rPr>
              <a:t>đến</a:t>
            </a:r>
            <a:r>
              <a:rPr lang="en-US" sz="7200" dirty="0">
                <a:solidFill>
                  <a:srgbClr val="00606E"/>
                </a:solidFill>
              </a:rPr>
              <a:t> </a:t>
            </a:r>
            <a:r>
              <a:rPr lang="en-US" sz="7200" dirty="0" err="1">
                <a:solidFill>
                  <a:srgbClr val="00606E"/>
                </a:solidFill>
              </a:rPr>
              <a:t>với</a:t>
            </a:r>
            <a:r>
              <a:rPr lang="en-US" sz="7200" dirty="0">
                <a:solidFill>
                  <a:srgbClr val="00606E"/>
                </a:solidFill>
              </a:rPr>
              <a:t> </a:t>
            </a:r>
            <a:r>
              <a:rPr lang="en-US" sz="7200" dirty="0" err="1">
                <a:solidFill>
                  <a:srgbClr val="00606E"/>
                </a:solidFill>
              </a:rPr>
              <a:t>tiết</a:t>
            </a:r>
            <a:r>
              <a:rPr lang="en-US" sz="7200" dirty="0">
                <a:solidFill>
                  <a:srgbClr val="00606E"/>
                </a:solidFill>
              </a:rPr>
              <a:t> </a:t>
            </a:r>
            <a:r>
              <a:rPr lang="en-US" sz="7200" dirty="0" err="1">
                <a:solidFill>
                  <a:srgbClr val="00606E"/>
                </a:solidFill>
              </a:rPr>
              <a:t>Tiếng</a:t>
            </a:r>
            <a:r>
              <a:rPr lang="en-US" sz="7200" dirty="0">
                <a:solidFill>
                  <a:srgbClr val="00606E"/>
                </a:solidFill>
              </a:rPr>
              <a:t> </a:t>
            </a:r>
            <a:r>
              <a:rPr lang="en-US" sz="7200" dirty="0" err="1">
                <a:solidFill>
                  <a:srgbClr val="00606E"/>
                </a:solidFill>
              </a:rPr>
              <a:t>Việt</a:t>
            </a:r>
            <a:endParaRPr lang="en-US" sz="7200" dirty="0">
              <a:solidFill>
                <a:srgbClr val="00606E"/>
              </a:solidFill>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71358">
            <a:off x="7066892" y="5545227"/>
            <a:ext cx="2651928" cy="2456695"/>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121503">
            <a:off x="10247983" y="4998878"/>
            <a:ext cx="2244280" cy="213056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323015">
            <a:off x="10844458" y="2654918"/>
            <a:ext cx="2381473" cy="2813116"/>
          </a:xfrm>
          <a:prstGeom prst="rect">
            <a:avLst/>
          </a:prstGeom>
        </p:spPr>
      </p:pic>
    </p:spTree>
    <p:extLst>
      <p:ext uri="{BB962C8B-B14F-4D97-AF65-F5344CB8AC3E}">
        <p14:creationId xmlns:p14="http://schemas.microsoft.com/office/powerpoint/2010/main" val="704769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1754326"/>
          </a:xfrm>
          <a:prstGeom prst="rect">
            <a:avLst/>
          </a:prstGeom>
          <a:noFill/>
        </p:spPr>
        <p:txBody>
          <a:bodyPr wrap="square" rtlCol="0">
            <a:spAutoFit/>
          </a:bodyPr>
          <a:lstStyle/>
          <a:p>
            <a:pPr indent="228594" algn="just"/>
            <a:r>
              <a:rPr lang="vi-VN" sz="3600" dirty="0">
                <a:latin typeface="+mj-lt"/>
              </a:rPr>
              <a:t>Việt Nam là đất nước tươi đẹp của chúng mình. Thủ đô nước mình là Hà Nội. Lá cờ Tổ quốc hình chữ nhật, nền đỏ, ở giữa có ngôi sao vàng năm cánh.</a:t>
            </a: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395075" y="349176"/>
            <a:ext cx="776410" cy="700229"/>
          </a:xfrm>
          <a:prstGeom prst="roundRect">
            <a:avLst>
              <a:gd name="adj" fmla="val 30333"/>
            </a:avLst>
          </a:prstGeom>
        </p:spPr>
      </p:pic>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5484394" cy="658835"/>
          </a:xfrm>
          <a:prstGeom prst="rect">
            <a:avLst/>
          </a:prstGeom>
          <a:noFill/>
        </p:spPr>
        <p:txBody>
          <a:bodyPr wrap="square" rtlCol="0">
            <a:spAutoFit/>
          </a:bodyPr>
          <a:lstStyle/>
          <a:p>
            <a:pPr algn="ctr">
              <a:lnSpc>
                <a:spcPct val="150000"/>
              </a:lnSpc>
            </a:pPr>
            <a:r>
              <a:rPr lang="vi-VN" sz="2800" b="1" dirty="0">
                <a:solidFill>
                  <a:srgbClr val="FF0000"/>
                </a:solidFill>
                <a:latin typeface="+mj-lt"/>
              </a:rPr>
              <a:t>ĐẤT NƯỚC CHÚNG MÌNH</a:t>
            </a:r>
            <a:endParaRPr lang="en-US" sz="2800" b="1" dirty="0">
              <a:solidFill>
                <a:srgbClr val="FF0000"/>
              </a:solidFill>
              <a:latin typeface="+mj-lt"/>
            </a:endParaRPr>
          </a:p>
        </p:txBody>
      </p:sp>
      <p:sp>
        <p:nvSpPr>
          <p:cNvPr id="8" name="Oval 7">
            <a:extLst>
              <a:ext uri="{FF2B5EF4-FFF2-40B4-BE49-F238E27FC236}">
                <a16:creationId xmlns:a16="http://schemas.microsoft.com/office/drawing/2014/main" id="{73E79ECE-0754-47CF-BD00-BAF932A2951F}"/>
              </a:ext>
            </a:extLst>
          </p:cNvPr>
          <p:cNvSpPr/>
          <p:nvPr/>
        </p:nvSpPr>
        <p:spPr>
          <a:xfrm>
            <a:off x="843379" y="1049405"/>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p:pic>
        <p:nvPicPr>
          <p:cNvPr id="10" name="Picture 2" descr="Hình nền Quốc kỳ Việt Nam, hình nền Cờ Việt Nam - QuanTriMang.com">
            <a:extLst>
              <a:ext uri="{FF2B5EF4-FFF2-40B4-BE49-F238E27FC236}">
                <a16:creationId xmlns:a16="http://schemas.microsoft.com/office/drawing/2014/main" id="{85FE1E94-6737-4539-BD41-7FE24DB337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280" y="3628339"/>
            <a:ext cx="5143795" cy="283899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947312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308324"/>
          </a:xfrm>
          <a:prstGeom prst="rect">
            <a:avLst/>
          </a:prstGeom>
          <a:noFill/>
        </p:spPr>
        <p:txBody>
          <a:bodyPr wrap="square" rtlCol="0">
            <a:spAutoFit/>
          </a:bodyPr>
          <a:lstStyle/>
          <a:p>
            <a:pPr indent="228594" algn="just"/>
            <a:r>
              <a:rPr lang="vi-VN" sz="3600" dirty="0">
                <a:latin typeface="+mj-lt"/>
              </a:rPr>
              <a:t>Việt Nam có những vị anh hùng có công lớn với đất nước như Hai Bà Trưng, Bà Triệu, Trần Hưng Đạo, Quang Trung, Hồ Chí Minh,... Những con người ấy đã làm rạng danh lịch sử nước nhà.</a:t>
            </a: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395075" y="349176"/>
            <a:ext cx="776410" cy="700229"/>
          </a:xfrm>
          <a:prstGeom prst="roundRect">
            <a:avLst>
              <a:gd name="adj" fmla="val 30333"/>
            </a:avLst>
          </a:prstGeom>
        </p:spPr>
      </p:pic>
      <p:sp>
        <p:nvSpPr>
          <p:cNvPr id="13" name="Oval 12">
            <a:extLst>
              <a:ext uri="{FF2B5EF4-FFF2-40B4-BE49-F238E27FC236}">
                <a16:creationId xmlns:a16="http://schemas.microsoft.com/office/drawing/2014/main" id="{79B99B02-72E7-4A1D-8254-DB968E0BDFC7}"/>
              </a:ext>
            </a:extLst>
          </p:cNvPr>
          <p:cNvSpPr/>
          <p:nvPr/>
        </p:nvSpPr>
        <p:spPr>
          <a:xfrm>
            <a:off x="881502" y="1049405"/>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p>
        </p:txBody>
      </p:sp>
      <p:cxnSp>
        <p:nvCxnSpPr>
          <p:cNvPr id="18" name="Straight Connector 17">
            <a:extLst>
              <a:ext uri="{FF2B5EF4-FFF2-40B4-BE49-F238E27FC236}">
                <a16:creationId xmlns:a16="http://schemas.microsoft.com/office/drawing/2014/main" id="{3943FCA6-D8D7-49DE-ADD4-ABCD2567916E}"/>
              </a:ext>
            </a:extLst>
          </p:cNvPr>
          <p:cNvCxnSpPr>
            <a:cxnSpLocks/>
          </p:cNvCxnSpPr>
          <p:nvPr/>
        </p:nvCxnSpPr>
        <p:spPr>
          <a:xfrm flipV="1">
            <a:off x="3410456" y="959637"/>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943FCA6-D8D7-49DE-ADD4-ABCD2567916E}"/>
              </a:ext>
            </a:extLst>
          </p:cNvPr>
          <p:cNvCxnSpPr>
            <a:cxnSpLocks/>
          </p:cNvCxnSpPr>
          <p:nvPr/>
        </p:nvCxnSpPr>
        <p:spPr>
          <a:xfrm flipV="1">
            <a:off x="8221656" y="1024511"/>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943FCA6-D8D7-49DE-ADD4-ABCD2567916E}"/>
              </a:ext>
            </a:extLst>
          </p:cNvPr>
          <p:cNvCxnSpPr>
            <a:cxnSpLocks/>
          </p:cNvCxnSpPr>
          <p:nvPr/>
        </p:nvCxnSpPr>
        <p:spPr>
          <a:xfrm flipV="1">
            <a:off x="3135563" y="1492495"/>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943FCA6-D8D7-49DE-ADD4-ABCD2567916E}"/>
              </a:ext>
            </a:extLst>
          </p:cNvPr>
          <p:cNvCxnSpPr>
            <a:cxnSpLocks/>
          </p:cNvCxnSpPr>
          <p:nvPr/>
        </p:nvCxnSpPr>
        <p:spPr>
          <a:xfrm flipV="1">
            <a:off x="7158593" y="1514922"/>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943FCA6-D8D7-49DE-ADD4-ABCD2567916E}"/>
              </a:ext>
            </a:extLst>
          </p:cNvPr>
          <p:cNvCxnSpPr>
            <a:cxnSpLocks/>
          </p:cNvCxnSpPr>
          <p:nvPr/>
        </p:nvCxnSpPr>
        <p:spPr>
          <a:xfrm flipV="1">
            <a:off x="9304308" y="1443157"/>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943FCA6-D8D7-49DE-ADD4-ABCD2567916E}"/>
              </a:ext>
            </a:extLst>
          </p:cNvPr>
          <p:cNvCxnSpPr>
            <a:cxnSpLocks/>
          </p:cNvCxnSpPr>
          <p:nvPr/>
        </p:nvCxnSpPr>
        <p:spPr>
          <a:xfrm flipV="1">
            <a:off x="2247483" y="2113799"/>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943FCA6-D8D7-49DE-ADD4-ABCD2567916E}"/>
              </a:ext>
            </a:extLst>
          </p:cNvPr>
          <p:cNvCxnSpPr>
            <a:cxnSpLocks/>
          </p:cNvCxnSpPr>
          <p:nvPr/>
        </p:nvCxnSpPr>
        <p:spPr>
          <a:xfrm flipV="1">
            <a:off x="5485277" y="2113799"/>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943FCA6-D8D7-49DE-ADD4-ABCD2567916E}"/>
              </a:ext>
            </a:extLst>
          </p:cNvPr>
          <p:cNvCxnSpPr>
            <a:cxnSpLocks/>
          </p:cNvCxnSpPr>
          <p:nvPr/>
        </p:nvCxnSpPr>
        <p:spPr>
          <a:xfrm flipV="1">
            <a:off x="9028180" y="2113799"/>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943FCA6-D8D7-49DE-ADD4-ABCD2567916E}"/>
              </a:ext>
            </a:extLst>
          </p:cNvPr>
          <p:cNvCxnSpPr>
            <a:cxnSpLocks/>
          </p:cNvCxnSpPr>
          <p:nvPr/>
        </p:nvCxnSpPr>
        <p:spPr>
          <a:xfrm flipV="1">
            <a:off x="2972936" y="2665746"/>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943FCA6-D8D7-49DE-ADD4-ABCD2567916E}"/>
              </a:ext>
            </a:extLst>
          </p:cNvPr>
          <p:cNvCxnSpPr>
            <a:cxnSpLocks/>
          </p:cNvCxnSpPr>
          <p:nvPr/>
        </p:nvCxnSpPr>
        <p:spPr>
          <a:xfrm flipV="1">
            <a:off x="10387787" y="2569493"/>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88AEFFC-20AC-4C20-9130-7BA825EC1621}"/>
              </a:ext>
            </a:extLst>
          </p:cNvPr>
          <p:cNvCxnSpPr>
            <a:cxnSpLocks/>
          </p:cNvCxnSpPr>
          <p:nvPr/>
        </p:nvCxnSpPr>
        <p:spPr>
          <a:xfrm flipV="1">
            <a:off x="8900924" y="2120851"/>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43039C9-4CC0-4B84-9C53-254F1583F794}"/>
              </a:ext>
            </a:extLst>
          </p:cNvPr>
          <p:cNvCxnSpPr>
            <a:cxnSpLocks/>
          </p:cNvCxnSpPr>
          <p:nvPr/>
        </p:nvCxnSpPr>
        <p:spPr>
          <a:xfrm flipV="1">
            <a:off x="10515043" y="2586940"/>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256973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par>
                                <p:cTn id="25" presetID="10" presetClass="entr" presetSubtype="0"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par>
                                <p:cTn id="28" presetID="10"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10" presetClass="entr" presetSubtype="0" fill="hold"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par>
                                <p:cTn id="40" presetID="10"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395075" y="349176"/>
            <a:ext cx="776410" cy="700229"/>
          </a:xfrm>
          <a:prstGeom prst="roundRect">
            <a:avLst>
              <a:gd name="adj" fmla="val 30333"/>
            </a:avLst>
          </a:prstGeom>
        </p:spPr>
      </p:pic>
      <p:sp>
        <p:nvSpPr>
          <p:cNvPr id="15" name="TextBox 14">
            <a:extLst>
              <a:ext uri="{FF2B5EF4-FFF2-40B4-BE49-F238E27FC236}">
                <a16:creationId xmlns:a16="http://schemas.microsoft.com/office/drawing/2014/main" id="{28530BC7-951C-41EE-892D-67BDEB236BAA}"/>
              </a:ext>
            </a:extLst>
          </p:cNvPr>
          <p:cNvSpPr txBox="1"/>
          <p:nvPr/>
        </p:nvSpPr>
        <p:spPr>
          <a:xfrm>
            <a:off x="775856" y="1049405"/>
            <a:ext cx="10127673" cy="2308324"/>
          </a:xfrm>
          <a:prstGeom prst="rect">
            <a:avLst/>
          </a:prstGeom>
          <a:noFill/>
        </p:spPr>
        <p:txBody>
          <a:bodyPr wrap="square" rtlCol="0">
            <a:spAutoFit/>
          </a:bodyPr>
          <a:lstStyle/>
          <a:p>
            <a:pPr indent="228594" algn="just"/>
            <a:r>
              <a:rPr lang="vi-VN" sz="3600" dirty="0">
                <a:latin typeface="+mj-lt"/>
              </a:rPr>
              <a:t>Đất nước mình có ba miền Bắc, Trung, Nam với khí hậu khác nhau. Miền Bắc và miền Trung một năm có bốn mùa: xuân, hạ, thu, đông. Miền Nam có hai mùa: mùa mưa và mùa khô.</a:t>
            </a:r>
          </a:p>
        </p:txBody>
      </p:sp>
      <p:sp>
        <p:nvSpPr>
          <p:cNvPr id="14" name="Oval 13">
            <a:extLst>
              <a:ext uri="{FF2B5EF4-FFF2-40B4-BE49-F238E27FC236}">
                <a16:creationId xmlns:a16="http://schemas.microsoft.com/office/drawing/2014/main" id="{072ECD58-06FE-4E6D-B2B8-1E519E6E2585}"/>
              </a:ext>
            </a:extLst>
          </p:cNvPr>
          <p:cNvSpPr/>
          <p:nvPr/>
        </p:nvSpPr>
        <p:spPr>
          <a:xfrm>
            <a:off x="565777" y="1090127"/>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a:t>
            </a:r>
          </a:p>
        </p:txBody>
      </p:sp>
      <p:cxnSp>
        <p:nvCxnSpPr>
          <p:cNvPr id="12" name="Straight Connector 11"/>
          <p:cNvCxnSpPr/>
          <p:nvPr/>
        </p:nvCxnSpPr>
        <p:spPr>
          <a:xfrm>
            <a:off x="1745671" y="2159218"/>
            <a:ext cx="159327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74CAE37-C031-447C-A0D4-4B3695F007FD}"/>
              </a:ext>
            </a:extLst>
          </p:cNvPr>
          <p:cNvSpPr/>
          <p:nvPr/>
        </p:nvSpPr>
        <p:spPr>
          <a:xfrm>
            <a:off x="0" y="3413611"/>
            <a:ext cx="7995683" cy="650499"/>
          </a:xfrm>
          <a:prstGeom prst="rect">
            <a:avLst/>
          </a:prstGeom>
        </p:spPr>
        <p:txBody>
          <a:bodyPr wrap="square">
            <a:spAutoFit/>
          </a:bodyPr>
          <a:lstStyle/>
          <a:p>
            <a:pPr algn="just">
              <a:lnSpc>
                <a:spcPct val="150000"/>
              </a:lnSpc>
            </a:pPr>
            <a:r>
              <a:rPr lang="vi-VN" sz="2800" dirty="0">
                <a:latin typeface="+mj-lt"/>
              </a:rPr>
              <a:t>     Khí hậu</a:t>
            </a:r>
          </a:p>
        </p:txBody>
      </p:sp>
      <p:sp>
        <p:nvSpPr>
          <p:cNvPr id="19" name="TextBox 18">
            <a:extLst>
              <a:ext uri="{FF2B5EF4-FFF2-40B4-BE49-F238E27FC236}">
                <a16:creationId xmlns:a16="http://schemas.microsoft.com/office/drawing/2014/main" id="{21F1432A-BE85-4E86-9EFF-105953948C84}"/>
              </a:ext>
            </a:extLst>
          </p:cNvPr>
          <p:cNvSpPr txBox="1"/>
          <p:nvPr/>
        </p:nvSpPr>
        <p:spPr>
          <a:xfrm>
            <a:off x="1745671" y="3374260"/>
            <a:ext cx="10127673" cy="1384995"/>
          </a:xfrm>
          <a:prstGeom prst="rect">
            <a:avLst/>
          </a:prstGeom>
          <a:noFill/>
        </p:spPr>
        <p:txBody>
          <a:bodyPr wrap="square" rtlCol="0">
            <a:spAutoFit/>
          </a:bodyPr>
          <a:lstStyle/>
          <a:p>
            <a:pPr>
              <a:lnSpc>
                <a:spcPct val="150000"/>
              </a:lnSpc>
            </a:pPr>
            <a:r>
              <a:rPr lang="vi-VN" sz="2800" dirty="0">
                <a:solidFill>
                  <a:schemeClr val="accent6">
                    <a:lumMod val="50000"/>
                  </a:schemeClr>
                </a:solidFill>
                <a:latin typeface="+mj-lt"/>
              </a:rPr>
              <a:t>: các đặc điểm về nắng, mưa, nhiệt độ,... được lặp lại hàng năm của một vùng.</a:t>
            </a:r>
            <a:endParaRPr lang="en-US" sz="2800" dirty="0">
              <a:solidFill>
                <a:schemeClr val="accent6">
                  <a:lumMod val="50000"/>
                </a:schemeClr>
              </a:solidFill>
              <a:latin typeface="+mj-lt"/>
            </a:endParaRPr>
          </a:p>
        </p:txBody>
      </p:sp>
      <p:grpSp>
        <p:nvGrpSpPr>
          <p:cNvPr id="20" name="Group 19">
            <a:extLst>
              <a:ext uri="{FF2B5EF4-FFF2-40B4-BE49-F238E27FC236}">
                <a16:creationId xmlns:a16="http://schemas.microsoft.com/office/drawing/2014/main" id="{6F33C6A8-86AA-4700-B2C2-5F18B5C11524}"/>
              </a:ext>
            </a:extLst>
          </p:cNvPr>
          <p:cNvGrpSpPr/>
          <p:nvPr/>
        </p:nvGrpSpPr>
        <p:grpSpPr>
          <a:xfrm>
            <a:off x="3162111" y="4504412"/>
            <a:ext cx="8121965" cy="1923904"/>
            <a:chOff x="271226" y="2217234"/>
            <a:chExt cx="6091474" cy="2224591"/>
          </a:xfrm>
        </p:grpSpPr>
        <p:pic>
          <p:nvPicPr>
            <p:cNvPr id="21" name="Picture 2" descr="Cartoon Weather Set - Seasons Nature">
              <a:extLst>
                <a:ext uri="{FF2B5EF4-FFF2-40B4-BE49-F238E27FC236}">
                  <a16:creationId xmlns:a16="http://schemas.microsoft.com/office/drawing/2014/main" id="{5E0E9ED5-B541-4CB9-AFA1-E486B4ACA61A}"/>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b="36292"/>
            <a:stretch/>
          </p:blipFill>
          <p:spPr bwMode="auto">
            <a:xfrm>
              <a:off x="271226" y="2217234"/>
              <a:ext cx="4714431" cy="2224591"/>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artoon Weather Set - Seasons Nature">
              <a:extLst>
                <a:ext uri="{FF2B5EF4-FFF2-40B4-BE49-F238E27FC236}">
                  <a16:creationId xmlns:a16="http://schemas.microsoft.com/office/drawing/2014/main" id="{6F5B9950-46E2-4F50-8E81-D532C5F83B73}"/>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17306" t="64652" r="50409" b="1157"/>
            <a:stretch/>
          </p:blipFill>
          <p:spPr bwMode="auto">
            <a:xfrm>
              <a:off x="4495800" y="2310987"/>
              <a:ext cx="1382486" cy="108441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artoon Weather Set - Seasons Nature">
              <a:extLst>
                <a:ext uri="{FF2B5EF4-FFF2-40B4-BE49-F238E27FC236}">
                  <a16:creationId xmlns:a16="http://schemas.microsoft.com/office/drawing/2014/main" id="{36655E24-4E26-468F-A5CD-790EF5E4A451}"/>
                </a:ext>
              </a:extLst>
            </p:cNvPr>
            <p:cNvPicPr>
              <a:picLocks noChangeAspect="1" noChangeArrowheads="1"/>
            </p:cNvPicPr>
            <p:nvPr/>
          </p:nvPicPr>
          <p:blipFill rotWithShape="1">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l="49873" t="65417" r="17842" b="392"/>
            <a:stretch/>
          </p:blipFill>
          <p:spPr bwMode="auto">
            <a:xfrm>
              <a:off x="4980214" y="3353274"/>
              <a:ext cx="1382486" cy="1084417"/>
            </a:xfrm>
            <a:prstGeom prst="rect">
              <a:avLst/>
            </a:prstGeom>
            <a:noFill/>
            <a:extLst>
              <a:ext uri="{909E8E84-426E-40DD-AFC4-6F175D3DCCD1}">
                <a14:hiddenFill xmlns:a14="http://schemas.microsoft.com/office/drawing/2010/main">
                  <a:solidFill>
                    <a:srgbClr val="FFFFFF"/>
                  </a:solidFill>
                </a14:hiddenFill>
              </a:ext>
            </a:extLst>
          </p:spPr>
        </p:pic>
      </p:grpSp>
    </p:spTree>
    <p:custDataLst>
      <p:tags r:id="rId1"/>
    </p:custDataLst>
    <p:extLst>
      <p:ext uri="{BB962C8B-B14F-4D97-AF65-F5344CB8AC3E}">
        <p14:creationId xmlns:p14="http://schemas.microsoft.com/office/powerpoint/2010/main" val="39588917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395075" y="349176"/>
            <a:ext cx="776410" cy="700229"/>
          </a:xfrm>
          <a:prstGeom prst="roundRect">
            <a:avLst>
              <a:gd name="adj" fmla="val 30333"/>
            </a:avLst>
          </a:prstGeom>
        </p:spPr>
      </p:pic>
      <p:sp>
        <p:nvSpPr>
          <p:cNvPr id="16" name="TextBox 15">
            <a:extLst>
              <a:ext uri="{FF2B5EF4-FFF2-40B4-BE49-F238E27FC236}">
                <a16:creationId xmlns:a16="http://schemas.microsoft.com/office/drawing/2014/main" id="{08BFB91A-685F-44FB-AD48-BF57E4B0D61A}"/>
              </a:ext>
            </a:extLst>
          </p:cNvPr>
          <p:cNvSpPr txBox="1"/>
          <p:nvPr/>
        </p:nvSpPr>
        <p:spPr>
          <a:xfrm>
            <a:off x="1388987" y="1179302"/>
            <a:ext cx="9944031" cy="1754326"/>
          </a:xfrm>
          <a:prstGeom prst="rect">
            <a:avLst/>
          </a:prstGeom>
          <a:noFill/>
        </p:spPr>
        <p:txBody>
          <a:bodyPr wrap="square" rtlCol="0">
            <a:spAutoFit/>
          </a:bodyPr>
          <a:lstStyle/>
          <a:p>
            <a:pPr indent="228594" algn="just"/>
            <a:r>
              <a:rPr lang="vi-VN" sz="3600" dirty="0">
                <a:latin typeface="+mj-lt"/>
              </a:rPr>
              <a:t>Trang phục truyền thống</a:t>
            </a:r>
            <a:r>
              <a:rPr lang="vi-VN" sz="3600" dirty="0">
                <a:solidFill>
                  <a:srgbClr val="FF0000"/>
                </a:solidFill>
                <a:latin typeface="+mj-lt"/>
              </a:rPr>
              <a:t> </a:t>
            </a:r>
            <a:r>
              <a:rPr lang="vi-VN" sz="3600" dirty="0">
                <a:latin typeface="+mj-lt"/>
              </a:rPr>
              <a:t>của người Việt Nam là áo dài. Áo dài thường được mặc trong dịp Tết hay lễ hội.</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8528804" y="3018642"/>
            <a:ext cx="3475893" cy="3726826"/>
          </a:xfrm>
          <a:prstGeom prst="rect">
            <a:avLst/>
          </a:prstGeom>
        </p:spPr>
      </p:pic>
      <p:sp>
        <p:nvSpPr>
          <p:cNvPr id="17" name="Oval 16">
            <a:extLst>
              <a:ext uri="{FF2B5EF4-FFF2-40B4-BE49-F238E27FC236}">
                <a16:creationId xmlns:a16="http://schemas.microsoft.com/office/drawing/2014/main" id="{9A38A09F-0D0D-4FF3-89C6-C98EC0E9A046}"/>
              </a:ext>
            </a:extLst>
          </p:cNvPr>
          <p:cNvSpPr/>
          <p:nvPr/>
        </p:nvSpPr>
        <p:spPr>
          <a:xfrm>
            <a:off x="1171484" y="1347676"/>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p>
        </p:txBody>
      </p:sp>
      <p:cxnSp>
        <p:nvCxnSpPr>
          <p:cNvPr id="7" name="Straight Connector 6">
            <a:extLst>
              <a:ext uri="{FF2B5EF4-FFF2-40B4-BE49-F238E27FC236}">
                <a16:creationId xmlns:a16="http://schemas.microsoft.com/office/drawing/2014/main" id="{7A62D7C8-50F1-40FC-ADB7-DFBA3031E4DF}"/>
              </a:ext>
            </a:extLst>
          </p:cNvPr>
          <p:cNvCxnSpPr>
            <a:cxnSpLocks/>
          </p:cNvCxnSpPr>
          <p:nvPr/>
        </p:nvCxnSpPr>
        <p:spPr>
          <a:xfrm flipV="1">
            <a:off x="9173582" y="1758155"/>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A44E294-F4AF-4823-B754-755CC2910B05}"/>
              </a:ext>
            </a:extLst>
          </p:cNvPr>
          <p:cNvCxnSpPr>
            <a:cxnSpLocks/>
          </p:cNvCxnSpPr>
          <p:nvPr/>
        </p:nvCxnSpPr>
        <p:spPr>
          <a:xfrm flipV="1">
            <a:off x="2183235" y="2285050"/>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4818B1D-B9EB-4D0E-9682-7AEC909FC296}"/>
              </a:ext>
            </a:extLst>
          </p:cNvPr>
          <p:cNvCxnSpPr>
            <a:cxnSpLocks/>
          </p:cNvCxnSpPr>
          <p:nvPr/>
        </p:nvCxnSpPr>
        <p:spPr>
          <a:xfrm flipV="1">
            <a:off x="4300792" y="2322927"/>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3A58D04-46E3-4183-8681-D6787BEBAE2E}"/>
              </a:ext>
            </a:extLst>
          </p:cNvPr>
          <p:cNvCxnSpPr>
            <a:cxnSpLocks/>
          </p:cNvCxnSpPr>
          <p:nvPr/>
        </p:nvCxnSpPr>
        <p:spPr>
          <a:xfrm flipV="1">
            <a:off x="4428048" y="2322926"/>
            <a:ext cx="127256" cy="5988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160317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4"/>
        <p:cNvGrpSpPr/>
        <p:nvPr/>
      </p:nvGrpSpPr>
      <p:grpSpPr>
        <a:xfrm>
          <a:off x="0" y="0"/>
          <a:ext cx="0" cy="0"/>
          <a:chOff x="0" y="0"/>
          <a:chExt cx="0" cy="0"/>
        </a:xfrm>
      </p:grpSpPr>
      <p:sp>
        <p:nvSpPr>
          <p:cNvPr id="4" name="文本框 5">
            <a:extLst>
              <a:ext uri="{FF2B5EF4-FFF2-40B4-BE49-F238E27FC236}">
                <a16:creationId xmlns:a16="http://schemas.microsoft.com/office/drawing/2014/main" id="{9FF9A042-64FE-4FCB-B7CA-81EF810F28D9}"/>
              </a:ext>
            </a:extLst>
          </p:cNvPr>
          <p:cNvSpPr txBox="1"/>
          <p:nvPr/>
        </p:nvSpPr>
        <p:spPr>
          <a:xfrm>
            <a:off x="6181855" y="3268842"/>
            <a:ext cx="4304383" cy="2062103"/>
          </a:xfrm>
          <a:prstGeom prst="rect">
            <a:avLst/>
          </a:prstGeom>
          <a:noFill/>
        </p:spPr>
        <p:txBody>
          <a:bodyPr wrap="none" rtlCol="0">
            <a:spAutoFit/>
          </a:bodyPr>
          <a:lstStyle/>
          <a:p>
            <a:pPr algn="ctr"/>
            <a:r>
              <a:rPr lang="en-US" altLang="zh-CN" sz="6400" b="1" dirty="0">
                <a:solidFill>
                  <a:srgbClr val="637D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LUYỆN ĐỌC </a:t>
            </a:r>
          </a:p>
          <a:p>
            <a:pPr algn="ctr"/>
            <a:r>
              <a:rPr lang="en-US" altLang="zh-CN" sz="6400" b="1" dirty="0">
                <a:solidFill>
                  <a:srgbClr val="637D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rPr>
              <a:t>NHÓM 4</a:t>
            </a:r>
            <a:endParaRPr lang="zh-CN" altLang="en-US" sz="6400" b="1" dirty="0">
              <a:solidFill>
                <a:srgbClr val="637D43"/>
              </a:solidFill>
              <a:effectLst>
                <a:outerShdw blurRad="38100" dist="38100" dir="2700000" algn="tl">
                  <a:srgbClr val="000000">
                    <a:alpha val="43137"/>
                  </a:srgbClr>
                </a:outerShdw>
              </a:effectLst>
              <a:latin typeface="Arial-Rounded" panose="020B0500000000000000" pitchFamily="34" charset="0"/>
              <a:ea typeface="Arial-Rounded" panose="020B0500000000000000" pitchFamily="34" charset="0"/>
              <a:cs typeface="Arial-Rounded" panose="020B0500000000000000" pitchFamily="34" charset="0"/>
            </a:endParaRPr>
          </a:p>
        </p:txBody>
      </p:sp>
      <p:pic>
        <p:nvPicPr>
          <p:cNvPr id="5" name="PA_图片 4">
            <a:extLst>
              <a:ext uri="{FF2B5EF4-FFF2-40B4-BE49-F238E27FC236}">
                <a16:creationId xmlns:a16="http://schemas.microsoft.com/office/drawing/2014/main" id="{14E73A32-26C4-47E0-8A5F-78CCC0836E84}"/>
              </a:ext>
            </a:extLst>
          </p:cNvPr>
          <p:cNvPicPr>
            <a:picLocks noChangeAspect="1"/>
          </p:cNvPicPr>
          <p:nvPr>
            <p:custDataLst>
              <p:tags r:id="rId1"/>
            </p:custDataLst>
          </p:nvPr>
        </p:nvPicPr>
        <p:blipFill>
          <a:blip r:embed="rId4" cstate="print">
            <a:extLst>
              <a:ext uri="{28A0092B-C50C-407E-A947-70E740481C1C}">
                <a14:useLocalDpi xmlns:a14="http://schemas.microsoft.com/office/drawing/2010/main" val="0"/>
              </a:ext>
            </a:extLst>
          </a:blip>
          <a:stretch>
            <a:fillRect/>
          </a:stretch>
        </p:blipFill>
        <p:spPr>
          <a:xfrm>
            <a:off x="12248" y="2382981"/>
            <a:ext cx="5646707" cy="4475019"/>
          </a:xfrm>
          <a:prstGeom prst="rect">
            <a:avLst/>
          </a:prstGeom>
        </p:spPr>
      </p:pic>
      <p:sp>
        <p:nvSpPr>
          <p:cNvPr id="6" name="TextBox 5">
            <a:extLst>
              <a:ext uri="{FF2B5EF4-FFF2-40B4-BE49-F238E27FC236}">
                <a16:creationId xmlns:a16="http://schemas.microsoft.com/office/drawing/2014/main" id="{2A258B00-104D-4A7A-A061-507BEB31AD98}"/>
              </a:ext>
            </a:extLst>
          </p:cNvPr>
          <p:cNvSpPr txBox="1"/>
          <p:nvPr/>
        </p:nvSpPr>
        <p:spPr>
          <a:xfrm>
            <a:off x="260485" y="3268842"/>
            <a:ext cx="5929571" cy="3046988"/>
          </a:xfrm>
          <a:prstGeom prst="rect">
            <a:avLst/>
          </a:prstGeom>
          <a:noFill/>
        </p:spPr>
        <p:txBody>
          <a:bodyPr wrap="square">
            <a:spAutoFit/>
          </a:bodyPr>
          <a:lstStyle/>
          <a:p>
            <a:pPr algn="ctr" defTabSz="812820">
              <a:buClr>
                <a:srgbClr val="000000"/>
              </a:buClr>
              <a:defRPr/>
            </a:pPr>
            <a:r>
              <a:rPr lang="en-US" altLang="zh-CN" sz="6400" b="1" dirty="0" err="1">
                <a:ln>
                  <a:solidFill>
                    <a:sysClr val="windowText" lastClr="000000"/>
                  </a:solidFill>
                </a:ln>
                <a:solidFill>
                  <a:srgbClr val="00B050"/>
                </a:solidFill>
                <a:ea typeface="等线" panose="02010600030101010101" pitchFamily="2" charset="-122"/>
                <a:cs typeface="Times New Roman" pitchFamily="18" charset="0"/>
                <a:sym typeface="Arial"/>
              </a:rPr>
              <a:t>Yêu</a:t>
            </a:r>
            <a:r>
              <a:rPr lang="zh-CN" altLang="en-US" sz="6400" b="1" dirty="0">
                <a:ln>
                  <a:solidFill>
                    <a:sysClr val="windowText" lastClr="000000"/>
                  </a:solidFill>
                </a:ln>
                <a:solidFill>
                  <a:srgbClr val="00B050"/>
                </a:solidFill>
                <a:ea typeface="等线" panose="02010600030101010101" pitchFamily="2" charset="-122"/>
                <a:cs typeface="Times New Roman" pitchFamily="18" charset="0"/>
                <a:sym typeface="Arial"/>
              </a:rPr>
              <a:t> </a:t>
            </a:r>
            <a:r>
              <a:rPr lang="en-US" altLang="zh-CN" sz="6400" b="1" dirty="0" err="1">
                <a:ln>
                  <a:solidFill>
                    <a:sysClr val="windowText" lastClr="000000"/>
                  </a:solidFill>
                </a:ln>
                <a:solidFill>
                  <a:srgbClr val="00B050"/>
                </a:solidFill>
                <a:ea typeface="等线" panose="02010600030101010101" pitchFamily="2" charset="-122"/>
                <a:cs typeface="Times New Roman" pitchFamily="18" charset="0"/>
                <a:sym typeface="Arial"/>
              </a:rPr>
              <a:t>cầu</a:t>
            </a:r>
            <a:endParaRPr lang="zh-CN" altLang="en-US" sz="6400" b="1" dirty="0">
              <a:ln>
                <a:solidFill>
                  <a:sysClr val="windowText" lastClr="000000"/>
                </a:solidFill>
              </a:ln>
              <a:solidFill>
                <a:srgbClr val="00B050"/>
              </a:solidFill>
              <a:ea typeface="等线" panose="02010600030101010101" pitchFamily="2" charset="-122"/>
              <a:cs typeface="Times New Roman" pitchFamily="18" charset="0"/>
              <a:sym typeface="Arial"/>
            </a:endParaRPr>
          </a:p>
          <a:p>
            <a:pPr defTabSz="812820">
              <a:buClr>
                <a:srgbClr val="000000"/>
              </a:buClr>
              <a:buSzPts val="2800"/>
              <a:defRPr/>
            </a:pPr>
            <a:r>
              <a:rPr lang="en-US" altLang="zh-CN" sz="3200" dirty="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Phân</a:t>
            </a:r>
            <a:r>
              <a:rPr lang="zh-CN" altLang="en-US"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công</a:t>
            </a:r>
            <a:r>
              <a:rPr lang="zh-CN" altLang="en-US"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đọc</a:t>
            </a:r>
            <a:r>
              <a:rPr lang="zh-CN" altLang="en-US"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theo</a:t>
            </a:r>
            <a:r>
              <a:rPr lang="zh-CN" altLang="en-US"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đoạn</a:t>
            </a:r>
            <a:endParaRPr lang="zh-CN" altLang="en-US" sz="3200" dirty="0">
              <a:ln w="0"/>
              <a:solidFill>
                <a:prstClr val="black">
                  <a:lumMod val="95000"/>
                  <a:lumOff val="5000"/>
                </a:prstClr>
              </a:solidFill>
              <a:ea typeface="等线" panose="02010600030101010101" pitchFamily="2" charset="-122"/>
              <a:cs typeface="Times New Roman" pitchFamily="18" charset="0"/>
              <a:sym typeface="Arial"/>
            </a:endParaRPr>
          </a:p>
          <a:p>
            <a:pPr defTabSz="812820">
              <a:buClr>
                <a:srgbClr val="000000"/>
              </a:buClr>
              <a:buSzPts val="2800"/>
              <a:defRPr/>
            </a:pPr>
            <a:r>
              <a:rPr lang="en-US" altLang="zh-CN"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Tất</a:t>
            </a:r>
            <a:r>
              <a:rPr lang="zh-CN" altLang="en-US"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cả</a:t>
            </a:r>
            <a:r>
              <a:rPr lang="zh-CN" altLang="en-US"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thành</a:t>
            </a:r>
            <a:r>
              <a:rPr lang="zh-CN" altLang="en-US"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viên</a:t>
            </a:r>
            <a:r>
              <a:rPr lang="zh-CN" altLang="en-US"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đều</a:t>
            </a:r>
            <a:r>
              <a:rPr lang="zh-CN" altLang="en-US"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đọc</a:t>
            </a:r>
            <a:endParaRPr lang="zh-CN" altLang="en-US" sz="3200" dirty="0">
              <a:ln w="0"/>
              <a:solidFill>
                <a:prstClr val="black">
                  <a:lumMod val="95000"/>
                  <a:lumOff val="5000"/>
                </a:prstClr>
              </a:solidFill>
              <a:ea typeface="等线" panose="02010600030101010101" pitchFamily="2" charset="-122"/>
              <a:cs typeface="Times New Roman" pitchFamily="18" charset="0"/>
              <a:sym typeface="Arial"/>
            </a:endParaRPr>
          </a:p>
          <a:p>
            <a:pPr defTabSz="812820">
              <a:buClr>
                <a:srgbClr val="000000"/>
              </a:buClr>
              <a:buSzPts val="2800"/>
              <a:defRPr/>
            </a:pPr>
            <a:r>
              <a:rPr lang="en-US" altLang="zh-CN"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Sửa</a:t>
            </a:r>
            <a:r>
              <a:rPr lang="en-US" altLang="zh-CN"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lỗi</a:t>
            </a:r>
            <a:r>
              <a:rPr lang="en-US" altLang="zh-CN"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cho</a:t>
            </a:r>
            <a:r>
              <a:rPr lang="en-US" altLang="zh-CN"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bạn</a:t>
            </a:r>
            <a:r>
              <a:rPr lang="en-US" altLang="zh-CN"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nếu</a:t>
            </a:r>
            <a:r>
              <a:rPr lang="en-US" altLang="zh-CN"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bạn</a:t>
            </a:r>
            <a:r>
              <a:rPr lang="en-US" altLang="zh-CN"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đọc</a:t>
            </a:r>
            <a:r>
              <a:rPr lang="en-US" altLang="zh-CN"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chưa</a:t>
            </a:r>
            <a:r>
              <a:rPr lang="en-US" altLang="zh-CN" sz="3200" dirty="0">
                <a:ln w="0"/>
                <a:solidFill>
                  <a:prstClr val="black">
                    <a:lumMod val="95000"/>
                    <a:lumOff val="5000"/>
                  </a:prstClr>
                </a:solidFill>
                <a:ea typeface="等线" panose="02010600030101010101" pitchFamily="2" charset="-122"/>
                <a:cs typeface="Times New Roman" pitchFamily="18" charset="0"/>
                <a:sym typeface="Arial"/>
              </a:rPr>
              <a:t> </a:t>
            </a:r>
            <a:r>
              <a:rPr lang="en-US" altLang="zh-CN" sz="3200" dirty="0" err="1">
                <a:ln w="0"/>
                <a:solidFill>
                  <a:prstClr val="black">
                    <a:lumMod val="95000"/>
                    <a:lumOff val="5000"/>
                  </a:prstClr>
                </a:solidFill>
                <a:ea typeface="等线" panose="02010600030101010101" pitchFamily="2" charset="-122"/>
                <a:cs typeface="Times New Roman" pitchFamily="18" charset="0"/>
                <a:sym typeface="Arial"/>
              </a:rPr>
              <a:t>đúng</a:t>
            </a:r>
            <a:r>
              <a:rPr lang="en-US" altLang="zh-CN" sz="3200" dirty="0">
                <a:ln w="0"/>
                <a:solidFill>
                  <a:prstClr val="black">
                    <a:lumMod val="95000"/>
                    <a:lumOff val="5000"/>
                  </a:prstClr>
                </a:solidFill>
                <a:ea typeface="等线" panose="02010600030101010101" pitchFamily="2" charset="-122"/>
                <a:cs typeface="Times New Roman" pitchFamily="18" charset="0"/>
                <a:sym typeface="Arial"/>
              </a:rPr>
              <a:t>.</a:t>
            </a:r>
            <a:endParaRPr lang="zh-CN" altLang="en-US" sz="3200" dirty="0">
              <a:ln w="0"/>
              <a:solidFill>
                <a:prstClr val="black">
                  <a:lumMod val="95000"/>
                  <a:lumOff val="5000"/>
                </a:prstClr>
              </a:solidFill>
              <a:ea typeface="等线" panose="02010600030101010101" pitchFamily="2" charset="-122"/>
              <a:cs typeface="Times New Roman" pitchFamily="18" charset="0"/>
              <a:sym typeface="Arial"/>
            </a:endParaRPr>
          </a:p>
        </p:txBody>
      </p:sp>
    </p:spTree>
    <p:extLst>
      <p:ext uri="{BB962C8B-B14F-4D97-AF65-F5344CB8AC3E}">
        <p14:creationId xmlns:p14="http://schemas.microsoft.com/office/powerpoint/2010/main" val="1533469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1194836" y="293624"/>
            <a:ext cx="3323898"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a:ea typeface="Arial-Rounded"/>
              <a:cs typeface="+mn-cs"/>
            </a:endParaRPr>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là đất nước tươi đẹp của chúng mình. Thủ đô nước mình là Hà Nội. Lá cờ Tổ quốc hình chữ nhật, nền đỏ, ở giữa có ngôi sao vàng năm cánh.</a:t>
            </a: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45111"/>
            <a:ext cx="4057520" cy="804294"/>
            <a:chOff x="527970" y="-94305"/>
            <a:chExt cx="3043141" cy="603220"/>
          </a:xfrm>
        </p:grpSpPr>
        <p:sp>
          <p:nvSpPr>
            <p:cNvPr id="4" name="TextBox 3">
              <a:extLst>
                <a:ext uri="{FF2B5EF4-FFF2-40B4-BE49-F238E27FC236}">
                  <a16:creationId xmlns:a16="http://schemas.microsoft.com/office/drawing/2014/main" id="{4FCF2103-78A6-4FBE-95ED-601E4DFDD877}"/>
                </a:ext>
              </a:extLst>
            </p:cNvPr>
            <p:cNvSpPr txBox="1"/>
            <p:nvPr/>
          </p:nvSpPr>
          <p:spPr>
            <a:xfrm>
              <a:off x="1263142" y="-94305"/>
              <a:ext cx="2307969" cy="48787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800" b="1" dirty="0" err="1">
                  <a:solidFill>
                    <a:prstClr val="white"/>
                  </a:solidFill>
                  <a:latin typeface="Arial-Rounded"/>
                  <a:ea typeface="Arial-Rounded"/>
                </a:rPr>
                <a:t>Đọc</a:t>
              </a:r>
              <a:r>
                <a:rPr lang="en-US" sz="2800" b="1" dirty="0">
                  <a:solidFill>
                    <a:prstClr val="white"/>
                  </a:solidFill>
                  <a:latin typeface="Arial-Rounded"/>
                  <a:ea typeface="Arial-Rounded"/>
                </a:rPr>
                <a:t> </a:t>
              </a:r>
              <a:r>
                <a:rPr lang="en-US" sz="2800" b="1" dirty="0" err="1">
                  <a:solidFill>
                    <a:prstClr val="white"/>
                  </a:solidFill>
                  <a:latin typeface="Arial-Rounded"/>
                  <a:ea typeface="Arial-Rounded"/>
                </a:rPr>
                <a:t>theo</a:t>
              </a:r>
              <a:r>
                <a:rPr lang="en-US" sz="2800" b="1" dirty="0">
                  <a:solidFill>
                    <a:prstClr val="white"/>
                  </a:solidFill>
                  <a:latin typeface="Arial-Rounded"/>
                  <a:ea typeface="Arial-Rounded"/>
                </a:rPr>
                <a:t> </a:t>
              </a:r>
              <a:r>
                <a:rPr lang="en-US" sz="2800" b="1" dirty="0" err="1">
                  <a:solidFill>
                    <a:prstClr val="white"/>
                  </a:solidFill>
                  <a:latin typeface="Arial-Rounded"/>
                  <a:ea typeface="Arial-Rounded"/>
                </a:rPr>
                <a:t>nhóm</a:t>
              </a:r>
              <a:endParaRPr kumimoji="0" lang="en-US" sz="2800" b="1" i="0" u="none" strike="noStrike" kern="1200" cap="none" spc="0" normalizeH="0" baseline="0" noProof="0" dirty="0">
                <a:ln>
                  <a:noFill/>
                </a:ln>
                <a:solidFill>
                  <a:prstClr val="white"/>
                </a:solidFill>
                <a:effectLst/>
                <a:uLnTx/>
                <a:uFillTx/>
                <a:latin typeface="Arial-Rounded"/>
                <a:ea typeface="Arial-Rounded"/>
                <a:cs typeface="+mn-cs"/>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5157386" cy="65883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ĐẤT NƯỚC CHÚNG MÌNH</a:t>
            </a:r>
            <a:endParaRPr kumimoji="0" lang="en-US" sz="2800" b="1" i="0" u="none" strike="noStrike" kern="1200" cap="none" spc="0" normalizeH="0" baseline="0" noProof="0" dirty="0">
              <a:ln>
                <a:noFill/>
              </a:ln>
              <a:solidFill>
                <a:srgbClr val="FF0000"/>
              </a:solidFill>
              <a:effectLst/>
              <a:uLnTx/>
              <a:uFillTx/>
              <a:latin typeface="Arial-Rounded"/>
              <a:ea typeface="Arial-Rounded"/>
              <a:cs typeface="+mn-cs"/>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Trang phục truyền thống</a:t>
            </a:r>
            <a:r>
              <a:rPr kumimoji="0" lang="vi-VN" sz="2600" b="0" i="0" u="none" strike="noStrike" kern="1200" cap="none" spc="0" normalizeH="0" baseline="0" noProof="0" dirty="0">
                <a:ln>
                  <a:noFill/>
                </a:ln>
                <a:solidFill>
                  <a:srgbClr val="FF0000"/>
                </a:solidFill>
                <a:effectLst/>
                <a:uLnTx/>
                <a:uFillTx/>
                <a:latin typeface="Arial-Rounded"/>
                <a:ea typeface="Arial-Rounded"/>
                <a:cs typeface="+mn-cs"/>
              </a:rPr>
              <a:t> </a:t>
            </a: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của người Việt Nam là áo dài. Áo dài thường được mặc trong dịp Tết hay lễ hội.</a:t>
            </a:r>
          </a:p>
          <a:p>
            <a:pPr marL="0" marR="0" lvl="0" indent="228594"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
        <p:nvSpPr>
          <p:cNvPr id="8" name="Oval 7">
            <a:extLst>
              <a:ext uri="{FF2B5EF4-FFF2-40B4-BE49-F238E27FC236}">
                <a16:creationId xmlns:a16="http://schemas.microsoft.com/office/drawing/2014/main" id="{73E79ECE-0754-47CF-BD00-BAF932A2951F}"/>
              </a:ext>
            </a:extLst>
          </p:cNvPr>
          <p:cNvSpPr/>
          <p:nvPr/>
        </p:nvSpPr>
        <p:spPr>
          <a:xfrm>
            <a:off x="843379" y="1049405"/>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a:ea typeface="Arial-Rounded"/>
                <a:cs typeface="+mn-cs"/>
              </a:rPr>
              <a:t>1</a:t>
            </a:r>
          </a:p>
        </p:txBody>
      </p:sp>
      <p:sp>
        <p:nvSpPr>
          <p:cNvPr id="13" name="Oval 12">
            <a:extLst>
              <a:ext uri="{FF2B5EF4-FFF2-40B4-BE49-F238E27FC236}">
                <a16:creationId xmlns:a16="http://schemas.microsoft.com/office/drawing/2014/main" id="{79B99B02-72E7-4A1D-8254-DB968E0BDFC7}"/>
              </a:ext>
            </a:extLst>
          </p:cNvPr>
          <p:cNvSpPr/>
          <p:nvPr/>
        </p:nvSpPr>
        <p:spPr>
          <a:xfrm>
            <a:off x="790113" y="2198963"/>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a:ea typeface="Arial-Rounded"/>
                <a:cs typeface="+mn-cs"/>
              </a:rPr>
              <a:t>2</a:t>
            </a:r>
          </a:p>
        </p:txBody>
      </p:sp>
      <p:sp>
        <p:nvSpPr>
          <p:cNvPr id="14" name="Oval 13">
            <a:extLst>
              <a:ext uri="{FF2B5EF4-FFF2-40B4-BE49-F238E27FC236}">
                <a16:creationId xmlns:a16="http://schemas.microsoft.com/office/drawing/2014/main" id="{072ECD58-06FE-4E6D-B2B8-1E519E6E2585}"/>
              </a:ext>
            </a:extLst>
          </p:cNvPr>
          <p:cNvSpPr/>
          <p:nvPr/>
        </p:nvSpPr>
        <p:spPr>
          <a:xfrm>
            <a:off x="3547689" y="3365802"/>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a:ea typeface="Arial-Rounded"/>
                <a:cs typeface="+mn-cs"/>
              </a:rPr>
              <a:t>3</a:t>
            </a:r>
          </a:p>
        </p:txBody>
      </p:sp>
      <p:sp>
        <p:nvSpPr>
          <p:cNvPr id="17" name="Oval 16">
            <a:extLst>
              <a:ext uri="{FF2B5EF4-FFF2-40B4-BE49-F238E27FC236}">
                <a16:creationId xmlns:a16="http://schemas.microsoft.com/office/drawing/2014/main" id="{9A38A09F-0D0D-4FF3-89C6-C98EC0E9A046}"/>
              </a:ext>
            </a:extLst>
          </p:cNvPr>
          <p:cNvSpPr/>
          <p:nvPr/>
        </p:nvSpPr>
        <p:spPr>
          <a:xfrm>
            <a:off x="3515724" y="5027454"/>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Arial-Rounded"/>
                <a:ea typeface="Arial-Rounded"/>
                <a:cs typeface="+mn-cs"/>
              </a:rPr>
              <a:t>4</a:t>
            </a:r>
          </a:p>
        </p:txBody>
      </p:sp>
    </p:spTree>
    <p:custDataLst>
      <p:tags r:id="rId1"/>
    </p:custDataLst>
    <p:extLst>
      <p:ext uri="{BB962C8B-B14F-4D97-AF65-F5344CB8AC3E}">
        <p14:creationId xmlns:p14="http://schemas.microsoft.com/office/powerpoint/2010/main" val="30094286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1194836" y="293624"/>
            <a:ext cx="2852335"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a:ea typeface="Arial-Rounded"/>
              <a:cs typeface="+mn-cs"/>
            </a:endParaRPr>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là đất nước tươi đẹp của chúng mình. Thủ đô nước mình là Hà Nội. Lá cờ Tổ quốc hình chữ nhật, nền đỏ, ở giữa có ngôi sao vàng năm cánh.</a:t>
            </a: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20572" y="251093"/>
            <a:ext cx="4067743" cy="804294"/>
            <a:chOff x="527970" y="-94305"/>
            <a:chExt cx="2303141" cy="603220"/>
          </a:xfrm>
        </p:grpSpPr>
        <p:sp>
          <p:nvSpPr>
            <p:cNvPr id="4" name="TextBox 3">
              <a:extLst>
                <a:ext uri="{FF2B5EF4-FFF2-40B4-BE49-F238E27FC236}">
                  <a16:creationId xmlns:a16="http://schemas.microsoft.com/office/drawing/2014/main" id="{4FCF2103-78A6-4FBE-95ED-601E4DFDD877}"/>
                </a:ext>
              </a:extLst>
            </p:cNvPr>
            <p:cNvSpPr txBox="1"/>
            <p:nvPr/>
          </p:nvSpPr>
          <p:spPr>
            <a:xfrm>
              <a:off x="1263143" y="-94305"/>
              <a:ext cx="1567968" cy="48787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800" b="1" dirty="0" err="1">
                  <a:solidFill>
                    <a:prstClr val="white"/>
                  </a:solidFill>
                  <a:latin typeface="Arial-Rounded"/>
                  <a:ea typeface="Arial-Rounded"/>
                </a:rPr>
                <a:t>Đọc</a:t>
              </a:r>
              <a:r>
                <a:rPr lang="en-US" sz="2800" b="1" dirty="0">
                  <a:solidFill>
                    <a:prstClr val="white"/>
                  </a:solidFill>
                  <a:latin typeface="Arial-Rounded"/>
                  <a:ea typeface="Arial-Rounded"/>
                </a:rPr>
                <a:t> </a:t>
              </a:r>
              <a:r>
                <a:rPr lang="en-US" sz="2800" b="1" dirty="0" err="1">
                  <a:solidFill>
                    <a:prstClr val="white"/>
                  </a:solidFill>
                  <a:latin typeface="Arial-Rounded"/>
                  <a:ea typeface="Arial-Rounded"/>
                </a:rPr>
                <a:t>toàn</a:t>
              </a:r>
              <a:r>
                <a:rPr lang="en-US" sz="2800" b="1" dirty="0">
                  <a:solidFill>
                    <a:prstClr val="white"/>
                  </a:solidFill>
                  <a:latin typeface="Arial-Rounded"/>
                  <a:ea typeface="Arial-Rounded"/>
                </a:rPr>
                <a:t> </a:t>
              </a:r>
              <a:r>
                <a:rPr lang="en-US" sz="2800" b="1" dirty="0" err="1">
                  <a:solidFill>
                    <a:prstClr val="white"/>
                  </a:solidFill>
                  <a:latin typeface="Arial-Rounded"/>
                  <a:ea typeface="Arial-Rounded"/>
                </a:rPr>
                <a:t>bài</a:t>
              </a:r>
              <a:endParaRPr kumimoji="0" lang="en-US" sz="2800" b="1" i="0" u="none" strike="noStrike" kern="1200" cap="none" spc="0" normalizeH="0" baseline="0" noProof="0" dirty="0">
                <a:ln>
                  <a:noFill/>
                </a:ln>
                <a:solidFill>
                  <a:prstClr val="white"/>
                </a:solidFill>
                <a:effectLst/>
                <a:uLnTx/>
                <a:uFillTx/>
                <a:latin typeface="Arial-Rounded"/>
                <a:ea typeface="Arial-Rounded"/>
                <a:cs typeface="+mn-cs"/>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5416693" cy="65883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ĐẤT NƯỚC CHÚNG MÌNH</a:t>
            </a:r>
            <a:endParaRPr kumimoji="0" lang="en-US" sz="2800" b="1" i="0" u="none" strike="noStrike" kern="1200" cap="none" spc="0" normalizeH="0" baseline="0" noProof="0" dirty="0">
              <a:ln>
                <a:noFill/>
              </a:ln>
              <a:solidFill>
                <a:srgbClr val="FF0000"/>
              </a:solidFill>
              <a:effectLst/>
              <a:uLnTx/>
              <a:uFillTx/>
              <a:latin typeface="Arial-Rounded"/>
              <a:ea typeface="Arial-Rounded"/>
              <a:cs typeface="+mn-cs"/>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Trang phục truyền thống của người Việt Nam là áo dài. Áo dài thường được mặc trong dịp Tết hay lễ hội.</a:t>
            </a:r>
          </a:p>
          <a:p>
            <a:pPr marL="0" marR="0" lvl="0" indent="228594"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168536471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178B17-0347-413B-A63D-7D284C23EBAE}"/>
              </a:ext>
            </a:extLst>
          </p:cNvPr>
          <p:cNvSpPr txBox="1"/>
          <p:nvPr/>
        </p:nvSpPr>
        <p:spPr>
          <a:xfrm>
            <a:off x="3762057" y="1425413"/>
            <a:ext cx="5039043" cy="30460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err="1">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Trả lời câu hỏi</a:t>
            </a:r>
            <a:endParaRPr kumimoji="0" lang="en-US" sz="9600" b="1" i="0" u="none" strike="noStrike" kern="1200" cap="none" spc="0" normalizeH="0" baseline="0" noProof="0" dirty="0">
              <a:ln>
                <a:noFill/>
              </a:ln>
              <a:solidFill>
                <a:srgbClr val="FF0000"/>
              </a:solidFill>
              <a:effectLst/>
              <a:uLnTx/>
              <a:uFillTx/>
              <a:latin typeface="Arial-Rounded"/>
              <a:ea typeface="Arial-Rounded"/>
              <a:cs typeface="Verdana" panose="020B0604030504040204" charset="0"/>
            </a:endParaRPr>
          </a:p>
        </p:txBody>
      </p:sp>
    </p:spTree>
    <p:extLst>
      <p:ext uri="{BB962C8B-B14F-4D97-AF65-F5344CB8AC3E}">
        <p14:creationId xmlns:p14="http://schemas.microsoft.com/office/powerpoint/2010/main" val="4190666622"/>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B165CA-31A8-4732-A7A0-AB4C01432571}"/>
              </a:ext>
            </a:extLst>
          </p:cNvPr>
          <p:cNvSpPr txBox="1"/>
          <p:nvPr/>
        </p:nvSpPr>
        <p:spPr>
          <a:xfrm>
            <a:off x="4066933" y="280201"/>
            <a:ext cx="9708444" cy="830997"/>
          </a:xfrm>
          <a:prstGeom prst="rect">
            <a:avLst/>
          </a:prstGeom>
          <a:noFill/>
        </p:spPr>
        <p:txBody>
          <a:bodyPr wrap="square" rtlCol="0">
            <a:spAutoFit/>
          </a:bodyPr>
          <a:lstStyle/>
          <a:p>
            <a:r>
              <a:rPr lang="vi-VN" sz="4800" dirty="0">
                <a:solidFill>
                  <a:schemeClr val="tx1">
                    <a:lumMod val="50000"/>
                    <a:lumOff val="50000"/>
                  </a:schemeClr>
                </a:solidFill>
                <a:latin typeface="+mj-lt"/>
              </a:rPr>
              <a:t>TRẢ LỜI CÂU HỎI</a:t>
            </a:r>
            <a:endParaRPr lang="en-US" sz="4800" dirty="0">
              <a:solidFill>
                <a:schemeClr val="tx1">
                  <a:lumMod val="50000"/>
                  <a:lumOff val="50000"/>
                </a:schemeClr>
              </a:solidFill>
              <a:latin typeface="+mj-lt"/>
            </a:endParaRPr>
          </a:p>
        </p:txBody>
      </p:sp>
      <p:sp>
        <p:nvSpPr>
          <p:cNvPr id="4" name="TextBox 3">
            <a:extLst>
              <a:ext uri="{FF2B5EF4-FFF2-40B4-BE49-F238E27FC236}">
                <a16:creationId xmlns:a16="http://schemas.microsoft.com/office/drawing/2014/main" id="{C33E36AB-714E-4BC3-850C-E6AC6384CFB5}"/>
              </a:ext>
            </a:extLst>
          </p:cNvPr>
          <p:cNvSpPr txBox="1"/>
          <p:nvPr/>
        </p:nvSpPr>
        <p:spPr>
          <a:xfrm>
            <a:off x="3028208" y="989799"/>
            <a:ext cx="8205849" cy="1296830"/>
          </a:xfrm>
          <a:prstGeom prst="rect">
            <a:avLst/>
          </a:prstGeom>
          <a:noFill/>
        </p:spPr>
        <p:txBody>
          <a:bodyPr wrap="square" rtlCol="0">
            <a:spAutoFit/>
          </a:bodyPr>
          <a:lstStyle/>
          <a:p>
            <a:pPr algn="just">
              <a:lnSpc>
                <a:spcPct val="150000"/>
              </a:lnSpc>
            </a:pPr>
            <a:r>
              <a:rPr lang="en-US" sz="2800" b="1" dirty="0">
                <a:solidFill>
                  <a:schemeClr val="accent6">
                    <a:lumMod val="75000"/>
                  </a:schemeClr>
                </a:solidFill>
                <a:latin typeface="+mj-lt"/>
              </a:rPr>
              <a:t>1</a:t>
            </a:r>
            <a:r>
              <a:rPr lang="vi-VN" sz="2800" b="1" dirty="0">
                <a:solidFill>
                  <a:schemeClr val="accent6">
                    <a:lumMod val="75000"/>
                  </a:schemeClr>
                </a:solidFill>
                <a:latin typeface="+mj-lt"/>
              </a:rPr>
              <a:t>. </a:t>
            </a:r>
            <a:r>
              <a:rPr lang="vi-VN" sz="2800" dirty="0">
                <a:latin typeface="+mj-lt"/>
              </a:rPr>
              <a:t>Sắp xếp các thẻ dưới đây theo trình tự các đoạn trong bài đọc.</a:t>
            </a:r>
          </a:p>
        </p:txBody>
      </p:sp>
      <p:pic>
        <p:nvPicPr>
          <p:cNvPr id="10" name="Picture 9">
            <a:extLst>
              <a:ext uri="{FF2B5EF4-FFF2-40B4-BE49-F238E27FC236}">
                <a16:creationId xmlns:a16="http://schemas.microsoft.com/office/drawing/2014/main" id="{63455A8C-18E5-42E6-BEF6-2EC1373F316A}"/>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393179" y="377950"/>
            <a:ext cx="2528667" cy="1819649"/>
          </a:xfrm>
          <a:prstGeom prst="ellipse">
            <a:avLst/>
          </a:prstGeom>
        </p:spPr>
      </p:pic>
      <p:grpSp>
        <p:nvGrpSpPr>
          <p:cNvPr id="16" name="Group 15">
            <a:extLst>
              <a:ext uri="{FF2B5EF4-FFF2-40B4-BE49-F238E27FC236}">
                <a16:creationId xmlns:a16="http://schemas.microsoft.com/office/drawing/2014/main" id="{B72367E2-266B-4285-B7E3-B796F401D99E}"/>
              </a:ext>
            </a:extLst>
          </p:cNvPr>
          <p:cNvGrpSpPr/>
          <p:nvPr/>
        </p:nvGrpSpPr>
        <p:grpSpPr>
          <a:xfrm>
            <a:off x="1756050" y="2310811"/>
            <a:ext cx="4621765" cy="948825"/>
            <a:chOff x="718457" y="2123591"/>
            <a:chExt cx="2710543" cy="522662"/>
          </a:xfrm>
        </p:grpSpPr>
        <p:grpSp>
          <p:nvGrpSpPr>
            <p:cNvPr id="14" name="Group 13">
              <a:extLst>
                <a:ext uri="{FF2B5EF4-FFF2-40B4-BE49-F238E27FC236}">
                  <a16:creationId xmlns:a16="http://schemas.microsoft.com/office/drawing/2014/main" id="{6089231C-D3D6-4E95-890D-3CD8282E38C0}"/>
                </a:ext>
              </a:extLst>
            </p:cNvPr>
            <p:cNvGrpSpPr/>
            <p:nvPr/>
          </p:nvGrpSpPr>
          <p:grpSpPr>
            <a:xfrm>
              <a:off x="718457" y="2123591"/>
              <a:ext cx="2710543" cy="522662"/>
              <a:chOff x="718457" y="2123591"/>
              <a:chExt cx="2710543" cy="522662"/>
            </a:xfrm>
          </p:grpSpPr>
          <p:grpSp>
            <p:nvGrpSpPr>
              <p:cNvPr id="12" name="Group 11">
                <a:extLst>
                  <a:ext uri="{FF2B5EF4-FFF2-40B4-BE49-F238E27FC236}">
                    <a16:creationId xmlns:a16="http://schemas.microsoft.com/office/drawing/2014/main" id="{24AB81C0-58D2-4379-B036-738B21A2D799}"/>
                  </a:ext>
                </a:extLst>
              </p:cNvPr>
              <p:cNvGrpSpPr/>
              <p:nvPr/>
            </p:nvGrpSpPr>
            <p:grpSpPr>
              <a:xfrm>
                <a:off x="718457" y="2123591"/>
                <a:ext cx="2710543" cy="468000"/>
                <a:chOff x="718457" y="2123591"/>
                <a:chExt cx="2710543" cy="468000"/>
              </a:xfrm>
            </p:grpSpPr>
            <p:sp>
              <p:nvSpPr>
                <p:cNvPr id="11" name="Rectangle: Rounded Corners 10">
                  <a:extLst>
                    <a:ext uri="{FF2B5EF4-FFF2-40B4-BE49-F238E27FC236}">
                      <a16:creationId xmlns:a16="http://schemas.microsoft.com/office/drawing/2014/main" id="{197F6A50-51F1-4A90-BD7B-1DF1B6DA3694}"/>
                    </a:ext>
                  </a:extLst>
                </p:cNvPr>
                <p:cNvSpPr/>
                <p:nvPr/>
              </p:nvSpPr>
              <p:spPr>
                <a:xfrm>
                  <a:off x="1025941" y="2156249"/>
                  <a:ext cx="2403059" cy="415994"/>
                </a:xfrm>
                <a:prstGeom prst="roundRect">
                  <a:avLst>
                    <a:gd name="adj" fmla="val 45452"/>
                  </a:avLst>
                </a:prstGeom>
                <a:solidFill>
                  <a:srgbClr val="F9BDC9"/>
                </a:solidFill>
                <a:ln>
                  <a:solidFill>
                    <a:srgbClr val="F9B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latin typeface="+mj-lt"/>
                  </a:endParaRPr>
                </a:p>
              </p:txBody>
            </p:sp>
            <p:sp>
              <p:nvSpPr>
                <p:cNvPr id="6" name="Oval 5">
                  <a:extLst>
                    <a:ext uri="{FF2B5EF4-FFF2-40B4-BE49-F238E27FC236}">
                      <a16:creationId xmlns:a16="http://schemas.microsoft.com/office/drawing/2014/main" id="{FF59D202-0297-4C57-AB1F-4F2689935F91}"/>
                    </a:ext>
                  </a:extLst>
                </p:cNvPr>
                <p:cNvSpPr/>
                <p:nvPr/>
              </p:nvSpPr>
              <p:spPr>
                <a:xfrm>
                  <a:off x="718457" y="2123591"/>
                  <a:ext cx="468000" cy="468000"/>
                </a:xfrm>
                <a:prstGeom prst="ellipse">
                  <a:avLst/>
                </a:prstGeom>
                <a:solidFill>
                  <a:srgbClr val="FF0090"/>
                </a:solidFill>
                <a:ln>
                  <a:solidFill>
                    <a:srgbClr val="FF009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latin typeface="+mj-lt"/>
                  </a:endParaRPr>
                </a:p>
              </p:txBody>
            </p:sp>
          </p:grpSp>
          <p:sp>
            <p:nvSpPr>
              <p:cNvPr id="13" name="Rectangle 12">
                <a:extLst>
                  <a:ext uri="{FF2B5EF4-FFF2-40B4-BE49-F238E27FC236}">
                    <a16:creationId xmlns:a16="http://schemas.microsoft.com/office/drawing/2014/main" id="{19C0E5B0-DEDD-485F-9C05-0A9243CFC972}"/>
                  </a:ext>
                </a:extLst>
              </p:cNvPr>
              <p:cNvSpPr/>
              <p:nvPr/>
            </p:nvSpPr>
            <p:spPr>
              <a:xfrm>
                <a:off x="1140417" y="2207672"/>
                <a:ext cx="2288583" cy="438581"/>
              </a:xfrm>
              <a:prstGeom prst="rect">
                <a:avLst/>
              </a:prstGeom>
            </p:spPr>
            <p:txBody>
              <a:bodyPr wrap="square">
                <a:spAutoFit/>
              </a:bodyPr>
              <a:lstStyle/>
              <a:p>
                <a:pPr algn="ctr"/>
                <a:r>
                  <a:rPr lang="vi-VN" sz="3200" dirty="0">
                    <a:latin typeface="+mj-lt"/>
                  </a:rPr>
                  <a:t>Các miền, khí hậu</a:t>
                </a:r>
              </a:p>
            </p:txBody>
          </p:sp>
        </p:grpSp>
        <p:sp>
          <p:nvSpPr>
            <p:cNvPr id="15" name="Rectangle 14">
              <a:extLst>
                <a:ext uri="{FF2B5EF4-FFF2-40B4-BE49-F238E27FC236}">
                  <a16:creationId xmlns:a16="http://schemas.microsoft.com/office/drawing/2014/main" id="{5107EA7D-3123-42B0-BB8A-C3CDE45F5A7C}"/>
                </a:ext>
              </a:extLst>
            </p:cNvPr>
            <p:cNvSpPr/>
            <p:nvPr/>
          </p:nvSpPr>
          <p:spPr>
            <a:xfrm>
              <a:off x="785833" y="2142928"/>
              <a:ext cx="214536" cy="389940"/>
            </a:xfrm>
            <a:prstGeom prst="rect">
              <a:avLst/>
            </a:prstGeom>
          </p:spPr>
          <p:txBody>
            <a:bodyPr wrap="none">
              <a:spAutoFit/>
            </a:bodyPr>
            <a:lstStyle/>
            <a:p>
              <a:r>
                <a:rPr lang="en-US" sz="4000" dirty="0">
                  <a:latin typeface="+mj-lt"/>
                </a:rPr>
                <a:t>1</a:t>
              </a:r>
              <a:endParaRPr lang="vi-VN" sz="4000" dirty="0">
                <a:latin typeface="+mj-lt"/>
              </a:endParaRPr>
            </a:p>
          </p:txBody>
        </p:sp>
      </p:grpSp>
      <p:grpSp>
        <p:nvGrpSpPr>
          <p:cNvPr id="17" name="Group 16">
            <a:extLst>
              <a:ext uri="{FF2B5EF4-FFF2-40B4-BE49-F238E27FC236}">
                <a16:creationId xmlns:a16="http://schemas.microsoft.com/office/drawing/2014/main" id="{5E053A0B-45AD-4896-9FAF-06F7D96BA75D}"/>
              </a:ext>
            </a:extLst>
          </p:cNvPr>
          <p:cNvGrpSpPr/>
          <p:nvPr/>
        </p:nvGrpSpPr>
        <p:grpSpPr>
          <a:xfrm>
            <a:off x="6851983" y="2161015"/>
            <a:ext cx="4621765" cy="849594"/>
            <a:chOff x="718457" y="2123591"/>
            <a:chExt cx="2710543" cy="468000"/>
          </a:xfrm>
        </p:grpSpPr>
        <p:grpSp>
          <p:nvGrpSpPr>
            <p:cNvPr id="18" name="Group 17">
              <a:extLst>
                <a:ext uri="{FF2B5EF4-FFF2-40B4-BE49-F238E27FC236}">
                  <a16:creationId xmlns:a16="http://schemas.microsoft.com/office/drawing/2014/main" id="{023CA813-63DA-4A16-AB58-F4D81D9BCCEF}"/>
                </a:ext>
              </a:extLst>
            </p:cNvPr>
            <p:cNvGrpSpPr/>
            <p:nvPr/>
          </p:nvGrpSpPr>
          <p:grpSpPr>
            <a:xfrm>
              <a:off x="718457" y="2123591"/>
              <a:ext cx="2710543" cy="468000"/>
              <a:chOff x="718457" y="2123591"/>
              <a:chExt cx="2710543" cy="468000"/>
            </a:xfrm>
          </p:grpSpPr>
          <p:grpSp>
            <p:nvGrpSpPr>
              <p:cNvPr id="20" name="Group 19">
                <a:extLst>
                  <a:ext uri="{FF2B5EF4-FFF2-40B4-BE49-F238E27FC236}">
                    <a16:creationId xmlns:a16="http://schemas.microsoft.com/office/drawing/2014/main" id="{D88D840C-36E3-4C7D-AD65-F578059CC3BB}"/>
                  </a:ext>
                </a:extLst>
              </p:cNvPr>
              <p:cNvGrpSpPr/>
              <p:nvPr/>
            </p:nvGrpSpPr>
            <p:grpSpPr>
              <a:xfrm>
                <a:off x="718457" y="2123591"/>
                <a:ext cx="2710543" cy="468000"/>
                <a:chOff x="718457" y="2123591"/>
                <a:chExt cx="2710543" cy="468000"/>
              </a:xfrm>
            </p:grpSpPr>
            <p:sp>
              <p:nvSpPr>
                <p:cNvPr id="22" name="Rectangle: Rounded Corners 21">
                  <a:extLst>
                    <a:ext uri="{FF2B5EF4-FFF2-40B4-BE49-F238E27FC236}">
                      <a16:creationId xmlns:a16="http://schemas.microsoft.com/office/drawing/2014/main" id="{B8452102-0B04-4063-B507-F6EC8E65655A}"/>
                    </a:ext>
                  </a:extLst>
                </p:cNvPr>
                <p:cNvSpPr/>
                <p:nvPr/>
              </p:nvSpPr>
              <p:spPr>
                <a:xfrm>
                  <a:off x="1025941" y="2156249"/>
                  <a:ext cx="2403059" cy="415994"/>
                </a:xfrm>
                <a:prstGeom prst="roundRect">
                  <a:avLst>
                    <a:gd name="adj" fmla="val 45452"/>
                  </a:avLst>
                </a:prstGeom>
                <a:solidFill>
                  <a:srgbClr val="DBE9AE"/>
                </a:solidFill>
                <a:ln>
                  <a:solidFill>
                    <a:srgbClr val="DBE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latin typeface="+mj-lt"/>
                  </a:endParaRPr>
                </a:p>
              </p:txBody>
            </p:sp>
            <p:sp>
              <p:nvSpPr>
                <p:cNvPr id="23" name="Oval 22">
                  <a:extLst>
                    <a:ext uri="{FF2B5EF4-FFF2-40B4-BE49-F238E27FC236}">
                      <a16:creationId xmlns:a16="http://schemas.microsoft.com/office/drawing/2014/main" id="{650C7D57-3E71-4238-B2EB-2E499C157223}"/>
                    </a:ext>
                  </a:extLst>
                </p:cNvPr>
                <p:cNvSpPr/>
                <p:nvPr/>
              </p:nvSpPr>
              <p:spPr>
                <a:xfrm>
                  <a:off x="718457" y="2123591"/>
                  <a:ext cx="468000" cy="468000"/>
                </a:xfrm>
                <a:prstGeom prst="ellipse">
                  <a:avLst/>
                </a:prstGeom>
                <a:solidFill>
                  <a:srgbClr val="72B451"/>
                </a:solidFill>
                <a:ln>
                  <a:solidFill>
                    <a:srgbClr val="72B45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grpSp>
          <p:sp>
            <p:nvSpPr>
              <p:cNvPr id="21" name="Rectangle 20">
                <a:extLst>
                  <a:ext uri="{FF2B5EF4-FFF2-40B4-BE49-F238E27FC236}">
                    <a16:creationId xmlns:a16="http://schemas.microsoft.com/office/drawing/2014/main" id="{9DE246E4-5F00-4FA0-B318-CDF72C4B8DD3}"/>
                  </a:ext>
                </a:extLst>
              </p:cNvPr>
              <p:cNvSpPr/>
              <p:nvPr/>
            </p:nvSpPr>
            <p:spPr>
              <a:xfrm>
                <a:off x="1140417" y="2207672"/>
                <a:ext cx="2288583" cy="288217"/>
              </a:xfrm>
              <a:prstGeom prst="rect">
                <a:avLst/>
              </a:prstGeom>
            </p:spPr>
            <p:txBody>
              <a:bodyPr wrap="square">
                <a:spAutoFit/>
              </a:bodyPr>
              <a:lstStyle/>
              <a:p>
                <a:pPr algn="ctr"/>
                <a:r>
                  <a:rPr lang="vi-VN" sz="2800" dirty="0">
                    <a:latin typeface="+mj-lt"/>
                  </a:rPr>
                  <a:t>Tên nước, thủ đô, lá cờ</a:t>
                </a:r>
              </a:p>
            </p:txBody>
          </p:sp>
        </p:grpSp>
        <p:sp>
          <p:nvSpPr>
            <p:cNvPr id="19" name="Rectangle 18">
              <a:extLst>
                <a:ext uri="{FF2B5EF4-FFF2-40B4-BE49-F238E27FC236}">
                  <a16:creationId xmlns:a16="http://schemas.microsoft.com/office/drawing/2014/main" id="{D45E152F-D791-4DED-98E6-D6E5991C5A86}"/>
                </a:ext>
              </a:extLst>
            </p:cNvPr>
            <p:cNvSpPr/>
            <p:nvPr/>
          </p:nvSpPr>
          <p:spPr>
            <a:xfrm>
              <a:off x="785833" y="2142928"/>
              <a:ext cx="253080" cy="356032"/>
            </a:xfrm>
            <a:prstGeom prst="rect">
              <a:avLst/>
            </a:prstGeom>
          </p:spPr>
          <p:txBody>
            <a:bodyPr wrap="none">
              <a:spAutoFit/>
            </a:bodyPr>
            <a:lstStyle/>
            <a:p>
              <a:r>
                <a:rPr lang="en-US" sz="3600" dirty="0">
                  <a:latin typeface="+mj-lt"/>
                </a:rPr>
                <a:t>2</a:t>
              </a:r>
              <a:endParaRPr lang="vi-VN" sz="3600" dirty="0">
                <a:latin typeface="+mj-lt"/>
              </a:endParaRPr>
            </a:p>
          </p:txBody>
        </p:sp>
      </p:grpSp>
      <p:grpSp>
        <p:nvGrpSpPr>
          <p:cNvPr id="24" name="Group 23">
            <a:extLst>
              <a:ext uri="{FF2B5EF4-FFF2-40B4-BE49-F238E27FC236}">
                <a16:creationId xmlns:a16="http://schemas.microsoft.com/office/drawing/2014/main" id="{205C86C7-5466-4FDF-83CD-970FB0D44A6B}"/>
              </a:ext>
            </a:extLst>
          </p:cNvPr>
          <p:cNvGrpSpPr/>
          <p:nvPr/>
        </p:nvGrpSpPr>
        <p:grpSpPr>
          <a:xfrm>
            <a:off x="1870933" y="3422842"/>
            <a:ext cx="4621765" cy="849594"/>
            <a:chOff x="718457" y="2123591"/>
            <a:chExt cx="2710543" cy="468000"/>
          </a:xfrm>
        </p:grpSpPr>
        <p:grpSp>
          <p:nvGrpSpPr>
            <p:cNvPr id="25" name="Group 24">
              <a:extLst>
                <a:ext uri="{FF2B5EF4-FFF2-40B4-BE49-F238E27FC236}">
                  <a16:creationId xmlns:a16="http://schemas.microsoft.com/office/drawing/2014/main" id="{FA2D484C-534F-4725-BDBA-F9F45758A325}"/>
                </a:ext>
              </a:extLst>
            </p:cNvPr>
            <p:cNvGrpSpPr/>
            <p:nvPr/>
          </p:nvGrpSpPr>
          <p:grpSpPr>
            <a:xfrm>
              <a:off x="718457" y="2123591"/>
              <a:ext cx="2710543" cy="468000"/>
              <a:chOff x="718457" y="2123591"/>
              <a:chExt cx="2710543" cy="468000"/>
            </a:xfrm>
          </p:grpSpPr>
          <p:grpSp>
            <p:nvGrpSpPr>
              <p:cNvPr id="27" name="Group 26">
                <a:extLst>
                  <a:ext uri="{FF2B5EF4-FFF2-40B4-BE49-F238E27FC236}">
                    <a16:creationId xmlns:a16="http://schemas.microsoft.com/office/drawing/2014/main" id="{5BA78938-3E79-42BA-9738-1E1221C50822}"/>
                  </a:ext>
                </a:extLst>
              </p:cNvPr>
              <p:cNvGrpSpPr/>
              <p:nvPr/>
            </p:nvGrpSpPr>
            <p:grpSpPr>
              <a:xfrm>
                <a:off x="718457" y="2123591"/>
                <a:ext cx="2710543" cy="468000"/>
                <a:chOff x="718457" y="2123591"/>
                <a:chExt cx="2710543" cy="468000"/>
              </a:xfrm>
            </p:grpSpPr>
            <p:sp>
              <p:nvSpPr>
                <p:cNvPr id="29" name="Rectangle: Rounded Corners 28">
                  <a:extLst>
                    <a:ext uri="{FF2B5EF4-FFF2-40B4-BE49-F238E27FC236}">
                      <a16:creationId xmlns:a16="http://schemas.microsoft.com/office/drawing/2014/main" id="{BF4E1FAE-55A0-408E-842B-D23825A18552}"/>
                    </a:ext>
                  </a:extLst>
                </p:cNvPr>
                <p:cNvSpPr/>
                <p:nvPr/>
              </p:nvSpPr>
              <p:spPr>
                <a:xfrm>
                  <a:off x="1025941" y="2156249"/>
                  <a:ext cx="2403059" cy="415994"/>
                </a:xfrm>
                <a:prstGeom prst="roundRect">
                  <a:avLst>
                    <a:gd name="adj" fmla="val 45452"/>
                  </a:avLst>
                </a:prstGeom>
                <a:solidFill>
                  <a:srgbClr val="F6D5A8"/>
                </a:solidFill>
                <a:ln>
                  <a:solidFill>
                    <a:srgbClr val="F6D5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latin typeface="+mj-lt"/>
                  </a:endParaRPr>
                </a:p>
              </p:txBody>
            </p:sp>
            <p:sp>
              <p:nvSpPr>
                <p:cNvPr id="30" name="Oval 29">
                  <a:extLst>
                    <a:ext uri="{FF2B5EF4-FFF2-40B4-BE49-F238E27FC236}">
                      <a16:creationId xmlns:a16="http://schemas.microsoft.com/office/drawing/2014/main" id="{AE48B713-7CDA-46C0-B0BF-CDEEED886820}"/>
                    </a:ext>
                  </a:extLst>
                </p:cNvPr>
                <p:cNvSpPr/>
                <p:nvPr/>
              </p:nvSpPr>
              <p:spPr>
                <a:xfrm>
                  <a:off x="718457" y="2123591"/>
                  <a:ext cx="468000" cy="468000"/>
                </a:xfrm>
                <a:prstGeom prst="ellipse">
                  <a:avLst/>
                </a:prstGeom>
                <a:solidFill>
                  <a:srgbClr val="F45A21"/>
                </a:solidFill>
                <a:ln>
                  <a:solidFill>
                    <a:srgbClr val="F45A2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solidFill>
                      <a:schemeClr val="tx1"/>
                    </a:solidFill>
                    <a:latin typeface="+mj-lt"/>
                  </a:endParaRPr>
                </a:p>
              </p:txBody>
            </p:sp>
          </p:grpSp>
          <p:sp>
            <p:nvSpPr>
              <p:cNvPr id="28" name="Rectangle 27">
                <a:extLst>
                  <a:ext uri="{FF2B5EF4-FFF2-40B4-BE49-F238E27FC236}">
                    <a16:creationId xmlns:a16="http://schemas.microsoft.com/office/drawing/2014/main" id="{C900D572-276B-47A2-9080-4F7679E7FB77}"/>
                  </a:ext>
                </a:extLst>
              </p:cNvPr>
              <p:cNvSpPr/>
              <p:nvPr/>
            </p:nvSpPr>
            <p:spPr>
              <a:xfrm>
                <a:off x="1140417" y="2207672"/>
                <a:ext cx="2288583" cy="288217"/>
              </a:xfrm>
              <a:prstGeom prst="rect">
                <a:avLst/>
              </a:prstGeom>
            </p:spPr>
            <p:txBody>
              <a:bodyPr wrap="square">
                <a:spAutoFit/>
              </a:bodyPr>
              <a:lstStyle/>
              <a:p>
                <a:pPr algn="ctr"/>
                <a:r>
                  <a:rPr lang="vi-VN" sz="2800" dirty="0">
                    <a:latin typeface="+mj-lt"/>
                  </a:rPr>
                  <a:t>Những người anh hùng</a:t>
                </a:r>
              </a:p>
            </p:txBody>
          </p:sp>
        </p:grpSp>
        <p:sp>
          <p:nvSpPr>
            <p:cNvPr id="26" name="Rectangle 25">
              <a:extLst>
                <a:ext uri="{FF2B5EF4-FFF2-40B4-BE49-F238E27FC236}">
                  <a16:creationId xmlns:a16="http://schemas.microsoft.com/office/drawing/2014/main" id="{74E34EF7-3056-4065-966E-F0673E2E7CD0}"/>
                </a:ext>
              </a:extLst>
            </p:cNvPr>
            <p:cNvSpPr/>
            <p:nvPr/>
          </p:nvSpPr>
          <p:spPr>
            <a:xfrm>
              <a:off x="785833" y="2142928"/>
              <a:ext cx="253080" cy="356032"/>
            </a:xfrm>
            <a:prstGeom prst="rect">
              <a:avLst/>
            </a:prstGeom>
          </p:spPr>
          <p:txBody>
            <a:bodyPr wrap="none">
              <a:spAutoFit/>
            </a:bodyPr>
            <a:lstStyle/>
            <a:p>
              <a:r>
                <a:rPr lang="en-US" sz="3600" dirty="0">
                  <a:latin typeface="+mj-lt"/>
                </a:rPr>
                <a:t>3</a:t>
              </a:r>
              <a:endParaRPr lang="vi-VN" sz="3600" dirty="0">
                <a:latin typeface="+mj-lt"/>
              </a:endParaRPr>
            </a:p>
          </p:txBody>
        </p:sp>
      </p:grpSp>
      <p:grpSp>
        <p:nvGrpSpPr>
          <p:cNvPr id="31" name="Group 30">
            <a:extLst>
              <a:ext uri="{FF2B5EF4-FFF2-40B4-BE49-F238E27FC236}">
                <a16:creationId xmlns:a16="http://schemas.microsoft.com/office/drawing/2014/main" id="{A7ADF767-31E5-41FC-BAA5-DB87536E917A}"/>
              </a:ext>
            </a:extLst>
          </p:cNvPr>
          <p:cNvGrpSpPr/>
          <p:nvPr/>
        </p:nvGrpSpPr>
        <p:grpSpPr>
          <a:xfrm>
            <a:off x="6851983" y="3171780"/>
            <a:ext cx="4854814" cy="849594"/>
            <a:chOff x="718457" y="2123591"/>
            <a:chExt cx="2767398" cy="468000"/>
          </a:xfrm>
        </p:grpSpPr>
        <p:grpSp>
          <p:nvGrpSpPr>
            <p:cNvPr id="32" name="Group 31">
              <a:extLst>
                <a:ext uri="{FF2B5EF4-FFF2-40B4-BE49-F238E27FC236}">
                  <a16:creationId xmlns:a16="http://schemas.microsoft.com/office/drawing/2014/main" id="{20DA8ECB-2545-4EF2-B9D4-6213BC49DA2D}"/>
                </a:ext>
              </a:extLst>
            </p:cNvPr>
            <p:cNvGrpSpPr/>
            <p:nvPr/>
          </p:nvGrpSpPr>
          <p:grpSpPr>
            <a:xfrm>
              <a:off x="718457" y="2123591"/>
              <a:ext cx="2767398" cy="468000"/>
              <a:chOff x="718457" y="2123591"/>
              <a:chExt cx="2767398" cy="468000"/>
            </a:xfrm>
          </p:grpSpPr>
          <p:grpSp>
            <p:nvGrpSpPr>
              <p:cNvPr id="34" name="Group 33">
                <a:extLst>
                  <a:ext uri="{FF2B5EF4-FFF2-40B4-BE49-F238E27FC236}">
                    <a16:creationId xmlns:a16="http://schemas.microsoft.com/office/drawing/2014/main" id="{293D109C-E352-4178-A040-C31B870823E2}"/>
                  </a:ext>
                </a:extLst>
              </p:cNvPr>
              <p:cNvGrpSpPr/>
              <p:nvPr/>
            </p:nvGrpSpPr>
            <p:grpSpPr>
              <a:xfrm>
                <a:off x="718457" y="2123591"/>
                <a:ext cx="2710543" cy="468000"/>
                <a:chOff x="718457" y="2123591"/>
                <a:chExt cx="2710543" cy="468000"/>
              </a:xfrm>
            </p:grpSpPr>
            <p:sp>
              <p:nvSpPr>
                <p:cNvPr id="36" name="Rectangle: Rounded Corners 35">
                  <a:extLst>
                    <a:ext uri="{FF2B5EF4-FFF2-40B4-BE49-F238E27FC236}">
                      <a16:creationId xmlns:a16="http://schemas.microsoft.com/office/drawing/2014/main" id="{51663FD0-1165-40D5-B8CF-7C23ADBA33D3}"/>
                    </a:ext>
                  </a:extLst>
                </p:cNvPr>
                <p:cNvSpPr/>
                <p:nvPr/>
              </p:nvSpPr>
              <p:spPr>
                <a:xfrm>
                  <a:off x="1025941" y="2156249"/>
                  <a:ext cx="2403059" cy="415994"/>
                </a:xfrm>
                <a:prstGeom prst="roundRect">
                  <a:avLst>
                    <a:gd name="adj" fmla="val 45452"/>
                  </a:avLst>
                </a:prstGeom>
                <a:solidFill>
                  <a:srgbClr val="AEE2FA"/>
                </a:solidFill>
                <a:ln>
                  <a:solidFill>
                    <a:srgbClr val="AEE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latin typeface="+mj-lt"/>
                  </a:endParaRPr>
                </a:p>
              </p:txBody>
            </p:sp>
            <p:sp>
              <p:nvSpPr>
                <p:cNvPr id="37" name="Oval 36">
                  <a:extLst>
                    <a:ext uri="{FF2B5EF4-FFF2-40B4-BE49-F238E27FC236}">
                      <a16:creationId xmlns:a16="http://schemas.microsoft.com/office/drawing/2014/main" id="{061E9687-1C13-4894-B249-1C0E7A76369F}"/>
                    </a:ext>
                  </a:extLst>
                </p:cNvPr>
                <p:cNvSpPr/>
                <p:nvPr/>
              </p:nvSpPr>
              <p:spPr>
                <a:xfrm>
                  <a:off x="718457" y="2123591"/>
                  <a:ext cx="468000" cy="468000"/>
                </a:xfrm>
                <a:prstGeom prst="ellipse">
                  <a:avLst/>
                </a:prstGeom>
                <a:solidFill>
                  <a:srgbClr val="07A7AF"/>
                </a:solidFill>
                <a:ln>
                  <a:solidFill>
                    <a:srgbClr val="07A7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grpSp>
          <p:sp>
            <p:nvSpPr>
              <p:cNvPr id="35" name="Rectangle 34">
                <a:extLst>
                  <a:ext uri="{FF2B5EF4-FFF2-40B4-BE49-F238E27FC236}">
                    <a16:creationId xmlns:a16="http://schemas.microsoft.com/office/drawing/2014/main" id="{0E00EA48-29B0-4C7F-BA60-FAC9D4F9F24E}"/>
                  </a:ext>
                </a:extLst>
              </p:cNvPr>
              <p:cNvSpPr/>
              <p:nvPr/>
            </p:nvSpPr>
            <p:spPr>
              <a:xfrm>
                <a:off x="1096873" y="2207672"/>
                <a:ext cx="2388982" cy="288217"/>
              </a:xfrm>
              <a:prstGeom prst="rect">
                <a:avLst/>
              </a:prstGeom>
            </p:spPr>
            <p:txBody>
              <a:bodyPr wrap="square">
                <a:spAutoFit/>
              </a:bodyPr>
              <a:lstStyle/>
              <a:p>
                <a:pPr algn="ctr"/>
                <a:r>
                  <a:rPr lang="vi-VN" sz="2800" dirty="0">
                    <a:latin typeface="+mj-lt"/>
                  </a:rPr>
                  <a:t>Trang phục truyền thống</a:t>
                </a:r>
              </a:p>
            </p:txBody>
          </p:sp>
        </p:grpSp>
        <p:sp>
          <p:nvSpPr>
            <p:cNvPr id="33" name="Rectangle 32">
              <a:extLst>
                <a:ext uri="{FF2B5EF4-FFF2-40B4-BE49-F238E27FC236}">
                  <a16:creationId xmlns:a16="http://schemas.microsoft.com/office/drawing/2014/main" id="{1B35B587-C467-4A29-B114-912405F27513}"/>
                </a:ext>
              </a:extLst>
            </p:cNvPr>
            <p:cNvSpPr/>
            <p:nvPr/>
          </p:nvSpPr>
          <p:spPr>
            <a:xfrm>
              <a:off x="785833" y="2142928"/>
              <a:ext cx="253080" cy="356032"/>
            </a:xfrm>
            <a:prstGeom prst="rect">
              <a:avLst/>
            </a:prstGeom>
          </p:spPr>
          <p:txBody>
            <a:bodyPr wrap="none">
              <a:spAutoFit/>
            </a:bodyPr>
            <a:lstStyle/>
            <a:p>
              <a:r>
                <a:rPr lang="en-US" sz="3600" dirty="0">
                  <a:latin typeface="+mj-lt"/>
                </a:rPr>
                <a:t>4</a:t>
              </a:r>
              <a:endParaRPr lang="vi-VN" sz="3600" dirty="0">
                <a:latin typeface="+mj-lt"/>
              </a:endParaRPr>
            </a:p>
          </p:txBody>
        </p:sp>
      </p:grpSp>
    </p:spTree>
    <p:custDataLst>
      <p:tags r:id="rId1"/>
    </p:custDataLst>
    <p:extLst>
      <p:ext uri="{BB962C8B-B14F-4D97-AF65-F5344CB8AC3E}">
        <p14:creationId xmlns:p14="http://schemas.microsoft.com/office/powerpoint/2010/main" val="322191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FDFFC2A-BB37-4A47-A430-56EEB47D1A7C}"/>
              </a:ext>
            </a:extLst>
          </p:cNvPr>
          <p:cNvGrpSpPr/>
          <p:nvPr/>
        </p:nvGrpSpPr>
        <p:grpSpPr>
          <a:xfrm>
            <a:off x="330715" y="230473"/>
            <a:ext cx="7722375" cy="6187461"/>
            <a:chOff x="465534" y="656341"/>
            <a:chExt cx="7722375" cy="6187461"/>
          </a:xfrm>
        </p:grpSpPr>
        <p:sp>
          <p:nvSpPr>
            <p:cNvPr id="8" name="TextBox 7">
              <a:extLst>
                <a:ext uri="{FF2B5EF4-FFF2-40B4-BE49-F238E27FC236}">
                  <a16:creationId xmlns:a16="http://schemas.microsoft.com/office/drawing/2014/main" id="{743BBF73-E167-43BE-AB35-7D8A47D2C218}"/>
                </a:ext>
              </a:extLst>
            </p:cNvPr>
            <p:cNvSpPr txBox="1"/>
            <p:nvPr/>
          </p:nvSpPr>
          <p:spPr>
            <a:xfrm>
              <a:off x="465534" y="1211491"/>
              <a:ext cx="7722375" cy="5632311"/>
            </a:xfrm>
            <a:prstGeom prst="rect">
              <a:avLst/>
            </a:prstGeom>
            <a:noFill/>
          </p:spPr>
          <p:txBody>
            <a:bodyPr wrap="square">
              <a:spAutoFit/>
            </a:bodyPr>
            <a:lstStyle/>
            <a:p>
              <a:pPr algn="just"/>
              <a:r>
                <a:rPr lang="en-US" sz="2400" dirty="0">
                  <a:latin typeface="Arial" panose="020B0604020202020204" pitchFamily="34" charset="0"/>
                  <a:cs typeface="Arial" panose="020B0604020202020204" pitchFamily="34" charset="0"/>
                </a:rPr>
                <a:t>	</a:t>
              </a:r>
              <a:r>
                <a:rPr lang="en-US" sz="2400" dirty="0" err="1">
                  <a:solidFill>
                    <a:srgbClr val="0070C0"/>
                  </a:solidFill>
                  <a:cs typeface="Arial" panose="020B0604020202020204" pitchFamily="34" charset="0"/>
                </a:rPr>
                <a:t>Việt</a:t>
              </a:r>
              <a:r>
                <a:rPr lang="en-US" sz="2400" dirty="0">
                  <a:solidFill>
                    <a:srgbClr val="0070C0"/>
                  </a:solidFill>
                  <a:cs typeface="Arial" panose="020B0604020202020204" pitchFamily="34" charset="0"/>
                </a:rPr>
                <a:t> Nam </a:t>
              </a:r>
              <a:r>
                <a:rPr lang="en-US" sz="2400" dirty="0" err="1">
                  <a:solidFill>
                    <a:srgbClr val="0070C0"/>
                  </a:solidFill>
                  <a:cs typeface="Arial" panose="020B0604020202020204" pitchFamily="34" charset="0"/>
                </a:rPr>
                <a:t>là</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đất</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nước</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tươi</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đẹp</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của</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chúng</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mình</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Thủ</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đô</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nước</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mình</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là</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Hà</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Nội</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Lá</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cờ</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Tổ</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quốc</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mình</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hình</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chữ</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nhật</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nền</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đỏ</a:t>
              </a:r>
              <a:r>
                <a:rPr lang="en-US" sz="2400" dirty="0">
                  <a:solidFill>
                    <a:srgbClr val="0070C0"/>
                  </a:solidFill>
                  <a:cs typeface="Arial" panose="020B0604020202020204" pitchFamily="34" charset="0"/>
                </a:rPr>
                <a:t>, ở </a:t>
              </a:r>
              <a:r>
                <a:rPr lang="en-US" sz="2400" dirty="0" err="1">
                  <a:solidFill>
                    <a:srgbClr val="0070C0"/>
                  </a:solidFill>
                  <a:cs typeface="Arial" panose="020B0604020202020204" pitchFamily="34" charset="0"/>
                </a:rPr>
                <a:t>giữa</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có</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ngôi</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sao</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vàng</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năm</a:t>
              </a:r>
              <a:r>
                <a:rPr lang="en-US" sz="2400" dirty="0">
                  <a:solidFill>
                    <a:srgbClr val="0070C0"/>
                  </a:solidFill>
                  <a:cs typeface="Arial" panose="020B0604020202020204" pitchFamily="34" charset="0"/>
                </a:rPr>
                <a:t> </a:t>
              </a:r>
              <a:r>
                <a:rPr lang="en-US" sz="2400" dirty="0" err="1">
                  <a:solidFill>
                    <a:srgbClr val="0070C0"/>
                  </a:solidFill>
                  <a:cs typeface="Arial" panose="020B0604020202020204" pitchFamily="34" charset="0"/>
                </a:rPr>
                <a:t>cánh</a:t>
              </a:r>
              <a:r>
                <a:rPr lang="en-US" sz="2400" dirty="0">
                  <a:solidFill>
                    <a:srgbClr val="0070C0"/>
                  </a:solidFill>
                  <a:cs typeface="Arial" panose="020B0604020202020204" pitchFamily="34" charset="0"/>
                </a:rPr>
                <a:t>.</a:t>
              </a:r>
            </a:p>
            <a:p>
              <a:pPr algn="just"/>
              <a:r>
                <a:rPr lang="en-US" sz="2400" dirty="0">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Việt</a:t>
              </a:r>
              <a:r>
                <a:rPr lang="en-US" sz="2400" dirty="0">
                  <a:solidFill>
                    <a:srgbClr val="7030A0"/>
                  </a:solidFill>
                  <a:ea typeface="Arial-Rounded" panose="020B0500000000000000" pitchFamily="34" charset="0"/>
                  <a:cs typeface="Arial" panose="020B0604020202020204" pitchFamily="34" charset="0"/>
                </a:rPr>
                <a:t> Nam </a:t>
              </a:r>
              <a:r>
                <a:rPr lang="en-US" sz="2400" dirty="0" err="1">
                  <a:solidFill>
                    <a:srgbClr val="7030A0"/>
                  </a:solidFill>
                  <a:ea typeface="Arial-Rounded" panose="020B0500000000000000" pitchFamily="34" charset="0"/>
                  <a:cs typeface="Arial" panose="020B0604020202020204" pitchFamily="34" charset="0"/>
                </a:rPr>
                <a:t>có</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những</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vị</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anh</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hùng</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có</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công</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với</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đất</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nước</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như</a:t>
              </a:r>
              <a:r>
                <a:rPr lang="en-US" sz="2400" dirty="0">
                  <a:solidFill>
                    <a:srgbClr val="7030A0"/>
                  </a:solidFill>
                  <a:ea typeface="Arial-Rounded" panose="020B0500000000000000" pitchFamily="34" charset="0"/>
                  <a:cs typeface="Arial" panose="020B0604020202020204" pitchFamily="34" charset="0"/>
                </a:rPr>
                <a:t> Hai </a:t>
              </a:r>
              <a:r>
                <a:rPr lang="en-US" sz="2400" dirty="0" err="1">
                  <a:solidFill>
                    <a:srgbClr val="7030A0"/>
                  </a:solidFill>
                  <a:ea typeface="Arial-Rounded" panose="020B0500000000000000" pitchFamily="34" charset="0"/>
                  <a:cs typeface="Arial" panose="020B0604020202020204" pitchFamily="34" charset="0"/>
                </a:rPr>
                <a:t>Bà</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Trưng</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Bà</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Triệu</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Trần</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Hưng</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Đạo</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Quang</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Trung</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Hồ</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Chí</a:t>
              </a:r>
              <a:r>
                <a:rPr lang="en-US" sz="2400" dirty="0">
                  <a:solidFill>
                    <a:srgbClr val="7030A0"/>
                  </a:solidFill>
                  <a:ea typeface="Arial-Rounded" panose="020B0500000000000000" pitchFamily="34" charset="0"/>
                  <a:cs typeface="Arial" panose="020B0604020202020204" pitchFamily="34" charset="0"/>
                </a:rPr>
                <a:t> Minh,… </a:t>
              </a:r>
              <a:r>
                <a:rPr lang="en-US" sz="2400" dirty="0" err="1">
                  <a:solidFill>
                    <a:srgbClr val="7030A0"/>
                  </a:solidFill>
                  <a:ea typeface="Arial-Rounded" panose="020B0500000000000000" pitchFamily="34" charset="0"/>
                  <a:cs typeface="Arial" panose="020B0604020202020204" pitchFamily="34" charset="0"/>
                </a:rPr>
                <a:t>Những</a:t>
              </a:r>
              <a:r>
                <a:rPr lang="en-US" sz="2400" dirty="0">
                  <a:solidFill>
                    <a:srgbClr val="7030A0"/>
                  </a:solidFill>
                  <a:ea typeface="Arial-Rounded" panose="020B0500000000000000" pitchFamily="34" charset="0"/>
                  <a:cs typeface="Arial" panose="020B0604020202020204" pitchFamily="34" charset="0"/>
                </a:rPr>
                <a:t> con </a:t>
              </a:r>
              <a:r>
                <a:rPr lang="en-US" sz="2400" dirty="0" err="1">
                  <a:solidFill>
                    <a:srgbClr val="7030A0"/>
                  </a:solidFill>
                  <a:ea typeface="Arial-Rounded" panose="020B0500000000000000" pitchFamily="34" charset="0"/>
                  <a:cs typeface="Arial" panose="020B0604020202020204" pitchFamily="34" charset="0"/>
                </a:rPr>
                <a:t>người</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ấy</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đã</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làm</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rạng</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danh</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lịch</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sử</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nước</a:t>
              </a:r>
              <a:r>
                <a:rPr lang="en-US" sz="2400" dirty="0">
                  <a:solidFill>
                    <a:srgbClr val="7030A0"/>
                  </a:solidFill>
                  <a:ea typeface="Arial-Rounded" panose="020B0500000000000000" pitchFamily="34" charset="0"/>
                  <a:cs typeface="Arial" panose="020B0604020202020204" pitchFamily="34" charset="0"/>
                </a:rPr>
                <a:t> </a:t>
              </a:r>
              <a:r>
                <a:rPr lang="en-US" sz="2400" dirty="0" err="1">
                  <a:solidFill>
                    <a:srgbClr val="7030A0"/>
                  </a:solidFill>
                  <a:ea typeface="Arial-Rounded" panose="020B0500000000000000" pitchFamily="34" charset="0"/>
                  <a:cs typeface="Arial" panose="020B0604020202020204" pitchFamily="34" charset="0"/>
                </a:rPr>
                <a:t>nhà</a:t>
              </a:r>
              <a:r>
                <a:rPr lang="en-US" sz="2400" dirty="0">
                  <a:solidFill>
                    <a:srgbClr val="7030A0"/>
                  </a:solidFill>
                  <a:ea typeface="Arial-Rounded" panose="020B0500000000000000" pitchFamily="34" charset="0"/>
                  <a:cs typeface="Arial" panose="020B0604020202020204" pitchFamily="34" charset="0"/>
                </a:rPr>
                <a:t>.</a:t>
              </a:r>
            </a:p>
            <a:p>
              <a:pPr algn="just"/>
              <a:r>
                <a:rPr lang="en-US" sz="2400" dirty="0">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Đất</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nước</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mình</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có</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ba</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miền</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Bắc</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Trung</a:t>
              </a:r>
              <a:r>
                <a:rPr lang="en-US" sz="2400" dirty="0">
                  <a:solidFill>
                    <a:srgbClr val="C00000"/>
                  </a:solidFill>
                  <a:ea typeface="Arial-Rounded" panose="020B0500000000000000" pitchFamily="34" charset="0"/>
                  <a:cs typeface="Arial" panose="020B0604020202020204" pitchFamily="34" charset="0"/>
                </a:rPr>
                <a:t>, Nam </a:t>
              </a:r>
              <a:r>
                <a:rPr lang="en-US" sz="2400" dirty="0" err="1">
                  <a:solidFill>
                    <a:srgbClr val="C00000"/>
                  </a:solidFill>
                  <a:ea typeface="Arial-Rounded" panose="020B0500000000000000" pitchFamily="34" charset="0"/>
                  <a:cs typeface="Arial" panose="020B0604020202020204" pitchFamily="34" charset="0"/>
                </a:rPr>
                <a:t>với</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khí</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hậu</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khác</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nhau</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Miền</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Bắc</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và</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miền</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Trung</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một</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năm</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có</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bốn</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mùa</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xuân</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hạ</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thu</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đông</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Miền</a:t>
              </a:r>
              <a:r>
                <a:rPr lang="en-US" sz="2400" dirty="0">
                  <a:solidFill>
                    <a:srgbClr val="C00000"/>
                  </a:solidFill>
                  <a:ea typeface="Arial-Rounded" panose="020B0500000000000000" pitchFamily="34" charset="0"/>
                  <a:cs typeface="Arial" panose="020B0604020202020204" pitchFamily="34" charset="0"/>
                </a:rPr>
                <a:t> Nam </a:t>
              </a:r>
              <a:r>
                <a:rPr lang="en-US" sz="2400" dirty="0" err="1">
                  <a:solidFill>
                    <a:srgbClr val="C00000"/>
                  </a:solidFill>
                  <a:ea typeface="Arial-Rounded" panose="020B0500000000000000" pitchFamily="34" charset="0"/>
                  <a:cs typeface="Arial" panose="020B0604020202020204" pitchFamily="34" charset="0"/>
                </a:rPr>
                <a:t>có</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hai</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mùa</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mùa</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mưa</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và</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mùa</a:t>
              </a:r>
              <a:r>
                <a:rPr lang="en-US" sz="2400" dirty="0">
                  <a:solidFill>
                    <a:srgbClr val="C00000"/>
                  </a:solidFill>
                  <a:ea typeface="Arial-Rounded" panose="020B0500000000000000" pitchFamily="34" charset="0"/>
                  <a:cs typeface="Arial" panose="020B0604020202020204" pitchFamily="34" charset="0"/>
                </a:rPr>
                <a:t> </a:t>
              </a:r>
              <a:r>
                <a:rPr lang="en-US" sz="2400" dirty="0" err="1">
                  <a:solidFill>
                    <a:srgbClr val="C00000"/>
                  </a:solidFill>
                  <a:ea typeface="Arial-Rounded" panose="020B0500000000000000" pitchFamily="34" charset="0"/>
                  <a:cs typeface="Arial" panose="020B0604020202020204" pitchFamily="34" charset="0"/>
                </a:rPr>
                <a:t>khô</a:t>
              </a:r>
              <a:r>
                <a:rPr lang="en-US" sz="2400" dirty="0">
                  <a:solidFill>
                    <a:srgbClr val="C00000"/>
                  </a:solidFill>
                  <a:ea typeface="Arial-Rounded" panose="020B0500000000000000" pitchFamily="34" charset="0"/>
                  <a:cs typeface="Arial" panose="020B0604020202020204" pitchFamily="34" charset="0"/>
                </a:rPr>
                <a:t>.</a:t>
              </a:r>
            </a:p>
            <a:p>
              <a:pPr algn="just"/>
              <a:r>
                <a:rPr lang="en-US" sz="2400" dirty="0">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Trang</a:t>
              </a:r>
              <a:r>
                <a:rPr lang="en-US" sz="2400" dirty="0">
                  <a:solidFill>
                    <a:srgbClr val="00B050"/>
                  </a:solidFill>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phục</a:t>
              </a:r>
              <a:r>
                <a:rPr lang="en-US" sz="2400" dirty="0">
                  <a:solidFill>
                    <a:srgbClr val="00B050"/>
                  </a:solidFill>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truyền</a:t>
              </a:r>
              <a:r>
                <a:rPr lang="en-US" sz="2400" dirty="0">
                  <a:solidFill>
                    <a:srgbClr val="00B050"/>
                  </a:solidFill>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thống</a:t>
              </a:r>
              <a:r>
                <a:rPr lang="en-US" sz="2400" dirty="0">
                  <a:solidFill>
                    <a:srgbClr val="00B050"/>
                  </a:solidFill>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của</a:t>
              </a:r>
              <a:r>
                <a:rPr lang="en-US" sz="2400" dirty="0">
                  <a:solidFill>
                    <a:srgbClr val="00B050"/>
                  </a:solidFill>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người</a:t>
              </a:r>
              <a:r>
                <a:rPr lang="en-US" sz="2400" dirty="0">
                  <a:solidFill>
                    <a:srgbClr val="00B050"/>
                  </a:solidFill>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Việt</a:t>
              </a:r>
              <a:r>
                <a:rPr lang="en-US" sz="2400" dirty="0">
                  <a:solidFill>
                    <a:srgbClr val="00B050"/>
                  </a:solidFill>
                  <a:ea typeface="Arial-Rounded" panose="020B0500000000000000" pitchFamily="34" charset="0"/>
                  <a:cs typeface="Arial" panose="020B0604020202020204" pitchFamily="34" charset="0"/>
                </a:rPr>
                <a:t> Nam </a:t>
              </a:r>
              <a:r>
                <a:rPr lang="en-US" sz="2400" dirty="0" err="1">
                  <a:solidFill>
                    <a:srgbClr val="00B050"/>
                  </a:solidFill>
                  <a:ea typeface="Arial-Rounded" panose="020B0500000000000000" pitchFamily="34" charset="0"/>
                  <a:cs typeface="Arial" panose="020B0604020202020204" pitchFamily="34" charset="0"/>
                </a:rPr>
                <a:t>là</a:t>
              </a:r>
              <a:r>
                <a:rPr lang="en-US" sz="2400" dirty="0">
                  <a:solidFill>
                    <a:srgbClr val="00B050"/>
                  </a:solidFill>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áo</a:t>
              </a:r>
              <a:r>
                <a:rPr lang="en-US" sz="2400" dirty="0">
                  <a:solidFill>
                    <a:srgbClr val="00B050"/>
                  </a:solidFill>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dài</a:t>
              </a:r>
              <a:r>
                <a:rPr lang="en-US" sz="2400" dirty="0">
                  <a:solidFill>
                    <a:srgbClr val="00B050"/>
                  </a:solidFill>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Áo</a:t>
              </a:r>
              <a:r>
                <a:rPr lang="en-US" sz="2400" dirty="0">
                  <a:solidFill>
                    <a:srgbClr val="00B050"/>
                  </a:solidFill>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dài</a:t>
              </a:r>
              <a:r>
                <a:rPr lang="en-US" sz="2400" dirty="0">
                  <a:solidFill>
                    <a:srgbClr val="00B050"/>
                  </a:solidFill>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thường</a:t>
              </a:r>
              <a:r>
                <a:rPr lang="en-US" sz="2400" dirty="0">
                  <a:solidFill>
                    <a:srgbClr val="00B050"/>
                  </a:solidFill>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được</a:t>
              </a:r>
              <a:r>
                <a:rPr lang="en-US" sz="2400" dirty="0">
                  <a:solidFill>
                    <a:srgbClr val="00B050"/>
                  </a:solidFill>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mặc</a:t>
              </a:r>
              <a:r>
                <a:rPr lang="en-US" sz="2400" dirty="0">
                  <a:solidFill>
                    <a:srgbClr val="00B050"/>
                  </a:solidFill>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trong</a:t>
              </a:r>
              <a:r>
                <a:rPr lang="en-US" sz="2400" dirty="0">
                  <a:solidFill>
                    <a:srgbClr val="00B050"/>
                  </a:solidFill>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dịp</a:t>
              </a:r>
              <a:r>
                <a:rPr lang="en-US" sz="2400" dirty="0">
                  <a:solidFill>
                    <a:srgbClr val="00B050"/>
                  </a:solidFill>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Tết</a:t>
              </a:r>
              <a:r>
                <a:rPr lang="en-US" sz="2400" dirty="0">
                  <a:solidFill>
                    <a:srgbClr val="00B050"/>
                  </a:solidFill>
                  <a:ea typeface="Arial-Rounded" panose="020B0500000000000000" pitchFamily="34" charset="0"/>
                  <a:cs typeface="Arial" panose="020B0604020202020204" pitchFamily="34" charset="0"/>
                </a:rPr>
                <a:t> hay </a:t>
              </a:r>
              <a:r>
                <a:rPr lang="en-US" sz="2400" dirty="0" err="1">
                  <a:solidFill>
                    <a:srgbClr val="00B050"/>
                  </a:solidFill>
                  <a:ea typeface="Arial-Rounded" panose="020B0500000000000000" pitchFamily="34" charset="0"/>
                  <a:cs typeface="Arial" panose="020B0604020202020204" pitchFamily="34" charset="0"/>
                </a:rPr>
                <a:t>lễ</a:t>
              </a:r>
              <a:r>
                <a:rPr lang="en-US" sz="2400" dirty="0">
                  <a:solidFill>
                    <a:srgbClr val="00B050"/>
                  </a:solidFill>
                  <a:ea typeface="Arial-Rounded" panose="020B0500000000000000" pitchFamily="34" charset="0"/>
                  <a:cs typeface="Arial" panose="020B0604020202020204" pitchFamily="34" charset="0"/>
                </a:rPr>
                <a:t> </a:t>
              </a:r>
              <a:r>
                <a:rPr lang="en-US" sz="2400" dirty="0" err="1">
                  <a:solidFill>
                    <a:srgbClr val="00B050"/>
                  </a:solidFill>
                  <a:ea typeface="Arial-Rounded" panose="020B0500000000000000" pitchFamily="34" charset="0"/>
                  <a:cs typeface="Arial" panose="020B0604020202020204" pitchFamily="34" charset="0"/>
                </a:rPr>
                <a:t>hội</a:t>
              </a:r>
              <a:r>
                <a:rPr lang="en-US" sz="2400" dirty="0">
                  <a:solidFill>
                    <a:srgbClr val="00B050"/>
                  </a:solidFill>
                  <a:ea typeface="Arial-Rounded" panose="020B0500000000000000" pitchFamily="34" charset="0"/>
                  <a:cs typeface="Arial" panose="020B0604020202020204" pitchFamily="34" charset="0"/>
                </a:rPr>
                <a:t>.</a:t>
              </a:r>
            </a:p>
            <a:p>
              <a:pPr algn="just"/>
              <a:endParaRPr lang="en-US" sz="2400" dirty="0">
                <a:latin typeface="Arial" panose="020B0604020202020204" pitchFamily="34" charset="0"/>
                <a:ea typeface="Arial-Rounded" panose="020B0500000000000000" pitchFamily="34" charset="0"/>
                <a:cs typeface="Arial" panose="020B0604020202020204" pitchFamily="34" charset="0"/>
              </a:endParaRPr>
            </a:p>
            <a:p>
              <a:pPr algn="r"/>
              <a:r>
                <a:rPr lang="en-US" sz="2400" dirty="0">
                  <a:latin typeface="Arial" panose="020B0604020202020204" pitchFamily="34" charset="0"/>
                  <a:ea typeface="Arial-Rounded" panose="020B0500000000000000" pitchFamily="34" charset="0"/>
                  <a:cs typeface="Arial" panose="020B0604020202020204" pitchFamily="34" charset="0"/>
                </a:rPr>
                <a:t>(</a:t>
              </a:r>
              <a:r>
                <a:rPr lang="en-US" sz="2400" dirty="0" err="1">
                  <a:latin typeface="Arial" panose="020B0604020202020204" pitchFamily="34" charset="0"/>
                  <a:ea typeface="Arial-Rounded" panose="020B0500000000000000" pitchFamily="34" charset="0"/>
                  <a:cs typeface="Arial" panose="020B0604020202020204" pitchFamily="34" charset="0"/>
                </a:rPr>
                <a:t>Trung</a:t>
              </a:r>
              <a:r>
                <a:rPr lang="en-US" sz="2400" dirty="0">
                  <a:latin typeface="Arial" panose="020B0604020202020204" pitchFamily="34" charset="0"/>
                  <a:ea typeface="Arial-Rounded" panose="020B0500000000000000" pitchFamily="34" charset="0"/>
                  <a:cs typeface="Arial" panose="020B0604020202020204" pitchFamily="34" charset="0"/>
                </a:rPr>
                <a:t> </a:t>
              </a:r>
              <a:r>
                <a:rPr lang="en-US" sz="2400" dirty="0" err="1">
                  <a:latin typeface="Arial" panose="020B0604020202020204" pitchFamily="34" charset="0"/>
                  <a:ea typeface="Arial-Rounded" panose="020B0500000000000000" pitchFamily="34" charset="0"/>
                  <a:cs typeface="Arial" panose="020B0604020202020204" pitchFamily="34" charset="0"/>
                </a:rPr>
                <a:t>Sơn</a:t>
              </a:r>
              <a:r>
                <a:rPr lang="en-US" sz="2400" dirty="0">
                  <a:latin typeface="Arial" panose="020B0604020202020204" pitchFamily="34" charset="0"/>
                  <a:ea typeface="Arial-Rounded" panose="020B0500000000000000" pitchFamily="34" charset="0"/>
                  <a:cs typeface="Arial" panose="020B0604020202020204" pitchFamily="34" charset="0"/>
                </a:rPr>
                <a:t>)</a:t>
              </a:r>
            </a:p>
          </p:txBody>
        </p:sp>
        <p:sp>
          <p:nvSpPr>
            <p:cNvPr id="9" name="TextBox 8">
              <a:extLst>
                <a:ext uri="{FF2B5EF4-FFF2-40B4-BE49-F238E27FC236}">
                  <a16:creationId xmlns:a16="http://schemas.microsoft.com/office/drawing/2014/main" id="{4EFF64C1-8C75-4C1A-81E7-BB29D26EE8F3}"/>
                </a:ext>
              </a:extLst>
            </p:cNvPr>
            <p:cNvSpPr txBox="1"/>
            <p:nvPr/>
          </p:nvSpPr>
          <p:spPr>
            <a:xfrm>
              <a:off x="712295" y="656341"/>
              <a:ext cx="7228852" cy="523087"/>
            </a:xfrm>
            <a:prstGeom prst="rect">
              <a:avLst/>
            </a:prstGeom>
            <a:noFill/>
          </p:spPr>
          <p:txBody>
            <a:bodyPr wrap="square" lIns="91305" tIns="45654" rIns="91305" bIns="45654" rtlCol="0">
              <a:spAutoFit/>
            </a:bodyPr>
            <a:lstStyle/>
            <a:p>
              <a:pPr algn="ctr"/>
              <a:r>
                <a:rPr lang="en-US" sz="2800" b="1" dirty="0">
                  <a:solidFill>
                    <a:srgbClr val="FF0000"/>
                  </a:solidFill>
                  <a:latin typeface="+mj-lt"/>
                  <a:ea typeface="Arial-Rounded" panose="020B0500000000000000" pitchFamily="34" charset="0"/>
                  <a:cs typeface="Arial-Rounded" panose="020B0500000000000000" pitchFamily="34" charset="0"/>
                </a:rPr>
                <a:t>ĐẤT NƯỚC CHÚNG MÌNH</a:t>
              </a:r>
            </a:p>
          </p:txBody>
        </p:sp>
      </p:grpSp>
      <p:pic>
        <p:nvPicPr>
          <p:cNvPr id="12" name="Picture 11">
            <a:extLst>
              <a:ext uri="{FF2B5EF4-FFF2-40B4-BE49-F238E27FC236}">
                <a16:creationId xmlns:a16="http://schemas.microsoft.com/office/drawing/2014/main" id="{3719B8A9-3CD3-4E5C-AB3D-10177074CA2D}"/>
              </a:ext>
            </a:extLst>
          </p:cNvPr>
          <p:cNvPicPr>
            <a:picLocks noChangeAspect="1"/>
          </p:cNvPicPr>
          <p:nvPr/>
        </p:nvPicPr>
        <p:blipFill>
          <a:blip r:embed="rId4"/>
          <a:stretch>
            <a:fillRect/>
          </a:stretch>
        </p:blipFill>
        <p:spPr>
          <a:xfrm>
            <a:off x="8102723" y="3600440"/>
            <a:ext cx="3626854" cy="641258"/>
          </a:xfrm>
          <a:prstGeom prst="rect">
            <a:avLst/>
          </a:prstGeom>
        </p:spPr>
      </p:pic>
      <p:pic>
        <p:nvPicPr>
          <p:cNvPr id="13" name="Picture 12">
            <a:extLst>
              <a:ext uri="{FF2B5EF4-FFF2-40B4-BE49-F238E27FC236}">
                <a16:creationId xmlns:a16="http://schemas.microsoft.com/office/drawing/2014/main" id="{AA9CDC91-E2F2-433C-83A9-4E86141377FC}"/>
              </a:ext>
            </a:extLst>
          </p:cNvPr>
          <p:cNvPicPr>
            <a:picLocks noChangeAspect="1"/>
          </p:cNvPicPr>
          <p:nvPr/>
        </p:nvPicPr>
        <p:blipFill>
          <a:blip r:embed="rId5"/>
          <a:stretch>
            <a:fillRect/>
          </a:stretch>
        </p:blipFill>
        <p:spPr>
          <a:xfrm>
            <a:off x="8069413" y="2172625"/>
            <a:ext cx="3660165" cy="641258"/>
          </a:xfrm>
          <a:prstGeom prst="rect">
            <a:avLst/>
          </a:prstGeom>
        </p:spPr>
      </p:pic>
      <p:pic>
        <p:nvPicPr>
          <p:cNvPr id="14" name="Picture 13">
            <a:extLst>
              <a:ext uri="{FF2B5EF4-FFF2-40B4-BE49-F238E27FC236}">
                <a16:creationId xmlns:a16="http://schemas.microsoft.com/office/drawing/2014/main" id="{5F29553C-CCAD-4C6F-8D7D-C0C80FA5929B}"/>
              </a:ext>
            </a:extLst>
          </p:cNvPr>
          <p:cNvPicPr>
            <a:picLocks noChangeAspect="1"/>
          </p:cNvPicPr>
          <p:nvPr/>
        </p:nvPicPr>
        <p:blipFill>
          <a:blip r:embed="rId6"/>
          <a:stretch>
            <a:fillRect/>
          </a:stretch>
        </p:blipFill>
        <p:spPr>
          <a:xfrm>
            <a:off x="8029854" y="1054873"/>
            <a:ext cx="3739282" cy="641258"/>
          </a:xfrm>
          <a:prstGeom prst="rect">
            <a:avLst/>
          </a:prstGeom>
        </p:spPr>
      </p:pic>
      <p:pic>
        <p:nvPicPr>
          <p:cNvPr id="15" name="Picture 14">
            <a:extLst>
              <a:ext uri="{FF2B5EF4-FFF2-40B4-BE49-F238E27FC236}">
                <a16:creationId xmlns:a16="http://schemas.microsoft.com/office/drawing/2014/main" id="{508312A9-FD49-4B29-BB99-1A0ED73B47EA}"/>
              </a:ext>
            </a:extLst>
          </p:cNvPr>
          <p:cNvPicPr>
            <a:picLocks noChangeAspect="1"/>
          </p:cNvPicPr>
          <p:nvPr/>
        </p:nvPicPr>
        <p:blipFill>
          <a:blip r:embed="rId7"/>
          <a:stretch>
            <a:fillRect/>
          </a:stretch>
        </p:blipFill>
        <p:spPr>
          <a:xfrm>
            <a:off x="8031214" y="4970228"/>
            <a:ext cx="3739282" cy="641258"/>
          </a:xfrm>
          <a:prstGeom prst="rect">
            <a:avLst/>
          </a:prstGeom>
        </p:spPr>
      </p:pic>
    </p:spTree>
    <p:extLst>
      <p:ext uri="{BB962C8B-B14F-4D97-AF65-F5344CB8AC3E}">
        <p14:creationId xmlns:p14="http://schemas.microsoft.com/office/powerpoint/2010/main" val="126609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subTnLst>
                                    <p:audio>
                                      <p:cMediaNode>
                                        <p:cTn display="0" masterRel="sameClick">
                                          <p:stCondLst>
                                            <p:cond evt="begin" delay="0">
                                              <p:tn val="10"/>
                                            </p:cond>
                                          </p:stCondLst>
                                          <p:endCondLst>
                                            <p:cond evt="onStopAudio" delay="0">
                                              <p:tgtEl>
                                                <p:sldTgt/>
                                              </p:tgtEl>
                                            </p:cond>
                                          </p:endCondLst>
                                        </p:cTn>
                                        <p:tgtEl>
                                          <p:sndTgt r:embed="rId3" name="Check mark.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subTnLst>
                                    <p:audio>
                                      <p:cMediaNode>
                                        <p:cTn display="0" masterRel="sameClick">
                                          <p:stCondLst>
                                            <p:cond evt="begin" delay="0">
                                              <p:tn val="15"/>
                                            </p:cond>
                                          </p:stCondLst>
                                          <p:endCondLst>
                                            <p:cond evt="onStopAudio" delay="0">
                                              <p:tgtEl>
                                                <p:sldTgt/>
                                              </p:tgtEl>
                                            </p:cond>
                                          </p:endCondLst>
                                        </p:cTn>
                                        <p:tgtEl>
                                          <p:sndTgt r:embed="rId3" name="Check mark.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subTnLst>
                                    <p:audio>
                                      <p:cMediaNode>
                                        <p:cTn display="0" masterRel="sameClick">
                                          <p:stCondLst>
                                            <p:cond evt="begin" delay="0">
                                              <p:tn val="20"/>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1E9399-0886-4DD5-BD74-FE6694FB7807}"/>
              </a:ext>
            </a:extLst>
          </p:cNvPr>
          <p:cNvSpPr txBox="1"/>
          <p:nvPr/>
        </p:nvSpPr>
        <p:spPr>
          <a:xfrm>
            <a:off x="1127050" y="2190307"/>
            <a:ext cx="1201479" cy="1754326"/>
          </a:xfrm>
          <a:prstGeom prst="rect">
            <a:avLst/>
          </a:prstGeom>
          <a:noFill/>
        </p:spPr>
        <p:txBody>
          <a:bodyPr wrap="square" rtlCol="0">
            <a:spAutoFit/>
          </a:bodyPr>
          <a:lstStyle/>
          <a:p>
            <a:pPr algn="ctr"/>
            <a:r>
              <a:rPr lang="en-US" sz="5400" dirty="0" err="1">
                <a:solidFill>
                  <a:schemeClr val="bg1"/>
                </a:solidFill>
              </a:rPr>
              <a:t>Bài</a:t>
            </a:r>
            <a:r>
              <a:rPr lang="en-US" sz="5400" dirty="0">
                <a:solidFill>
                  <a:schemeClr val="bg1"/>
                </a:solidFill>
              </a:rPr>
              <a:t> 25</a:t>
            </a:r>
          </a:p>
        </p:txBody>
      </p:sp>
      <p:sp>
        <p:nvSpPr>
          <p:cNvPr id="4" name="TextBox 3">
            <a:extLst>
              <a:ext uri="{FF2B5EF4-FFF2-40B4-BE49-F238E27FC236}">
                <a16:creationId xmlns:a16="http://schemas.microsoft.com/office/drawing/2014/main" id="{C5391446-C85F-483F-98CF-FBF2E3BC1DD8}"/>
              </a:ext>
            </a:extLst>
          </p:cNvPr>
          <p:cNvSpPr txBox="1"/>
          <p:nvPr/>
        </p:nvSpPr>
        <p:spPr>
          <a:xfrm>
            <a:off x="2413590" y="2528790"/>
            <a:ext cx="9027042" cy="900210"/>
          </a:xfrm>
          <a:prstGeom prst="rect">
            <a:avLst/>
          </a:prstGeom>
          <a:noFill/>
        </p:spPr>
        <p:txBody>
          <a:bodyPr wrap="square" lIns="68543" tIns="34272" rIns="68543" bIns="34272" rtlCol="0">
            <a:spAutoFit/>
          </a:bodyPr>
          <a:lstStyle/>
          <a:p>
            <a:pPr algn="ctr" defTabSz="685800">
              <a:buClrTx/>
              <a:defRPr/>
            </a:pPr>
            <a:r>
              <a:rPr lang="en-US" sz="5400" b="1"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Đất</a:t>
            </a:r>
            <a:r>
              <a:rPr lang="en-US" sz="5400" b="1"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nước</a:t>
            </a:r>
            <a:r>
              <a:rPr lang="en-US" sz="5400" b="1"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chúng</a:t>
            </a:r>
            <a:r>
              <a:rPr lang="en-US" sz="5400" b="1"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 </a:t>
            </a:r>
            <a:r>
              <a:rPr lang="en-US" sz="5400" b="1" dirty="0" err="1">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rPr>
              <a:t>mình</a:t>
            </a:r>
            <a:endParaRPr lang="en-US" sz="5400" b="1" kern="1200" dirty="0">
              <a:solidFill>
                <a:srgbClr val="F79646">
                  <a:lumMod val="75000"/>
                </a:srgbClr>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002378672"/>
      </p:ext>
    </p:extLst>
  </p:cSld>
  <p:clrMapOvr>
    <a:masterClrMapping/>
  </p:clrMapOvr>
  <p:transition spd="slow">
    <p:cover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B165CA-31A8-4732-A7A0-AB4C01432571}"/>
              </a:ext>
            </a:extLst>
          </p:cNvPr>
          <p:cNvSpPr txBox="1"/>
          <p:nvPr/>
        </p:nvSpPr>
        <p:spPr>
          <a:xfrm>
            <a:off x="4066933" y="280201"/>
            <a:ext cx="9708444" cy="830997"/>
          </a:xfrm>
          <a:prstGeom prst="rect">
            <a:avLst/>
          </a:prstGeom>
          <a:noFill/>
        </p:spPr>
        <p:txBody>
          <a:bodyPr wrap="square" rtlCol="0">
            <a:spAutoFit/>
          </a:bodyPr>
          <a:lstStyle/>
          <a:p>
            <a:r>
              <a:rPr lang="vi-VN" sz="4800" dirty="0">
                <a:solidFill>
                  <a:schemeClr val="tx1">
                    <a:lumMod val="50000"/>
                    <a:lumOff val="50000"/>
                  </a:schemeClr>
                </a:solidFill>
                <a:latin typeface="+mj-lt"/>
              </a:rPr>
              <a:t>TRẢ LỜI CÂU HỎI</a:t>
            </a:r>
            <a:endParaRPr lang="en-US" sz="4800" dirty="0">
              <a:solidFill>
                <a:schemeClr val="tx1">
                  <a:lumMod val="50000"/>
                  <a:lumOff val="50000"/>
                </a:schemeClr>
              </a:solidFill>
              <a:latin typeface="+mj-lt"/>
            </a:endParaRPr>
          </a:p>
        </p:txBody>
      </p:sp>
      <p:sp>
        <p:nvSpPr>
          <p:cNvPr id="4" name="TextBox 3">
            <a:extLst>
              <a:ext uri="{FF2B5EF4-FFF2-40B4-BE49-F238E27FC236}">
                <a16:creationId xmlns:a16="http://schemas.microsoft.com/office/drawing/2014/main" id="{C33E36AB-714E-4BC3-850C-E6AC6384CFB5}"/>
              </a:ext>
            </a:extLst>
          </p:cNvPr>
          <p:cNvSpPr txBox="1"/>
          <p:nvPr/>
        </p:nvSpPr>
        <p:spPr>
          <a:xfrm>
            <a:off x="3028208" y="989799"/>
            <a:ext cx="8205849" cy="1296830"/>
          </a:xfrm>
          <a:prstGeom prst="rect">
            <a:avLst/>
          </a:prstGeom>
          <a:noFill/>
        </p:spPr>
        <p:txBody>
          <a:bodyPr wrap="square" rtlCol="0">
            <a:spAutoFit/>
          </a:bodyPr>
          <a:lstStyle/>
          <a:p>
            <a:pPr algn="just">
              <a:lnSpc>
                <a:spcPct val="150000"/>
              </a:lnSpc>
            </a:pPr>
            <a:r>
              <a:rPr lang="en-US" sz="2800" b="1" dirty="0">
                <a:solidFill>
                  <a:schemeClr val="accent6">
                    <a:lumMod val="75000"/>
                  </a:schemeClr>
                </a:solidFill>
                <a:latin typeface="+mj-lt"/>
              </a:rPr>
              <a:t>1</a:t>
            </a:r>
            <a:r>
              <a:rPr lang="vi-VN" sz="2800" b="1" dirty="0">
                <a:solidFill>
                  <a:schemeClr val="accent6">
                    <a:lumMod val="75000"/>
                  </a:schemeClr>
                </a:solidFill>
                <a:latin typeface="+mj-lt"/>
              </a:rPr>
              <a:t>. </a:t>
            </a:r>
            <a:r>
              <a:rPr lang="vi-VN" sz="2800" dirty="0">
                <a:latin typeface="+mj-lt"/>
              </a:rPr>
              <a:t>Sắp xếp các thẻ dưới đây theo trình tự các đoạn trong bài đọc.</a:t>
            </a:r>
          </a:p>
        </p:txBody>
      </p:sp>
      <p:pic>
        <p:nvPicPr>
          <p:cNvPr id="10" name="Picture 9">
            <a:extLst>
              <a:ext uri="{FF2B5EF4-FFF2-40B4-BE49-F238E27FC236}">
                <a16:creationId xmlns:a16="http://schemas.microsoft.com/office/drawing/2014/main" id="{63455A8C-18E5-42E6-BEF6-2EC1373F316A}"/>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393179" y="377950"/>
            <a:ext cx="2528667" cy="1819649"/>
          </a:xfrm>
          <a:prstGeom prst="ellipse">
            <a:avLst/>
          </a:prstGeom>
        </p:spPr>
      </p:pic>
      <p:grpSp>
        <p:nvGrpSpPr>
          <p:cNvPr id="16" name="Group 15">
            <a:extLst>
              <a:ext uri="{FF2B5EF4-FFF2-40B4-BE49-F238E27FC236}">
                <a16:creationId xmlns:a16="http://schemas.microsoft.com/office/drawing/2014/main" id="{B72367E2-266B-4285-B7E3-B796F401D99E}"/>
              </a:ext>
            </a:extLst>
          </p:cNvPr>
          <p:cNvGrpSpPr/>
          <p:nvPr/>
        </p:nvGrpSpPr>
        <p:grpSpPr>
          <a:xfrm>
            <a:off x="1860367" y="2240614"/>
            <a:ext cx="4621765" cy="948825"/>
            <a:chOff x="718457" y="2123591"/>
            <a:chExt cx="2710543" cy="522662"/>
          </a:xfrm>
        </p:grpSpPr>
        <p:grpSp>
          <p:nvGrpSpPr>
            <p:cNvPr id="14" name="Group 13">
              <a:extLst>
                <a:ext uri="{FF2B5EF4-FFF2-40B4-BE49-F238E27FC236}">
                  <a16:creationId xmlns:a16="http://schemas.microsoft.com/office/drawing/2014/main" id="{6089231C-D3D6-4E95-890D-3CD8282E38C0}"/>
                </a:ext>
              </a:extLst>
            </p:cNvPr>
            <p:cNvGrpSpPr/>
            <p:nvPr/>
          </p:nvGrpSpPr>
          <p:grpSpPr>
            <a:xfrm>
              <a:off x="718457" y="2123591"/>
              <a:ext cx="2710543" cy="522662"/>
              <a:chOff x="718457" y="2123591"/>
              <a:chExt cx="2710543" cy="522662"/>
            </a:xfrm>
          </p:grpSpPr>
          <p:grpSp>
            <p:nvGrpSpPr>
              <p:cNvPr id="12" name="Group 11">
                <a:extLst>
                  <a:ext uri="{FF2B5EF4-FFF2-40B4-BE49-F238E27FC236}">
                    <a16:creationId xmlns:a16="http://schemas.microsoft.com/office/drawing/2014/main" id="{24AB81C0-58D2-4379-B036-738B21A2D799}"/>
                  </a:ext>
                </a:extLst>
              </p:cNvPr>
              <p:cNvGrpSpPr/>
              <p:nvPr/>
            </p:nvGrpSpPr>
            <p:grpSpPr>
              <a:xfrm>
                <a:off x="718457" y="2123591"/>
                <a:ext cx="2710543" cy="468000"/>
                <a:chOff x="718457" y="2123591"/>
                <a:chExt cx="2710543" cy="468000"/>
              </a:xfrm>
            </p:grpSpPr>
            <p:sp>
              <p:nvSpPr>
                <p:cNvPr id="11" name="Rectangle: Rounded Corners 10">
                  <a:extLst>
                    <a:ext uri="{FF2B5EF4-FFF2-40B4-BE49-F238E27FC236}">
                      <a16:creationId xmlns:a16="http://schemas.microsoft.com/office/drawing/2014/main" id="{197F6A50-51F1-4A90-BD7B-1DF1B6DA3694}"/>
                    </a:ext>
                  </a:extLst>
                </p:cNvPr>
                <p:cNvSpPr/>
                <p:nvPr/>
              </p:nvSpPr>
              <p:spPr>
                <a:xfrm>
                  <a:off x="1025941" y="2156249"/>
                  <a:ext cx="2403059" cy="415994"/>
                </a:xfrm>
                <a:prstGeom prst="roundRect">
                  <a:avLst>
                    <a:gd name="adj" fmla="val 45452"/>
                  </a:avLst>
                </a:prstGeom>
                <a:solidFill>
                  <a:srgbClr val="F9BDC9"/>
                </a:solidFill>
                <a:ln>
                  <a:solidFill>
                    <a:srgbClr val="F9BD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latin typeface="+mj-lt"/>
                  </a:endParaRPr>
                </a:p>
              </p:txBody>
            </p:sp>
            <p:sp>
              <p:nvSpPr>
                <p:cNvPr id="6" name="Oval 5">
                  <a:extLst>
                    <a:ext uri="{FF2B5EF4-FFF2-40B4-BE49-F238E27FC236}">
                      <a16:creationId xmlns:a16="http://schemas.microsoft.com/office/drawing/2014/main" id="{FF59D202-0297-4C57-AB1F-4F2689935F91}"/>
                    </a:ext>
                  </a:extLst>
                </p:cNvPr>
                <p:cNvSpPr/>
                <p:nvPr/>
              </p:nvSpPr>
              <p:spPr>
                <a:xfrm>
                  <a:off x="718457" y="2123591"/>
                  <a:ext cx="468000" cy="468000"/>
                </a:xfrm>
                <a:prstGeom prst="ellipse">
                  <a:avLst/>
                </a:prstGeom>
                <a:solidFill>
                  <a:srgbClr val="FF0090"/>
                </a:solidFill>
                <a:ln>
                  <a:solidFill>
                    <a:srgbClr val="FF009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a:latin typeface="+mj-lt"/>
                  </a:endParaRPr>
                </a:p>
              </p:txBody>
            </p:sp>
          </p:grpSp>
          <p:sp>
            <p:nvSpPr>
              <p:cNvPr id="13" name="Rectangle 12">
                <a:extLst>
                  <a:ext uri="{FF2B5EF4-FFF2-40B4-BE49-F238E27FC236}">
                    <a16:creationId xmlns:a16="http://schemas.microsoft.com/office/drawing/2014/main" id="{19C0E5B0-DEDD-485F-9C05-0A9243CFC972}"/>
                  </a:ext>
                </a:extLst>
              </p:cNvPr>
              <p:cNvSpPr/>
              <p:nvPr/>
            </p:nvSpPr>
            <p:spPr>
              <a:xfrm>
                <a:off x="1140417" y="2207672"/>
                <a:ext cx="2288583" cy="438581"/>
              </a:xfrm>
              <a:prstGeom prst="rect">
                <a:avLst/>
              </a:prstGeom>
            </p:spPr>
            <p:txBody>
              <a:bodyPr wrap="square">
                <a:spAutoFit/>
              </a:bodyPr>
              <a:lstStyle/>
              <a:p>
                <a:pPr algn="ctr"/>
                <a:r>
                  <a:rPr lang="vi-VN" sz="3200" dirty="0">
                    <a:latin typeface="+mj-lt"/>
                  </a:rPr>
                  <a:t>Các miền, khí hậu</a:t>
                </a:r>
              </a:p>
            </p:txBody>
          </p:sp>
        </p:grpSp>
        <p:sp>
          <p:nvSpPr>
            <p:cNvPr id="15" name="Rectangle 14">
              <a:extLst>
                <a:ext uri="{FF2B5EF4-FFF2-40B4-BE49-F238E27FC236}">
                  <a16:creationId xmlns:a16="http://schemas.microsoft.com/office/drawing/2014/main" id="{5107EA7D-3123-42B0-BB8A-C3CDE45F5A7C}"/>
                </a:ext>
              </a:extLst>
            </p:cNvPr>
            <p:cNvSpPr/>
            <p:nvPr/>
          </p:nvSpPr>
          <p:spPr>
            <a:xfrm>
              <a:off x="785833" y="2142928"/>
              <a:ext cx="214536" cy="389940"/>
            </a:xfrm>
            <a:prstGeom prst="rect">
              <a:avLst/>
            </a:prstGeom>
          </p:spPr>
          <p:txBody>
            <a:bodyPr wrap="none">
              <a:spAutoFit/>
            </a:bodyPr>
            <a:lstStyle/>
            <a:p>
              <a:r>
                <a:rPr lang="en-US" sz="4000" dirty="0">
                  <a:latin typeface="+mj-lt"/>
                </a:rPr>
                <a:t>1</a:t>
              </a:r>
              <a:endParaRPr lang="vi-VN" sz="4000" dirty="0">
                <a:latin typeface="+mj-lt"/>
              </a:endParaRPr>
            </a:p>
          </p:txBody>
        </p:sp>
      </p:grpSp>
      <p:grpSp>
        <p:nvGrpSpPr>
          <p:cNvPr id="17" name="Group 16">
            <a:extLst>
              <a:ext uri="{FF2B5EF4-FFF2-40B4-BE49-F238E27FC236}">
                <a16:creationId xmlns:a16="http://schemas.microsoft.com/office/drawing/2014/main" id="{5E053A0B-45AD-4896-9FAF-06F7D96BA75D}"/>
              </a:ext>
            </a:extLst>
          </p:cNvPr>
          <p:cNvGrpSpPr/>
          <p:nvPr/>
        </p:nvGrpSpPr>
        <p:grpSpPr>
          <a:xfrm>
            <a:off x="6851983" y="2161015"/>
            <a:ext cx="4621765" cy="849594"/>
            <a:chOff x="718457" y="2123591"/>
            <a:chExt cx="2710543" cy="468000"/>
          </a:xfrm>
        </p:grpSpPr>
        <p:grpSp>
          <p:nvGrpSpPr>
            <p:cNvPr id="18" name="Group 17">
              <a:extLst>
                <a:ext uri="{FF2B5EF4-FFF2-40B4-BE49-F238E27FC236}">
                  <a16:creationId xmlns:a16="http://schemas.microsoft.com/office/drawing/2014/main" id="{023CA813-63DA-4A16-AB58-F4D81D9BCCEF}"/>
                </a:ext>
              </a:extLst>
            </p:cNvPr>
            <p:cNvGrpSpPr/>
            <p:nvPr/>
          </p:nvGrpSpPr>
          <p:grpSpPr>
            <a:xfrm>
              <a:off x="718457" y="2123591"/>
              <a:ext cx="2710543" cy="468000"/>
              <a:chOff x="718457" y="2123591"/>
              <a:chExt cx="2710543" cy="468000"/>
            </a:xfrm>
          </p:grpSpPr>
          <p:grpSp>
            <p:nvGrpSpPr>
              <p:cNvPr id="20" name="Group 19">
                <a:extLst>
                  <a:ext uri="{FF2B5EF4-FFF2-40B4-BE49-F238E27FC236}">
                    <a16:creationId xmlns:a16="http://schemas.microsoft.com/office/drawing/2014/main" id="{D88D840C-36E3-4C7D-AD65-F578059CC3BB}"/>
                  </a:ext>
                </a:extLst>
              </p:cNvPr>
              <p:cNvGrpSpPr/>
              <p:nvPr/>
            </p:nvGrpSpPr>
            <p:grpSpPr>
              <a:xfrm>
                <a:off x="718457" y="2123591"/>
                <a:ext cx="2710543" cy="468000"/>
                <a:chOff x="718457" y="2123591"/>
                <a:chExt cx="2710543" cy="468000"/>
              </a:xfrm>
            </p:grpSpPr>
            <p:sp>
              <p:nvSpPr>
                <p:cNvPr id="22" name="Rectangle: Rounded Corners 21">
                  <a:extLst>
                    <a:ext uri="{FF2B5EF4-FFF2-40B4-BE49-F238E27FC236}">
                      <a16:creationId xmlns:a16="http://schemas.microsoft.com/office/drawing/2014/main" id="{B8452102-0B04-4063-B507-F6EC8E65655A}"/>
                    </a:ext>
                  </a:extLst>
                </p:cNvPr>
                <p:cNvSpPr/>
                <p:nvPr/>
              </p:nvSpPr>
              <p:spPr>
                <a:xfrm>
                  <a:off x="1025941" y="2156249"/>
                  <a:ext cx="2403059" cy="415994"/>
                </a:xfrm>
                <a:prstGeom prst="roundRect">
                  <a:avLst>
                    <a:gd name="adj" fmla="val 45452"/>
                  </a:avLst>
                </a:prstGeom>
                <a:solidFill>
                  <a:srgbClr val="DBE9AE"/>
                </a:solidFill>
                <a:ln>
                  <a:solidFill>
                    <a:srgbClr val="DBE9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latin typeface="+mj-lt"/>
                  </a:endParaRPr>
                </a:p>
              </p:txBody>
            </p:sp>
            <p:sp>
              <p:nvSpPr>
                <p:cNvPr id="23" name="Oval 22">
                  <a:extLst>
                    <a:ext uri="{FF2B5EF4-FFF2-40B4-BE49-F238E27FC236}">
                      <a16:creationId xmlns:a16="http://schemas.microsoft.com/office/drawing/2014/main" id="{650C7D57-3E71-4238-B2EB-2E499C157223}"/>
                    </a:ext>
                  </a:extLst>
                </p:cNvPr>
                <p:cNvSpPr/>
                <p:nvPr/>
              </p:nvSpPr>
              <p:spPr>
                <a:xfrm>
                  <a:off x="718457" y="2123591"/>
                  <a:ext cx="468000" cy="468000"/>
                </a:xfrm>
                <a:prstGeom prst="ellipse">
                  <a:avLst/>
                </a:prstGeom>
                <a:solidFill>
                  <a:srgbClr val="72B451"/>
                </a:solidFill>
                <a:ln>
                  <a:solidFill>
                    <a:srgbClr val="72B45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grpSp>
          <p:sp>
            <p:nvSpPr>
              <p:cNvPr id="21" name="Rectangle 20">
                <a:extLst>
                  <a:ext uri="{FF2B5EF4-FFF2-40B4-BE49-F238E27FC236}">
                    <a16:creationId xmlns:a16="http://schemas.microsoft.com/office/drawing/2014/main" id="{9DE246E4-5F00-4FA0-B318-CDF72C4B8DD3}"/>
                  </a:ext>
                </a:extLst>
              </p:cNvPr>
              <p:cNvSpPr/>
              <p:nvPr/>
            </p:nvSpPr>
            <p:spPr>
              <a:xfrm>
                <a:off x="1140417" y="2207672"/>
                <a:ext cx="2288583" cy="288217"/>
              </a:xfrm>
              <a:prstGeom prst="rect">
                <a:avLst/>
              </a:prstGeom>
            </p:spPr>
            <p:txBody>
              <a:bodyPr wrap="square">
                <a:spAutoFit/>
              </a:bodyPr>
              <a:lstStyle/>
              <a:p>
                <a:pPr algn="ctr"/>
                <a:r>
                  <a:rPr lang="vi-VN" sz="2800" dirty="0">
                    <a:latin typeface="+mj-lt"/>
                  </a:rPr>
                  <a:t>Tên nước, thủ đô, lá cờ</a:t>
                </a:r>
              </a:p>
            </p:txBody>
          </p:sp>
        </p:grpSp>
        <p:sp>
          <p:nvSpPr>
            <p:cNvPr id="19" name="Rectangle 18">
              <a:extLst>
                <a:ext uri="{FF2B5EF4-FFF2-40B4-BE49-F238E27FC236}">
                  <a16:creationId xmlns:a16="http://schemas.microsoft.com/office/drawing/2014/main" id="{D45E152F-D791-4DED-98E6-D6E5991C5A86}"/>
                </a:ext>
              </a:extLst>
            </p:cNvPr>
            <p:cNvSpPr/>
            <p:nvPr/>
          </p:nvSpPr>
          <p:spPr>
            <a:xfrm>
              <a:off x="785833" y="2142928"/>
              <a:ext cx="253080" cy="356032"/>
            </a:xfrm>
            <a:prstGeom prst="rect">
              <a:avLst/>
            </a:prstGeom>
          </p:spPr>
          <p:txBody>
            <a:bodyPr wrap="none">
              <a:spAutoFit/>
            </a:bodyPr>
            <a:lstStyle/>
            <a:p>
              <a:r>
                <a:rPr lang="en-US" sz="3600" dirty="0">
                  <a:latin typeface="+mj-lt"/>
                </a:rPr>
                <a:t>2</a:t>
              </a:r>
              <a:endParaRPr lang="vi-VN" sz="3600" dirty="0">
                <a:latin typeface="+mj-lt"/>
              </a:endParaRPr>
            </a:p>
          </p:txBody>
        </p:sp>
      </p:grpSp>
      <p:grpSp>
        <p:nvGrpSpPr>
          <p:cNvPr id="24" name="Group 23">
            <a:extLst>
              <a:ext uri="{FF2B5EF4-FFF2-40B4-BE49-F238E27FC236}">
                <a16:creationId xmlns:a16="http://schemas.microsoft.com/office/drawing/2014/main" id="{205C86C7-5466-4FDF-83CD-970FB0D44A6B}"/>
              </a:ext>
            </a:extLst>
          </p:cNvPr>
          <p:cNvGrpSpPr/>
          <p:nvPr/>
        </p:nvGrpSpPr>
        <p:grpSpPr>
          <a:xfrm>
            <a:off x="1893601" y="3218885"/>
            <a:ext cx="4621765" cy="849594"/>
            <a:chOff x="718457" y="2123591"/>
            <a:chExt cx="2710543" cy="468000"/>
          </a:xfrm>
        </p:grpSpPr>
        <p:grpSp>
          <p:nvGrpSpPr>
            <p:cNvPr id="25" name="Group 24">
              <a:extLst>
                <a:ext uri="{FF2B5EF4-FFF2-40B4-BE49-F238E27FC236}">
                  <a16:creationId xmlns:a16="http://schemas.microsoft.com/office/drawing/2014/main" id="{FA2D484C-534F-4725-BDBA-F9F45758A325}"/>
                </a:ext>
              </a:extLst>
            </p:cNvPr>
            <p:cNvGrpSpPr/>
            <p:nvPr/>
          </p:nvGrpSpPr>
          <p:grpSpPr>
            <a:xfrm>
              <a:off x="718457" y="2123591"/>
              <a:ext cx="2710543" cy="468000"/>
              <a:chOff x="718457" y="2123591"/>
              <a:chExt cx="2710543" cy="468000"/>
            </a:xfrm>
          </p:grpSpPr>
          <p:grpSp>
            <p:nvGrpSpPr>
              <p:cNvPr id="27" name="Group 26">
                <a:extLst>
                  <a:ext uri="{FF2B5EF4-FFF2-40B4-BE49-F238E27FC236}">
                    <a16:creationId xmlns:a16="http://schemas.microsoft.com/office/drawing/2014/main" id="{5BA78938-3E79-42BA-9738-1E1221C50822}"/>
                  </a:ext>
                </a:extLst>
              </p:cNvPr>
              <p:cNvGrpSpPr/>
              <p:nvPr/>
            </p:nvGrpSpPr>
            <p:grpSpPr>
              <a:xfrm>
                <a:off x="718457" y="2123591"/>
                <a:ext cx="2710543" cy="468000"/>
                <a:chOff x="718457" y="2123591"/>
                <a:chExt cx="2710543" cy="468000"/>
              </a:xfrm>
            </p:grpSpPr>
            <p:sp>
              <p:nvSpPr>
                <p:cNvPr id="29" name="Rectangle: Rounded Corners 28">
                  <a:extLst>
                    <a:ext uri="{FF2B5EF4-FFF2-40B4-BE49-F238E27FC236}">
                      <a16:creationId xmlns:a16="http://schemas.microsoft.com/office/drawing/2014/main" id="{BF4E1FAE-55A0-408E-842B-D23825A18552}"/>
                    </a:ext>
                  </a:extLst>
                </p:cNvPr>
                <p:cNvSpPr/>
                <p:nvPr/>
              </p:nvSpPr>
              <p:spPr>
                <a:xfrm>
                  <a:off x="1025941" y="2156249"/>
                  <a:ext cx="2403059" cy="415994"/>
                </a:xfrm>
                <a:prstGeom prst="roundRect">
                  <a:avLst>
                    <a:gd name="adj" fmla="val 45452"/>
                  </a:avLst>
                </a:prstGeom>
                <a:solidFill>
                  <a:srgbClr val="F6D5A8"/>
                </a:solidFill>
                <a:ln>
                  <a:solidFill>
                    <a:srgbClr val="F6D5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latin typeface="+mj-lt"/>
                  </a:endParaRPr>
                </a:p>
              </p:txBody>
            </p:sp>
            <p:sp>
              <p:nvSpPr>
                <p:cNvPr id="30" name="Oval 29">
                  <a:extLst>
                    <a:ext uri="{FF2B5EF4-FFF2-40B4-BE49-F238E27FC236}">
                      <a16:creationId xmlns:a16="http://schemas.microsoft.com/office/drawing/2014/main" id="{AE48B713-7CDA-46C0-B0BF-CDEEED886820}"/>
                    </a:ext>
                  </a:extLst>
                </p:cNvPr>
                <p:cNvSpPr/>
                <p:nvPr/>
              </p:nvSpPr>
              <p:spPr>
                <a:xfrm>
                  <a:off x="718457" y="2123591"/>
                  <a:ext cx="468000" cy="468000"/>
                </a:xfrm>
                <a:prstGeom prst="ellipse">
                  <a:avLst/>
                </a:prstGeom>
                <a:solidFill>
                  <a:srgbClr val="F45A21"/>
                </a:solidFill>
                <a:ln>
                  <a:solidFill>
                    <a:srgbClr val="F45A2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solidFill>
                      <a:schemeClr val="tx1"/>
                    </a:solidFill>
                    <a:latin typeface="+mj-lt"/>
                  </a:endParaRPr>
                </a:p>
              </p:txBody>
            </p:sp>
          </p:grpSp>
          <p:sp>
            <p:nvSpPr>
              <p:cNvPr id="28" name="Rectangle 27">
                <a:extLst>
                  <a:ext uri="{FF2B5EF4-FFF2-40B4-BE49-F238E27FC236}">
                    <a16:creationId xmlns:a16="http://schemas.microsoft.com/office/drawing/2014/main" id="{C900D572-276B-47A2-9080-4F7679E7FB77}"/>
                  </a:ext>
                </a:extLst>
              </p:cNvPr>
              <p:cNvSpPr/>
              <p:nvPr/>
            </p:nvSpPr>
            <p:spPr>
              <a:xfrm>
                <a:off x="1140417" y="2207672"/>
                <a:ext cx="2288583" cy="288217"/>
              </a:xfrm>
              <a:prstGeom prst="rect">
                <a:avLst/>
              </a:prstGeom>
            </p:spPr>
            <p:txBody>
              <a:bodyPr wrap="square">
                <a:spAutoFit/>
              </a:bodyPr>
              <a:lstStyle/>
              <a:p>
                <a:pPr algn="ctr"/>
                <a:r>
                  <a:rPr lang="vi-VN" sz="2800" dirty="0">
                    <a:latin typeface="+mj-lt"/>
                  </a:rPr>
                  <a:t>Những người anh hùng</a:t>
                </a:r>
              </a:p>
            </p:txBody>
          </p:sp>
        </p:grpSp>
        <p:sp>
          <p:nvSpPr>
            <p:cNvPr id="26" name="Rectangle 25">
              <a:extLst>
                <a:ext uri="{FF2B5EF4-FFF2-40B4-BE49-F238E27FC236}">
                  <a16:creationId xmlns:a16="http://schemas.microsoft.com/office/drawing/2014/main" id="{74E34EF7-3056-4065-966E-F0673E2E7CD0}"/>
                </a:ext>
              </a:extLst>
            </p:cNvPr>
            <p:cNvSpPr/>
            <p:nvPr/>
          </p:nvSpPr>
          <p:spPr>
            <a:xfrm>
              <a:off x="785833" y="2142928"/>
              <a:ext cx="253080" cy="356032"/>
            </a:xfrm>
            <a:prstGeom prst="rect">
              <a:avLst/>
            </a:prstGeom>
          </p:spPr>
          <p:txBody>
            <a:bodyPr wrap="none">
              <a:spAutoFit/>
            </a:bodyPr>
            <a:lstStyle/>
            <a:p>
              <a:r>
                <a:rPr lang="en-US" sz="3600" dirty="0">
                  <a:latin typeface="+mj-lt"/>
                </a:rPr>
                <a:t>3</a:t>
              </a:r>
              <a:endParaRPr lang="vi-VN" sz="3600" dirty="0">
                <a:latin typeface="+mj-lt"/>
              </a:endParaRPr>
            </a:p>
          </p:txBody>
        </p:sp>
      </p:grpSp>
      <p:grpSp>
        <p:nvGrpSpPr>
          <p:cNvPr id="31" name="Group 30">
            <a:extLst>
              <a:ext uri="{FF2B5EF4-FFF2-40B4-BE49-F238E27FC236}">
                <a16:creationId xmlns:a16="http://schemas.microsoft.com/office/drawing/2014/main" id="{A7ADF767-31E5-41FC-BAA5-DB87536E917A}"/>
              </a:ext>
            </a:extLst>
          </p:cNvPr>
          <p:cNvGrpSpPr/>
          <p:nvPr/>
        </p:nvGrpSpPr>
        <p:grpSpPr>
          <a:xfrm>
            <a:off x="6851983" y="3171780"/>
            <a:ext cx="4854814" cy="849594"/>
            <a:chOff x="718457" y="2123591"/>
            <a:chExt cx="2767398" cy="468000"/>
          </a:xfrm>
        </p:grpSpPr>
        <p:grpSp>
          <p:nvGrpSpPr>
            <p:cNvPr id="32" name="Group 31">
              <a:extLst>
                <a:ext uri="{FF2B5EF4-FFF2-40B4-BE49-F238E27FC236}">
                  <a16:creationId xmlns:a16="http://schemas.microsoft.com/office/drawing/2014/main" id="{20DA8ECB-2545-4EF2-B9D4-6213BC49DA2D}"/>
                </a:ext>
              </a:extLst>
            </p:cNvPr>
            <p:cNvGrpSpPr/>
            <p:nvPr/>
          </p:nvGrpSpPr>
          <p:grpSpPr>
            <a:xfrm>
              <a:off x="718457" y="2123591"/>
              <a:ext cx="2767398" cy="468000"/>
              <a:chOff x="718457" y="2123591"/>
              <a:chExt cx="2767398" cy="468000"/>
            </a:xfrm>
          </p:grpSpPr>
          <p:grpSp>
            <p:nvGrpSpPr>
              <p:cNvPr id="34" name="Group 33">
                <a:extLst>
                  <a:ext uri="{FF2B5EF4-FFF2-40B4-BE49-F238E27FC236}">
                    <a16:creationId xmlns:a16="http://schemas.microsoft.com/office/drawing/2014/main" id="{293D109C-E352-4178-A040-C31B870823E2}"/>
                  </a:ext>
                </a:extLst>
              </p:cNvPr>
              <p:cNvGrpSpPr/>
              <p:nvPr/>
            </p:nvGrpSpPr>
            <p:grpSpPr>
              <a:xfrm>
                <a:off x="718457" y="2123591"/>
                <a:ext cx="2710543" cy="468000"/>
                <a:chOff x="718457" y="2123591"/>
                <a:chExt cx="2710543" cy="468000"/>
              </a:xfrm>
            </p:grpSpPr>
            <p:sp>
              <p:nvSpPr>
                <p:cNvPr id="36" name="Rectangle: Rounded Corners 35">
                  <a:extLst>
                    <a:ext uri="{FF2B5EF4-FFF2-40B4-BE49-F238E27FC236}">
                      <a16:creationId xmlns:a16="http://schemas.microsoft.com/office/drawing/2014/main" id="{51663FD0-1165-40D5-B8CF-7C23ADBA33D3}"/>
                    </a:ext>
                  </a:extLst>
                </p:cNvPr>
                <p:cNvSpPr/>
                <p:nvPr/>
              </p:nvSpPr>
              <p:spPr>
                <a:xfrm>
                  <a:off x="1025941" y="2156249"/>
                  <a:ext cx="2403059" cy="415994"/>
                </a:xfrm>
                <a:prstGeom prst="roundRect">
                  <a:avLst>
                    <a:gd name="adj" fmla="val 45452"/>
                  </a:avLst>
                </a:prstGeom>
                <a:solidFill>
                  <a:srgbClr val="AEE2FA"/>
                </a:solidFill>
                <a:ln>
                  <a:solidFill>
                    <a:srgbClr val="AEE2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dirty="0">
                    <a:latin typeface="+mj-lt"/>
                  </a:endParaRPr>
                </a:p>
              </p:txBody>
            </p:sp>
            <p:sp>
              <p:nvSpPr>
                <p:cNvPr id="37" name="Oval 36">
                  <a:extLst>
                    <a:ext uri="{FF2B5EF4-FFF2-40B4-BE49-F238E27FC236}">
                      <a16:creationId xmlns:a16="http://schemas.microsoft.com/office/drawing/2014/main" id="{061E9687-1C13-4894-B249-1C0E7A76369F}"/>
                    </a:ext>
                  </a:extLst>
                </p:cNvPr>
                <p:cNvSpPr/>
                <p:nvPr/>
              </p:nvSpPr>
              <p:spPr>
                <a:xfrm>
                  <a:off x="718457" y="2123591"/>
                  <a:ext cx="468000" cy="468000"/>
                </a:xfrm>
                <a:prstGeom prst="ellipse">
                  <a:avLst/>
                </a:prstGeom>
                <a:solidFill>
                  <a:srgbClr val="07A7AF"/>
                </a:solidFill>
                <a:ln>
                  <a:solidFill>
                    <a:srgbClr val="07A7A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latin typeface="+mj-lt"/>
                  </a:endParaRPr>
                </a:p>
              </p:txBody>
            </p:sp>
          </p:grpSp>
          <p:sp>
            <p:nvSpPr>
              <p:cNvPr id="35" name="Rectangle 34">
                <a:extLst>
                  <a:ext uri="{FF2B5EF4-FFF2-40B4-BE49-F238E27FC236}">
                    <a16:creationId xmlns:a16="http://schemas.microsoft.com/office/drawing/2014/main" id="{0E00EA48-29B0-4C7F-BA60-FAC9D4F9F24E}"/>
                  </a:ext>
                </a:extLst>
              </p:cNvPr>
              <p:cNvSpPr/>
              <p:nvPr/>
            </p:nvSpPr>
            <p:spPr>
              <a:xfrm>
                <a:off x="1096873" y="2207672"/>
                <a:ext cx="2388982" cy="288217"/>
              </a:xfrm>
              <a:prstGeom prst="rect">
                <a:avLst/>
              </a:prstGeom>
            </p:spPr>
            <p:txBody>
              <a:bodyPr wrap="square">
                <a:spAutoFit/>
              </a:bodyPr>
              <a:lstStyle/>
              <a:p>
                <a:pPr algn="ctr"/>
                <a:r>
                  <a:rPr lang="vi-VN" sz="2800" dirty="0">
                    <a:latin typeface="+mj-lt"/>
                  </a:rPr>
                  <a:t>Trang phục truyền thống</a:t>
                </a:r>
              </a:p>
            </p:txBody>
          </p:sp>
        </p:grpSp>
        <p:sp>
          <p:nvSpPr>
            <p:cNvPr id="33" name="Rectangle 32">
              <a:extLst>
                <a:ext uri="{FF2B5EF4-FFF2-40B4-BE49-F238E27FC236}">
                  <a16:creationId xmlns:a16="http://schemas.microsoft.com/office/drawing/2014/main" id="{1B35B587-C467-4A29-B114-912405F27513}"/>
                </a:ext>
              </a:extLst>
            </p:cNvPr>
            <p:cNvSpPr/>
            <p:nvPr/>
          </p:nvSpPr>
          <p:spPr>
            <a:xfrm>
              <a:off x="785833" y="2142928"/>
              <a:ext cx="253080" cy="356032"/>
            </a:xfrm>
            <a:prstGeom prst="rect">
              <a:avLst/>
            </a:prstGeom>
          </p:spPr>
          <p:txBody>
            <a:bodyPr wrap="none">
              <a:spAutoFit/>
            </a:bodyPr>
            <a:lstStyle/>
            <a:p>
              <a:r>
                <a:rPr lang="en-US" sz="3600" dirty="0">
                  <a:latin typeface="+mj-lt"/>
                </a:rPr>
                <a:t>4</a:t>
              </a:r>
              <a:endParaRPr lang="vi-VN" sz="3600" dirty="0">
                <a:latin typeface="+mj-lt"/>
              </a:endParaRPr>
            </a:p>
          </p:txBody>
        </p:sp>
      </p:grpSp>
    </p:spTree>
    <p:custDataLst>
      <p:tags r:id="rId1"/>
    </p:custDataLst>
    <p:extLst>
      <p:ext uri="{BB962C8B-B14F-4D97-AF65-F5344CB8AC3E}">
        <p14:creationId xmlns:p14="http://schemas.microsoft.com/office/powerpoint/2010/main" val="25912025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par>
                                <p:cTn id="19" presetID="16" presetClass="entr" presetSubtype="21"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barn(inVertical)">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nodeType="clickEffect">
                                  <p:stCondLst>
                                    <p:cond delay="0"/>
                                  </p:stCondLst>
                                  <p:childTnLst>
                                    <p:animMotion origin="layout" path="M 2.70833E-6 -3.33333E-6 L 2.70833E-6 0.11667 " pathEditMode="relative" rAng="0" ptsTypes="AA">
                                      <p:cBhvr>
                                        <p:cTn id="25" dur="2000" fill="hold"/>
                                        <p:tgtEl>
                                          <p:spTgt spid="16"/>
                                        </p:tgtEl>
                                        <p:attrNameLst>
                                          <p:attrName>ppt_x</p:attrName>
                                          <p:attrName>ppt_y</p:attrName>
                                        </p:attrNameLst>
                                      </p:cBhvr>
                                      <p:rCtr x="0" y="5833"/>
                                    </p:animMotion>
                                  </p:childTnLst>
                                </p:cTn>
                              </p:par>
                              <p:par>
                                <p:cTn id="26" presetID="42" presetClass="path" presetSubtype="0" accel="50000" decel="50000" fill="hold" nodeType="withEffect">
                                  <p:stCondLst>
                                    <p:cond delay="0"/>
                                  </p:stCondLst>
                                  <p:childTnLst>
                                    <p:animMotion origin="layout" path="M -2.5E-6 -1.85185E-6 L -0.4444 -0.00208 " pathEditMode="relative" rAng="0" ptsTypes="AA">
                                      <p:cBhvr>
                                        <p:cTn id="27" dur="2000" fill="hold"/>
                                        <p:tgtEl>
                                          <p:spTgt spid="17"/>
                                        </p:tgtEl>
                                        <p:attrNameLst>
                                          <p:attrName>ppt_x</p:attrName>
                                          <p:attrName>ppt_y</p:attrName>
                                        </p:attrNameLst>
                                      </p:cBhvr>
                                      <p:rCtr x="-22227" y="-116"/>
                                    </p:animMotion>
                                  </p:childTnLst>
                                </p:cTn>
                              </p:par>
                              <p:par>
                                <p:cTn id="28" presetID="42" presetClass="path" presetSubtype="0" accel="50000" decel="50000" fill="hold" nodeType="withEffect">
                                  <p:stCondLst>
                                    <p:cond delay="0"/>
                                  </p:stCondLst>
                                  <p:childTnLst>
                                    <p:animMotion origin="layout" path="M -1.66667E-6 0 L 0.40677 -0.15439 " pathEditMode="relative" rAng="0" ptsTypes="AA">
                                      <p:cBhvr>
                                        <p:cTn id="29" dur="2000" fill="hold"/>
                                        <p:tgtEl>
                                          <p:spTgt spid="24"/>
                                        </p:tgtEl>
                                        <p:attrNameLst>
                                          <p:attrName>ppt_x</p:attrName>
                                          <p:attrName>ppt_y</p:attrName>
                                        </p:attrNameLst>
                                      </p:cBhvr>
                                      <p:rCtr x="20182" y="-745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17750" y="229597"/>
            <a:ext cx="11556500" cy="749481"/>
            <a:chOff x="294783" y="915918"/>
            <a:chExt cx="11585161" cy="75134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299" y="101932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Lá cờ tổ quốc ta được tả như thế nào?</a:t>
              </a:r>
            </a:p>
          </p:txBody>
        </p:sp>
      </p:grpSp>
      <p:pic>
        <p:nvPicPr>
          <p:cNvPr id="2050" name="Picture 2" descr="Lá cờ hồn của non sông - BaoHaiDuong">
            <a:extLst>
              <a:ext uri="{FF2B5EF4-FFF2-40B4-BE49-F238E27FC236}">
                <a16:creationId xmlns:a16="http://schemas.microsoft.com/office/drawing/2014/main" id="{6082C4EC-8A59-4A9C-9A67-BF5ADAF00C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004" y="1223538"/>
            <a:ext cx="3052560" cy="24202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ờ đỏ sao vàng – báu vật từ Nam Kỳ khởi nghĩa cách đây 80 năm | VOV.VN">
            <a:extLst>
              <a:ext uri="{FF2B5EF4-FFF2-40B4-BE49-F238E27FC236}">
                <a16:creationId xmlns:a16="http://schemas.microsoft.com/office/drawing/2014/main" id="{2C9C0EBB-D861-4572-A767-13C824EDAD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9850" y="1223538"/>
            <a:ext cx="3621401" cy="242024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Du lịch Hà Giang có gì đẹp? Cùng nhau khám phá vùng đất tam giác mạch">
            <a:extLst>
              <a:ext uri="{FF2B5EF4-FFF2-40B4-BE49-F238E27FC236}">
                <a16:creationId xmlns:a16="http://schemas.microsoft.com/office/drawing/2014/main" id="{9E8C3C0D-C1BC-42D9-BDA2-53F7CD35DF6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69434" y="3908014"/>
            <a:ext cx="4836600" cy="272039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Sắt son lời thề giữ biển: Biển động, lòng người dậy sóng">
            <a:extLst>
              <a:ext uri="{FF2B5EF4-FFF2-40B4-BE49-F238E27FC236}">
                <a16:creationId xmlns:a16="http://schemas.microsoft.com/office/drawing/2014/main" id="{FE788A77-A84D-48B6-BB42-6E648A67FB5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68536" y="1223538"/>
            <a:ext cx="3771547" cy="242024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Ý nghĩa cờ tổ quốc Việt Nam? Cờ tổ quốc Việt Nam giá bao nhiêu?">
            <a:extLst>
              <a:ext uri="{FF2B5EF4-FFF2-40B4-BE49-F238E27FC236}">
                <a16:creationId xmlns:a16="http://schemas.microsoft.com/office/drawing/2014/main" id="{D57DF5DB-E704-4487-AD13-9F771EB9C9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9979" y="3920238"/>
            <a:ext cx="4068060" cy="2708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943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17750" y="229597"/>
            <a:ext cx="11556500" cy="749481"/>
            <a:chOff x="294783" y="915918"/>
            <a:chExt cx="11585161" cy="75134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2</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299" y="1019324"/>
              <a:ext cx="10800645"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Lá cờ tổ quốc ta được tả như thế nào?</a:t>
              </a:r>
            </a:p>
          </p:txBody>
        </p:sp>
      </p:grpSp>
      <p:pic>
        <p:nvPicPr>
          <p:cNvPr id="1026" name="Picture 2" descr="Hình nền Quốc kỳ Việt Nam, hình nền Cờ Việt Nam - QuanTriMang.com">
            <a:extLst>
              <a:ext uri="{FF2B5EF4-FFF2-40B4-BE49-F238E27FC236}">
                <a16:creationId xmlns:a16="http://schemas.microsoft.com/office/drawing/2014/main" id="{85FE1E94-6737-4539-BD41-7FE24DB337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0690" y="1191206"/>
            <a:ext cx="4266249" cy="28389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à Nội - lá cờ của Việt Nam | Hanoi - the flag of Vietnam | Flickr">
            <a:extLst>
              <a:ext uri="{FF2B5EF4-FFF2-40B4-BE49-F238E27FC236}">
                <a16:creationId xmlns:a16="http://schemas.microsoft.com/office/drawing/2014/main" id="{D834B7ED-CD54-4D6F-92AF-1D229C217F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5957" y="1191206"/>
            <a:ext cx="3012346" cy="401646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2BCFD7AD-01B1-4ED5-AB15-3AE25FF39F3E}"/>
              </a:ext>
            </a:extLst>
          </p:cNvPr>
          <p:cNvSpPr txBox="1"/>
          <p:nvPr/>
        </p:nvSpPr>
        <p:spPr>
          <a:xfrm>
            <a:off x="680082" y="5476265"/>
            <a:ext cx="10773925" cy="1077218"/>
          </a:xfrm>
          <a:prstGeom prst="rect">
            <a:avLst/>
          </a:prstGeom>
          <a:solidFill>
            <a:schemeClr val="accent1"/>
          </a:solidFill>
        </p:spPr>
        <p:txBody>
          <a:bodyPr wrap="square">
            <a:spAutoFit/>
          </a:bodyPr>
          <a:lstStyle/>
          <a:p>
            <a:pPr algn="just"/>
            <a:r>
              <a:rPr lang="en-US" sz="3200" dirty="0" err="1">
                <a:ea typeface="Arial-Rounded" pitchFamily="34" charset="0"/>
                <a:cs typeface="Arial-Rounded" pitchFamily="34" charset="0"/>
              </a:rPr>
              <a:t>Lá</a:t>
            </a:r>
            <a:r>
              <a:rPr lang="en-US" sz="3200" dirty="0">
                <a:ea typeface="Arial-Rounded" pitchFamily="34" charset="0"/>
                <a:cs typeface="Arial-Rounded" pitchFamily="34" charset="0"/>
              </a:rPr>
              <a:t> </a:t>
            </a:r>
            <a:r>
              <a:rPr lang="en-US" sz="3200" dirty="0" err="1">
                <a:ea typeface="Arial-Rounded" pitchFamily="34" charset="0"/>
                <a:cs typeface="Arial-Rounded" pitchFamily="34" charset="0"/>
              </a:rPr>
              <a:t>cờ</a:t>
            </a:r>
            <a:r>
              <a:rPr lang="en-US" sz="3200" dirty="0">
                <a:ea typeface="Arial-Rounded" pitchFamily="34" charset="0"/>
                <a:cs typeface="Arial-Rounded" pitchFamily="34" charset="0"/>
              </a:rPr>
              <a:t> </a:t>
            </a:r>
            <a:r>
              <a:rPr lang="en-US" sz="3200" dirty="0" err="1">
                <a:ea typeface="Arial-Rounded" pitchFamily="34" charset="0"/>
                <a:cs typeface="Arial-Rounded" pitchFamily="34" charset="0"/>
              </a:rPr>
              <a:t>tổ</a:t>
            </a:r>
            <a:r>
              <a:rPr lang="en-US" sz="3200" dirty="0">
                <a:ea typeface="Arial-Rounded" pitchFamily="34" charset="0"/>
                <a:cs typeface="Arial-Rounded" pitchFamily="34" charset="0"/>
              </a:rPr>
              <a:t> </a:t>
            </a:r>
            <a:r>
              <a:rPr lang="en-US" sz="3200" dirty="0" err="1">
                <a:ea typeface="Arial-Rounded" pitchFamily="34" charset="0"/>
                <a:cs typeface="Arial-Rounded" pitchFamily="34" charset="0"/>
              </a:rPr>
              <a:t>quốc</a:t>
            </a:r>
            <a:r>
              <a:rPr lang="en-US" sz="3200" dirty="0">
                <a:ea typeface="Arial-Rounded" pitchFamily="34" charset="0"/>
                <a:cs typeface="Arial-Rounded" pitchFamily="34" charset="0"/>
              </a:rPr>
              <a:t> </a:t>
            </a:r>
            <a:r>
              <a:rPr lang="en-US" sz="3200" dirty="0" err="1">
                <a:ea typeface="Arial-Rounded" pitchFamily="34" charset="0"/>
                <a:cs typeface="Arial-Rounded" pitchFamily="34" charset="0"/>
              </a:rPr>
              <a:t>Việt</a:t>
            </a:r>
            <a:r>
              <a:rPr lang="en-US" sz="3200" dirty="0">
                <a:ea typeface="Arial-Rounded" pitchFamily="34" charset="0"/>
                <a:cs typeface="Arial-Rounded" pitchFamily="34" charset="0"/>
              </a:rPr>
              <a:t> Nam </a:t>
            </a:r>
            <a:r>
              <a:rPr lang="en-US" sz="3200" dirty="0" err="1">
                <a:ea typeface="Arial-Rounded" pitchFamily="34" charset="0"/>
                <a:cs typeface="Arial-Rounded" pitchFamily="34" charset="0"/>
              </a:rPr>
              <a:t>được</a:t>
            </a:r>
            <a:r>
              <a:rPr lang="en-US" sz="3200" dirty="0">
                <a:ea typeface="Arial-Rounded" pitchFamily="34" charset="0"/>
                <a:cs typeface="Arial-Rounded" pitchFamily="34" charset="0"/>
              </a:rPr>
              <a:t> </a:t>
            </a:r>
            <a:r>
              <a:rPr lang="en-US" sz="3200" dirty="0" err="1">
                <a:ea typeface="Arial-Rounded" pitchFamily="34" charset="0"/>
                <a:cs typeface="Arial-Rounded" pitchFamily="34" charset="0"/>
              </a:rPr>
              <a:t>tả</a:t>
            </a:r>
            <a:r>
              <a:rPr lang="en-US" sz="3200" dirty="0">
                <a:ea typeface="Arial-Rounded" pitchFamily="34" charset="0"/>
                <a:cs typeface="Arial-Rounded" pitchFamily="34" charset="0"/>
              </a:rPr>
              <a:t>:</a:t>
            </a:r>
            <a:r>
              <a:rPr lang="en-US" sz="3200" dirty="0">
                <a:solidFill>
                  <a:srgbClr val="0070C0"/>
                </a:solidFill>
                <a:cs typeface="Arial" panose="020B0604020202020204" pitchFamily="34" charset="0"/>
              </a:rPr>
              <a:t> </a:t>
            </a:r>
            <a:r>
              <a:rPr lang="en-US" sz="3200" i="1" dirty="0" err="1">
                <a:cs typeface="Arial" panose="020B0604020202020204" pitchFamily="34" charset="0"/>
              </a:rPr>
              <a:t>Lá</a:t>
            </a:r>
            <a:r>
              <a:rPr lang="en-US" sz="3200" i="1" dirty="0">
                <a:cs typeface="Arial" panose="020B0604020202020204" pitchFamily="34" charset="0"/>
              </a:rPr>
              <a:t> </a:t>
            </a:r>
            <a:r>
              <a:rPr lang="en-US" sz="3200" i="1" dirty="0" err="1">
                <a:cs typeface="Arial" panose="020B0604020202020204" pitchFamily="34" charset="0"/>
              </a:rPr>
              <a:t>cờ</a:t>
            </a:r>
            <a:r>
              <a:rPr lang="en-US" sz="3200" i="1" dirty="0">
                <a:cs typeface="Arial" panose="020B0604020202020204" pitchFamily="34" charset="0"/>
              </a:rPr>
              <a:t> </a:t>
            </a:r>
            <a:r>
              <a:rPr lang="en-US" sz="3200" i="1" dirty="0" err="1">
                <a:cs typeface="Arial" panose="020B0604020202020204" pitchFamily="34" charset="0"/>
              </a:rPr>
              <a:t>Tổ</a:t>
            </a:r>
            <a:r>
              <a:rPr lang="en-US" sz="3200" i="1" dirty="0">
                <a:cs typeface="Arial" panose="020B0604020202020204" pitchFamily="34" charset="0"/>
              </a:rPr>
              <a:t> </a:t>
            </a:r>
            <a:r>
              <a:rPr lang="en-US" sz="3200" i="1" dirty="0" err="1">
                <a:cs typeface="Arial" panose="020B0604020202020204" pitchFamily="34" charset="0"/>
              </a:rPr>
              <a:t>quốc</a:t>
            </a:r>
            <a:r>
              <a:rPr lang="en-US" sz="3200" i="1" dirty="0">
                <a:cs typeface="Arial" panose="020B0604020202020204" pitchFamily="34" charset="0"/>
              </a:rPr>
              <a:t> </a:t>
            </a:r>
            <a:r>
              <a:rPr lang="en-US" sz="3200" i="1" dirty="0" err="1">
                <a:cs typeface="Arial" panose="020B0604020202020204" pitchFamily="34" charset="0"/>
              </a:rPr>
              <a:t>mình</a:t>
            </a:r>
            <a:r>
              <a:rPr lang="en-US" sz="3200" i="1" dirty="0">
                <a:cs typeface="Arial" panose="020B0604020202020204" pitchFamily="34" charset="0"/>
              </a:rPr>
              <a:t> </a:t>
            </a:r>
            <a:r>
              <a:rPr lang="en-US" sz="3200" i="1" dirty="0" err="1">
                <a:cs typeface="Arial" panose="020B0604020202020204" pitchFamily="34" charset="0"/>
              </a:rPr>
              <a:t>hình</a:t>
            </a:r>
            <a:r>
              <a:rPr lang="en-US" sz="3200" i="1" dirty="0">
                <a:cs typeface="Arial" panose="020B0604020202020204" pitchFamily="34" charset="0"/>
              </a:rPr>
              <a:t> </a:t>
            </a:r>
            <a:r>
              <a:rPr lang="en-US" sz="3200" i="1" dirty="0" err="1">
                <a:cs typeface="Arial" panose="020B0604020202020204" pitchFamily="34" charset="0"/>
              </a:rPr>
              <a:t>chữ</a:t>
            </a:r>
            <a:r>
              <a:rPr lang="en-US" sz="3200" i="1" dirty="0">
                <a:cs typeface="Arial" panose="020B0604020202020204" pitchFamily="34" charset="0"/>
              </a:rPr>
              <a:t> </a:t>
            </a:r>
            <a:r>
              <a:rPr lang="en-US" sz="3200" i="1" dirty="0" err="1">
                <a:cs typeface="Arial" panose="020B0604020202020204" pitchFamily="34" charset="0"/>
              </a:rPr>
              <a:t>nhật</a:t>
            </a:r>
            <a:r>
              <a:rPr lang="en-US" sz="3200" i="1" dirty="0">
                <a:cs typeface="Arial" panose="020B0604020202020204" pitchFamily="34" charset="0"/>
              </a:rPr>
              <a:t>, </a:t>
            </a:r>
            <a:r>
              <a:rPr lang="en-US" sz="3200" i="1" dirty="0" err="1">
                <a:cs typeface="Arial" panose="020B0604020202020204" pitchFamily="34" charset="0"/>
              </a:rPr>
              <a:t>nền</a:t>
            </a:r>
            <a:r>
              <a:rPr lang="en-US" sz="3200" i="1" dirty="0">
                <a:cs typeface="Arial" panose="020B0604020202020204" pitchFamily="34" charset="0"/>
              </a:rPr>
              <a:t> </a:t>
            </a:r>
            <a:r>
              <a:rPr lang="en-US" sz="3200" i="1" dirty="0" err="1">
                <a:cs typeface="Arial" panose="020B0604020202020204" pitchFamily="34" charset="0"/>
              </a:rPr>
              <a:t>đỏ</a:t>
            </a:r>
            <a:r>
              <a:rPr lang="en-US" sz="3200" i="1" dirty="0">
                <a:cs typeface="Arial" panose="020B0604020202020204" pitchFamily="34" charset="0"/>
              </a:rPr>
              <a:t>, ở </a:t>
            </a:r>
            <a:r>
              <a:rPr lang="en-US" sz="3200" i="1" dirty="0" err="1">
                <a:cs typeface="Arial" panose="020B0604020202020204" pitchFamily="34" charset="0"/>
              </a:rPr>
              <a:t>giữa</a:t>
            </a:r>
            <a:r>
              <a:rPr lang="en-US" sz="3200" i="1" dirty="0">
                <a:cs typeface="Arial" panose="020B0604020202020204" pitchFamily="34" charset="0"/>
              </a:rPr>
              <a:t> </a:t>
            </a:r>
            <a:r>
              <a:rPr lang="en-US" sz="3200" i="1" dirty="0" err="1">
                <a:cs typeface="Arial" panose="020B0604020202020204" pitchFamily="34" charset="0"/>
              </a:rPr>
              <a:t>có</a:t>
            </a:r>
            <a:r>
              <a:rPr lang="en-US" sz="3200" i="1" dirty="0">
                <a:cs typeface="Arial" panose="020B0604020202020204" pitchFamily="34" charset="0"/>
              </a:rPr>
              <a:t> </a:t>
            </a:r>
            <a:r>
              <a:rPr lang="en-US" sz="3200" i="1" dirty="0" err="1">
                <a:cs typeface="Arial" panose="020B0604020202020204" pitchFamily="34" charset="0"/>
              </a:rPr>
              <a:t>ngôi</a:t>
            </a:r>
            <a:r>
              <a:rPr lang="en-US" sz="3200" i="1" dirty="0">
                <a:cs typeface="Arial" panose="020B0604020202020204" pitchFamily="34" charset="0"/>
              </a:rPr>
              <a:t> </a:t>
            </a:r>
            <a:r>
              <a:rPr lang="en-US" sz="3200" i="1" dirty="0" err="1">
                <a:cs typeface="Arial" panose="020B0604020202020204" pitchFamily="34" charset="0"/>
              </a:rPr>
              <a:t>sao</a:t>
            </a:r>
            <a:r>
              <a:rPr lang="en-US" sz="3200" i="1" dirty="0">
                <a:cs typeface="Arial" panose="020B0604020202020204" pitchFamily="34" charset="0"/>
              </a:rPr>
              <a:t> </a:t>
            </a:r>
            <a:r>
              <a:rPr lang="en-US" sz="3200" i="1" dirty="0" err="1">
                <a:cs typeface="Arial" panose="020B0604020202020204" pitchFamily="34" charset="0"/>
              </a:rPr>
              <a:t>vàng</a:t>
            </a:r>
            <a:r>
              <a:rPr lang="en-US" sz="3200" i="1" dirty="0">
                <a:cs typeface="Arial" panose="020B0604020202020204" pitchFamily="34" charset="0"/>
              </a:rPr>
              <a:t> </a:t>
            </a:r>
            <a:r>
              <a:rPr lang="en-US" sz="3200" i="1" dirty="0" err="1">
                <a:cs typeface="Arial" panose="020B0604020202020204" pitchFamily="34" charset="0"/>
              </a:rPr>
              <a:t>năm</a:t>
            </a:r>
            <a:r>
              <a:rPr lang="en-US" sz="3200" i="1" dirty="0">
                <a:cs typeface="Arial" panose="020B0604020202020204" pitchFamily="34" charset="0"/>
              </a:rPr>
              <a:t> </a:t>
            </a:r>
            <a:r>
              <a:rPr lang="en-US" sz="3200" i="1" dirty="0" err="1">
                <a:cs typeface="Arial" panose="020B0604020202020204" pitchFamily="34" charset="0"/>
              </a:rPr>
              <a:t>cánh</a:t>
            </a:r>
            <a:r>
              <a:rPr lang="en-US" sz="3200" i="1" dirty="0">
                <a:cs typeface="Arial" panose="020B0604020202020204" pitchFamily="34" charset="0"/>
              </a:rPr>
              <a:t>.</a:t>
            </a:r>
            <a:r>
              <a:rPr lang="en-US" sz="3200" dirty="0">
                <a:ea typeface="Arial-Rounded" pitchFamily="34" charset="0"/>
                <a:cs typeface="Arial-Rounded" pitchFamily="34" charset="0"/>
              </a:rPr>
              <a:t> </a:t>
            </a:r>
            <a:endParaRPr lang="en-US" sz="3200" i="1" dirty="0">
              <a:ea typeface="Arial-Rounded" panose="020B0500000000000000" pitchFamily="34" charset="0"/>
              <a:cs typeface="Arial" panose="020B0604020202020204" pitchFamily="34" charset="0"/>
            </a:endParaRPr>
          </a:p>
        </p:txBody>
      </p:sp>
    </p:spTree>
    <p:extLst>
      <p:ext uri="{BB962C8B-B14F-4D97-AF65-F5344CB8AC3E}">
        <p14:creationId xmlns:p14="http://schemas.microsoft.com/office/powerpoint/2010/main" val="31896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17751" y="229597"/>
            <a:ext cx="12126227" cy="734705"/>
            <a:chOff x="294783" y="915918"/>
            <a:chExt cx="12156301" cy="736527"/>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3</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21244" y="1066220"/>
              <a:ext cx="11429840" cy="586225"/>
            </a:xfrm>
            <a:prstGeom prst="rect">
              <a:avLst/>
            </a:prstGeom>
            <a:noFill/>
          </p:spPr>
          <p:txBody>
            <a:bodyPr wrap="square" rtlCol="0">
              <a:spAutoFit/>
            </a:bodyPr>
            <a:lstStyle/>
            <a:p>
              <a:pPr algn="just"/>
              <a:r>
                <a:rPr lang="en-US" sz="3200">
                  <a:latin typeface="+mj-lt"/>
                  <a:ea typeface="Arial-Rounded" pitchFamily="34" charset="0"/>
                  <a:cs typeface="Arial-Rounded" pitchFamily="34" charset="0"/>
                </a:rPr>
                <a:t>Bài đọc nói đến những vị anh hùng nào của dân tộc ta?</a:t>
              </a:r>
            </a:p>
          </p:txBody>
        </p:sp>
      </p:grpSp>
      <p:sp>
        <p:nvSpPr>
          <p:cNvPr id="12" name="TextBox 11">
            <a:extLst>
              <a:ext uri="{FF2B5EF4-FFF2-40B4-BE49-F238E27FC236}">
                <a16:creationId xmlns:a16="http://schemas.microsoft.com/office/drawing/2014/main" id="{42E2137F-706E-4024-B3B7-E2F1F0BFD653}"/>
              </a:ext>
            </a:extLst>
          </p:cNvPr>
          <p:cNvSpPr txBox="1"/>
          <p:nvPr/>
        </p:nvSpPr>
        <p:spPr>
          <a:xfrm>
            <a:off x="1140622" y="1465951"/>
            <a:ext cx="9946839" cy="2062103"/>
          </a:xfrm>
          <a:prstGeom prst="rect">
            <a:avLst/>
          </a:prstGeom>
          <a:solidFill>
            <a:srgbClr val="FFFFFF"/>
          </a:solidFill>
        </p:spPr>
        <p:txBody>
          <a:bodyPr wrap="square">
            <a:spAutoFit/>
          </a:bodyPr>
          <a:lstStyle/>
          <a:p>
            <a:pPr algn="just"/>
            <a:r>
              <a:rPr lang="en-US" sz="3200" dirty="0">
                <a:latin typeface="Arial" panose="020B0604020202020204" pitchFamily="34" charset="0"/>
                <a:ea typeface="Arial-Rounded" panose="020B0500000000000000" pitchFamily="34" charset="0"/>
                <a:cs typeface="Arial" panose="020B0604020202020204"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Việt</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Nam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vị</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anh</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hùng</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có</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công</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với</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đất</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như</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Hai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Bà</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Trưng</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Bà</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Triệu</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Trần</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Hưng</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Đạo</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Quang</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Trung</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Hồ</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Chí</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Minh,…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Những</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con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người</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ấy</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đã</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làm</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rạng</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danh</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lịch</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sử</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nước</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solidFill>
                  <a:srgbClr val="7030A0"/>
                </a:solidFill>
                <a:latin typeface="Arial-Rounded" panose="020B0500000000000000" pitchFamily="34" charset="0"/>
                <a:ea typeface="Arial-Rounded" panose="020B0500000000000000" pitchFamily="34" charset="0"/>
                <a:cs typeface="Arial-Rounded" panose="020B0500000000000000" pitchFamily="34" charset="0"/>
              </a:rPr>
              <a:t>nhà</a:t>
            </a:r>
            <a:r>
              <a:rPr lang="en-US" sz="3200" dirty="0">
                <a:solidFill>
                  <a:srgbClr val="7030A0"/>
                </a:solidFill>
                <a:latin typeface="Arial-Rounded" panose="020B0500000000000000" pitchFamily="34" charset="0"/>
                <a:ea typeface="Arial-Rounded" panose="020B0500000000000000" pitchFamily="34" charset="0"/>
                <a:cs typeface="Arial-Rounded" panose="020B0500000000000000" pitchFamily="34" charset="0"/>
              </a:rPr>
              <a:t>.</a:t>
            </a:r>
          </a:p>
        </p:txBody>
      </p:sp>
      <p:sp>
        <p:nvSpPr>
          <p:cNvPr id="13" name="TextBox 12">
            <a:extLst>
              <a:ext uri="{FF2B5EF4-FFF2-40B4-BE49-F238E27FC236}">
                <a16:creationId xmlns:a16="http://schemas.microsoft.com/office/drawing/2014/main" id="{2BCFD7AD-01B1-4ED5-AB15-3AE25FF39F3E}"/>
              </a:ext>
            </a:extLst>
          </p:cNvPr>
          <p:cNvSpPr txBox="1"/>
          <p:nvPr/>
        </p:nvSpPr>
        <p:spPr>
          <a:xfrm>
            <a:off x="1123826" y="4150646"/>
            <a:ext cx="9963634" cy="1569660"/>
          </a:xfrm>
          <a:prstGeom prst="rect">
            <a:avLst/>
          </a:prstGeom>
          <a:solidFill>
            <a:schemeClr val="accent1"/>
          </a:solidFill>
        </p:spPr>
        <p:txBody>
          <a:bodyPr wrap="square">
            <a:spAutoFit/>
          </a:bodyPr>
          <a:lstStyle/>
          <a:p>
            <a:pPr algn="just"/>
            <a:r>
              <a:rPr lang="en-US" sz="3200" dirty="0" err="1">
                <a:latin typeface="Arial-Rounded" panose="020B0500000000000000" pitchFamily="34" charset="0"/>
                <a:ea typeface="Arial-Rounded" panose="020B0500000000000000" pitchFamily="34" charset="0"/>
                <a:cs typeface="Arial-Rounded" panose="020B0500000000000000" pitchFamily="34" charset="0"/>
              </a:rPr>
              <a:t>Bài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đọc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nói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đến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những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vị</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anh</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hùng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nào</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của</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dân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tộc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là</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i="1" dirty="0">
                <a:latin typeface="Arial-Rounded" panose="020B0500000000000000" pitchFamily="34" charset="0"/>
                <a:ea typeface="Arial-Rounded" panose="020B0500000000000000" pitchFamily="34" charset="0"/>
                <a:cs typeface="Arial-Rounded" panose="020B0500000000000000" pitchFamily="34" charset="0"/>
              </a:rPr>
              <a:t>Hai </a:t>
            </a:r>
            <a:r>
              <a:rPr lang="en-US" sz="3200" i="1" dirty="0" err="1">
                <a:latin typeface="Arial-Rounded" panose="020B0500000000000000" pitchFamily="34" charset="0"/>
                <a:ea typeface="Arial-Rounded" panose="020B0500000000000000" pitchFamily="34" charset="0"/>
                <a:cs typeface="Arial-Rounded" panose="020B0500000000000000" pitchFamily="34" charset="0"/>
              </a:rPr>
              <a:t>Bà</a:t>
            </a:r>
            <a:r>
              <a:rPr lang="en-US" sz="3200" i="1" dirty="0">
                <a:latin typeface="Arial-Rounded" panose="020B0500000000000000" pitchFamily="34" charset="0"/>
                <a:ea typeface="Arial-Rounded" panose="020B0500000000000000" pitchFamily="34" charset="0"/>
                <a:cs typeface="Arial-Rounded" panose="020B0500000000000000" pitchFamily="34" charset="0"/>
              </a:rPr>
              <a:t> </a:t>
            </a:r>
            <a:r>
              <a:rPr lang="en-US" sz="3200" i="1" dirty="0" err="1">
                <a:latin typeface="Arial-Rounded" panose="020B0500000000000000" pitchFamily="34" charset="0"/>
                <a:ea typeface="Arial-Rounded" panose="020B0500000000000000" pitchFamily="34" charset="0"/>
                <a:cs typeface="Arial-Rounded" panose="020B0500000000000000" pitchFamily="34" charset="0"/>
              </a:rPr>
              <a:t>Trưng</a:t>
            </a:r>
            <a:r>
              <a:rPr lang="en-US" sz="3200" i="1" dirty="0">
                <a:latin typeface="Arial-Rounded" panose="020B0500000000000000" pitchFamily="34" charset="0"/>
                <a:ea typeface="Arial-Rounded" panose="020B0500000000000000" pitchFamily="34" charset="0"/>
                <a:cs typeface="Arial-Rounded" panose="020B0500000000000000" pitchFamily="34" charset="0"/>
              </a:rPr>
              <a:t>, </a:t>
            </a:r>
            <a:r>
              <a:rPr lang="en-US" sz="3200" i="1" dirty="0" err="1">
                <a:latin typeface="Arial-Rounded" panose="020B0500000000000000" pitchFamily="34" charset="0"/>
                <a:ea typeface="Arial-Rounded" panose="020B0500000000000000" pitchFamily="34" charset="0"/>
                <a:cs typeface="Arial-Rounded" panose="020B0500000000000000" pitchFamily="34" charset="0"/>
              </a:rPr>
              <a:t>Bà</a:t>
            </a:r>
            <a:r>
              <a:rPr lang="en-US" sz="3200" i="1" dirty="0">
                <a:latin typeface="Arial-Rounded" panose="020B0500000000000000" pitchFamily="34" charset="0"/>
                <a:ea typeface="Arial-Rounded" panose="020B0500000000000000" pitchFamily="34" charset="0"/>
                <a:cs typeface="Arial-Rounded" panose="020B0500000000000000" pitchFamily="34" charset="0"/>
              </a:rPr>
              <a:t> </a:t>
            </a:r>
            <a:r>
              <a:rPr lang="en-US" sz="3200" i="1" dirty="0" err="1">
                <a:latin typeface="Arial-Rounded" panose="020B0500000000000000" pitchFamily="34" charset="0"/>
                <a:ea typeface="Arial-Rounded" panose="020B0500000000000000" pitchFamily="34" charset="0"/>
                <a:cs typeface="Arial-Rounded" panose="020B0500000000000000" pitchFamily="34" charset="0"/>
              </a:rPr>
              <a:t>Triệu</a:t>
            </a:r>
            <a:r>
              <a:rPr lang="en-US" sz="3200" i="1" dirty="0">
                <a:latin typeface="Arial-Rounded" panose="020B0500000000000000" pitchFamily="34" charset="0"/>
                <a:ea typeface="Arial-Rounded" panose="020B0500000000000000" pitchFamily="34" charset="0"/>
                <a:cs typeface="Arial-Rounded" panose="020B0500000000000000" pitchFamily="34" charset="0"/>
              </a:rPr>
              <a:t>, </a:t>
            </a:r>
            <a:r>
              <a:rPr lang="en-US" sz="3200" i="1" dirty="0" err="1">
                <a:latin typeface="Arial-Rounded" panose="020B0500000000000000" pitchFamily="34" charset="0"/>
                <a:ea typeface="Arial-Rounded" panose="020B0500000000000000" pitchFamily="34" charset="0"/>
                <a:cs typeface="Arial-Rounded" panose="020B0500000000000000" pitchFamily="34" charset="0"/>
              </a:rPr>
              <a:t>Trần</a:t>
            </a:r>
            <a:r>
              <a:rPr lang="en-US" sz="3200" i="1" dirty="0">
                <a:latin typeface="Arial-Rounded" panose="020B0500000000000000" pitchFamily="34" charset="0"/>
                <a:ea typeface="Arial-Rounded" panose="020B0500000000000000" pitchFamily="34" charset="0"/>
                <a:cs typeface="Arial-Rounded" panose="020B0500000000000000" pitchFamily="34" charset="0"/>
              </a:rPr>
              <a:t> </a:t>
            </a:r>
            <a:r>
              <a:rPr lang="en-US" sz="3200" i="1" dirty="0" err="1">
                <a:latin typeface="Arial-Rounded" panose="020B0500000000000000" pitchFamily="34" charset="0"/>
                <a:ea typeface="Arial-Rounded" panose="020B0500000000000000" pitchFamily="34" charset="0"/>
                <a:cs typeface="Arial-Rounded" panose="020B0500000000000000" pitchFamily="34" charset="0"/>
              </a:rPr>
              <a:t>Hưng</a:t>
            </a:r>
            <a:r>
              <a:rPr lang="en-US" sz="3200" i="1" dirty="0">
                <a:latin typeface="Arial-Rounded" panose="020B0500000000000000" pitchFamily="34" charset="0"/>
                <a:ea typeface="Arial-Rounded" panose="020B0500000000000000" pitchFamily="34" charset="0"/>
                <a:cs typeface="Arial-Rounded" panose="020B0500000000000000" pitchFamily="34" charset="0"/>
              </a:rPr>
              <a:t> </a:t>
            </a:r>
            <a:r>
              <a:rPr lang="en-US" sz="3200" i="1" dirty="0" err="1">
                <a:latin typeface="Arial-Rounded" panose="020B0500000000000000" pitchFamily="34" charset="0"/>
                <a:ea typeface="Arial-Rounded" panose="020B0500000000000000" pitchFamily="34" charset="0"/>
                <a:cs typeface="Arial-Rounded" panose="020B0500000000000000" pitchFamily="34" charset="0"/>
              </a:rPr>
              <a:t>Đạo</a:t>
            </a:r>
            <a:r>
              <a:rPr lang="en-US" sz="3200" i="1" dirty="0">
                <a:latin typeface="Arial-Rounded" panose="020B0500000000000000" pitchFamily="34" charset="0"/>
                <a:ea typeface="Arial-Rounded" panose="020B0500000000000000" pitchFamily="34" charset="0"/>
                <a:cs typeface="Arial-Rounded" panose="020B0500000000000000" pitchFamily="34" charset="0"/>
              </a:rPr>
              <a:t>, </a:t>
            </a:r>
            <a:r>
              <a:rPr lang="en-US" sz="3200" i="1" dirty="0" err="1">
                <a:latin typeface="Arial-Rounded" panose="020B0500000000000000" pitchFamily="34" charset="0"/>
                <a:ea typeface="Arial-Rounded" panose="020B0500000000000000" pitchFamily="34" charset="0"/>
                <a:cs typeface="Arial-Rounded" panose="020B0500000000000000" pitchFamily="34" charset="0"/>
              </a:rPr>
              <a:t>Quang</a:t>
            </a:r>
            <a:r>
              <a:rPr lang="en-US" sz="3200" i="1" dirty="0">
                <a:latin typeface="Arial-Rounded" panose="020B0500000000000000" pitchFamily="34" charset="0"/>
                <a:ea typeface="Arial-Rounded" panose="020B0500000000000000" pitchFamily="34" charset="0"/>
                <a:cs typeface="Arial-Rounded" panose="020B0500000000000000" pitchFamily="34" charset="0"/>
              </a:rPr>
              <a:t> </a:t>
            </a:r>
            <a:r>
              <a:rPr lang="en-US" sz="3200" i="1" dirty="0" err="1">
                <a:latin typeface="Arial-Rounded" panose="020B0500000000000000" pitchFamily="34" charset="0"/>
                <a:ea typeface="Arial-Rounded" panose="020B0500000000000000" pitchFamily="34" charset="0"/>
                <a:cs typeface="Arial-Rounded" panose="020B0500000000000000" pitchFamily="34" charset="0"/>
              </a:rPr>
              <a:t>Trung</a:t>
            </a:r>
            <a:r>
              <a:rPr lang="en-US" sz="3200" i="1" dirty="0">
                <a:latin typeface="Arial-Rounded" panose="020B0500000000000000" pitchFamily="34" charset="0"/>
                <a:ea typeface="Arial-Rounded" panose="020B0500000000000000" pitchFamily="34" charset="0"/>
                <a:cs typeface="Arial-Rounded" panose="020B0500000000000000" pitchFamily="34" charset="0"/>
              </a:rPr>
              <a:t>, </a:t>
            </a:r>
            <a:r>
              <a:rPr lang="en-US" sz="3200" i="1" dirty="0" err="1">
                <a:latin typeface="Arial-Rounded" panose="020B0500000000000000" pitchFamily="34" charset="0"/>
                <a:ea typeface="Arial-Rounded" panose="020B0500000000000000" pitchFamily="34" charset="0"/>
                <a:cs typeface="Arial-Rounded" panose="020B0500000000000000" pitchFamily="34" charset="0"/>
              </a:rPr>
              <a:t>Hồ</a:t>
            </a:r>
            <a:r>
              <a:rPr lang="en-US" sz="3200" i="1" dirty="0">
                <a:latin typeface="Arial-Rounded" panose="020B0500000000000000" pitchFamily="34" charset="0"/>
                <a:ea typeface="Arial-Rounded" panose="020B0500000000000000" pitchFamily="34" charset="0"/>
                <a:cs typeface="Arial-Rounded" panose="020B0500000000000000" pitchFamily="34" charset="0"/>
              </a:rPr>
              <a:t> </a:t>
            </a:r>
            <a:r>
              <a:rPr lang="en-US" sz="3200" i="1" dirty="0" err="1">
                <a:latin typeface="Arial-Rounded" panose="020B0500000000000000" pitchFamily="34" charset="0"/>
                <a:ea typeface="Arial-Rounded" panose="020B0500000000000000" pitchFamily="34" charset="0"/>
                <a:cs typeface="Arial-Rounded" panose="020B0500000000000000" pitchFamily="34" charset="0"/>
              </a:rPr>
              <a:t>Chí</a:t>
            </a:r>
            <a:r>
              <a:rPr lang="en-US" sz="3200" i="1" dirty="0">
                <a:latin typeface="Arial-Rounded" panose="020B0500000000000000" pitchFamily="34" charset="0"/>
                <a:ea typeface="Arial-Rounded" panose="020B0500000000000000" pitchFamily="34" charset="0"/>
                <a:cs typeface="Arial-Rounded" panose="020B0500000000000000" pitchFamily="34" charset="0"/>
              </a:rPr>
              <a:t> Minh.</a:t>
            </a:r>
          </a:p>
        </p:txBody>
      </p:sp>
      <p:cxnSp>
        <p:nvCxnSpPr>
          <p:cNvPr id="15" name="Straight Connector 14">
            <a:extLst>
              <a:ext uri="{FF2B5EF4-FFF2-40B4-BE49-F238E27FC236}">
                <a16:creationId xmlns:a16="http://schemas.microsoft.com/office/drawing/2014/main" id="{3E902DEC-C849-48D0-BD8B-CD79E7081F31}"/>
              </a:ext>
            </a:extLst>
          </p:cNvPr>
          <p:cNvCxnSpPr>
            <a:cxnSpLocks/>
          </p:cNvCxnSpPr>
          <p:nvPr/>
        </p:nvCxnSpPr>
        <p:spPr>
          <a:xfrm>
            <a:off x="1268327" y="2989732"/>
            <a:ext cx="505761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FB25B-E1FF-4CDB-8CAD-56A299737F93}"/>
              </a:ext>
            </a:extLst>
          </p:cNvPr>
          <p:cNvCxnSpPr>
            <a:cxnSpLocks/>
          </p:cNvCxnSpPr>
          <p:nvPr/>
        </p:nvCxnSpPr>
        <p:spPr>
          <a:xfrm>
            <a:off x="2854036" y="2479964"/>
            <a:ext cx="8083158" cy="811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8711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6CDFF"/>
        </a:solidFill>
        <a:effectLst/>
      </p:bgPr>
    </p:bg>
    <p:spTree>
      <p:nvGrpSpPr>
        <p:cNvPr id="1" name=""/>
        <p:cNvGrpSpPr/>
        <p:nvPr/>
      </p:nvGrpSpPr>
      <p:grpSpPr>
        <a:xfrm>
          <a:off x="0" y="0"/>
          <a:ext cx="0" cy="0"/>
          <a:chOff x="0" y="0"/>
          <a:chExt cx="0" cy="0"/>
        </a:xfrm>
      </p:grpSpPr>
      <p:pic>
        <p:nvPicPr>
          <p:cNvPr id="3074" name="Picture 2" descr="Chuyện kể về Hai Bà Trưng – Hoàng Thành Thăng Long">
            <a:extLst>
              <a:ext uri="{FF2B5EF4-FFF2-40B4-BE49-F238E27FC236}">
                <a16:creationId xmlns:a16="http://schemas.microsoft.com/office/drawing/2014/main" id="{C4775D08-C5F9-4C24-9EEA-13DABBF028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3" t="5508" r="133" b="36999"/>
          <a:stretch/>
        </p:blipFill>
        <p:spPr bwMode="auto">
          <a:xfrm>
            <a:off x="2087114" y="1201535"/>
            <a:ext cx="3385163" cy="249447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ộc khởi nghĩa của Vương Bà Triệu Thị Trinh và những giá trị lịch sử  trường tồn">
            <a:extLst>
              <a:ext uri="{FF2B5EF4-FFF2-40B4-BE49-F238E27FC236}">
                <a16:creationId xmlns:a16="http://schemas.microsoft.com/office/drawing/2014/main" id="{BB40F87F-F644-43FE-B086-FF414383849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48944" y="1201535"/>
            <a:ext cx="2265147" cy="249447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rần Hưng Đạo gác thù riêng, dốc lòng vì nước – Hoàng Thành Thăng Long">
            <a:extLst>
              <a:ext uri="{FF2B5EF4-FFF2-40B4-BE49-F238E27FC236}">
                <a16:creationId xmlns:a16="http://schemas.microsoft.com/office/drawing/2014/main" id="{E3D13033-6FA9-45B8-A4B6-AEFE000F23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0836" y="4134264"/>
            <a:ext cx="3385163" cy="209003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ảm nhận của em về người anh hùng áo vải Quang Trung - Bài văn mẫu lớp 9 -  VnDoc.com">
            <a:extLst>
              <a:ext uri="{FF2B5EF4-FFF2-40B4-BE49-F238E27FC236}">
                <a16:creationId xmlns:a16="http://schemas.microsoft.com/office/drawing/2014/main" id="{EB81D0A8-659A-445F-9704-6C50F7C839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1767" y="4098979"/>
            <a:ext cx="3197981" cy="207258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iểu sử Chủ tịch Hồ Chí Minh | C. Mác; Ph. Ăngghen; V. I. Lênin; Hồ Chí Minh">
            <a:extLst>
              <a:ext uri="{FF2B5EF4-FFF2-40B4-BE49-F238E27FC236}">
                <a16:creationId xmlns:a16="http://schemas.microsoft.com/office/drawing/2014/main" id="{EDAB6E7F-3747-4099-98B9-1DF3DF0170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0758" y="1202307"/>
            <a:ext cx="2167882" cy="24944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7C32363-112E-46E7-93E7-B8582312DA01}"/>
              </a:ext>
            </a:extLst>
          </p:cNvPr>
          <p:cNvSpPr/>
          <p:nvPr/>
        </p:nvSpPr>
        <p:spPr>
          <a:xfrm>
            <a:off x="2326849" y="3451519"/>
            <a:ext cx="2905691" cy="584775"/>
          </a:xfrm>
          <a:prstGeom prst="rect">
            <a:avLst/>
          </a:prstGeom>
          <a:solidFill>
            <a:srgbClr val="FFE5FF"/>
          </a:solidFill>
          <a:scene3d>
            <a:camera prst="orthographicFront"/>
            <a:lightRig rig="threePt" dir="t"/>
          </a:scene3d>
          <a:sp3d>
            <a:bevelT/>
          </a:sp3d>
        </p:spPr>
        <p:txBody>
          <a:bodyPr wrap="square">
            <a:spAutoFit/>
          </a:bodyPr>
          <a:lstStyle/>
          <a:p>
            <a:r>
              <a:rPr lang="vi-VN" sz="3200" dirty="0">
                <a:latin typeface="+mj-lt"/>
              </a:rPr>
              <a:t>Hai Bà Trưng</a:t>
            </a:r>
          </a:p>
        </p:txBody>
      </p:sp>
      <p:sp>
        <p:nvSpPr>
          <p:cNvPr id="11" name="Rectangle 10">
            <a:extLst>
              <a:ext uri="{FF2B5EF4-FFF2-40B4-BE49-F238E27FC236}">
                <a16:creationId xmlns:a16="http://schemas.microsoft.com/office/drawing/2014/main" id="{B37F30D1-C7BB-4147-8FF7-0876FE82D631}"/>
              </a:ext>
            </a:extLst>
          </p:cNvPr>
          <p:cNvSpPr/>
          <p:nvPr/>
        </p:nvSpPr>
        <p:spPr>
          <a:xfrm>
            <a:off x="6037878" y="3350229"/>
            <a:ext cx="1887277" cy="584775"/>
          </a:xfrm>
          <a:prstGeom prst="rect">
            <a:avLst/>
          </a:prstGeom>
          <a:solidFill>
            <a:srgbClr val="FFE5FF"/>
          </a:solidFill>
          <a:scene3d>
            <a:camera prst="orthographicFront"/>
            <a:lightRig rig="threePt" dir="t"/>
          </a:scene3d>
          <a:sp3d>
            <a:bevelT/>
          </a:sp3d>
        </p:spPr>
        <p:txBody>
          <a:bodyPr wrap="square">
            <a:spAutoFit/>
          </a:bodyPr>
          <a:lstStyle/>
          <a:p>
            <a:pPr algn="ctr"/>
            <a:r>
              <a:rPr lang="vi-VN" sz="3200" dirty="0">
                <a:latin typeface="+mj-lt"/>
              </a:rPr>
              <a:t>Bà Triệu</a:t>
            </a:r>
          </a:p>
        </p:txBody>
      </p:sp>
      <p:sp>
        <p:nvSpPr>
          <p:cNvPr id="12" name="Rectangle 11">
            <a:extLst>
              <a:ext uri="{FF2B5EF4-FFF2-40B4-BE49-F238E27FC236}">
                <a16:creationId xmlns:a16="http://schemas.microsoft.com/office/drawing/2014/main" id="{64BEF960-0659-47EA-AB93-D8B96E2099AE}"/>
              </a:ext>
            </a:extLst>
          </p:cNvPr>
          <p:cNvSpPr/>
          <p:nvPr/>
        </p:nvSpPr>
        <p:spPr>
          <a:xfrm>
            <a:off x="2711283" y="5838780"/>
            <a:ext cx="3384716" cy="584775"/>
          </a:xfrm>
          <a:prstGeom prst="rect">
            <a:avLst/>
          </a:prstGeom>
          <a:solidFill>
            <a:srgbClr val="FFE5FF"/>
          </a:solidFill>
          <a:scene3d>
            <a:camera prst="orthographicFront"/>
            <a:lightRig rig="threePt" dir="t"/>
          </a:scene3d>
          <a:sp3d>
            <a:bevelT/>
          </a:sp3d>
        </p:spPr>
        <p:txBody>
          <a:bodyPr wrap="square">
            <a:spAutoFit/>
          </a:bodyPr>
          <a:lstStyle/>
          <a:p>
            <a:pPr algn="ctr"/>
            <a:r>
              <a:rPr lang="vi-VN" sz="3200" dirty="0">
                <a:latin typeface="+mj-lt"/>
              </a:rPr>
              <a:t>Trần Hưng Đạo</a:t>
            </a:r>
          </a:p>
        </p:txBody>
      </p:sp>
      <p:sp>
        <p:nvSpPr>
          <p:cNvPr id="13" name="Rectangle 12">
            <a:extLst>
              <a:ext uri="{FF2B5EF4-FFF2-40B4-BE49-F238E27FC236}">
                <a16:creationId xmlns:a16="http://schemas.microsoft.com/office/drawing/2014/main" id="{39A0160A-D9AE-4336-9F70-BF800452C89B}"/>
              </a:ext>
            </a:extLst>
          </p:cNvPr>
          <p:cNvSpPr/>
          <p:nvPr/>
        </p:nvSpPr>
        <p:spPr>
          <a:xfrm>
            <a:off x="7012596" y="5801890"/>
            <a:ext cx="2956321" cy="584775"/>
          </a:xfrm>
          <a:prstGeom prst="rect">
            <a:avLst/>
          </a:prstGeom>
          <a:solidFill>
            <a:srgbClr val="FFE5FF"/>
          </a:solidFill>
          <a:scene3d>
            <a:camera prst="orthographicFront"/>
            <a:lightRig rig="threePt" dir="t"/>
          </a:scene3d>
          <a:sp3d>
            <a:bevelT/>
          </a:sp3d>
        </p:spPr>
        <p:txBody>
          <a:bodyPr wrap="square">
            <a:spAutoFit/>
          </a:bodyPr>
          <a:lstStyle/>
          <a:p>
            <a:pPr algn="ctr"/>
            <a:r>
              <a:rPr lang="vi-VN" sz="3200" dirty="0">
                <a:latin typeface="+mj-lt"/>
              </a:rPr>
              <a:t>Quang Trung</a:t>
            </a:r>
          </a:p>
        </p:txBody>
      </p:sp>
      <p:sp>
        <p:nvSpPr>
          <p:cNvPr id="14" name="Rectangle 13">
            <a:extLst>
              <a:ext uri="{FF2B5EF4-FFF2-40B4-BE49-F238E27FC236}">
                <a16:creationId xmlns:a16="http://schemas.microsoft.com/office/drawing/2014/main" id="{A69B9220-33D7-43C2-A17C-4567052F01E2}"/>
              </a:ext>
            </a:extLst>
          </p:cNvPr>
          <p:cNvSpPr/>
          <p:nvPr/>
        </p:nvSpPr>
        <p:spPr>
          <a:xfrm>
            <a:off x="8343253" y="3350229"/>
            <a:ext cx="2781067" cy="584775"/>
          </a:xfrm>
          <a:prstGeom prst="rect">
            <a:avLst/>
          </a:prstGeom>
          <a:solidFill>
            <a:srgbClr val="FFE5FF"/>
          </a:solidFill>
          <a:scene3d>
            <a:camera prst="orthographicFront"/>
            <a:lightRig rig="threePt" dir="t"/>
          </a:scene3d>
          <a:sp3d>
            <a:bevelT/>
          </a:sp3d>
        </p:spPr>
        <p:txBody>
          <a:bodyPr wrap="square">
            <a:spAutoFit/>
          </a:bodyPr>
          <a:lstStyle/>
          <a:p>
            <a:pPr algn="ctr"/>
            <a:r>
              <a:rPr lang="vi-VN" sz="3200" dirty="0">
                <a:latin typeface="+mj-lt"/>
              </a:rPr>
              <a:t>Hồ Chí Minh</a:t>
            </a:r>
          </a:p>
        </p:txBody>
      </p:sp>
    </p:spTree>
    <p:extLst>
      <p:ext uri="{BB962C8B-B14F-4D97-AF65-F5344CB8AC3E}">
        <p14:creationId xmlns:p14="http://schemas.microsoft.com/office/powerpoint/2010/main" val="18373727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randombar(horizontal)">
                                      <p:cBhvr>
                                        <p:cTn id="7" dur="500"/>
                                        <p:tgtEl>
                                          <p:spTgt spid="3074"/>
                                        </p:tgtEl>
                                      </p:cBhvr>
                                    </p:animEffect>
                                  </p:childTnLst>
                                </p:cTn>
                              </p:par>
                              <p:par>
                                <p:cTn id="8" presetID="14" presetClass="entr" presetSubtype="10" fill="hold" nodeType="withEffect">
                                  <p:stCondLst>
                                    <p:cond delay="0"/>
                                  </p:stCondLst>
                                  <p:childTnLst>
                                    <p:set>
                                      <p:cBhvr>
                                        <p:cTn id="9" dur="1" fill="hold">
                                          <p:stCondLst>
                                            <p:cond delay="0"/>
                                          </p:stCondLst>
                                        </p:cTn>
                                        <p:tgtEl>
                                          <p:spTgt spid="3076"/>
                                        </p:tgtEl>
                                        <p:attrNameLst>
                                          <p:attrName>style.visibility</p:attrName>
                                        </p:attrNameLst>
                                      </p:cBhvr>
                                      <p:to>
                                        <p:strVal val="visible"/>
                                      </p:to>
                                    </p:set>
                                    <p:animEffect transition="in" filter="randombar(horizontal)">
                                      <p:cBhvr>
                                        <p:cTn id="10" dur="500"/>
                                        <p:tgtEl>
                                          <p:spTgt spid="3076"/>
                                        </p:tgtEl>
                                      </p:cBhvr>
                                    </p:animEffect>
                                  </p:childTnLst>
                                </p:cTn>
                              </p:par>
                              <p:par>
                                <p:cTn id="11" presetID="14" presetClass="entr" presetSubtype="10" fill="hold" nodeType="withEffect">
                                  <p:stCondLst>
                                    <p:cond delay="0"/>
                                  </p:stCondLst>
                                  <p:childTnLst>
                                    <p:set>
                                      <p:cBhvr>
                                        <p:cTn id="12" dur="1" fill="hold">
                                          <p:stCondLst>
                                            <p:cond delay="0"/>
                                          </p:stCondLst>
                                        </p:cTn>
                                        <p:tgtEl>
                                          <p:spTgt spid="3082"/>
                                        </p:tgtEl>
                                        <p:attrNameLst>
                                          <p:attrName>style.visibility</p:attrName>
                                        </p:attrNameLst>
                                      </p:cBhvr>
                                      <p:to>
                                        <p:strVal val="visible"/>
                                      </p:to>
                                    </p:set>
                                    <p:animEffect transition="in" filter="randombar(horizontal)">
                                      <p:cBhvr>
                                        <p:cTn id="13" dur="500"/>
                                        <p:tgtEl>
                                          <p:spTgt spid="3082"/>
                                        </p:tgtEl>
                                      </p:cBhvr>
                                    </p:animEffect>
                                  </p:childTnLst>
                                </p:cTn>
                              </p:par>
                              <p:par>
                                <p:cTn id="14" presetID="14" presetClass="entr" presetSubtype="10" fill="hold" nodeType="withEffect">
                                  <p:stCondLst>
                                    <p:cond delay="0"/>
                                  </p:stCondLst>
                                  <p:childTnLst>
                                    <p:set>
                                      <p:cBhvr>
                                        <p:cTn id="15" dur="1" fill="hold">
                                          <p:stCondLst>
                                            <p:cond delay="0"/>
                                          </p:stCondLst>
                                        </p:cTn>
                                        <p:tgtEl>
                                          <p:spTgt spid="3078"/>
                                        </p:tgtEl>
                                        <p:attrNameLst>
                                          <p:attrName>style.visibility</p:attrName>
                                        </p:attrNameLst>
                                      </p:cBhvr>
                                      <p:to>
                                        <p:strVal val="visible"/>
                                      </p:to>
                                    </p:set>
                                    <p:animEffect transition="in" filter="randombar(horizontal)">
                                      <p:cBhvr>
                                        <p:cTn id="16" dur="500"/>
                                        <p:tgtEl>
                                          <p:spTgt spid="3078"/>
                                        </p:tgtEl>
                                      </p:cBhvr>
                                    </p:animEffect>
                                  </p:childTnLst>
                                </p:cTn>
                              </p:par>
                              <p:par>
                                <p:cTn id="17" presetID="14" presetClass="entr" presetSubtype="10" fill="hold" nodeType="withEffect">
                                  <p:stCondLst>
                                    <p:cond delay="0"/>
                                  </p:stCondLst>
                                  <p:childTnLst>
                                    <p:set>
                                      <p:cBhvr>
                                        <p:cTn id="18" dur="1" fill="hold">
                                          <p:stCondLst>
                                            <p:cond delay="0"/>
                                          </p:stCondLst>
                                        </p:cTn>
                                        <p:tgtEl>
                                          <p:spTgt spid="3080"/>
                                        </p:tgtEl>
                                        <p:attrNameLst>
                                          <p:attrName>style.visibility</p:attrName>
                                        </p:attrNameLst>
                                      </p:cBhvr>
                                      <p:to>
                                        <p:strVal val="visible"/>
                                      </p:to>
                                    </p:set>
                                    <p:animEffect transition="in" filter="randombar(horizontal)">
                                      <p:cBhvr>
                                        <p:cTn id="19" dur="500"/>
                                        <p:tgtEl>
                                          <p:spTgt spid="308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Effect transition="in" filter="fade">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6264D61-AC26-415D-B76A-E43AE7F5AE33}"/>
              </a:ext>
            </a:extLst>
          </p:cNvPr>
          <p:cNvGrpSpPr/>
          <p:nvPr/>
        </p:nvGrpSpPr>
        <p:grpSpPr>
          <a:xfrm>
            <a:off x="317750" y="229597"/>
            <a:ext cx="11146382" cy="749481"/>
            <a:chOff x="294783" y="915918"/>
            <a:chExt cx="11174026" cy="751340"/>
          </a:xfrm>
        </p:grpSpPr>
        <p:grpSp>
          <p:nvGrpSpPr>
            <p:cNvPr id="8" name="Group 7">
              <a:extLst>
                <a:ext uri="{FF2B5EF4-FFF2-40B4-BE49-F238E27FC236}">
                  <a16:creationId xmlns:a16="http://schemas.microsoft.com/office/drawing/2014/main" id="{2693A03E-FD28-46B7-B4CD-33BC7730BA7A}"/>
                </a:ext>
              </a:extLst>
            </p:cNvPr>
            <p:cNvGrpSpPr/>
            <p:nvPr/>
          </p:nvGrpSpPr>
          <p:grpSpPr>
            <a:xfrm>
              <a:off x="294783" y="915918"/>
              <a:ext cx="758018" cy="731520"/>
              <a:chOff x="3065608" y="1727884"/>
              <a:chExt cx="1240358" cy="1188720"/>
            </a:xfrm>
          </p:grpSpPr>
          <p:sp>
            <p:nvSpPr>
              <p:cNvPr id="10" name="Google Shape;418;p36">
                <a:extLst>
                  <a:ext uri="{FF2B5EF4-FFF2-40B4-BE49-F238E27FC236}">
                    <a16:creationId xmlns:a16="http://schemas.microsoft.com/office/drawing/2014/main" id="{4BBFC80A-7FB0-413A-A381-351095513C96}"/>
                  </a:ext>
                </a:extLst>
              </p:cNvPr>
              <p:cNvSpPr/>
              <p:nvPr/>
            </p:nvSpPr>
            <p:spPr>
              <a:xfrm>
                <a:off x="3065608" y="1727884"/>
                <a:ext cx="1188720" cy="1188720"/>
              </a:xfrm>
              <a:prstGeom prst="ellipse">
                <a:avLst/>
              </a:prstGeom>
              <a:solidFill>
                <a:srgbClr val="FF9999"/>
              </a:solidFill>
              <a:ln>
                <a:noFill/>
              </a:ln>
            </p:spPr>
            <p:txBody>
              <a:bodyPr spcFirstLastPara="1" wrap="square" lIns="121404" tIns="121404" rIns="121404" bIns="121404" anchor="ctr" anchorCtr="0">
                <a:noAutofit/>
              </a:bodyPr>
              <a:lstStyle/>
              <a:p>
                <a:pPr algn="just"/>
                <a:endParaRPr sz="3990">
                  <a:solidFill>
                    <a:srgbClr val="002060"/>
                  </a:solidFill>
                  <a:latin typeface="+mj-lt"/>
                  <a:ea typeface="Arial-Rounded" pitchFamily="34" charset="0"/>
                  <a:cs typeface="Arial-Rounded" pitchFamily="34" charset="0"/>
                </a:endParaRPr>
              </a:p>
            </p:txBody>
          </p:sp>
          <p:sp>
            <p:nvSpPr>
              <p:cNvPr id="11" name="Google Shape;423;p36">
                <a:extLst>
                  <a:ext uri="{FF2B5EF4-FFF2-40B4-BE49-F238E27FC236}">
                    <a16:creationId xmlns:a16="http://schemas.microsoft.com/office/drawing/2014/main" id="{B635DC87-9205-4204-9BAD-4CCFD161E0BC}"/>
                  </a:ext>
                </a:extLst>
              </p:cNvPr>
              <p:cNvSpPr txBox="1">
                <a:spLocks/>
              </p:cNvSpPr>
              <p:nvPr/>
            </p:nvSpPr>
            <p:spPr>
              <a:xfrm>
                <a:off x="3108967" y="1937044"/>
                <a:ext cx="1196999" cy="770400"/>
              </a:xfrm>
              <a:prstGeom prst="rect">
                <a:avLst/>
              </a:prstGeom>
            </p:spPr>
            <p:txBody>
              <a:bodyPr spcFirstLastPara="1" wrap="square" lIns="121404" tIns="121404" rIns="121404" bIns="121404"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387">
                    <a:solidFill>
                      <a:srgbClr val="002060"/>
                    </a:solidFill>
                    <a:latin typeface="+mj-lt"/>
                    <a:ea typeface="Arial-Rounded" pitchFamily="34" charset="0"/>
                    <a:cs typeface="Arial-Rounded" pitchFamily="34" charset="0"/>
                  </a:rPr>
                  <a:t>4</a:t>
                </a:r>
              </a:p>
            </p:txBody>
          </p:sp>
        </p:grpSp>
        <p:sp>
          <p:nvSpPr>
            <p:cNvPr id="9" name="TextBox 8">
              <a:extLst>
                <a:ext uri="{FF2B5EF4-FFF2-40B4-BE49-F238E27FC236}">
                  <a16:creationId xmlns:a16="http://schemas.microsoft.com/office/drawing/2014/main" id="{E8C76774-F026-4F5B-ABB2-1537E1362715}"/>
                </a:ext>
              </a:extLst>
            </p:cNvPr>
            <p:cNvSpPr txBox="1"/>
            <p:nvPr/>
          </p:nvSpPr>
          <p:spPr>
            <a:xfrm>
              <a:off x="1079300" y="1019324"/>
              <a:ext cx="10389509" cy="647934"/>
            </a:xfrm>
            <a:prstGeom prst="rect">
              <a:avLst/>
            </a:prstGeom>
            <a:noFill/>
          </p:spPr>
          <p:txBody>
            <a:bodyPr wrap="square" rtlCol="0">
              <a:spAutoFit/>
            </a:bodyPr>
            <a:lstStyle/>
            <a:p>
              <a:pPr algn="just"/>
              <a:r>
                <a:rPr lang="en-US" sz="3600">
                  <a:latin typeface="+mj-lt"/>
                  <a:ea typeface="Arial-Rounded" pitchFamily="34" charset="0"/>
                  <a:cs typeface="Arial-Rounded" pitchFamily="34" charset="0"/>
                </a:rPr>
                <a:t>Kể tên các mùa trong năm của ba miền đất nước.</a:t>
              </a:r>
            </a:p>
          </p:txBody>
        </p:sp>
      </p:grpSp>
      <p:sp>
        <p:nvSpPr>
          <p:cNvPr id="12" name="TextBox 11">
            <a:extLst>
              <a:ext uri="{FF2B5EF4-FFF2-40B4-BE49-F238E27FC236}">
                <a16:creationId xmlns:a16="http://schemas.microsoft.com/office/drawing/2014/main" id="{42E2137F-706E-4024-B3B7-E2F1F0BFD653}"/>
              </a:ext>
            </a:extLst>
          </p:cNvPr>
          <p:cNvSpPr txBox="1"/>
          <p:nvPr/>
        </p:nvSpPr>
        <p:spPr>
          <a:xfrm>
            <a:off x="1055845" y="959306"/>
            <a:ext cx="9946839" cy="2062103"/>
          </a:xfrm>
          <a:prstGeom prst="rect">
            <a:avLst/>
          </a:prstGeom>
          <a:solidFill>
            <a:srgbClr val="FFFFFF"/>
          </a:solidFill>
        </p:spPr>
        <p:txBody>
          <a:bodyPr wrap="square">
            <a:spAutoFit/>
          </a:bodyPr>
          <a:lstStyle/>
          <a:p>
            <a:pPr algn="just"/>
            <a:r>
              <a:rPr lang="en-US" sz="3200" dirty="0" err="1">
                <a:latin typeface="Arial-Rounded" panose="020B0500000000000000" pitchFamily="34" charset="0"/>
                <a:ea typeface="Arial-Rounded" panose="020B0500000000000000" pitchFamily="34" charset="0"/>
                <a:cs typeface="Arial-Rounded" panose="020B0500000000000000" pitchFamily="34" charset="0"/>
              </a:rPr>
              <a:t>Đất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nước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mình</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có</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ba</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miền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Bắc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Trung</a:t>
            </a:r>
            <a:r>
              <a:rPr lang="en-US" sz="3200" dirty="0">
                <a:latin typeface="Arial-Rounded" panose="020B0500000000000000" pitchFamily="34" charset="0"/>
                <a:ea typeface="Arial-Rounded" panose="020B0500000000000000" pitchFamily="34" charset="0"/>
                <a:cs typeface="Arial-Rounded" panose="020B0500000000000000" pitchFamily="34" charset="0"/>
              </a:rPr>
              <a:t>, Nam </a:t>
            </a:r>
            <a:r>
              <a:rPr lang="en-US" sz="3200" dirty="0" err="1">
                <a:latin typeface="Arial-Rounded" panose="020B0500000000000000" pitchFamily="34" charset="0"/>
                <a:ea typeface="Arial-Rounded" panose="020B0500000000000000" pitchFamily="34" charset="0"/>
                <a:cs typeface="Arial-Rounded" panose="020B0500000000000000" pitchFamily="34" charset="0"/>
              </a:rPr>
              <a:t>với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khí</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hậu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khác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nhau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Miền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Bắc</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và</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miền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Trung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một</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năm</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có</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bốn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mùa</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xuân</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hạ</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thu</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đông</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Miền</a:t>
            </a:r>
            <a:r>
              <a:rPr lang="en-US" sz="3200" dirty="0">
                <a:latin typeface="Arial-Rounded" panose="020B0500000000000000" pitchFamily="34" charset="0"/>
                <a:ea typeface="Arial-Rounded" panose="020B0500000000000000" pitchFamily="34" charset="0"/>
                <a:cs typeface="Arial-Rounded" panose="020B0500000000000000" pitchFamily="34" charset="0"/>
              </a:rPr>
              <a:t> Nam </a:t>
            </a:r>
            <a:r>
              <a:rPr lang="en-US" sz="3200" dirty="0" err="1">
                <a:latin typeface="Arial-Rounded" panose="020B0500000000000000" pitchFamily="34" charset="0"/>
                <a:ea typeface="Arial-Rounded" panose="020B0500000000000000" pitchFamily="34" charset="0"/>
                <a:cs typeface="Arial-Rounded" panose="020B0500000000000000" pitchFamily="34" charset="0"/>
              </a:rPr>
              <a:t>có</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hai</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mùa</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mùa</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mưa</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và</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mùa</a:t>
            </a:r>
            <a:r>
              <a:rPr lang="en-US" sz="3200" dirty="0">
                <a:latin typeface="Arial-Rounded" panose="020B0500000000000000" pitchFamily="34" charset="0"/>
                <a:ea typeface="Arial-Rounded" panose="020B0500000000000000" pitchFamily="34" charset="0"/>
                <a:cs typeface="Arial-Rounded" panose="020B0500000000000000" pitchFamily="34" charset="0"/>
              </a:rPr>
              <a:t> </a:t>
            </a:r>
            <a:r>
              <a:rPr lang="en-US" sz="3200" dirty="0" err="1">
                <a:latin typeface="Arial-Rounded" panose="020B0500000000000000" pitchFamily="34" charset="0"/>
                <a:ea typeface="Arial-Rounded" panose="020B0500000000000000" pitchFamily="34" charset="0"/>
                <a:cs typeface="Arial-Rounded" panose="020B0500000000000000" pitchFamily="34" charset="0"/>
              </a:rPr>
              <a:t>khô</a:t>
            </a:r>
            <a:r>
              <a:rPr lang="en-US" sz="3200" dirty="0">
                <a:latin typeface="Arial-Rounded" panose="020B0500000000000000" pitchFamily="34" charset="0"/>
                <a:ea typeface="Arial-Rounded" panose="020B0500000000000000" pitchFamily="34" charset="0"/>
                <a:cs typeface="Arial-Rounded" panose="020B0500000000000000" pitchFamily="34" charset="0"/>
              </a:rPr>
              <a:t>.</a:t>
            </a:r>
          </a:p>
        </p:txBody>
      </p:sp>
      <p:cxnSp>
        <p:nvCxnSpPr>
          <p:cNvPr id="15" name="Straight Connector 14">
            <a:extLst>
              <a:ext uri="{FF2B5EF4-FFF2-40B4-BE49-F238E27FC236}">
                <a16:creationId xmlns:a16="http://schemas.microsoft.com/office/drawing/2014/main" id="{3E902DEC-C849-48D0-BD8B-CD79E7081F31}"/>
              </a:ext>
            </a:extLst>
          </p:cNvPr>
          <p:cNvCxnSpPr>
            <a:cxnSpLocks/>
          </p:cNvCxnSpPr>
          <p:nvPr/>
        </p:nvCxnSpPr>
        <p:spPr>
          <a:xfrm>
            <a:off x="1100326" y="2478277"/>
            <a:ext cx="979431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5FFB25B-E1FF-4CDB-8CAD-56A299737F93}"/>
              </a:ext>
            </a:extLst>
          </p:cNvPr>
          <p:cNvCxnSpPr>
            <a:cxnSpLocks/>
          </p:cNvCxnSpPr>
          <p:nvPr/>
        </p:nvCxnSpPr>
        <p:spPr>
          <a:xfrm>
            <a:off x="3284066" y="1990357"/>
            <a:ext cx="75086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2E3D99C-2889-4D7F-A6F4-8674D3DCFE2D}"/>
              </a:ext>
            </a:extLst>
          </p:cNvPr>
          <p:cNvCxnSpPr>
            <a:cxnSpLocks/>
          </p:cNvCxnSpPr>
          <p:nvPr/>
        </p:nvCxnSpPr>
        <p:spPr>
          <a:xfrm flipV="1">
            <a:off x="1189317" y="3038254"/>
            <a:ext cx="2823872" cy="230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A3F29647-67F2-4C0A-9CCA-B94CD574DC30}"/>
              </a:ext>
            </a:extLst>
          </p:cNvPr>
          <p:cNvSpPr/>
          <p:nvPr/>
        </p:nvSpPr>
        <p:spPr>
          <a:xfrm>
            <a:off x="550780" y="3197169"/>
            <a:ext cx="4305987" cy="584775"/>
          </a:xfrm>
          <a:prstGeom prst="rect">
            <a:avLst/>
          </a:prstGeom>
          <a:solidFill>
            <a:srgbClr val="E6CDFF"/>
          </a:solidFill>
          <a:scene3d>
            <a:camera prst="orthographicFront"/>
            <a:lightRig rig="threePt" dir="t"/>
          </a:scene3d>
          <a:sp3d>
            <a:bevelT/>
          </a:sp3d>
        </p:spPr>
        <p:txBody>
          <a:bodyPr wrap="none">
            <a:spAutoFit/>
          </a:bodyPr>
          <a:lstStyle/>
          <a:p>
            <a:r>
              <a:rPr lang="vi-VN" sz="3200" dirty="0">
                <a:latin typeface="+mj-lt"/>
              </a:rPr>
              <a:t>Miền Bắc và miền Trung</a:t>
            </a:r>
          </a:p>
        </p:txBody>
      </p:sp>
      <p:grpSp>
        <p:nvGrpSpPr>
          <p:cNvPr id="18" name="Group 17">
            <a:extLst>
              <a:ext uri="{FF2B5EF4-FFF2-40B4-BE49-F238E27FC236}">
                <a16:creationId xmlns:a16="http://schemas.microsoft.com/office/drawing/2014/main" id="{C59ECF9B-9B4C-458E-AEC0-92B1EF6FC739}"/>
              </a:ext>
            </a:extLst>
          </p:cNvPr>
          <p:cNvGrpSpPr/>
          <p:nvPr/>
        </p:nvGrpSpPr>
        <p:grpSpPr>
          <a:xfrm>
            <a:off x="15215" y="3948293"/>
            <a:ext cx="7357135" cy="2886550"/>
            <a:chOff x="566127" y="1301018"/>
            <a:chExt cx="5368637" cy="2313425"/>
          </a:xfrm>
        </p:grpSpPr>
        <p:pic>
          <p:nvPicPr>
            <p:cNvPr id="19" name="Picture 2" descr="Tả về bốn mùa Lớp 2 - Tập làm văn lớp 2 (61 mẫu)">
              <a:extLst>
                <a:ext uri="{FF2B5EF4-FFF2-40B4-BE49-F238E27FC236}">
                  <a16:creationId xmlns:a16="http://schemas.microsoft.com/office/drawing/2014/main" id="{6A7349FB-2272-4922-A533-CEE6514A859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772"/>
            <a:stretch/>
          </p:blipFill>
          <p:spPr bwMode="auto">
            <a:xfrm>
              <a:off x="627401" y="1301018"/>
              <a:ext cx="5031060" cy="1888634"/>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a:extLst>
                <a:ext uri="{FF2B5EF4-FFF2-40B4-BE49-F238E27FC236}">
                  <a16:creationId xmlns:a16="http://schemas.microsoft.com/office/drawing/2014/main" id="{26CB2A5F-EF3E-4EAD-858E-A5456D02EF25}"/>
                </a:ext>
              </a:extLst>
            </p:cNvPr>
            <p:cNvSpPr/>
            <p:nvPr/>
          </p:nvSpPr>
          <p:spPr>
            <a:xfrm>
              <a:off x="566127" y="3195109"/>
              <a:ext cx="5368637" cy="419334"/>
            </a:xfrm>
            <a:prstGeom prst="rect">
              <a:avLst/>
            </a:prstGeom>
          </p:spPr>
          <p:txBody>
            <a:bodyPr wrap="square">
              <a:spAutoFit/>
            </a:bodyPr>
            <a:lstStyle/>
            <a:p>
              <a:r>
                <a:rPr lang="vi-VN" sz="2800" b="1" dirty="0">
                  <a:latin typeface="+mj-lt"/>
                </a:rPr>
                <a:t>Xuân           Hạ                  Thu             Đông</a:t>
              </a:r>
            </a:p>
          </p:txBody>
        </p:sp>
      </p:grpSp>
      <p:sp>
        <p:nvSpPr>
          <p:cNvPr id="21" name="Rectangle 20">
            <a:extLst>
              <a:ext uri="{FF2B5EF4-FFF2-40B4-BE49-F238E27FC236}">
                <a16:creationId xmlns:a16="http://schemas.microsoft.com/office/drawing/2014/main" id="{C5E5804A-2280-417A-A25F-06C32242F9E7}"/>
              </a:ext>
            </a:extLst>
          </p:cNvPr>
          <p:cNvSpPr/>
          <p:nvPr/>
        </p:nvSpPr>
        <p:spPr>
          <a:xfrm>
            <a:off x="9590412" y="3275511"/>
            <a:ext cx="1988045" cy="584775"/>
          </a:xfrm>
          <a:prstGeom prst="rect">
            <a:avLst/>
          </a:prstGeom>
          <a:solidFill>
            <a:srgbClr val="FF99CC"/>
          </a:solidFill>
          <a:scene3d>
            <a:camera prst="orthographicFront"/>
            <a:lightRig rig="threePt" dir="t"/>
          </a:scene3d>
          <a:sp3d>
            <a:bevelT/>
          </a:sp3d>
        </p:spPr>
        <p:txBody>
          <a:bodyPr wrap="none">
            <a:spAutoFit/>
          </a:bodyPr>
          <a:lstStyle/>
          <a:p>
            <a:r>
              <a:rPr lang="vi-VN" sz="3200" dirty="0">
                <a:latin typeface="+mj-lt"/>
              </a:rPr>
              <a:t>Miền Nam</a:t>
            </a:r>
          </a:p>
        </p:txBody>
      </p:sp>
      <p:grpSp>
        <p:nvGrpSpPr>
          <p:cNvPr id="22" name="Group 21">
            <a:extLst>
              <a:ext uri="{FF2B5EF4-FFF2-40B4-BE49-F238E27FC236}">
                <a16:creationId xmlns:a16="http://schemas.microsoft.com/office/drawing/2014/main" id="{89B6C36F-95C9-419B-9276-FFDC10B4D7A7}"/>
              </a:ext>
            </a:extLst>
          </p:cNvPr>
          <p:cNvGrpSpPr/>
          <p:nvPr/>
        </p:nvGrpSpPr>
        <p:grpSpPr>
          <a:xfrm>
            <a:off x="7243763" y="4032689"/>
            <a:ext cx="4948237" cy="2861288"/>
            <a:chOff x="2641226" y="3447822"/>
            <a:chExt cx="3274152" cy="1485260"/>
          </a:xfrm>
        </p:grpSpPr>
        <p:pic>
          <p:nvPicPr>
            <p:cNvPr id="23" name="Picture 4" descr="Sổ tay du lịch mùa mưa - Vntrip.vn">
              <a:extLst>
                <a:ext uri="{FF2B5EF4-FFF2-40B4-BE49-F238E27FC236}">
                  <a16:creationId xmlns:a16="http://schemas.microsoft.com/office/drawing/2014/main" id="{130E034A-664C-4A57-B92B-807409299C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226" y="3447822"/>
              <a:ext cx="1470274" cy="110270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6" descr="Dựa vào bảng số liệu, em hãy cho biết ở Buôn Ma Thuật, mùa khô vào những  tháng nào | Địa lí lớp 4">
              <a:extLst>
                <a:ext uri="{FF2B5EF4-FFF2-40B4-BE49-F238E27FC236}">
                  <a16:creationId xmlns:a16="http://schemas.microsoft.com/office/drawing/2014/main" id="{FBE78855-3939-422F-B555-BDCE1EE36FA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6184" y="3447823"/>
              <a:ext cx="1649194" cy="109679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a:extLst>
                <a:ext uri="{FF2B5EF4-FFF2-40B4-BE49-F238E27FC236}">
                  <a16:creationId xmlns:a16="http://schemas.microsoft.com/office/drawing/2014/main" id="{86E4C990-0CC2-4C1A-9B96-9A7447B99CCA}"/>
                </a:ext>
              </a:extLst>
            </p:cNvPr>
            <p:cNvSpPr/>
            <p:nvPr/>
          </p:nvSpPr>
          <p:spPr>
            <a:xfrm>
              <a:off x="2677392" y="4629532"/>
              <a:ext cx="3033131" cy="303550"/>
            </a:xfrm>
            <a:prstGeom prst="rect">
              <a:avLst/>
            </a:prstGeom>
          </p:spPr>
          <p:txBody>
            <a:bodyPr wrap="square">
              <a:spAutoFit/>
            </a:bodyPr>
            <a:lstStyle/>
            <a:p>
              <a:r>
                <a:rPr lang="vi-VN" sz="3200" b="1" dirty="0">
                  <a:latin typeface="+mj-lt"/>
                </a:rPr>
                <a:t>Mùa mưa           Mùa khô</a:t>
              </a:r>
            </a:p>
          </p:txBody>
        </p:sp>
      </p:grpSp>
    </p:spTree>
    <p:extLst>
      <p:ext uri="{BB962C8B-B14F-4D97-AF65-F5344CB8AC3E}">
        <p14:creationId xmlns:p14="http://schemas.microsoft.com/office/powerpoint/2010/main" val="124481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fltVal val="0"/>
                                          </p:val>
                                        </p:tav>
                                        <p:tav tm="100000">
                                          <p:val>
                                            <p:strVal val="#ppt_w"/>
                                          </p:val>
                                        </p:tav>
                                      </p:tavLst>
                                    </p:anim>
                                    <p:anim calcmode="lin" valueType="num">
                                      <p:cBhvr>
                                        <p:cTn id="42" dur="500" fill="hold"/>
                                        <p:tgtEl>
                                          <p:spTgt spid="21"/>
                                        </p:tgtEl>
                                        <p:attrNameLst>
                                          <p:attrName>ppt_h</p:attrName>
                                        </p:attrNameLst>
                                      </p:cBhvr>
                                      <p:tavLst>
                                        <p:tav tm="0">
                                          <p:val>
                                            <p:fltVal val="0"/>
                                          </p:val>
                                        </p:tav>
                                        <p:tav tm="100000">
                                          <p:val>
                                            <p:strVal val="#ppt_h"/>
                                          </p:val>
                                        </p:tav>
                                      </p:tavLst>
                                    </p:anim>
                                    <p:animEffect transition="in" filter="fade">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fade">
                                      <p:cBhvr>
                                        <p:cTn id="48" dur="1000"/>
                                        <p:tgtEl>
                                          <p:spTgt spid="22"/>
                                        </p:tgtEl>
                                      </p:cBhvr>
                                    </p:animEffect>
                                    <p:anim calcmode="lin" valueType="num">
                                      <p:cBhvr>
                                        <p:cTn id="49" dur="1000" fill="hold"/>
                                        <p:tgtEl>
                                          <p:spTgt spid="22"/>
                                        </p:tgtEl>
                                        <p:attrNameLst>
                                          <p:attrName>ppt_x</p:attrName>
                                        </p:attrNameLst>
                                      </p:cBhvr>
                                      <p:tavLst>
                                        <p:tav tm="0">
                                          <p:val>
                                            <p:strVal val="#ppt_x"/>
                                          </p:val>
                                        </p:tav>
                                        <p:tav tm="100000">
                                          <p:val>
                                            <p:strVal val="#ppt_x"/>
                                          </p:val>
                                        </p:tav>
                                      </p:tavLst>
                                    </p:anim>
                                    <p:anim calcmode="lin" valueType="num">
                                      <p:cBhvr>
                                        <p:cTn id="5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950148" y="293624"/>
            <a:ext cx="3483630"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Rounded"/>
              <a:ea typeface="Arial-Rounded"/>
              <a:cs typeface="+mn-cs"/>
            </a:endParaRPr>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là đất nước tươi đẹp của chúng mình. Thủ đô nước mình là Hà Nội. Lá cờ Tổ quốc hình chữ nhật, nền đỏ, ở giữa có ngôi sao vàng năm cánh.</a:t>
            </a: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99488"/>
            <a:ext cx="3996684" cy="749917"/>
            <a:chOff x="527970" y="-53522"/>
            <a:chExt cx="2997513" cy="562437"/>
          </a:xfrm>
        </p:grpSpPr>
        <p:sp>
          <p:nvSpPr>
            <p:cNvPr id="4" name="TextBox 3">
              <a:extLst>
                <a:ext uri="{FF2B5EF4-FFF2-40B4-BE49-F238E27FC236}">
                  <a16:creationId xmlns:a16="http://schemas.microsoft.com/office/drawing/2014/main" id="{4FCF2103-78A6-4FBE-95ED-601E4DFDD877}"/>
                </a:ext>
              </a:extLst>
            </p:cNvPr>
            <p:cNvSpPr txBox="1"/>
            <p:nvPr/>
          </p:nvSpPr>
          <p:spPr>
            <a:xfrm>
              <a:off x="1127791" y="-53522"/>
              <a:ext cx="2397692" cy="428050"/>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2400" b="1" dirty="0">
                  <a:solidFill>
                    <a:prstClr val="white"/>
                  </a:solidFill>
                  <a:latin typeface="Arial-Rounded"/>
                  <a:ea typeface="Arial-Rounded"/>
                </a:rPr>
                <a:t>LUYỆN ĐỌC LẠI</a:t>
              </a:r>
              <a:endParaRPr kumimoji="0" lang="en-US" sz="2400" b="1" i="0" u="none" strike="noStrike" kern="1200" cap="none" spc="0" normalizeH="0" baseline="0" noProof="0" dirty="0">
                <a:ln>
                  <a:noFill/>
                </a:ln>
                <a:solidFill>
                  <a:prstClr val="white"/>
                </a:solidFill>
                <a:effectLst/>
                <a:uLnTx/>
                <a:uFillTx/>
                <a:latin typeface="Arial-Rounded"/>
                <a:ea typeface="Arial-Rounded"/>
                <a:cs typeface="+mn-cs"/>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5559780" cy="65883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ĐẤT NƯỚC CHÚNG MÌNH</a:t>
            </a:r>
            <a:endParaRPr kumimoji="0" lang="en-US" sz="2800" b="1" i="0" u="none" strike="noStrike" kern="1200" cap="none" spc="0" normalizeH="0" baseline="0" noProof="0" dirty="0">
              <a:ln>
                <a:noFill/>
              </a:ln>
              <a:solidFill>
                <a:srgbClr val="FF0000"/>
              </a:solidFill>
              <a:effectLst/>
              <a:uLnTx/>
              <a:uFillTx/>
              <a:latin typeface="Arial-Rounded"/>
              <a:ea typeface="Arial-Rounded"/>
              <a:cs typeface="+mn-cs"/>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Trang phục truyền thống của người Việt Nam là áo dài. Áo dài thường được mặc trong dịp Tết hay lễ hội.</a:t>
            </a:r>
          </a:p>
          <a:p>
            <a:pPr marL="0" marR="0" lvl="0" indent="228594"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2348225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C178B17-0347-413B-A63D-7D284C23EBAE}"/>
              </a:ext>
            </a:extLst>
          </p:cNvPr>
          <p:cNvSpPr txBox="1"/>
          <p:nvPr/>
        </p:nvSpPr>
        <p:spPr>
          <a:xfrm>
            <a:off x="3762057" y="1425413"/>
            <a:ext cx="5039043"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9600" b="1" i="0" u="none" strike="noStrike" kern="1200" cap="none" spc="0" normalizeH="0" baseline="0" noProof="0" dirty="0">
                <a:ln w="0"/>
                <a:solidFill>
                  <a:srgbClr val="4472C4"/>
                </a:solidFill>
                <a:effectLst>
                  <a:outerShdw blurRad="38100" dist="25400" dir="5400000" algn="ctr" rotWithShape="0">
                    <a:srgbClr val="6E747A">
                      <a:alpha val="43000"/>
                    </a:srgbClr>
                  </a:outerShdw>
                </a:effectLst>
                <a:uLnTx/>
                <a:uFillTx/>
                <a:latin typeface="Arial-Rounded"/>
                <a:ea typeface="Microsoft YaHei" panose="020B0503020204020204" charset="-122"/>
                <a:cs typeface="Verdana" panose="020B0604030504040204" charset="0"/>
                <a:sym typeface="+mn-ea"/>
              </a:rPr>
              <a:t>LUYỆN TẬP</a:t>
            </a:r>
            <a:endParaRPr kumimoji="0" lang="en-US" sz="9600" b="1" i="0" u="none" strike="noStrike" kern="1200" cap="none" spc="0" normalizeH="0" baseline="0" noProof="0" dirty="0">
              <a:ln>
                <a:noFill/>
              </a:ln>
              <a:solidFill>
                <a:srgbClr val="FF0000"/>
              </a:solidFill>
              <a:effectLst/>
              <a:uLnTx/>
              <a:uFillTx/>
              <a:latin typeface="Arial-Rounded"/>
              <a:ea typeface="Arial-Rounded"/>
              <a:cs typeface="Verdana" panose="020B0604030504040204" charset="0"/>
            </a:endParaRPr>
          </a:p>
        </p:txBody>
      </p:sp>
    </p:spTree>
    <p:extLst>
      <p:ext uri="{BB962C8B-B14F-4D97-AF65-F5344CB8AC3E}">
        <p14:creationId xmlns:p14="http://schemas.microsoft.com/office/powerpoint/2010/main" val="1261555024"/>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3E36AB-714E-4BC3-850C-E6AC6384CFB5}"/>
              </a:ext>
            </a:extLst>
          </p:cNvPr>
          <p:cNvSpPr txBox="1"/>
          <p:nvPr/>
        </p:nvSpPr>
        <p:spPr>
          <a:xfrm>
            <a:off x="3576476" y="1059418"/>
            <a:ext cx="8159768" cy="730200"/>
          </a:xfrm>
          <a:prstGeom prst="rect">
            <a:avLst/>
          </a:prstGeom>
          <a:noFill/>
        </p:spPr>
        <p:txBody>
          <a:bodyPr wrap="square" rtlCol="0">
            <a:spAutoFit/>
          </a:bodyPr>
          <a:lstStyle/>
          <a:p>
            <a:pPr algn="just">
              <a:lnSpc>
                <a:spcPct val="150000"/>
              </a:lnSpc>
            </a:pPr>
            <a:r>
              <a:rPr lang="en-US" sz="3200" b="1" dirty="0">
                <a:solidFill>
                  <a:schemeClr val="accent6">
                    <a:lumMod val="75000"/>
                  </a:schemeClr>
                </a:solidFill>
                <a:latin typeface="+mj-lt"/>
              </a:rPr>
              <a:t>1</a:t>
            </a:r>
            <a:r>
              <a:rPr lang="vi-VN" sz="3200" b="1" dirty="0">
                <a:solidFill>
                  <a:schemeClr val="accent6">
                    <a:lumMod val="75000"/>
                  </a:schemeClr>
                </a:solidFill>
                <a:latin typeface="+mj-lt"/>
              </a:rPr>
              <a:t>. </a:t>
            </a:r>
            <a:r>
              <a:rPr lang="vi-VN" sz="3200" dirty="0">
                <a:latin typeface="+mj-lt"/>
              </a:rPr>
              <a:t>Tìm các tên riêng có trong bài đọc.</a:t>
            </a:r>
          </a:p>
        </p:txBody>
      </p:sp>
      <p:sp>
        <p:nvSpPr>
          <p:cNvPr id="6" name="TextBox 5">
            <a:extLst>
              <a:ext uri="{FF2B5EF4-FFF2-40B4-BE49-F238E27FC236}">
                <a16:creationId xmlns:a16="http://schemas.microsoft.com/office/drawing/2014/main" id="{2144B66A-1474-4AC1-B8EA-4B5BE03610B5}"/>
              </a:ext>
            </a:extLst>
          </p:cNvPr>
          <p:cNvSpPr txBox="1"/>
          <p:nvPr/>
        </p:nvSpPr>
        <p:spPr>
          <a:xfrm>
            <a:off x="4884827" y="295071"/>
            <a:ext cx="7591660" cy="830997"/>
          </a:xfrm>
          <a:prstGeom prst="rect">
            <a:avLst/>
          </a:prstGeom>
          <a:noFill/>
        </p:spPr>
        <p:txBody>
          <a:bodyPr wrap="square" rtlCol="0">
            <a:spAutoFit/>
          </a:bodyPr>
          <a:lstStyle/>
          <a:p>
            <a:r>
              <a:rPr lang="vi-VN" sz="4800" dirty="0">
                <a:solidFill>
                  <a:srgbClr val="FF0000"/>
                </a:solidFill>
                <a:latin typeface="+mj-lt"/>
              </a:rPr>
              <a:t>LUYỆN TẬP</a:t>
            </a:r>
            <a:endParaRPr lang="en-US" sz="4800" dirty="0">
              <a:solidFill>
                <a:srgbClr val="FF0000"/>
              </a:solidFill>
              <a:latin typeface="+mj-lt"/>
            </a:endParaRPr>
          </a:p>
        </p:txBody>
      </p:sp>
      <p:pic>
        <p:nvPicPr>
          <p:cNvPr id="28" name="Picture 27">
            <a:extLst>
              <a:ext uri="{FF2B5EF4-FFF2-40B4-BE49-F238E27FC236}">
                <a16:creationId xmlns:a16="http://schemas.microsoft.com/office/drawing/2014/main" id="{FE8F369B-4C07-4DEC-9D7B-9D7B066AAE07}"/>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598661" y="441838"/>
            <a:ext cx="2239541" cy="1738991"/>
          </a:xfrm>
          <a:prstGeom prst="ellipse">
            <a:avLst/>
          </a:prstGeom>
        </p:spPr>
      </p:pic>
      <p:cxnSp>
        <p:nvCxnSpPr>
          <p:cNvPr id="5" name="Straight Connector 4">
            <a:extLst>
              <a:ext uri="{FF2B5EF4-FFF2-40B4-BE49-F238E27FC236}">
                <a16:creationId xmlns:a16="http://schemas.microsoft.com/office/drawing/2014/main" id="{307FE888-536F-4506-9A2A-5113AEEEA26D}"/>
              </a:ext>
            </a:extLst>
          </p:cNvPr>
          <p:cNvCxnSpPr>
            <a:cxnSpLocks/>
          </p:cNvCxnSpPr>
          <p:nvPr/>
        </p:nvCxnSpPr>
        <p:spPr>
          <a:xfrm>
            <a:off x="5722395" y="1653141"/>
            <a:ext cx="156551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3CC0362-C3CA-4B36-96A3-1C0AC818986F}"/>
              </a:ext>
            </a:extLst>
          </p:cNvPr>
          <p:cNvCxnSpPr>
            <a:cxnSpLocks/>
          </p:cNvCxnSpPr>
          <p:nvPr/>
        </p:nvCxnSpPr>
        <p:spPr>
          <a:xfrm>
            <a:off x="7820134" y="1669807"/>
            <a:ext cx="25248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8651686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là đất nước tươi đẹp của chúng mình. Thủ đô nước mình là Hà Nội. Lá cờ Tổ quốc hình chữ nhật, nền đỏ, ở giữa có ngôi sao vàng năm cánh.</a:t>
            </a:r>
          </a:p>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Việt Nam có những vị anh hùng có công lớn với đất nước như Hai Bà Trưng, Bà Triệu, Trần Hưng Đạo, Quang Trung, Hồ Chí Minh,... Những con người ấy đã làm rạng danh lịch sử nước nhà.</a:t>
            </a:r>
          </a:p>
        </p:txBody>
      </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5322045" cy="65883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Arial-Rounded"/>
                <a:ea typeface="Arial-Rounded"/>
                <a:cs typeface="+mn-cs"/>
              </a:rPr>
              <a:t>ĐẤT NƯỚC CHÚNG MÌNH</a:t>
            </a:r>
            <a:endParaRPr kumimoji="0" lang="en-US" sz="2800" b="1" i="0" u="none" strike="noStrike" kern="1200" cap="none" spc="0" normalizeH="0" baseline="0" noProof="0" dirty="0">
              <a:ln>
                <a:noFill/>
              </a:ln>
              <a:solidFill>
                <a:srgbClr val="FF0000"/>
              </a:solidFill>
              <a:effectLst/>
              <a:uLnTx/>
              <a:uFillTx/>
              <a:latin typeface="Arial-Rounded"/>
              <a:ea typeface="Arial-Rounded"/>
              <a:cs typeface="+mn-cs"/>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marL="0" marR="0" lvl="0" indent="228594" algn="just"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Trang phục truyền thống của người Việt Nam là áo dài. Áo dài thường được mặc trong dịp Tết hay lễ hội.</a:t>
            </a:r>
          </a:p>
          <a:p>
            <a:pPr marL="0" marR="0" lvl="0" indent="228594" algn="r" defTabSz="914400" rtl="0" eaLnBrk="1" fontAlgn="auto" latinLnBrk="0" hangingPunct="1">
              <a:lnSpc>
                <a:spcPct val="100000"/>
              </a:lnSpc>
              <a:spcBef>
                <a:spcPts val="0"/>
              </a:spcBef>
              <a:spcAft>
                <a:spcPts val="0"/>
              </a:spcAft>
              <a:buClrTx/>
              <a:buSzTx/>
              <a:buFontTx/>
              <a:buNone/>
              <a:tabLst/>
              <a:defRPr/>
            </a:pPr>
            <a:r>
              <a:rPr kumimoji="0" lang="vi-VN" sz="2600" b="0" i="0" u="none" strike="noStrike" kern="1200" cap="none" spc="0" normalizeH="0" baseline="0" noProof="0" dirty="0">
                <a:ln>
                  <a:noFill/>
                </a:ln>
                <a:solidFill>
                  <a:prstClr val="black"/>
                </a:solidFill>
                <a:effectLst/>
                <a:uLnTx/>
                <a:uFillTx/>
                <a:latin typeface="Arial-Rounded"/>
                <a:ea typeface="Arial-Rounded"/>
                <a:cs typeface="+mn-cs"/>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cxnSp>
        <p:nvCxnSpPr>
          <p:cNvPr id="12" name="Straight Connector 11">
            <a:extLst>
              <a:ext uri="{FF2B5EF4-FFF2-40B4-BE49-F238E27FC236}">
                <a16:creationId xmlns:a16="http://schemas.microsoft.com/office/drawing/2014/main" id="{8945CA75-F86B-4B79-AF1C-B737CC618BF9}"/>
              </a:ext>
            </a:extLst>
          </p:cNvPr>
          <p:cNvCxnSpPr>
            <a:cxnSpLocks/>
          </p:cNvCxnSpPr>
          <p:nvPr/>
        </p:nvCxnSpPr>
        <p:spPr>
          <a:xfrm>
            <a:off x="1361044" y="1388258"/>
            <a:ext cx="13584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F67544D-585F-4492-B2A0-D6DBAB2354D0}"/>
              </a:ext>
            </a:extLst>
          </p:cNvPr>
          <p:cNvCxnSpPr>
            <a:cxnSpLocks/>
          </p:cNvCxnSpPr>
          <p:nvPr/>
        </p:nvCxnSpPr>
        <p:spPr>
          <a:xfrm>
            <a:off x="1099005" y="1780143"/>
            <a:ext cx="104581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42B5B6-6536-460D-9A09-31163436D384}"/>
              </a:ext>
            </a:extLst>
          </p:cNvPr>
          <p:cNvCxnSpPr>
            <a:cxnSpLocks/>
          </p:cNvCxnSpPr>
          <p:nvPr/>
        </p:nvCxnSpPr>
        <p:spPr>
          <a:xfrm>
            <a:off x="1361044" y="2587666"/>
            <a:ext cx="135840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CE3BF5A-790F-408A-A8BE-C46807923FA2}"/>
              </a:ext>
            </a:extLst>
          </p:cNvPr>
          <p:cNvCxnSpPr>
            <a:cxnSpLocks/>
          </p:cNvCxnSpPr>
          <p:nvPr/>
        </p:nvCxnSpPr>
        <p:spPr>
          <a:xfrm>
            <a:off x="2144815" y="2955801"/>
            <a:ext cx="1073398"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B44E520-940E-4805-8F64-7C8F051408CF}"/>
              </a:ext>
            </a:extLst>
          </p:cNvPr>
          <p:cNvCxnSpPr>
            <a:cxnSpLocks/>
          </p:cNvCxnSpPr>
          <p:nvPr/>
        </p:nvCxnSpPr>
        <p:spPr>
          <a:xfrm>
            <a:off x="5933044" y="2955801"/>
            <a:ext cx="170279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AC79D1D-00EE-4CAE-AB12-7C0104D9E09A}"/>
              </a:ext>
            </a:extLst>
          </p:cNvPr>
          <p:cNvCxnSpPr>
            <a:cxnSpLocks/>
          </p:cNvCxnSpPr>
          <p:nvPr/>
        </p:nvCxnSpPr>
        <p:spPr>
          <a:xfrm>
            <a:off x="10756342" y="2587666"/>
            <a:ext cx="90522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2D1D060-7ED2-4B0E-A015-E681F1946D64}"/>
              </a:ext>
            </a:extLst>
          </p:cNvPr>
          <p:cNvCxnSpPr>
            <a:cxnSpLocks/>
          </p:cNvCxnSpPr>
          <p:nvPr/>
        </p:nvCxnSpPr>
        <p:spPr>
          <a:xfrm>
            <a:off x="1099005" y="2954646"/>
            <a:ext cx="90522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0EFB1D5-D948-4DF0-A821-16125FBC28C7}"/>
              </a:ext>
            </a:extLst>
          </p:cNvPr>
          <p:cNvCxnSpPr>
            <a:cxnSpLocks/>
          </p:cNvCxnSpPr>
          <p:nvPr/>
        </p:nvCxnSpPr>
        <p:spPr>
          <a:xfrm>
            <a:off x="8063345" y="2954646"/>
            <a:ext cx="153191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D602ABF-F127-41AD-B054-32EEA01FFDA2}"/>
              </a:ext>
            </a:extLst>
          </p:cNvPr>
          <p:cNvCxnSpPr>
            <a:cxnSpLocks/>
          </p:cNvCxnSpPr>
          <p:nvPr/>
        </p:nvCxnSpPr>
        <p:spPr>
          <a:xfrm>
            <a:off x="3497820" y="2954646"/>
            <a:ext cx="2154835"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9C27D0F-1FAE-4FE2-AC00-B356680A80FF}"/>
              </a:ext>
            </a:extLst>
          </p:cNvPr>
          <p:cNvCxnSpPr>
            <a:cxnSpLocks/>
          </p:cNvCxnSpPr>
          <p:nvPr/>
        </p:nvCxnSpPr>
        <p:spPr>
          <a:xfrm>
            <a:off x="8010133" y="3785919"/>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42B0FBB-1167-49FB-858A-E6F49E097ABE}"/>
              </a:ext>
            </a:extLst>
          </p:cNvPr>
          <p:cNvCxnSpPr>
            <a:cxnSpLocks/>
          </p:cNvCxnSpPr>
          <p:nvPr/>
        </p:nvCxnSpPr>
        <p:spPr>
          <a:xfrm>
            <a:off x="8924998" y="3785919"/>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D85A605-31C2-40B2-85A0-D80343913753}"/>
              </a:ext>
            </a:extLst>
          </p:cNvPr>
          <p:cNvCxnSpPr>
            <a:cxnSpLocks/>
          </p:cNvCxnSpPr>
          <p:nvPr/>
        </p:nvCxnSpPr>
        <p:spPr>
          <a:xfrm>
            <a:off x="9908636" y="3750465"/>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276E8D5-F32D-4E2F-80CB-941CB645C035}"/>
              </a:ext>
            </a:extLst>
          </p:cNvPr>
          <p:cNvCxnSpPr>
            <a:cxnSpLocks/>
          </p:cNvCxnSpPr>
          <p:nvPr/>
        </p:nvCxnSpPr>
        <p:spPr>
          <a:xfrm>
            <a:off x="9601892" y="4187371"/>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4E39F3DC-F8A9-456F-AA14-B110D1CCA6D2}"/>
              </a:ext>
            </a:extLst>
          </p:cNvPr>
          <p:cNvCxnSpPr>
            <a:cxnSpLocks/>
          </p:cNvCxnSpPr>
          <p:nvPr/>
        </p:nvCxnSpPr>
        <p:spPr>
          <a:xfrm>
            <a:off x="7553160" y="4152282"/>
            <a:ext cx="676894"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4BF3A98-887A-4768-A101-51CCA8BB14CB}"/>
              </a:ext>
            </a:extLst>
          </p:cNvPr>
          <p:cNvCxnSpPr>
            <a:cxnSpLocks/>
          </p:cNvCxnSpPr>
          <p:nvPr/>
        </p:nvCxnSpPr>
        <p:spPr>
          <a:xfrm>
            <a:off x="3811039" y="5769098"/>
            <a:ext cx="1334167"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4689483-BEB4-4592-AC68-C86EB3B9A663}"/>
              </a:ext>
            </a:extLst>
          </p:cNvPr>
          <p:cNvCxnSpPr>
            <a:cxnSpLocks/>
          </p:cNvCxnSpPr>
          <p:nvPr/>
        </p:nvCxnSpPr>
        <p:spPr>
          <a:xfrm flipV="1">
            <a:off x="10585530" y="4519530"/>
            <a:ext cx="496435" cy="2855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60091843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par>
                                <p:cTn id="11" presetID="16" presetClass="entr" presetSubtype="21"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par>
                                <p:cTn id="14" presetID="16" presetClass="entr" presetSubtype="21"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inVertical)">
                                      <p:cBhvr>
                                        <p:cTn id="16" dur="500"/>
                                        <p:tgtEl>
                                          <p:spTgt spid="19"/>
                                        </p:tgtEl>
                                      </p:cBhvr>
                                    </p:animEffect>
                                  </p:childTnLst>
                                </p:cTn>
                              </p:par>
                              <p:par>
                                <p:cTn id="17" presetID="16" presetClass="entr" presetSubtype="21"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par>
                                <p:cTn id="20" presetID="16" presetClass="entr" presetSubtype="21"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par>
                                <p:cTn id="23" presetID="16" presetClass="entr" presetSubtype="21"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par>
                                <p:cTn id="26" presetID="16" presetClass="entr" presetSubtype="21" fill="hold"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par>
                                <p:cTn id="29" presetID="16" presetClass="entr" presetSubtype="21"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barn(inVertical)">
                                      <p:cBhvr>
                                        <p:cTn id="31" dur="500"/>
                                        <p:tgtEl>
                                          <p:spTgt spid="26"/>
                                        </p:tgtEl>
                                      </p:cBhvr>
                                    </p:animEffect>
                                  </p:childTnLst>
                                </p:cTn>
                              </p:par>
                              <p:par>
                                <p:cTn id="32" presetID="16" presetClass="entr" presetSubtype="21"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par>
                                <p:cTn id="35" presetID="16" presetClass="entr" presetSubtype="21"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par>
                                <p:cTn id="38" presetID="16" presetClass="entr" presetSubtype="21" fill="hold"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barn(inVertical)">
                                      <p:cBhvr>
                                        <p:cTn id="40" dur="500"/>
                                        <p:tgtEl>
                                          <p:spTgt spid="32"/>
                                        </p:tgtEl>
                                      </p:cBhvr>
                                    </p:animEffect>
                                  </p:childTnLst>
                                </p:cTn>
                              </p:par>
                              <p:par>
                                <p:cTn id="41" presetID="16" presetClass="entr" presetSubtype="21"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inVertical)">
                                      <p:cBhvr>
                                        <p:cTn id="43" dur="500"/>
                                        <p:tgtEl>
                                          <p:spTgt spid="33"/>
                                        </p:tgtEl>
                                      </p:cBhvr>
                                    </p:animEffect>
                                  </p:childTnLst>
                                </p:cTn>
                              </p:par>
                              <p:par>
                                <p:cTn id="44" presetID="16" presetClass="entr" presetSubtype="21"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arn(inVertical)">
                                      <p:cBhvr>
                                        <p:cTn id="46" dur="500"/>
                                        <p:tgtEl>
                                          <p:spTgt spid="34"/>
                                        </p:tgtEl>
                                      </p:cBhvr>
                                    </p:animEffect>
                                  </p:childTnLst>
                                </p:cTn>
                              </p:par>
                              <p:par>
                                <p:cTn id="47" presetID="16" presetClass="entr" presetSubtype="21"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barn(inVertical)">
                                      <p:cBhvr>
                                        <p:cTn id="49" dur="500"/>
                                        <p:tgtEl>
                                          <p:spTgt spid="35"/>
                                        </p:tgtEl>
                                      </p:cBhvr>
                                    </p:animEffect>
                                  </p:childTnLst>
                                </p:cTn>
                              </p:par>
                              <p:par>
                                <p:cTn id="50" presetID="10" presetClass="entr" presetSubtype="0" fill="hold"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83E8A3E-7BFE-436F-BFB4-967E7691BAD6}"/>
              </a:ext>
            </a:extLst>
          </p:cNvPr>
          <p:cNvGrpSpPr/>
          <p:nvPr/>
        </p:nvGrpSpPr>
        <p:grpSpPr>
          <a:xfrm>
            <a:off x="769361" y="621620"/>
            <a:ext cx="2189696" cy="937526"/>
            <a:chOff x="340718" y="617893"/>
            <a:chExt cx="1642272" cy="703145"/>
          </a:xfrm>
        </p:grpSpPr>
        <p:sp>
          <p:nvSpPr>
            <p:cNvPr id="3" name="TextBox 2">
              <a:extLst>
                <a:ext uri="{FF2B5EF4-FFF2-40B4-BE49-F238E27FC236}">
                  <a16:creationId xmlns:a16="http://schemas.microsoft.com/office/drawing/2014/main" id="{03294A48-5128-4508-BFB7-94AD3F5984A4}"/>
                </a:ext>
              </a:extLst>
            </p:cNvPr>
            <p:cNvSpPr txBox="1"/>
            <p:nvPr/>
          </p:nvSpPr>
          <p:spPr>
            <a:xfrm>
              <a:off x="369343" y="617893"/>
              <a:ext cx="1613647" cy="692498"/>
            </a:xfrm>
            <a:prstGeom prst="rect">
              <a:avLst/>
            </a:prstGeom>
            <a:noFill/>
          </p:spPr>
          <p:txBody>
            <a:bodyPr wrap="square" rtlCol="0">
              <a:spAutoFit/>
            </a:bodyPr>
            <a:lstStyle/>
            <a:p>
              <a:r>
                <a:rPr lang="en-US" sz="5400" dirty="0">
                  <a:solidFill>
                    <a:schemeClr val="accent1">
                      <a:lumMod val="50000"/>
                    </a:schemeClr>
                  </a:solidFill>
                  <a:latin typeface="+mj-lt"/>
                </a:rPr>
                <a:t>BÀI 25</a:t>
              </a:r>
            </a:p>
          </p:txBody>
        </p:sp>
        <p:sp>
          <p:nvSpPr>
            <p:cNvPr id="4" name="TextBox 3">
              <a:extLst>
                <a:ext uri="{FF2B5EF4-FFF2-40B4-BE49-F238E27FC236}">
                  <a16:creationId xmlns:a16="http://schemas.microsoft.com/office/drawing/2014/main" id="{A0FE075E-00B8-430F-A266-1358EF8D2A4B}"/>
                </a:ext>
              </a:extLst>
            </p:cNvPr>
            <p:cNvSpPr txBox="1"/>
            <p:nvPr/>
          </p:nvSpPr>
          <p:spPr>
            <a:xfrm>
              <a:off x="340718" y="628540"/>
              <a:ext cx="1613647" cy="692498"/>
            </a:xfrm>
            <a:prstGeom prst="rect">
              <a:avLst/>
            </a:prstGeom>
            <a:noFill/>
          </p:spPr>
          <p:txBody>
            <a:bodyPr wrap="square" rtlCol="0">
              <a:spAutoFit/>
            </a:bodyPr>
            <a:lstStyle/>
            <a:p>
              <a:r>
                <a:rPr lang="en-US" sz="5400" dirty="0">
                  <a:solidFill>
                    <a:srgbClr val="FC7D77"/>
                  </a:solidFill>
                  <a:latin typeface="+mj-lt"/>
                </a:rPr>
                <a:t>BÀI 25</a:t>
              </a:r>
            </a:p>
          </p:txBody>
        </p:sp>
      </p:grpSp>
      <p:sp>
        <p:nvSpPr>
          <p:cNvPr id="5" name="TextBox 4">
            <a:extLst>
              <a:ext uri="{FF2B5EF4-FFF2-40B4-BE49-F238E27FC236}">
                <a16:creationId xmlns:a16="http://schemas.microsoft.com/office/drawing/2014/main" id="{CC276F55-83B7-4445-99D9-142DBE549B7E}"/>
              </a:ext>
            </a:extLst>
          </p:cNvPr>
          <p:cNvSpPr txBox="1"/>
          <p:nvPr/>
        </p:nvSpPr>
        <p:spPr>
          <a:xfrm>
            <a:off x="3551423" y="206121"/>
            <a:ext cx="8485681" cy="830997"/>
          </a:xfrm>
          <a:prstGeom prst="rect">
            <a:avLst/>
          </a:prstGeom>
          <a:noFill/>
        </p:spPr>
        <p:txBody>
          <a:bodyPr wrap="square" rtlCol="0">
            <a:spAutoFit/>
          </a:bodyPr>
          <a:lstStyle/>
          <a:p>
            <a:r>
              <a:rPr lang="vi-VN" sz="4800" dirty="0">
                <a:solidFill>
                  <a:schemeClr val="accent2"/>
                </a:solidFill>
                <a:latin typeface="+mj-lt"/>
              </a:rPr>
              <a:t>ĐẤT NƯỚC CHÚNG MÌNH</a:t>
            </a:r>
            <a:endParaRPr lang="en-US" sz="4800" dirty="0">
              <a:solidFill>
                <a:schemeClr val="accent2"/>
              </a:solidFill>
              <a:latin typeface="+mj-lt"/>
            </a:endParaRPr>
          </a:p>
        </p:txBody>
      </p:sp>
      <p:sp>
        <p:nvSpPr>
          <p:cNvPr id="10" name="TextBox 9">
            <a:extLst>
              <a:ext uri="{FF2B5EF4-FFF2-40B4-BE49-F238E27FC236}">
                <a16:creationId xmlns:a16="http://schemas.microsoft.com/office/drawing/2014/main" id="{5BF60F04-36B4-45A2-B1D1-F13D064BD417}"/>
              </a:ext>
            </a:extLst>
          </p:cNvPr>
          <p:cNvSpPr txBox="1"/>
          <p:nvPr/>
        </p:nvSpPr>
        <p:spPr>
          <a:xfrm>
            <a:off x="3721544" y="1661946"/>
            <a:ext cx="7814782" cy="650499"/>
          </a:xfrm>
          <a:prstGeom prst="rect">
            <a:avLst/>
          </a:prstGeom>
          <a:noFill/>
        </p:spPr>
        <p:txBody>
          <a:bodyPr wrap="square" rtlCol="0">
            <a:spAutoFit/>
          </a:bodyPr>
          <a:lstStyle/>
          <a:p>
            <a:pPr>
              <a:lnSpc>
                <a:spcPct val="150000"/>
              </a:lnSpc>
            </a:pPr>
            <a:r>
              <a:rPr lang="vi-VN" sz="2800" dirty="0">
                <a:latin typeface="+mj-lt"/>
              </a:rPr>
              <a:t>Đoán xem các bạn nhỏ trong tranh đang nói gì.</a:t>
            </a:r>
            <a:endParaRPr lang="en-US" sz="2800" dirty="0">
              <a:latin typeface="+mj-lt"/>
            </a:endParaRPr>
          </a:p>
        </p:txBody>
      </p:sp>
      <p:pic>
        <p:nvPicPr>
          <p:cNvPr id="11" name="Picture 10">
            <a:extLst>
              <a:ext uri="{FF2B5EF4-FFF2-40B4-BE49-F238E27FC236}">
                <a16:creationId xmlns:a16="http://schemas.microsoft.com/office/drawing/2014/main" id="{694660AC-3FC6-4716-A48A-E33D598CC2EA}"/>
              </a:ext>
            </a:extLst>
          </p:cNvPr>
          <p:cNvPicPr>
            <a:picLocks noChangeAspect="1"/>
          </p:cNvPicPr>
          <p:nvPr/>
        </p:nvPicPr>
        <p:blipFill>
          <a:blip r:embed="rId4">
            <a:clrChange>
              <a:clrFrom>
                <a:srgbClr val="FFFEFE"/>
              </a:clrFrom>
              <a:clrTo>
                <a:srgbClr val="FFFEFE">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897832" y="1742721"/>
            <a:ext cx="927752" cy="488951"/>
          </a:xfrm>
          <a:prstGeom prst="rect">
            <a:avLst/>
          </a:prstGeom>
        </p:spPr>
      </p:pic>
      <p:pic>
        <p:nvPicPr>
          <p:cNvPr id="6" name="Picture 5">
            <a:extLst>
              <a:ext uri="{FF2B5EF4-FFF2-40B4-BE49-F238E27FC236}">
                <a16:creationId xmlns:a16="http://schemas.microsoft.com/office/drawing/2014/main" id="{0E79E6BE-45B0-4B70-8701-E52670DDB29D}"/>
              </a:ext>
            </a:extLst>
          </p:cNvPr>
          <p:cNvPicPr>
            <a:picLocks noChangeAspect="1"/>
          </p:cNvPicPr>
          <p:nvPr/>
        </p:nvPicPr>
        <p:blipFill>
          <a:blip r:embed="rId6">
            <a:clrChange>
              <a:clrFrom>
                <a:srgbClr val="FFFFFF"/>
              </a:clrFrom>
              <a:clrTo>
                <a:srgbClr val="FFFFFF">
                  <a:alpha val="0"/>
                </a:srgbClr>
              </a:clrTo>
            </a:clrChange>
            <a:extLst>
              <a:ext uri="{BEBA8EAE-BF5A-486C-A8C5-ECC9F3942E4B}">
                <a14:imgProps xmlns:a14="http://schemas.microsoft.com/office/drawing/2010/main">
                  <a14:imgLayer r:embed="rId7">
                    <a14:imgEffect>
                      <a14:sharpenSoften amount="25000"/>
                    </a14:imgEffect>
                    <a14:imgEffect>
                      <a14:saturation sat="200000"/>
                    </a14:imgEffect>
                  </a14:imgLayer>
                </a14:imgProps>
              </a:ext>
            </a:extLst>
          </a:blip>
          <a:stretch>
            <a:fillRect/>
          </a:stretch>
        </p:blipFill>
        <p:spPr>
          <a:xfrm>
            <a:off x="3389993" y="2492368"/>
            <a:ext cx="5412015" cy="3994171"/>
          </a:xfrm>
          <a:prstGeom prst="rect">
            <a:avLst/>
          </a:prstGeom>
        </p:spPr>
      </p:pic>
    </p:spTree>
    <p:custDataLst>
      <p:tags r:id="rId1"/>
    </p:custDataLst>
    <p:extLst>
      <p:ext uri="{BB962C8B-B14F-4D97-AF65-F5344CB8AC3E}">
        <p14:creationId xmlns:p14="http://schemas.microsoft.com/office/powerpoint/2010/main" val="2392390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3E36AB-714E-4BC3-850C-E6AC6384CFB5}"/>
              </a:ext>
            </a:extLst>
          </p:cNvPr>
          <p:cNvSpPr txBox="1"/>
          <p:nvPr/>
        </p:nvSpPr>
        <p:spPr>
          <a:xfrm>
            <a:off x="3576476" y="1059418"/>
            <a:ext cx="8159768" cy="730200"/>
          </a:xfrm>
          <a:prstGeom prst="rect">
            <a:avLst/>
          </a:prstGeom>
          <a:noFill/>
        </p:spPr>
        <p:txBody>
          <a:bodyPr wrap="square" rtlCol="0">
            <a:spAutoFit/>
          </a:bodyPr>
          <a:lstStyle/>
          <a:p>
            <a:pPr algn="just">
              <a:lnSpc>
                <a:spcPct val="150000"/>
              </a:lnSpc>
            </a:pPr>
            <a:r>
              <a:rPr lang="en-US" sz="3200" b="1" dirty="0">
                <a:solidFill>
                  <a:schemeClr val="accent6">
                    <a:lumMod val="75000"/>
                  </a:schemeClr>
                </a:solidFill>
                <a:latin typeface="+mj-lt"/>
              </a:rPr>
              <a:t>1</a:t>
            </a:r>
            <a:r>
              <a:rPr lang="vi-VN" sz="3200" b="1" dirty="0">
                <a:solidFill>
                  <a:schemeClr val="accent6">
                    <a:lumMod val="75000"/>
                  </a:schemeClr>
                </a:solidFill>
                <a:latin typeface="+mj-lt"/>
              </a:rPr>
              <a:t>. </a:t>
            </a:r>
            <a:r>
              <a:rPr lang="vi-VN" sz="3200" dirty="0">
                <a:latin typeface="+mj-lt"/>
              </a:rPr>
              <a:t>Tìm các tên riêng có trong bài đọc.</a:t>
            </a:r>
          </a:p>
        </p:txBody>
      </p:sp>
      <p:sp>
        <p:nvSpPr>
          <p:cNvPr id="6" name="TextBox 5">
            <a:extLst>
              <a:ext uri="{FF2B5EF4-FFF2-40B4-BE49-F238E27FC236}">
                <a16:creationId xmlns:a16="http://schemas.microsoft.com/office/drawing/2014/main" id="{2144B66A-1474-4AC1-B8EA-4B5BE03610B5}"/>
              </a:ext>
            </a:extLst>
          </p:cNvPr>
          <p:cNvSpPr txBox="1"/>
          <p:nvPr/>
        </p:nvSpPr>
        <p:spPr>
          <a:xfrm>
            <a:off x="4884827" y="295071"/>
            <a:ext cx="7591660" cy="830997"/>
          </a:xfrm>
          <a:prstGeom prst="rect">
            <a:avLst/>
          </a:prstGeom>
          <a:noFill/>
        </p:spPr>
        <p:txBody>
          <a:bodyPr wrap="square" rtlCol="0">
            <a:spAutoFit/>
          </a:bodyPr>
          <a:lstStyle/>
          <a:p>
            <a:r>
              <a:rPr lang="vi-VN" sz="4800" dirty="0">
                <a:solidFill>
                  <a:srgbClr val="FF0000"/>
                </a:solidFill>
                <a:latin typeface="+mj-lt"/>
              </a:rPr>
              <a:t>LUYỆN TẬP</a:t>
            </a:r>
            <a:endParaRPr lang="en-US" sz="4800" dirty="0">
              <a:solidFill>
                <a:srgbClr val="FF0000"/>
              </a:solidFill>
              <a:latin typeface="+mj-lt"/>
            </a:endParaRPr>
          </a:p>
        </p:txBody>
      </p:sp>
      <p:pic>
        <p:nvPicPr>
          <p:cNvPr id="28" name="Picture 27">
            <a:extLst>
              <a:ext uri="{FF2B5EF4-FFF2-40B4-BE49-F238E27FC236}">
                <a16:creationId xmlns:a16="http://schemas.microsoft.com/office/drawing/2014/main" id="{FE8F369B-4C07-4DEC-9D7B-9D7B066AAE07}"/>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l="9504" t="8824" r="27740" b="7101"/>
          <a:stretch/>
        </p:blipFill>
        <p:spPr>
          <a:xfrm>
            <a:off x="598661" y="441838"/>
            <a:ext cx="2239541" cy="1738991"/>
          </a:xfrm>
          <a:prstGeom prst="ellipse">
            <a:avLst/>
          </a:prstGeom>
        </p:spPr>
      </p:pic>
      <p:sp>
        <p:nvSpPr>
          <p:cNvPr id="18" name="Rectangle 17">
            <a:extLst>
              <a:ext uri="{FF2B5EF4-FFF2-40B4-BE49-F238E27FC236}">
                <a16:creationId xmlns:a16="http://schemas.microsoft.com/office/drawing/2014/main" id="{23BFB306-6754-4690-A075-C9F5C089900D}"/>
              </a:ext>
            </a:extLst>
          </p:cNvPr>
          <p:cNvSpPr/>
          <p:nvPr/>
        </p:nvSpPr>
        <p:spPr>
          <a:xfrm>
            <a:off x="2332670" y="2390992"/>
            <a:ext cx="2067019" cy="523220"/>
          </a:xfrm>
          <a:prstGeom prst="rect">
            <a:avLst/>
          </a:prstGeom>
        </p:spPr>
        <p:txBody>
          <a:bodyPr wrap="square">
            <a:spAutoFit/>
          </a:bodyPr>
          <a:lstStyle/>
          <a:p>
            <a:pPr algn="ctr"/>
            <a:r>
              <a:rPr lang="vi-VN" sz="2800" dirty="0">
                <a:solidFill>
                  <a:srgbClr val="C00000"/>
                </a:solidFill>
                <a:latin typeface="+mj-lt"/>
              </a:rPr>
              <a:t>Việt Nam</a:t>
            </a:r>
          </a:p>
        </p:txBody>
      </p:sp>
      <p:sp>
        <p:nvSpPr>
          <p:cNvPr id="78" name="Rectangle 77">
            <a:extLst>
              <a:ext uri="{FF2B5EF4-FFF2-40B4-BE49-F238E27FC236}">
                <a16:creationId xmlns:a16="http://schemas.microsoft.com/office/drawing/2014/main" id="{57F26CCF-C7DC-4182-A76F-7171CE2ECC66}"/>
              </a:ext>
            </a:extLst>
          </p:cNvPr>
          <p:cNvSpPr/>
          <p:nvPr/>
        </p:nvSpPr>
        <p:spPr>
          <a:xfrm>
            <a:off x="5220968" y="2456177"/>
            <a:ext cx="1623494" cy="523220"/>
          </a:xfrm>
          <a:prstGeom prst="rect">
            <a:avLst/>
          </a:prstGeom>
        </p:spPr>
        <p:txBody>
          <a:bodyPr wrap="square">
            <a:spAutoFit/>
          </a:bodyPr>
          <a:lstStyle/>
          <a:p>
            <a:pPr algn="ctr"/>
            <a:r>
              <a:rPr lang="vi-VN" sz="2800" dirty="0">
                <a:solidFill>
                  <a:srgbClr val="C00000"/>
                </a:solidFill>
                <a:latin typeface="+mj-lt"/>
              </a:rPr>
              <a:t>Hà Nội</a:t>
            </a:r>
          </a:p>
        </p:txBody>
      </p:sp>
      <p:sp>
        <p:nvSpPr>
          <p:cNvPr id="79" name="Rectangle 78">
            <a:extLst>
              <a:ext uri="{FF2B5EF4-FFF2-40B4-BE49-F238E27FC236}">
                <a16:creationId xmlns:a16="http://schemas.microsoft.com/office/drawing/2014/main" id="{E490E8DF-7994-491E-8B7C-32A442062C51}"/>
              </a:ext>
            </a:extLst>
          </p:cNvPr>
          <p:cNvSpPr/>
          <p:nvPr/>
        </p:nvSpPr>
        <p:spPr>
          <a:xfrm>
            <a:off x="7959672" y="2501348"/>
            <a:ext cx="2793227" cy="523220"/>
          </a:xfrm>
          <a:prstGeom prst="rect">
            <a:avLst/>
          </a:prstGeom>
        </p:spPr>
        <p:txBody>
          <a:bodyPr wrap="square">
            <a:spAutoFit/>
          </a:bodyPr>
          <a:lstStyle/>
          <a:p>
            <a:pPr algn="ctr"/>
            <a:r>
              <a:rPr lang="vi-VN" sz="2800" dirty="0">
                <a:solidFill>
                  <a:srgbClr val="C00000"/>
                </a:solidFill>
                <a:latin typeface="+mj-lt"/>
              </a:rPr>
              <a:t>Hai Bà Trưng</a:t>
            </a:r>
          </a:p>
        </p:txBody>
      </p:sp>
      <p:sp>
        <p:nvSpPr>
          <p:cNvPr id="80" name="Rectangle 79">
            <a:extLst>
              <a:ext uri="{FF2B5EF4-FFF2-40B4-BE49-F238E27FC236}">
                <a16:creationId xmlns:a16="http://schemas.microsoft.com/office/drawing/2014/main" id="{EDC033BD-2972-4DC0-87C1-0CA91050FC5D}"/>
              </a:ext>
            </a:extLst>
          </p:cNvPr>
          <p:cNvSpPr/>
          <p:nvPr/>
        </p:nvSpPr>
        <p:spPr>
          <a:xfrm>
            <a:off x="8436093" y="3130050"/>
            <a:ext cx="1840382" cy="523220"/>
          </a:xfrm>
          <a:prstGeom prst="rect">
            <a:avLst/>
          </a:prstGeom>
        </p:spPr>
        <p:txBody>
          <a:bodyPr wrap="square">
            <a:spAutoFit/>
          </a:bodyPr>
          <a:lstStyle/>
          <a:p>
            <a:pPr algn="ctr"/>
            <a:r>
              <a:rPr lang="vi-VN" sz="2800" dirty="0">
                <a:solidFill>
                  <a:srgbClr val="C00000"/>
                </a:solidFill>
                <a:latin typeface="+mj-lt"/>
              </a:rPr>
              <a:t>Bà Triệu</a:t>
            </a:r>
          </a:p>
        </p:txBody>
      </p:sp>
      <p:sp>
        <p:nvSpPr>
          <p:cNvPr id="81" name="Rectangle 80">
            <a:extLst>
              <a:ext uri="{FF2B5EF4-FFF2-40B4-BE49-F238E27FC236}">
                <a16:creationId xmlns:a16="http://schemas.microsoft.com/office/drawing/2014/main" id="{A40610C2-B005-4BFF-AEBD-331DE051D4DA}"/>
              </a:ext>
            </a:extLst>
          </p:cNvPr>
          <p:cNvSpPr/>
          <p:nvPr/>
        </p:nvSpPr>
        <p:spPr>
          <a:xfrm>
            <a:off x="7734252" y="3833433"/>
            <a:ext cx="3244063" cy="523220"/>
          </a:xfrm>
          <a:prstGeom prst="rect">
            <a:avLst/>
          </a:prstGeom>
        </p:spPr>
        <p:txBody>
          <a:bodyPr wrap="square">
            <a:spAutoFit/>
          </a:bodyPr>
          <a:lstStyle/>
          <a:p>
            <a:pPr algn="ctr"/>
            <a:r>
              <a:rPr lang="vi-VN" sz="2800" dirty="0">
                <a:solidFill>
                  <a:srgbClr val="C00000"/>
                </a:solidFill>
                <a:latin typeface="+mj-lt"/>
              </a:rPr>
              <a:t>Trần Hưng Đạo</a:t>
            </a:r>
          </a:p>
        </p:txBody>
      </p:sp>
      <p:sp>
        <p:nvSpPr>
          <p:cNvPr id="82" name="Rectangle 81">
            <a:extLst>
              <a:ext uri="{FF2B5EF4-FFF2-40B4-BE49-F238E27FC236}">
                <a16:creationId xmlns:a16="http://schemas.microsoft.com/office/drawing/2014/main" id="{F69E94AB-A94D-4769-8AF4-5A50682DB6FE}"/>
              </a:ext>
            </a:extLst>
          </p:cNvPr>
          <p:cNvSpPr/>
          <p:nvPr/>
        </p:nvSpPr>
        <p:spPr>
          <a:xfrm>
            <a:off x="1943976" y="3807030"/>
            <a:ext cx="2844403" cy="523220"/>
          </a:xfrm>
          <a:prstGeom prst="rect">
            <a:avLst/>
          </a:prstGeom>
        </p:spPr>
        <p:txBody>
          <a:bodyPr wrap="square">
            <a:spAutoFit/>
          </a:bodyPr>
          <a:lstStyle/>
          <a:p>
            <a:pPr algn="ctr"/>
            <a:r>
              <a:rPr lang="vi-VN" sz="2800" dirty="0">
                <a:solidFill>
                  <a:srgbClr val="C00000"/>
                </a:solidFill>
                <a:latin typeface="+mj-lt"/>
              </a:rPr>
              <a:t>Quang Trung</a:t>
            </a:r>
          </a:p>
        </p:txBody>
      </p:sp>
      <p:sp>
        <p:nvSpPr>
          <p:cNvPr id="83" name="Rectangle 82">
            <a:extLst>
              <a:ext uri="{FF2B5EF4-FFF2-40B4-BE49-F238E27FC236}">
                <a16:creationId xmlns:a16="http://schemas.microsoft.com/office/drawing/2014/main" id="{7DC01DF0-F75B-4DB5-8702-93A308E11D62}"/>
              </a:ext>
            </a:extLst>
          </p:cNvPr>
          <p:cNvSpPr/>
          <p:nvPr/>
        </p:nvSpPr>
        <p:spPr>
          <a:xfrm>
            <a:off x="2026832" y="3088509"/>
            <a:ext cx="2678693" cy="523220"/>
          </a:xfrm>
          <a:prstGeom prst="rect">
            <a:avLst/>
          </a:prstGeom>
        </p:spPr>
        <p:txBody>
          <a:bodyPr wrap="square">
            <a:spAutoFit/>
          </a:bodyPr>
          <a:lstStyle/>
          <a:p>
            <a:pPr algn="ctr"/>
            <a:r>
              <a:rPr lang="vi-VN" sz="2800" dirty="0">
                <a:solidFill>
                  <a:srgbClr val="C00000"/>
                </a:solidFill>
                <a:latin typeface="+mj-lt"/>
              </a:rPr>
              <a:t>Hồ Chí Minh</a:t>
            </a:r>
          </a:p>
        </p:txBody>
      </p:sp>
      <p:sp>
        <p:nvSpPr>
          <p:cNvPr id="84" name="Rectangle 83">
            <a:extLst>
              <a:ext uri="{FF2B5EF4-FFF2-40B4-BE49-F238E27FC236}">
                <a16:creationId xmlns:a16="http://schemas.microsoft.com/office/drawing/2014/main" id="{D5775551-6E67-4032-8916-9F8319D151D0}"/>
              </a:ext>
            </a:extLst>
          </p:cNvPr>
          <p:cNvSpPr/>
          <p:nvPr/>
        </p:nvSpPr>
        <p:spPr>
          <a:xfrm>
            <a:off x="5532897" y="3122736"/>
            <a:ext cx="999635" cy="523220"/>
          </a:xfrm>
          <a:prstGeom prst="rect">
            <a:avLst/>
          </a:prstGeom>
        </p:spPr>
        <p:txBody>
          <a:bodyPr wrap="square">
            <a:spAutoFit/>
          </a:bodyPr>
          <a:lstStyle/>
          <a:p>
            <a:pPr algn="ctr"/>
            <a:r>
              <a:rPr lang="vi-VN" sz="2800" dirty="0">
                <a:solidFill>
                  <a:srgbClr val="C00000"/>
                </a:solidFill>
                <a:latin typeface="+mj-lt"/>
              </a:rPr>
              <a:t>Bắc</a:t>
            </a:r>
          </a:p>
        </p:txBody>
      </p:sp>
      <p:sp>
        <p:nvSpPr>
          <p:cNvPr id="85" name="Rectangle 84">
            <a:extLst>
              <a:ext uri="{FF2B5EF4-FFF2-40B4-BE49-F238E27FC236}">
                <a16:creationId xmlns:a16="http://schemas.microsoft.com/office/drawing/2014/main" id="{F7161CF6-B1DC-4284-9F68-EB6D072429B3}"/>
              </a:ext>
            </a:extLst>
          </p:cNvPr>
          <p:cNvSpPr/>
          <p:nvPr/>
        </p:nvSpPr>
        <p:spPr>
          <a:xfrm>
            <a:off x="5253644" y="3765602"/>
            <a:ext cx="1389548" cy="523220"/>
          </a:xfrm>
          <a:prstGeom prst="rect">
            <a:avLst/>
          </a:prstGeom>
        </p:spPr>
        <p:txBody>
          <a:bodyPr wrap="square">
            <a:spAutoFit/>
          </a:bodyPr>
          <a:lstStyle/>
          <a:p>
            <a:pPr algn="ctr"/>
            <a:r>
              <a:rPr lang="vi-VN" sz="2800" dirty="0">
                <a:solidFill>
                  <a:srgbClr val="C00000"/>
                </a:solidFill>
                <a:latin typeface="+mj-lt"/>
              </a:rPr>
              <a:t>Trung</a:t>
            </a:r>
          </a:p>
        </p:txBody>
      </p:sp>
      <p:sp>
        <p:nvSpPr>
          <p:cNvPr id="86" name="Rectangle 85">
            <a:extLst>
              <a:ext uri="{FF2B5EF4-FFF2-40B4-BE49-F238E27FC236}">
                <a16:creationId xmlns:a16="http://schemas.microsoft.com/office/drawing/2014/main" id="{F70B8A1F-2A38-4A2B-AB6B-E09EE9E92BE0}"/>
              </a:ext>
            </a:extLst>
          </p:cNvPr>
          <p:cNvSpPr/>
          <p:nvPr/>
        </p:nvSpPr>
        <p:spPr>
          <a:xfrm>
            <a:off x="5323726" y="4408468"/>
            <a:ext cx="1243331" cy="523220"/>
          </a:xfrm>
          <a:prstGeom prst="rect">
            <a:avLst/>
          </a:prstGeom>
        </p:spPr>
        <p:txBody>
          <a:bodyPr wrap="square">
            <a:spAutoFit/>
          </a:bodyPr>
          <a:lstStyle/>
          <a:p>
            <a:pPr algn="ctr"/>
            <a:r>
              <a:rPr lang="vi-VN" sz="2800" dirty="0">
                <a:solidFill>
                  <a:srgbClr val="C00000"/>
                </a:solidFill>
                <a:latin typeface="+mj-lt"/>
              </a:rPr>
              <a:t>Nam</a:t>
            </a:r>
          </a:p>
        </p:txBody>
      </p:sp>
    </p:spTree>
    <p:custDataLst>
      <p:tags r:id="rId1"/>
    </p:custDataLst>
    <p:extLst>
      <p:ext uri="{BB962C8B-B14F-4D97-AF65-F5344CB8AC3E}">
        <p14:creationId xmlns:p14="http://schemas.microsoft.com/office/powerpoint/2010/main" val="383965490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14:presetBounceEnd="30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30000">
                                          <p:cBhvr additive="base">
                                            <p:cTn id="7" dur="500" fill="hold"/>
                                            <p:tgtEl>
                                              <p:spTgt spid="18"/>
                                            </p:tgtEl>
                                            <p:attrNameLst>
                                              <p:attrName>ppt_x</p:attrName>
                                            </p:attrNameLst>
                                          </p:cBhvr>
                                          <p:tavLst>
                                            <p:tav tm="0">
                                              <p:val>
                                                <p:strVal val="0-#ppt_w/2"/>
                                              </p:val>
                                            </p:tav>
                                            <p:tav tm="100000">
                                              <p:val>
                                                <p:strVal val="#ppt_x"/>
                                              </p:val>
                                            </p:tav>
                                          </p:tavLst>
                                        </p:anim>
                                        <p:anim calcmode="lin" valueType="num" p14:bounceEnd="30000">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14:presetBounceEnd="30000">
                                      <p:stCondLst>
                                        <p:cond delay="0"/>
                                      </p:stCondLst>
                                      <p:childTnLst>
                                        <p:set>
                                          <p:cBhvr>
                                            <p:cTn id="11" dur="1" fill="hold">
                                              <p:stCondLst>
                                                <p:cond delay="0"/>
                                              </p:stCondLst>
                                            </p:cTn>
                                            <p:tgtEl>
                                              <p:spTgt spid="78"/>
                                            </p:tgtEl>
                                            <p:attrNameLst>
                                              <p:attrName>style.visibility</p:attrName>
                                            </p:attrNameLst>
                                          </p:cBhvr>
                                          <p:to>
                                            <p:strVal val="visible"/>
                                          </p:to>
                                        </p:set>
                                        <p:anim calcmode="lin" valueType="num" p14:bounceEnd="30000">
                                          <p:cBhvr additive="base">
                                            <p:cTn id="12" dur="500" fill="hold"/>
                                            <p:tgtEl>
                                              <p:spTgt spid="78"/>
                                            </p:tgtEl>
                                            <p:attrNameLst>
                                              <p:attrName>ppt_x</p:attrName>
                                            </p:attrNameLst>
                                          </p:cBhvr>
                                          <p:tavLst>
                                            <p:tav tm="0">
                                              <p:val>
                                                <p:strVal val="0-#ppt_w/2"/>
                                              </p:val>
                                            </p:tav>
                                            <p:tav tm="100000">
                                              <p:val>
                                                <p:strVal val="#ppt_x"/>
                                              </p:val>
                                            </p:tav>
                                          </p:tavLst>
                                        </p:anim>
                                        <p:anim calcmode="lin" valueType="num" p14:bounceEnd="30000">
                                          <p:cBhvr additive="base">
                                            <p:cTn id="13" dur="500" fill="hold"/>
                                            <p:tgtEl>
                                              <p:spTgt spid="7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14:presetBounceEnd="30000">
                                      <p:stCondLst>
                                        <p:cond delay="0"/>
                                      </p:stCondLst>
                                      <p:childTnLst>
                                        <p:set>
                                          <p:cBhvr>
                                            <p:cTn id="16" dur="1" fill="hold">
                                              <p:stCondLst>
                                                <p:cond delay="0"/>
                                              </p:stCondLst>
                                            </p:cTn>
                                            <p:tgtEl>
                                              <p:spTgt spid="79"/>
                                            </p:tgtEl>
                                            <p:attrNameLst>
                                              <p:attrName>style.visibility</p:attrName>
                                            </p:attrNameLst>
                                          </p:cBhvr>
                                          <p:to>
                                            <p:strVal val="visible"/>
                                          </p:to>
                                        </p:set>
                                        <p:anim calcmode="lin" valueType="num" p14:bounceEnd="30000">
                                          <p:cBhvr additive="base">
                                            <p:cTn id="17" dur="500" fill="hold"/>
                                            <p:tgtEl>
                                              <p:spTgt spid="79"/>
                                            </p:tgtEl>
                                            <p:attrNameLst>
                                              <p:attrName>ppt_x</p:attrName>
                                            </p:attrNameLst>
                                          </p:cBhvr>
                                          <p:tavLst>
                                            <p:tav tm="0">
                                              <p:val>
                                                <p:strVal val="0-#ppt_w/2"/>
                                              </p:val>
                                            </p:tav>
                                            <p:tav tm="100000">
                                              <p:val>
                                                <p:strVal val="#ppt_x"/>
                                              </p:val>
                                            </p:tav>
                                          </p:tavLst>
                                        </p:anim>
                                        <p:anim calcmode="lin" valueType="num" p14:bounceEnd="30000">
                                          <p:cBhvr additive="base">
                                            <p:cTn id="18" dur="500" fill="hold"/>
                                            <p:tgtEl>
                                              <p:spTgt spid="7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14:presetBounceEnd="30000">
                                      <p:stCondLst>
                                        <p:cond delay="0"/>
                                      </p:stCondLst>
                                      <p:childTnLst>
                                        <p:set>
                                          <p:cBhvr>
                                            <p:cTn id="21" dur="1" fill="hold">
                                              <p:stCondLst>
                                                <p:cond delay="0"/>
                                              </p:stCondLst>
                                            </p:cTn>
                                            <p:tgtEl>
                                              <p:spTgt spid="80"/>
                                            </p:tgtEl>
                                            <p:attrNameLst>
                                              <p:attrName>style.visibility</p:attrName>
                                            </p:attrNameLst>
                                          </p:cBhvr>
                                          <p:to>
                                            <p:strVal val="visible"/>
                                          </p:to>
                                        </p:set>
                                        <p:anim calcmode="lin" valueType="num" p14:bounceEnd="30000">
                                          <p:cBhvr additive="base">
                                            <p:cTn id="22" dur="500" fill="hold"/>
                                            <p:tgtEl>
                                              <p:spTgt spid="80"/>
                                            </p:tgtEl>
                                            <p:attrNameLst>
                                              <p:attrName>ppt_x</p:attrName>
                                            </p:attrNameLst>
                                          </p:cBhvr>
                                          <p:tavLst>
                                            <p:tav tm="0">
                                              <p:val>
                                                <p:strVal val="0-#ppt_w/2"/>
                                              </p:val>
                                            </p:tav>
                                            <p:tav tm="100000">
                                              <p:val>
                                                <p:strVal val="#ppt_x"/>
                                              </p:val>
                                            </p:tav>
                                          </p:tavLst>
                                        </p:anim>
                                        <p:anim calcmode="lin" valueType="num" p14:bounceEnd="30000">
                                          <p:cBhvr additive="base">
                                            <p:cTn id="23" dur="500" fill="hold"/>
                                            <p:tgtEl>
                                              <p:spTgt spid="80"/>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14:presetBounceEnd="30000">
                                      <p:stCondLst>
                                        <p:cond delay="0"/>
                                      </p:stCondLst>
                                      <p:childTnLst>
                                        <p:set>
                                          <p:cBhvr>
                                            <p:cTn id="26" dur="1" fill="hold">
                                              <p:stCondLst>
                                                <p:cond delay="0"/>
                                              </p:stCondLst>
                                            </p:cTn>
                                            <p:tgtEl>
                                              <p:spTgt spid="81"/>
                                            </p:tgtEl>
                                            <p:attrNameLst>
                                              <p:attrName>style.visibility</p:attrName>
                                            </p:attrNameLst>
                                          </p:cBhvr>
                                          <p:to>
                                            <p:strVal val="visible"/>
                                          </p:to>
                                        </p:set>
                                        <p:anim calcmode="lin" valueType="num" p14:bounceEnd="30000">
                                          <p:cBhvr additive="base">
                                            <p:cTn id="27" dur="500" fill="hold"/>
                                            <p:tgtEl>
                                              <p:spTgt spid="81"/>
                                            </p:tgtEl>
                                            <p:attrNameLst>
                                              <p:attrName>ppt_x</p:attrName>
                                            </p:attrNameLst>
                                          </p:cBhvr>
                                          <p:tavLst>
                                            <p:tav tm="0">
                                              <p:val>
                                                <p:strVal val="0-#ppt_w/2"/>
                                              </p:val>
                                            </p:tav>
                                            <p:tav tm="100000">
                                              <p:val>
                                                <p:strVal val="#ppt_x"/>
                                              </p:val>
                                            </p:tav>
                                          </p:tavLst>
                                        </p:anim>
                                        <p:anim calcmode="lin" valueType="num" p14:bounceEnd="30000">
                                          <p:cBhvr additive="base">
                                            <p:cTn id="28" dur="500" fill="hold"/>
                                            <p:tgtEl>
                                              <p:spTgt spid="8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14:presetBounceEnd="30000">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14:bounceEnd="30000">
                                          <p:cBhvr additive="base">
                                            <p:cTn id="32" dur="500" fill="hold"/>
                                            <p:tgtEl>
                                              <p:spTgt spid="82"/>
                                            </p:tgtEl>
                                            <p:attrNameLst>
                                              <p:attrName>ppt_x</p:attrName>
                                            </p:attrNameLst>
                                          </p:cBhvr>
                                          <p:tavLst>
                                            <p:tav tm="0">
                                              <p:val>
                                                <p:strVal val="0-#ppt_w/2"/>
                                              </p:val>
                                            </p:tav>
                                            <p:tav tm="100000">
                                              <p:val>
                                                <p:strVal val="#ppt_x"/>
                                              </p:val>
                                            </p:tav>
                                          </p:tavLst>
                                        </p:anim>
                                        <p:anim calcmode="lin" valueType="num" p14:bounceEnd="30000">
                                          <p:cBhvr additive="base">
                                            <p:cTn id="33" dur="500" fill="hold"/>
                                            <p:tgtEl>
                                              <p:spTgt spid="8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14:presetBounceEnd="30000">
                                      <p:stCondLst>
                                        <p:cond delay="0"/>
                                      </p:stCondLst>
                                      <p:childTnLst>
                                        <p:set>
                                          <p:cBhvr>
                                            <p:cTn id="36" dur="1" fill="hold">
                                              <p:stCondLst>
                                                <p:cond delay="0"/>
                                              </p:stCondLst>
                                            </p:cTn>
                                            <p:tgtEl>
                                              <p:spTgt spid="83"/>
                                            </p:tgtEl>
                                            <p:attrNameLst>
                                              <p:attrName>style.visibility</p:attrName>
                                            </p:attrNameLst>
                                          </p:cBhvr>
                                          <p:to>
                                            <p:strVal val="visible"/>
                                          </p:to>
                                        </p:set>
                                        <p:anim calcmode="lin" valueType="num" p14:bounceEnd="30000">
                                          <p:cBhvr additive="base">
                                            <p:cTn id="37" dur="500" fill="hold"/>
                                            <p:tgtEl>
                                              <p:spTgt spid="83"/>
                                            </p:tgtEl>
                                            <p:attrNameLst>
                                              <p:attrName>ppt_x</p:attrName>
                                            </p:attrNameLst>
                                          </p:cBhvr>
                                          <p:tavLst>
                                            <p:tav tm="0">
                                              <p:val>
                                                <p:strVal val="0-#ppt_w/2"/>
                                              </p:val>
                                            </p:tav>
                                            <p:tav tm="100000">
                                              <p:val>
                                                <p:strVal val="#ppt_x"/>
                                              </p:val>
                                            </p:tav>
                                          </p:tavLst>
                                        </p:anim>
                                        <p:anim calcmode="lin" valueType="num" p14:bounceEnd="30000">
                                          <p:cBhvr additive="base">
                                            <p:cTn id="38" dur="500" fill="hold"/>
                                            <p:tgtEl>
                                              <p:spTgt spid="83"/>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14:presetBounceEnd="30000">
                                      <p:stCondLst>
                                        <p:cond delay="0"/>
                                      </p:stCondLst>
                                      <p:childTnLst>
                                        <p:set>
                                          <p:cBhvr>
                                            <p:cTn id="41" dur="1" fill="hold">
                                              <p:stCondLst>
                                                <p:cond delay="0"/>
                                              </p:stCondLst>
                                            </p:cTn>
                                            <p:tgtEl>
                                              <p:spTgt spid="84"/>
                                            </p:tgtEl>
                                            <p:attrNameLst>
                                              <p:attrName>style.visibility</p:attrName>
                                            </p:attrNameLst>
                                          </p:cBhvr>
                                          <p:to>
                                            <p:strVal val="visible"/>
                                          </p:to>
                                        </p:set>
                                        <p:anim calcmode="lin" valueType="num" p14:bounceEnd="30000">
                                          <p:cBhvr additive="base">
                                            <p:cTn id="42" dur="500" fill="hold"/>
                                            <p:tgtEl>
                                              <p:spTgt spid="84"/>
                                            </p:tgtEl>
                                            <p:attrNameLst>
                                              <p:attrName>ppt_x</p:attrName>
                                            </p:attrNameLst>
                                          </p:cBhvr>
                                          <p:tavLst>
                                            <p:tav tm="0">
                                              <p:val>
                                                <p:strVal val="0-#ppt_w/2"/>
                                              </p:val>
                                            </p:tav>
                                            <p:tav tm="100000">
                                              <p:val>
                                                <p:strVal val="#ppt_x"/>
                                              </p:val>
                                            </p:tav>
                                          </p:tavLst>
                                        </p:anim>
                                        <p:anim calcmode="lin" valueType="num" p14:bounceEnd="30000">
                                          <p:cBhvr additive="base">
                                            <p:cTn id="43" dur="500" fill="hold"/>
                                            <p:tgtEl>
                                              <p:spTgt spid="84"/>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14:presetBounceEnd="30000">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14:bounceEnd="30000">
                                          <p:cBhvr additive="base">
                                            <p:cTn id="47" dur="500" fill="hold"/>
                                            <p:tgtEl>
                                              <p:spTgt spid="85"/>
                                            </p:tgtEl>
                                            <p:attrNameLst>
                                              <p:attrName>ppt_x</p:attrName>
                                            </p:attrNameLst>
                                          </p:cBhvr>
                                          <p:tavLst>
                                            <p:tav tm="0">
                                              <p:val>
                                                <p:strVal val="0-#ppt_w/2"/>
                                              </p:val>
                                            </p:tav>
                                            <p:tav tm="100000">
                                              <p:val>
                                                <p:strVal val="#ppt_x"/>
                                              </p:val>
                                            </p:tav>
                                          </p:tavLst>
                                        </p:anim>
                                        <p:anim calcmode="lin" valueType="num" p14:bounceEnd="30000">
                                          <p:cBhvr additive="base">
                                            <p:cTn id="48" dur="500" fill="hold"/>
                                            <p:tgtEl>
                                              <p:spTgt spid="85"/>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14:presetBounceEnd="30000">
                                      <p:stCondLst>
                                        <p:cond delay="0"/>
                                      </p:stCondLst>
                                      <p:childTnLst>
                                        <p:set>
                                          <p:cBhvr>
                                            <p:cTn id="51" dur="1" fill="hold">
                                              <p:stCondLst>
                                                <p:cond delay="0"/>
                                              </p:stCondLst>
                                            </p:cTn>
                                            <p:tgtEl>
                                              <p:spTgt spid="86"/>
                                            </p:tgtEl>
                                            <p:attrNameLst>
                                              <p:attrName>style.visibility</p:attrName>
                                            </p:attrNameLst>
                                          </p:cBhvr>
                                          <p:to>
                                            <p:strVal val="visible"/>
                                          </p:to>
                                        </p:set>
                                        <p:anim calcmode="lin" valueType="num" p14:bounceEnd="30000">
                                          <p:cBhvr additive="base">
                                            <p:cTn id="52" dur="500" fill="hold"/>
                                            <p:tgtEl>
                                              <p:spTgt spid="86"/>
                                            </p:tgtEl>
                                            <p:attrNameLst>
                                              <p:attrName>ppt_x</p:attrName>
                                            </p:attrNameLst>
                                          </p:cBhvr>
                                          <p:tavLst>
                                            <p:tav tm="0">
                                              <p:val>
                                                <p:strVal val="0-#ppt_w/2"/>
                                              </p:val>
                                            </p:tav>
                                            <p:tav tm="100000">
                                              <p:val>
                                                <p:strVal val="#ppt_x"/>
                                              </p:val>
                                            </p:tav>
                                          </p:tavLst>
                                        </p:anim>
                                        <p:anim calcmode="lin" valueType="num" p14:bounceEnd="30000">
                                          <p:cBhvr additive="base">
                                            <p:cTn id="53"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8" grpId="0"/>
          <p:bldP spid="79" grpId="0"/>
          <p:bldP spid="80" grpId="0"/>
          <p:bldP spid="81" grpId="0"/>
          <p:bldP spid="82" grpId="0"/>
          <p:bldP spid="83" grpId="0"/>
          <p:bldP spid="84" grpId="0"/>
          <p:bldP spid="85" grpId="0"/>
          <p:bldP spid="86"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16" presetClass="entr" presetSubtype="21" fill="hold" nodeType="with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par>
                                    <p:cTn id="16" presetID="16" presetClass="entr" presetSubtype="21" fill="hold"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barn(inVertical)">
                                          <p:cBhvr>
                                            <p:cTn id="18" dur="500"/>
                                            <p:tgtEl>
                                              <p:spTgt spid="63"/>
                                            </p:tgtEl>
                                          </p:cBhvr>
                                        </p:animEffect>
                                      </p:childTnLst>
                                    </p:cTn>
                                  </p:par>
                                  <p:par>
                                    <p:cTn id="19" presetID="16" presetClass="entr" presetSubtype="21" fill="hold" nodeType="with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barn(inVertical)">
                                          <p:cBhvr>
                                            <p:cTn id="21" dur="500"/>
                                            <p:tgtEl>
                                              <p:spTgt spid="64"/>
                                            </p:tgtEl>
                                          </p:cBhvr>
                                        </p:animEffect>
                                      </p:childTnLst>
                                    </p:cTn>
                                  </p:par>
                                  <p:par>
                                    <p:cTn id="22" presetID="16" presetClass="entr" presetSubtype="21" fill="hold"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barn(inVertical)">
                                          <p:cBhvr>
                                            <p:cTn id="24" dur="500"/>
                                            <p:tgtEl>
                                              <p:spTgt spid="65"/>
                                            </p:tgtEl>
                                          </p:cBhvr>
                                        </p:animEffect>
                                      </p:childTnLst>
                                    </p:cTn>
                                  </p:par>
                                  <p:par>
                                    <p:cTn id="25" presetID="16" presetClass="entr" presetSubtype="21" fill="hold"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barn(inVertical)">
                                          <p:cBhvr>
                                            <p:cTn id="27" dur="500"/>
                                            <p:tgtEl>
                                              <p:spTgt spid="66"/>
                                            </p:tgtEl>
                                          </p:cBhvr>
                                        </p:animEffect>
                                      </p:childTnLst>
                                    </p:cTn>
                                  </p:par>
                                  <p:par>
                                    <p:cTn id="28" presetID="16" presetClass="entr" presetSubtype="21" fill="hold" nodeType="withEffect">
                                      <p:stCondLst>
                                        <p:cond delay="0"/>
                                      </p:stCondLst>
                                      <p:childTnLst>
                                        <p:set>
                                          <p:cBhvr>
                                            <p:cTn id="29" dur="1" fill="hold">
                                              <p:stCondLst>
                                                <p:cond delay="0"/>
                                              </p:stCondLst>
                                            </p:cTn>
                                            <p:tgtEl>
                                              <p:spTgt spid="67"/>
                                            </p:tgtEl>
                                            <p:attrNameLst>
                                              <p:attrName>style.visibility</p:attrName>
                                            </p:attrNameLst>
                                          </p:cBhvr>
                                          <p:to>
                                            <p:strVal val="visible"/>
                                          </p:to>
                                        </p:set>
                                        <p:animEffect transition="in" filter="barn(inVertical)">
                                          <p:cBhvr>
                                            <p:cTn id="30" dur="500"/>
                                            <p:tgtEl>
                                              <p:spTgt spid="67"/>
                                            </p:tgtEl>
                                          </p:cBhvr>
                                        </p:animEffect>
                                      </p:childTnLst>
                                    </p:cTn>
                                  </p:par>
                                  <p:par>
                                    <p:cTn id="31" presetID="16" presetClass="entr" presetSubtype="21"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barn(inVertical)">
                                          <p:cBhvr>
                                            <p:cTn id="33" dur="500"/>
                                            <p:tgtEl>
                                              <p:spTgt spid="68"/>
                                            </p:tgtEl>
                                          </p:cBhvr>
                                        </p:animEffect>
                                      </p:childTnLst>
                                    </p:cTn>
                                  </p:par>
                                  <p:par>
                                    <p:cTn id="34" presetID="16" presetClass="entr" presetSubtype="21" fill="hold" nodeType="withEffect">
                                      <p:stCondLst>
                                        <p:cond delay="0"/>
                                      </p:stCondLst>
                                      <p:childTnLst>
                                        <p:set>
                                          <p:cBhvr>
                                            <p:cTn id="35" dur="1" fill="hold">
                                              <p:stCondLst>
                                                <p:cond delay="0"/>
                                              </p:stCondLst>
                                            </p:cTn>
                                            <p:tgtEl>
                                              <p:spTgt spid="69"/>
                                            </p:tgtEl>
                                            <p:attrNameLst>
                                              <p:attrName>style.visibility</p:attrName>
                                            </p:attrNameLst>
                                          </p:cBhvr>
                                          <p:to>
                                            <p:strVal val="visible"/>
                                          </p:to>
                                        </p:set>
                                        <p:animEffect transition="in" filter="barn(inVertical)">
                                          <p:cBhvr>
                                            <p:cTn id="36" dur="500"/>
                                            <p:tgtEl>
                                              <p:spTgt spid="69"/>
                                            </p:tgtEl>
                                          </p:cBhvr>
                                        </p:animEffect>
                                      </p:childTnLst>
                                    </p:cTn>
                                  </p:par>
                                  <p:par>
                                    <p:cTn id="37" presetID="16" presetClass="entr" presetSubtype="21"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animEffect transition="in" filter="barn(inVertical)">
                                          <p:cBhvr>
                                            <p:cTn id="39" dur="500"/>
                                            <p:tgtEl>
                                              <p:spTgt spid="70"/>
                                            </p:tgtEl>
                                          </p:cBhvr>
                                        </p:animEffect>
                                      </p:childTnLst>
                                    </p:cTn>
                                  </p:par>
                                  <p:par>
                                    <p:cTn id="40" presetID="16" presetClass="entr" presetSubtype="21" fill="hold" nodeType="withEffect">
                                      <p:stCondLst>
                                        <p:cond delay="0"/>
                                      </p:stCondLst>
                                      <p:childTnLst>
                                        <p:set>
                                          <p:cBhvr>
                                            <p:cTn id="41" dur="1" fill="hold">
                                              <p:stCondLst>
                                                <p:cond delay="0"/>
                                              </p:stCondLst>
                                            </p:cTn>
                                            <p:tgtEl>
                                              <p:spTgt spid="71"/>
                                            </p:tgtEl>
                                            <p:attrNameLst>
                                              <p:attrName>style.visibility</p:attrName>
                                            </p:attrNameLst>
                                          </p:cBhvr>
                                          <p:to>
                                            <p:strVal val="visible"/>
                                          </p:to>
                                        </p:set>
                                        <p:animEffect transition="in" filter="barn(inVertical)">
                                          <p:cBhvr>
                                            <p:cTn id="42" dur="500"/>
                                            <p:tgtEl>
                                              <p:spTgt spid="71"/>
                                            </p:tgtEl>
                                          </p:cBhvr>
                                        </p:animEffect>
                                      </p:childTnLst>
                                    </p:cTn>
                                  </p:par>
                                  <p:par>
                                    <p:cTn id="43" presetID="16" presetClass="entr" presetSubtype="21"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barn(inVertical)">
                                          <p:cBhvr>
                                            <p:cTn id="45" dur="500"/>
                                            <p:tgtEl>
                                              <p:spTgt spid="72"/>
                                            </p:tgtEl>
                                          </p:cBhvr>
                                        </p:animEffect>
                                      </p:childTnLst>
                                    </p:cTn>
                                  </p:par>
                                  <p:par>
                                    <p:cTn id="46" presetID="16" presetClass="entr" presetSubtype="21" fill="hold"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barn(inVertical)">
                                          <p:cBhvr>
                                            <p:cTn id="48" dur="500"/>
                                            <p:tgtEl>
                                              <p:spTgt spid="73"/>
                                            </p:tgtEl>
                                          </p:cBhvr>
                                        </p:animEffect>
                                      </p:childTnLst>
                                    </p:cTn>
                                  </p:par>
                                  <p:par>
                                    <p:cTn id="49" presetID="16" presetClass="entr" presetSubtype="21" fill="hold" nodeType="with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barn(inVertical)">
                                          <p:cBhvr>
                                            <p:cTn id="51" dur="500"/>
                                            <p:tgtEl>
                                              <p:spTgt spid="74"/>
                                            </p:tgtEl>
                                          </p:cBhvr>
                                        </p:animEffect>
                                      </p:childTnLst>
                                    </p:cTn>
                                  </p:par>
                                  <p:par>
                                    <p:cTn id="52" presetID="16" presetClass="entr" presetSubtype="21" fill="hold" nodeType="withEffect">
                                      <p:stCondLst>
                                        <p:cond delay="0"/>
                                      </p:stCondLst>
                                      <p:childTnLst>
                                        <p:set>
                                          <p:cBhvr>
                                            <p:cTn id="53" dur="1" fill="hold">
                                              <p:stCondLst>
                                                <p:cond delay="0"/>
                                              </p:stCondLst>
                                            </p:cTn>
                                            <p:tgtEl>
                                              <p:spTgt spid="75"/>
                                            </p:tgtEl>
                                            <p:attrNameLst>
                                              <p:attrName>style.visibility</p:attrName>
                                            </p:attrNameLst>
                                          </p:cBhvr>
                                          <p:to>
                                            <p:strVal val="visible"/>
                                          </p:to>
                                        </p:set>
                                        <p:animEffect transition="in" filter="barn(inVertical)">
                                          <p:cBhvr>
                                            <p:cTn id="54" dur="500"/>
                                            <p:tgtEl>
                                              <p:spTgt spid="75"/>
                                            </p:tgtEl>
                                          </p:cBhvr>
                                        </p:animEffect>
                                      </p:childTnLst>
                                    </p:cTn>
                                  </p:par>
                                  <p:par>
                                    <p:cTn id="55" presetID="16" presetClass="entr" presetSubtype="21" fill="hold" nodeType="withEffect">
                                      <p:stCondLst>
                                        <p:cond delay="0"/>
                                      </p:stCondLst>
                                      <p:childTnLst>
                                        <p:set>
                                          <p:cBhvr>
                                            <p:cTn id="56" dur="1" fill="hold">
                                              <p:stCondLst>
                                                <p:cond delay="0"/>
                                              </p:stCondLst>
                                            </p:cTn>
                                            <p:tgtEl>
                                              <p:spTgt spid="76"/>
                                            </p:tgtEl>
                                            <p:attrNameLst>
                                              <p:attrName>style.visibility</p:attrName>
                                            </p:attrNameLst>
                                          </p:cBhvr>
                                          <p:to>
                                            <p:strVal val="visible"/>
                                          </p:to>
                                        </p:set>
                                        <p:animEffect transition="in" filter="barn(inVertical)">
                                          <p:cBhvr>
                                            <p:cTn id="57" dur="500"/>
                                            <p:tgtEl>
                                              <p:spTgt spid="76"/>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additive="base">
                                            <p:cTn id="62" dur="500" fill="hold"/>
                                            <p:tgtEl>
                                              <p:spTgt spid="18"/>
                                            </p:tgtEl>
                                            <p:attrNameLst>
                                              <p:attrName>ppt_x</p:attrName>
                                            </p:attrNameLst>
                                          </p:cBhvr>
                                          <p:tavLst>
                                            <p:tav tm="0">
                                              <p:val>
                                                <p:strVal val="0-#ppt_w/2"/>
                                              </p:val>
                                            </p:tav>
                                            <p:tav tm="100000">
                                              <p:val>
                                                <p:strVal val="#ppt_x"/>
                                              </p:val>
                                            </p:tav>
                                          </p:tavLst>
                                        </p:anim>
                                        <p:anim calcmode="lin" valueType="num">
                                          <p:cBhvr additive="base">
                                            <p:cTn id="63" dur="500" fill="hold"/>
                                            <p:tgtEl>
                                              <p:spTgt spid="18"/>
                                            </p:tgtEl>
                                            <p:attrNameLst>
                                              <p:attrName>ppt_y</p:attrName>
                                            </p:attrNameLst>
                                          </p:cBhvr>
                                          <p:tavLst>
                                            <p:tav tm="0">
                                              <p:val>
                                                <p:strVal val="#ppt_y"/>
                                              </p:val>
                                            </p:tav>
                                            <p:tav tm="100000">
                                              <p:val>
                                                <p:strVal val="#ppt_y"/>
                                              </p:val>
                                            </p:tav>
                                          </p:tavLst>
                                        </p:anim>
                                      </p:childTnLst>
                                    </p:cTn>
                                  </p:par>
                                </p:childTnLst>
                              </p:cTn>
                            </p:par>
                            <p:par>
                              <p:cTn id="64" fill="hold">
                                <p:stCondLst>
                                  <p:cond delay="500"/>
                                </p:stCondLst>
                                <p:childTnLst>
                                  <p:par>
                                    <p:cTn id="65" presetID="2" presetClass="entr" presetSubtype="8" fill="hold" grpId="0" nodeType="afterEffect">
                                      <p:stCondLst>
                                        <p:cond delay="0"/>
                                      </p:stCondLst>
                                      <p:childTnLst>
                                        <p:set>
                                          <p:cBhvr>
                                            <p:cTn id="66" dur="1" fill="hold">
                                              <p:stCondLst>
                                                <p:cond delay="0"/>
                                              </p:stCondLst>
                                            </p:cTn>
                                            <p:tgtEl>
                                              <p:spTgt spid="78"/>
                                            </p:tgtEl>
                                            <p:attrNameLst>
                                              <p:attrName>style.visibility</p:attrName>
                                            </p:attrNameLst>
                                          </p:cBhvr>
                                          <p:to>
                                            <p:strVal val="visible"/>
                                          </p:to>
                                        </p:set>
                                        <p:anim calcmode="lin" valueType="num">
                                          <p:cBhvr additive="base">
                                            <p:cTn id="67" dur="500" fill="hold"/>
                                            <p:tgtEl>
                                              <p:spTgt spid="78"/>
                                            </p:tgtEl>
                                            <p:attrNameLst>
                                              <p:attrName>ppt_x</p:attrName>
                                            </p:attrNameLst>
                                          </p:cBhvr>
                                          <p:tavLst>
                                            <p:tav tm="0">
                                              <p:val>
                                                <p:strVal val="0-#ppt_w/2"/>
                                              </p:val>
                                            </p:tav>
                                            <p:tav tm="100000">
                                              <p:val>
                                                <p:strVal val="#ppt_x"/>
                                              </p:val>
                                            </p:tav>
                                          </p:tavLst>
                                        </p:anim>
                                        <p:anim calcmode="lin" valueType="num">
                                          <p:cBhvr additive="base">
                                            <p:cTn id="68" dur="500" fill="hold"/>
                                            <p:tgtEl>
                                              <p:spTgt spid="78"/>
                                            </p:tgtEl>
                                            <p:attrNameLst>
                                              <p:attrName>ppt_y</p:attrName>
                                            </p:attrNameLst>
                                          </p:cBhvr>
                                          <p:tavLst>
                                            <p:tav tm="0">
                                              <p:val>
                                                <p:strVal val="#ppt_y"/>
                                              </p:val>
                                            </p:tav>
                                            <p:tav tm="100000">
                                              <p:val>
                                                <p:strVal val="#ppt_y"/>
                                              </p:val>
                                            </p:tav>
                                          </p:tavLst>
                                        </p:anim>
                                      </p:childTnLst>
                                    </p:cTn>
                                  </p:par>
                                </p:childTnLst>
                              </p:cTn>
                            </p:par>
                            <p:par>
                              <p:cTn id="69" fill="hold">
                                <p:stCondLst>
                                  <p:cond delay="1000"/>
                                </p:stCondLst>
                                <p:childTnLst>
                                  <p:par>
                                    <p:cTn id="70" presetID="2" presetClass="entr" presetSubtype="8" fill="hold" grpId="0" nodeType="afterEffect">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cBhvr additive="base">
                                            <p:cTn id="72" dur="500" fill="hold"/>
                                            <p:tgtEl>
                                              <p:spTgt spid="79"/>
                                            </p:tgtEl>
                                            <p:attrNameLst>
                                              <p:attrName>ppt_x</p:attrName>
                                            </p:attrNameLst>
                                          </p:cBhvr>
                                          <p:tavLst>
                                            <p:tav tm="0">
                                              <p:val>
                                                <p:strVal val="0-#ppt_w/2"/>
                                              </p:val>
                                            </p:tav>
                                            <p:tav tm="100000">
                                              <p:val>
                                                <p:strVal val="#ppt_x"/>
                                              </p:val>
                                            </p:tav>
                                          </p:tavLst>
                                        </p:anim>
                                        <p:anim calcmode="lin" valueType="num">
                                          <p:cBhvr additive="base">
                                            <p:cTn id="73" dur="500" fill="hold"/>
                                            <p:tgtEl>
                                              <p:spTgt spid="79"/>
                                            </p:tgtEl>
                                            <p:attrNameLst>
                                              <p:attrName>ppt_y</p:attrName>
                                            </p:attrNameLst>
                                          </p:cBhvr>
                                          <p:tavLst>
                                            <p:tav tm="0">
                                              <p:val>
                                                <p:strVal val="#ppt_y"/>
                                              </p:val>
                                            </p:tav>
                                            <p:tav tm="100000">
                                              <p:val>
                                                <p:strVal val="#ppt_y"/>
                                              </p:val>
                                            </p:tav>
                                          </p:tavLst>
                                        </p:anim>
                                      </p:childTnLst>
                                    </p:cTn>
                                  </p:par>
                                </p:childTnLst>
                              </p:cTn>
                            </p:par>
                            <p:par>
                              <p:cTn id="74" fill="hold">
                                <p:stCondLst>
                                  <p:cond delay="1500"/>
                                </p:stCondLst>
                                <p:childTnLst>
                                  <p:par>
                                    <p:cTn id="75" presetID="2" presetClass="entr" presetSubtype="8" fill="hold" grpId="0" nodeType="afterEffect">
                                      <p:stCondLst>
                                        <p:cond delay="0"/>
                                      </p:stCondLst>
                                      <p:childTnLst>
                                        <p:set>
                                          <p:cBhvr>
                                            <p:cTn id="76" dur="1" fill="hold">
                                              <p:stCondLst>
                                                <p:cond delay="0"/>
                                              </p:stCondLst>
                                            </p:cTn>
                                            <p:tgtEl>
                                              <p:spTgt spid="80"/>
                                            </p:tgtEl>
                                            <p:attrNameLst>
                                              <p:attrName>style.visibility</p:attrName>
                                            </p:attrNameLst>
                                          </p:cBhvr>
                                          <p:to>
                                            <p:strVal val="visible"/>
                                          </p:to>
                                        </p:set>
                                        <p:anim calcmode="lin" valueType="num">
                                          <p:cBhvr additive="base">
                                            <p:cTn id="77" dur="500" fill="hold"/>
                                            <p:tgtEl>
                                              <p:spTgt spid="80"/>
                                            </p:tgtEl>
                                            <p:attrNameLst>
                                              <p:attrName>ppt_x</p:attrName>
                                            </p:attrNameLst>
                                          </p:cBhvr>
                                          <p:tavLst>
                                            <p:tav tm="0">
                                              <p:val>
                                                <p:strVal val="0-#ppt_w/2"/>
                                              </p:val>
                                            </p:tav>
                                            <p:tav tm="100000">
                                              <p:val>
                                                <p:strVal val="#ppt_x"/>
                                              </p:val>
                                            </p:tav>
                                          </p:tavLst>
                                        </p:anim>
                                        <p:anim calcmode="lin" valueType="num">
                                          <p:cBhvr additive="base">
                                            <p:cTn id="78" dur="500" fill="hold"/>
                                            <p:tgtEl>
                                              <p:spTgt spid="80"/>
                                            </p:tgtEl>
                                            <p:attrNameLst>
                                              <p:attrName>ppt_y</p:attrName>
                                            </p:attrNameLst>
                                          </p:cBhvr>
                                          <p:tavLst>
                                            <p:tav tm="0">
                                              <p:val>
                                                <p:strVal val="#ppt_y"/>
                                              </p:val>
                                            </p:tav>
                                            <p:tav tm="100000">
                                              <p:val>
                                                <p:strVal val="#ppt_y"/>
                                              </p:val>
                                            </p:tav>
                                          </p:tavLst>
                                        </p:anim>
                                      </p:childTnLst>
                                    </p:cTn>
                                  </p:par>
                                </p:childTnLst>
                              </p:cTn>
                            </p:par>
                            <p:par>
                              <p:cTn id="79" fill="hold">
                                <p:stCondLst>
                                  <p:cond delay="2000"/>
                                </p:stCondLst>
                                <p:childTnLst>
                                  <p:par>
                                    <p:cTn id="80" presetID="2" presetClass="entr" presetSubtype="8" fill="hold" grpId="0" nodeType="afterEffect">
                                      <p:stCondLst>
                                        <p:cond delay="0"/>
                                      </p:stCondLst>
                                      <p:childTnLst>
                                        <p:set>
                                          <p:cBhvr>
                                            <p:cTn id="81" dur="1" fill="hold">
                                              <p:stCondLst>
                                                <p:cond delay="0"/>
                                              </p:stCondLst>
                                            </p:cTn>
                                            <p:tgtEl>
                                              <p:spTgt spid="81"/>
                                            </p:tgtEl>
                                            <p:attrNameLst>
                                              <p:attrName>style.visibility</p:attrName>
                                            </p:attrNameLst>
                                          </p:cBhvr>
                                          <p:to>
                                            <p:strVal val="visible"/>
                                          </p:to>
                                        </p:set>
                                        <p:anim calcmode="lin" valueType="num">
                                          <p:cBhvr additive="base">
                                            <p:cTn id="82" dur="500" fill="hold"/>
                                            <p:tgtEl>
                                              <p:spTgt spid="81"/>
                                            </p:tgtEl>
                                            <p:attrNameLst>
                                              <p:attrName>ppt_x</p:attrName>
                                            </p:attrNameLst>
                                          </p:cBhvr>
                                          <p:tavLst>
                                            <p:tav tm="0">
                                              <p:val>
                                                <p:strVal val="0-#ppt_w/2"/>
                                              </p:val>
                                            </p:tav>
                                            <p:tav tm="100000">
                                              <p:val>
                                                <p:strVal val="#ppt_x"/>
                                              </p:val>
                                            </p:tav>
                                          </p:tavLst>
                                        </p:anim>
                                        <p:anim calcmode="lin" valueType="num">
                                          <p:cBhvr additive="base">
                                            <p:cTn id="83" dur="500" fill="hold"/>
                                            <p:tgtEl>
                                              <p:spTgt spid="81"/>
                                            </p:tgtEl>
                                            <p:attrNameLst>
                                              <p:attrName>ppt_y</p:attrName>
                                            </p:attrNameLst>
                                          </p:cBhvr>
                                          <p:tavLst>
                                            <p:tav tm="0">
                                              <p:val>
                                                <p:strVal val="#ppt_y"/>
                                              </p:val>
                                            </p:tav>
                                            <p:tav tm="100000">
                                              <p:val>
                                                <p:strVal val="#ppt_y"/>
                                              </p:val>
                                            </p:tav>
                                          </p:tavLst>
                                        </p:anim>
                                      </p:childTnLst>
                                    </p:cTn>
                                  </p:par>
                                </p:childTnLst>
                              </p:cTn>
                            </p:par>
                            <p:par>
                              <p:cTn id="84" fill="hold">
                                <p:stCondLst>
                                  <p:cond delay="2500"/>
                                </p:stCondLst>
                                <p:childTnLst>
                                  <p:par>
                                    <p:cTn id="85" presetID="2" presetClass="entr" presetSubtype="8" fill="hold" grpId="0" nodeType="afterEffect">
                                      <p:stCondLst>
                                        <p:cond delay="0"/>
                                      </p:stCondLst>
                                      <p:childTnLst>
                                        <p:set>
                                          <p:cBhvr>
                                            <p:cTn id="86" dur="1" fill="hold">
                                              <p:stCondLst>
                                                <p:cond delay="0"/>
                                              </p:stCondLst>
                                            </p:cTn>
                                            <p:tgtEl>
                                              <p:spTgt spid="82"/>
                                            </p:tgtEl>
                                            <p:attrNameLst>
                                              <p:attrName>style.visibility</p:attrName>
                                            </p:attrNameLst>
                                          </p:cBhvr>
                                          <p:to>
                                            <p:strVal val="visible"/>
                                          </p:to>
                                        </p:set>
                                        <p:anim calcmode="lin" valueType="num">
                                          <p:cBhvr additive="base">
                                            <p:cTn id="87" dur="500" fill="hold"/>
                                            <p:tgtEl>
                                              <p:spTgt spid="82"/>
                                            </p:tgtEl>
                                            <p:attrNameLst>
                                              <p:attrName>ppt_x</p:attrName>
                                            </p:attrNameLst>
                                          </p:cBhvr>
                                          <p:tavLst>
                                            <p:tav tm="0">
                                              <p:val>
                                                <p:strVal val="0-#ppt_w/2"/>
                                              </p:val>
                                            </p:tav>
                                            <p:tav tm="100000">
                                              <p:val>
                                                <p:strVal val="#ppt_x"/>
                                              </p:val>
                                            </p:tav>
                                          </p:tavLst>
                                        </p:anim>
                                        <p:anim calcmode="lin" valueType="num">
                                          <p:cBhvr additive="base">
                                            <p:cTn id="88" dur="500" fill="hold"/>
                                            <p:tgtEl>
                                              <p:spTgt spid="82"/>
                                            </p:tgtEl>
                                            <p:attrNameLst>
                                              <p:attrName>ppt_y</p:attrName>
                                            </p:attrNameLst>
                                          </p:cBhvr>
                                          <p:tavLst>
                                            <p:tav tm="0">
                                              <p:val>
                                                <p:strVal val="#ppt_y"/>
                                              </p:val>
                                            </p:tav>
                                            <p:tav tm="100000">
                                              <p:val>
                                                <p:strVal val="#ppt_y"/>
                                              </p:val>
                                            </p:tav>
                                          </p:tavLst>
                                        </p:anim>
                                      </p:childTnLst>
                                    </p:cTn>
                                  </p:par>
                                </p:childTnLst>
                              </p:cTn>
                            </p:par>
                            <p:par>
                              <p:cTn id="89" fill="hold">
                                <p:stCondLst>
                                  <p:cond delay="3000"/>
                                </p:stCondLst>
                                <p:childTnLst>
                                  <p:par>
                                    <p:cTn id="90" presetID="2" presetClass="entr" presetSubtype="8" fill="hold" grpId="0" nodeType="afterEffect">
                                      <p:stCondLst>
                                        <p:cond delay="0"/>
                                      </p:stCondLst>
                                      <p:childTnLst>
                                        <p:set>
                                          <p:cBhvr>
                                            <p:cTn id="91" dur="1" fill="hold">
                                              <p:stCondLst>
                                                <p:cond delay="0"/>
                                              </p:stCondLst>
                                            </p:cTn>
                                            <p:tgtEl>
                                              <p:spTgt spid="83"/>
                                            </p:tgtEl>
                                            <p:attrNameLst>
                                              <p:attrName>style.visibility</p:attrName>
                                            </p:attrNameLst>
                                          </p:cBhvr>
                                          <p:to>
                                            <p:strVal val="visible"/>
                                          </p:to>
                                        </p:set>
                                        <p:anim calcmode="lin" valueType="num">
                                          <p:cBhvr additive="base">
                                            <p:cTn id="92" dur="500" fill="hold"/>
                                            <p:tgtEl>
                                              <p:spTgt spid="83"/>
                                            </p:tgtEl>
                                            <p:attrNameLst>
                                              <p:attrName>ppt_x</p:attrName>
                                            </p:attrNameLst>
                                          </p:cBhvr>
                                          <p:tavLst>
                                            <p:tav tm="0">
                                              <p:val>
                                                <p:strVal val="0-#ppt_w/2"/>
                                              </p:val>
                                            </p:tav>
                                            <p:tav tm="100000">
                                              <p:val>
                                                <p:strVal val="#ppt_x"/>
                                              </p:val>
                                            </p:tav>
                                          </p:tavLst>
                                        </p:anim>
                                        <p:anim calcmode="lin" valueType="num">
                                          <p:cBhvr additive="base">
                                            <p:cTn id="93" dur="500" fill="hold"/>
                                            <p:tgtEl>
                                              <p:spTgt spid="83"/>
                                            </p:tgtEl>
                                            <p:attrNameLst>
                                              <p:attrName>ppt_y</p:attrName>
                                            </p:attrNameLst>
                                          </p:cBhvr>
                                          <p:tavLst>
                                            <p:tav tm="0">
                                              <p:val>
                                                <p:strVal val="#ppt_y"/>
                                              </p:val>
                                            </p:tav>
                                            <p:tav tm="100000">
                                              <p:val>
                                                <p:strVal val="#ppt_y"/>
                                              </p:val>
                                            </p:tav>
                                          </p:tavLst>
                                        </p:anim>
                                      </p:childTnLst>
                                    </p:cTn>
                                  </p:par>
                                </p:childTnLst>
                              </p:cTn>
                            </p:par>
                            <p:par>
                              <p:cTn id="94" fill="hold">
                                <p:stCondLst>
                                  <p:cond delay="3500"/>
                                </p:stCondLst>
                                <p:childTnLst>
                                  <p:par>
                                    <p:cTn id="95" presetID="2" presetClass="entr" presetSubtype="8" fill="hold" grpId="0" nodeType="afterEffect">
                                      <p:stCondLst>
                                        <p:cond delay="0"/>
                                      </p:stCondLst>
                                      <p:childTnLst>
                                        <p:set>
                                          <p:cBhvr>
                                            <p:cTn id="96" dur="1" fill="hold">
                                              <p:stCondLst>
                                                <p:cond delay="0"/>
                                              </p:stCondLst>
                                            </p:cTn>
                                            <p:tgtEl>
                                              <p:spTgt spid="84"/>
                                            </p:tgtEl>
                                            <p:attrNameLst>
                                              <p:attrName>style.visibility</p:attrName>
                                            </p:attrNameLst>
                                          </p:cBhvr>
                                          <p:to>
                                            <p:strVal val="visible"/>
                                          </p:to>
                                        </p:set>
                                        <p:anim calcmode="lin" valueType="num">
                                          <p:cBhvr additive="base">
                                            <p:cTn id="97" dur="500" fill="hold"/>
                                            <p:tgtEl>
                                              <p:spTgt spid="84"/>
                                            </p:tgtEl>
                                            <p:attrNameLst>
                                              <p:attrName>ppt_x</p:attrName>
                                            </p:attrNameLst>
                                          </p:cBhvr>
                                          <p:tavLst>
                                            <p:tav tm="0">
                                              <p:val>
                                                <p:strVal val="0-#ppt_w/2"/>
                                              </p:val>
                                            </p:tav>
                                            <p:tav tm="100000">
                                              <p:val>
                                                <p:strVal val="#ppt_x"/>
                                              </p:val>
                                            </p:tav>
                                          </p:tavLst>
                                        </p:anim>
                                        <p:anim calcmode="lin" valueType="num">
                                          <p:cBhvr additive="base">
                                            <p:cTn id="98" dur="500" fill="hold"/>
                                            <p:tgtEl>
                                              <p:spTgt spid="84"/>
                                            </p:tgtEl>
                                            <p:attrNameLst>
                                              <p:attrName>ppt_y</p:attrName>
                                            </p:attrNameLst>
                                          </p:cBhvr>
                                          <p:tavLst>
                                            <p:tav tm="0">
                                              <p:val>
                                                <p:strVal val="#ppt_y"/>
                                              </p:val>
                                            </p:tav>
                                            <p:tav tm="100000">
                                              <p:val>
                                                <p:strVal val="#ppt_y"/>
                                              </p:val>
                                            </p:tav>
                                          </p:tavLst>
                                        </p:anim>
                                      </p:childTnLst>
                                    </p:cTn>
                                  </p:par>
                                </p:childTnLst>
                              </p:cTn>
                            </p:par>
                            <p:par>
                              <p:cTn id="99" fill="hold">
                                <p:stCondLst>
                                  <p:cond delay="4000"/>
                                </p:stCondLst>
                                <p:childTnLst>
                                  <p:par>
                                    <p:cTn id="100" presetID="2" presetClass="entr" presetSubtype="8" fill="hold" grpId="0"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additive="base">
                                            <p:cTn id="102" dur="500" fill="hold"/>
                                            <p:tgtEl>
                                              <p:spTgt spid="85"/>
                                            </p:tgtEl>
                                            <p:attrNameLst>
                                              <p:attrName>ppt_x</p:attrName>
                                            </p:attrNameLst>
                                          </p:cBhvr>
                                          <p:tavLst>
                                            <p:tav tm="0">
                                              <p:val>
                                                <p:strVal val="0-#ppt_w/2"/>
                                              </p:val>
                                            </p:tav>
                                            <p:tav tm="100000">
                                              <p:val>
                                                <p:strVal val="#ppt_x"/>
                                              </p:val>
                                            </p:tav>
                                          </p:tavLst>
                                        </p:anim>
                                        <p:anim calcmode="lin" valueType="num">
                                          <p:cBhvr additive="base">
                                            <p:cTn id="103" dur="500" fill="hold"/>
                                            <p:tgtEl>
                                              <p:spTgt spid="85"/>
                                            </p:tgtEl>
                                            <p:attrNameLst>
                                              <p:attrName>ppt_y</p:attrName>
                                            </p:attrNameLst>
                                          </p:cBhvr>
                                          <p:tavLst>
                                            <p:tav tm="0">
                                              <p:val>
                                                <p:strVal val="#ppt_y"/>
                                              </p:val>
                                            </p:tav>
                                            <p:tav tm="100000">
                                              <p:val>
                                                <p:strVal val="#ppt_y"/>
                                              </p:val>
                                            </p:tav>
                                          </p:tavLst>
                                        </p:anim>
                                      </p:childTnLst>
                                    </p:cTn>
                                  </p:par>
                                </p:childTnLst>
                              </p:cTn>
                            </p:par>
                            <p:par>
                              <p:cTn id="104" fill="hold">
                                <p:stCondLst>
                                  <p:cond delay="4500"/>
                                </p:stCondLst>
                                <p:childTnLst>
                                  <p:par>
                                    <p:cTn id="105" presetID="2" presetClass="entr" presetSubtype="8"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additive="base">
                                            <p:cTn id="107" dur="500" fill="hold"/>
                                            <p:tgtEl>
                                              <p:spTgt spid="86"/>
                                            </p:tgtEl>
                                            <p:attrNameLst>
                                              <p:attrName>ppt_x</p:attrName>
                                            </p:attrNameLst>
                                          </p:cBhvr>
                                          <p:tavLst>
                                            <p:tav tm="0">
                                              <p:val>
                                                <p:strVal val="0-#ppt_w/2"/>
                                              </p:val>
                                            </p:tav>
                                            <p:tav tm="100000">
                                              <p:val>
                                                <p:strVal val="#ppt_x"/>
                                              </p:val>
                                            </p:tav>
                                          </p:tavLst>
                                        </p:anim>
                                        <p:anim calcmode="lin" valueType="num">
                                          <p:cBhvr additive="base">
                                            <p:cTn id="108"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8" grpId="0"/>
          <p:bldP spid="79" grpId="0"/>
          <p:bldP spid="80" grpId="0"/>
          <p:bldP spid="81" grpId="0"/>
          <p:bldP spid="82" grpId="0"/>
          <p:bldP spid="83" grpId="0"/>
          <p:bldP spid="84" grpId="0"/>
          <p:bldP spid="85" grpId="0"/>
          <p:bldP spid="86" grpId="0"/>
        </p:bldLst>
      </p:timing>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659693-73BC-40E3-B9C8-930C3C4746DD}"/>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846066" y="1594355"/>
            <a:ext cx="10880196" cy="2888496"/>
          </a:xfrm>
          <a:prstGeom prst="rect">
            <a:avLst/>
          </a:prstGeom>
        </p:spPr>
      </p:pic>
      <p:sp>
        <p:nvSpPr>
          <p:cNvPr id="4" name="TextBox 3">
            <a:extLst>
              <a:ext uri="{FF2B5EF4-FFF2-40B4-BE49-F238E27FC236}">
                <a16:creationId xmlns:a16="http://schemas.microsoft.com/office/drawing/2014/main" id="{C9B9796F-EB0B-44A2-9C95-B672D6C5E02A}"/>
              </a:ext>
            </a:extLst>
          </p:cNvPr>
          <p:cNvSpPr txBox="1"/>
          <p:nvPr/>
        </p:nvSpPr>
        <p:spPr>
          <a:xfrm>
            <a:off x="958644" y="318811"/>
            <a:ext cx="10094026" cy="1296830"/>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latin typeface="+mj-lt"/>
              </a:rPr>
              <a:t>2. </a:t>
            </a:r>
            <a:r>
              <a:rPr lang="vi-VN" sz="2800" dirty="0">
                <a:latin typeface="+mj-lt"/>
              </a:rPr>
              <a:t>Dùng từ </a:t>
            </a:r>
            <a:r>
              <a:rPr lang="vi-VN" sz="2800" i="1" dirty="0">
                <a:latin typeface="+mj-lt"/>
              </a:rPr>
              <a:t>là </a:t>
            </a:r>
            <a:r>
              <a:rPr lang="vi-VN" sz="2800" dirty="0">
                <a:latin typeface="+mj-lt"/>
              </a:rPr>
              <a:t>kết hợp từ ngữ ở cột A với từ ngữ ở cột B để tạo câu giới thiệu.</a:t>
            </a:r>
          </a:p>
        </p:txBody>
      </p:sp>
      <p:cxnSp>
        <p:nvCxnSpPr>
          <p:cNvPr id="6" name="Straight Connector 5">
            <a:extLst>
              <a:ext uri="{FF2B5EF4-FFF2-40B4-BE49-F238E27FC236}">
                <a16:creationId xmlns:a16="http://schemas.microsoft.com/office/drawing/2014/main" id="{3D8772BC-B267-42C9-A772-EE36AB244757}"/>
              </a:ext>
            </a:extLst>
          </p:cNvPr>
          <p:cNvCxnSpPr>
            <a:cxnSpLocks/>
          </p:cNvCxnSpPr>
          <p:nvPr/>
        </p:nvCxnSpPr>
        <p:spPr>
          <a:xfrm>
            <a:off x="5234462" y="3115896"/>
            <a:ext cx="771195" cy="24440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0656C0B-4FD6-494B-9E40-FB24DD8DCB40}"/>
              </a:ext>
            </a:extLst>
          </p:cNvPr>
          <p:cNvCxnSpPr>
            <a:cxnSpLocks/>
          </p:cNvCxnSpPr>
          <p:nvPr/>
        </p:nvCxnSpPr>
        <p:spPr>
          <a:xfrm>
            <a:off x="7243948" y="3619993"/>
            <a:ext cx="771896" cy="283079"/>
          </a:xfrm>
          <a:prstGeom prst="line">
            <a:avLst/>
          </a:prstGeom>
          <a:ln w="57150"/>
        </p:spPr>
        <p:style>
          <a:lnRef idx="1">
            <a:schemeClr val="accent4"/>
          </a:lnRef>
          <a:fillRef idx="0">
            <a:schemeClr val="accent4"/>
          </a:fillRef>
          <a:effectRef idx="0">
            <a:schemeClr val="accent4"/>
          </a:effectRef>
          <a:fontRef idx="minor">
            <a:schemeClr val="tx1"/>
          </a:fontRef>
        </p:style>
      </p:cxnSp>
      <p:sp>
        <p:nvSpPr>
          <p:cNvPr id="9" name="TextBox 8">
            <a:extLst>
              <a:ext uri="{FF2B5EF4-FFF2-40B4-BE49-F238E27FC236}">
                <a16:creationId xmlns:a16="http://schemas.microsoft.com/office/drawing/2014/main" id="{398F75ED-F794-4AAD-9830-BD3184418A59}"/>
              </a:ext>
            </a:extLst>
          </p:cNvPr>
          <p:cNvSpPr txBox="1"/>
          <p:nvPr/>
        </p:nvSpPr>
        <p:spPr>
          <a:xfrm>
            <a:off x="1105353" y="4401421"/>
            <a:ext cx="10094026" cy="657359"/>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Việt Nam là đất nước tươi đẹp của chúng mình.</a:t>
            </a:r>
          </a:p>
        </p:txBody>
      </p:sp>
      <p:cxnSp>
        <p:nvCxnSpPr>
          <p:cNvPr id="10" name="Straight Connector 9">
            <a:extLst>
              <a:ext uri="{FF2B5EF4-FFF2-40B4-BE49-F238E27FC236}">
                <a16:creationId xmlns:a16="http://schemas.microsoft.com/office/drawing/2014/main" id="{B7B35842-4D06-48C1-BACF-E309F3398110}"/>
              </a:ext>
            </a:extLst>
          </p:cNvPr>
          <p:cNvCxnSpPr>
            <a:cxnSpLocks/>
          </p:cNvCxnSpPr>
          <p:nvPr/>
        </p:nvCxnSpPr>
        <p:spPr>
          <a:xfrm>
            <a:off x="5181601" y="2674856"/>
            <a:ext cx="1104563" cy="622609"/>
          </a:xfrm>
          <a:prstGeom prst="line">
            <a:avLst/>
          </a:prstGeom>
          <a:ln w="57150"/>
        </p:spPr>
        <p:style>
          <a:lnRef idx="1">
            <a:schemeClr val="accent4"/>
          </a:lnRef>
          <a:fillRef idx="0">
            <a:schemeClr val="accent4"/>
          </a:fillRef>
          <a:effectRef idx="0">
            <a:schemeClr val="accent4"/>
          </a:effectRef>
          <a:fontRef idx="minor">
            <a:schemeClr val="tx1"/>
          </a:fontRef>
        </p:style>
      </p:cxnSp>
      <p:cxnSp>
        <p:nvCxnSpPr>
          <p:cNvPr id="12" name="Straight Connector 11">
            <a:extLst>
              <a:ext uri="{FF2B5EF4-FFF2-40B4-BE49-F238E27FC236}">
                <a16:creationId xmlns:a16="http://schemas.microsoft.com/office/drawing/2014/main" id="{793D263F-2EB0-4E75-8A43-4CA4D404027C}"/>
              </a:ext>
            </a:extLst>
          </p:cNvPr>
          <p:cNvCxnSpPr>
            <a:cxnSpLocks/>
          </p:cNvCxnSpPr>
          <p:nvPr/>
        </p:nvCxnSpPr>
        <p:spPr>
          <a:xfrm flipV="1">
            <a:off x="7243948" y="2667000"/>
            <a:ext cx="771896" cy="598857"/>
          </a:xfrm>
          <a:prstGeom prst="line">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ACFF14B5-8D69-4880-8302-F31EA64AFEB7}"/>
              </a:ext>
            </a:extLst>
          </p:cNvPr>
          <p:cNvSpPr txBox="1"/>
          <p:nvPr/>
        </p:nvSpPr>
        <p:spPr>
          <a:xfrm>
            <a:off x="1104221" y="4899770"/>
            <a:ext cx="10094026" cy="657359"/>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Thủ đô nước mình là Hà Nội.</a:t>
            </a:r>
          </a:p>
        </p:txBody>
      </p:sp>
      <p:cxnSp>
        <p:nvCxnSpPr>
          <p:cNvPr id="15" name="Straight Connector 14">
            <a:extLst>
              <a:ext uri="{FF2B5EF4-FFF2-40B4-BE49-F238E27FC236}">
                <a16:creationId xmlns:a16="http://schemas.microsoft.com/office/drawing/2014/main" id="{4114C961-F3B8-4043-B8DD-4FEAAFE4511D}"/>
              </a:ext>
            </a:extLst>
          </p:cNvPr>
          <p:cNvCxnSpPr>
            <a:cxnSpLocks/>
          </p:cNvCxnSpPr>
          <p:nvPr/>
        </p:nvCxnSpPr>
        <p:spPr>
          <a:xfrm flipV="1">
            <a:off x="5181601" y="3547111"/>
            <a:ext cx="732311" cy="29880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6AB5A64-3B71-4CF7-BF11-9E835D372E1E}"/>
              </a:ext>
            </a:extLst>
          </p:cNvPr>
          <p:cNvCxnSpPr>
            <a:cxnSpLocks/>
          </p:cNvCxnSpPr>
          <p:nvPr/>
        </p:nvCxnSpPr>
        <p:spPr>
          <a:xfrm flipV="1">
            <a:off x="7467600" y="3115242"/>
            <a:ext cx="802244" cy="31375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CAAEFBBC-A7F5-4D37-958E-FC5DB1ECE363}"/>
              </a:ext>
            </a:extLst>
          </p:cNvPr>
          <p:cNvSpPr txBox="1"/>
          <p:nvPr/>
        </p:nvSpPr>
        <p:spPr>
          <a:xfrm>
            <a:off x="1104221" y="5430952"/>
            <a:ext cx="10094026" cy="657359"/>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vi-VN" sz="2800" dirty="0">
                <a:solidFill>
                  <a:srgbClr val="FF0000"/>
                </a:solidFill>
                <a:latin typeface="+mj-lt"/>
              </a:rPr>
              <a:t>Trang phục truyền thống của người Việt là áo dài.</a:t>
            </a:r>
          </a:p>
        </p:txBody>
      </p:sp>
      <p:cxnSp>
        <p:nvCxnSpPr>
          <p:cNvPr id="13" name="Straight Connector 12">
            <a:extLst>
              <a:ext uri="{FF2B5EF4-FFF2-40B4-BE49-F238E27FC236}">
                <a16:creationId xmlns:a16="http://schemas.microsoft.com/office/drawing/2014/main" id="{E6949A31-8FF5-4C71-AB57-969ACB04FE29}"/>
              </a:ext>
            </a:extLst>
          </p:cNvPr>
          <p:cNvCxnSpPr>
            <a:cxnSpLocks/>
          </p:cNvCxnSpPr>
          <p:nvPr/>
        </p:nvCxnSpPr>
        <p:spPr>
          <a:xfrm>
            <a:off x="1482473" y="942307"/>
            <a:ext cx="157462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2F5DE8B-78F2-48BD-890D-1429932363E4}"/>
              </a:ext>
            </a:extLst>
          </p:cNvPr>
          <p:cNvCxnSpPr>
            <a:cxnSpLocks/>
          </p:cNvCxnSpPr>
          <p:nvPr/>
        </p:nvCxnSpPr>
        <p:spPr>
          <a:xfrm>
            <a:off x="3332710" y="939462"/>
            <a:ext cx="3473957" cy="284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319569C-6E82-467D-AB0D-238F3D179755}"/>
              </a:ext>
            </a:extLst>
          </p:cNvPr>
          <p:cNvCxnSpPr>
            <a:cxnSpLocks/>
          </p:cNvCxnSpPr>
          <p:nvPr/>
        </p:nvCxnSpPr>
        <p:spPr>
          <a:xfrm>
            <a:off x="7629896" y="937228"/>
            <a:ext cx="227412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F6E9151-F764-4695-8FCE-D1EA5C0442C8}"/>
              </a:ext>
            </a:extLst>
          </p:cNvPr>
          <p:cNvCxnSpPr>
            <a:cxnSpLocks/>
          </p:cNvCxnSpPr>
          <p:nvPr/>
        </p:nvCxnSpPr>
        <p:spPr>
          <a:xfrm flipV="1">
            <a:off x="1139330" y="1565804"/>
            <a:ext cx="1917769" cy="41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46111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childTnLst>
                          </p:cTn>
                        </p:par>
                        <p:par>
                          <p:cTn id="32" fill="hold">
                            <p:stCondLst>
                              <p:cond delay="500"/>
                            </p:stCondLst>
                            <p:childTnLst>
                              <p:par>
                                <p:cTn id="33" presetID="22" presetClass="entr" presetSubtype="1"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up)">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up)">
                                      <p:cBhvr>
                                        <p:cTn id="45" dur="500"/>
                                        <p:tgtEl>
                                          <p:spTgt spid="10"/>
                                        </p:tgtEl>
                                      </p:cBhvr>
                                    </p:animEffect>
                                  </p:childTnLst>
                                </p:cTn>
                              </p:par>
                            </p:childTnLst>
                          </p:cTn>
                        </p:par>
                        <p:par>
                          <p:cTn id="46" fill="hold">
                            <p:stCondLst>
                              <p:cond delay="500"/>
                            </p:stCondLst>
                            <p:childTnLst>
                              <p:par>
                                <p:cTn id="47" presetID="2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down)">
                                      <p:cBhvr>
                                        <p:cTn id="59" dur="500"/>
                                        <p:tgtEl>
                                          <p:spTgt spid="15"/>
                                        </p:tgtEl>
                                      </p:cBhvr>
                                    </p:animEffect>
                                  </p:childTnLst>
                                </p:cTn>
                              </p:par>
                            </p:childTnLst>
                          </p:cTn>
                        </p:par>
                        <p:par>
                          <p:cTn id="60" fill="hold">
                            <p:stCondLst>
                              <p:cond delay="500"/>
                            </p:stCondLst>
                            <p:childTnLst>
                              <p:par>
                                <p:cTn id="61" presetID="22" presetClass="entr" presetSubtype="4"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down)">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left)">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2"/>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grpSp>
        <p:nvGrpSpPr>
          <p:cNvPr id="15" name="组合 9">
            <a:extLst>
              <a:ext uri="{FF2B5EF4-FFF2-40B4-BE49-F238E27FC236}">
                <a16:creationId xmlns:a16="http://schemas.microsoft.com/office/drawing/2014/main" id="{2CA2CD7E-E524-41F3-A80F-BDC4A99181D5}"/>
              </a:ext>
            </a:extLst>
          </p:cNvPr>
          <p:cNvGrpSpPr/>
          <p:nvPr/>
        </p:nvGrpSpPr>
        <p:grpSpPr>
          <a:xfrm>
            <a:off x="288499" y="227637"/>
            <a:ext cx="8296701" cy="1509739"/>
            <a:chOff x="4064069" y="320220"/>
            <a:chExt cx="3721876" cy="1033905"/>
          </a:xfrm>
        </p:grpSpPr>
        <p:pic>
          <p:nvPicPr>
            <p:cNvPr id="16" name="图形 1">
              <a:extLst>
                <a:ext uri="{FF2B5EF4-FFF2-40B4-BE49-F238E27FC236}">
                  <a16:creationId xmlns:a16="http://schemas.microsoft.com/office/drawing/2014/main" id="{B97A3DC6-0406-40A3-BE6E-1227B435838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431619" y="320220"/>
              <a:ext cx="3354326" cy="1033905"/>
            </a:xfrm>
            <a:prstGeom prst="rect">
              <a:avLst/>
            </a:prstGeom>
            <a:effectLst>
              <a:outerShdw blurRad="63500" sx="102000" sy="102000" algn="ctr" rotWithShape="0">
                <a:prstClr val="black">
                  <a:alpha val="40000"/>
                </a:prstClr>
              </a:outerShdw>
            </a:effectLst>
          </p:spPr>
        </p:pic>
        <p:pic>
          <p:nvPicPr>
            <p:cNvPr id="17" name="图片 2">
              <a:extLst>
                <a:ext uri="{FF2B5EF4-FFF2-40B4-BE49-F238E27FC236}">
                  <a16:creationId xmlns:a16="http://schemas.microsoft.com/office/drawing/2014/main" id="{F7FBD224-33D1-48A7-B0FF-E449290E603E}"/>
                </a:ext>
              </a:extLst>
            </p:cNvPr>
            <p:cNvPicPr>
              <a:picLocks noChangeAspect="1"/>
            </p:cNvPicPr>
            <p:nvPr/>
          </p:nvPicPr>
          <p:blipFill>
            <a:blip r:embed="rId6"/>
            <a:stretch>
              <a:fillRect/>
            </a:stretch>
          </p:blipFill>
          <p:spPr>
            <a:xfrm>
              <a:off x="4064069" y="334402"/>
              <a:ext cx="589959" cy="1019723"/>
            </a:xfrm>
            <a:prstGeom prst="rect">
              <a:avLst/>
            </a:prstGeom>
          </p:spPr>
        </p:pic>
        <p:sp>
          <p:nvSpPr>
            <p:cNvPr id="18" name="文本框 4">
              <a:extLst>
                <a:ext uri="{FF2B5EF4-FFF2-40B4-BE49-F238E27FC236}">
                  <a16:creationId xmlns:a16="http://schemas.microsoft.com/office/drawing/2014/main" id="{C84CC594-07CF-4347-90B0-A384E9A14CE5}"/>
                </a:ext>
              </a:extLst>
            </p:cNvPr>
            <p:cNvSpPr txBox="1"/>
            <p:nvPr/>
          </p:nvSpPr>
          <p:spPr>
            <a:xfrm>
              <a:off x="4620643" y="576179"/>
              <a:ext cx="2953675" cy="569086"/>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altLang="zh-CN" sz="4800" b="1" i="0" u="none" strike="noStrike" kern="0" cap="none" spc="0" normalizeH="0" baseline="0" noProof="0" dirty="0">
                  <a:ln>
                    <a:noFill/>
                  </a:ln>
                  <a:solidFill>
                    <a:srgbClr val="FFC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YÊU CẦU CẦN ĐẠT</a:t>
              </a:r>
              <a:endParaRPr kumimoji="0" lang="zh-CN" altLang="en-US" sz="4800" b="1" i="0" u="none" strike="noStrike" kern="0" cap="none" spc="0" normalizeH="0" baseline="0" noProof="0" dirty="0">
                <a:ln>
                  <a:noFill/>
                </a:ln>
                <a:solidFill>
                  <a:srgbClr val="FFC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9" name="Rectangle: Rounded Corners 7">
            <a:extLst>
              <a:ext uri="{FF2B5EF4-FFF2-40B4-BE49-F238E27FC236}">
                <a16:creationId xmlns:a16="http://schemas.microsoft.com/office/drawing/2014/main" id="{A45CA841-7B07-4490-A546-CE61B7F08DF3}"/>
              </a:ext>
            </a:extLst>
          </p:cNvPr>
          <p:cNvSpPr/>
          <p:nvPr/>
        </p:nvSpPr>
        <p:spPr>
          <a:xfrm>
            <a:off x="530697" y="2019665"/>
            <a:ext cx="10216539" cy="974912"/>
          </a:xfrm>
          <a:prstGeom prst="roundRect">
            <a:avLst/>
          </a:prstGeom>
          <a:solidFill>
            <a:srgbClr val="FFE8D6"/>
          </a:solidFill>
          <a:ln w="38100" cap="flat" cmpd="sng" algn="ctr">
            <a:solidFill>
              <a:srgbClr val="68402A"/>
            </a:solidFill>
            <a:prstDash val="sysDash"/>
            <a:miter lim="800000"/>
          </a:ln>
          <a:effectLst/>
        </p:spPr>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1.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Đọc</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đúng</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các</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en-US" sz="3600" b="0" i="0" u="none" strike="noStrike" kern="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từ</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r>
              <a:rPr kumimoji="0" lang="vi-V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khó</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a:t>
            </a:r>
            <a:r>
              <a:rPr kumimoji="0" lang="vi-V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Ngắt nghỉ hợp lí.</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p>
        </p:txBody>
      </p:sp>
      <p:sp>
        <p:nvSpPr>
          <p:cNvPr id="20" name="Rectangle: Rounded Corners 8">
            <a:extLst>
              <a:ext uri="{FF2B5EF4-FFF2-40B4-BE49-F238E27FC236}">
                <a16:creationId xmlns:a16="http://schemas.microsoft.com/office/drawing/2014/main" id="{A31C0A31-A8C6-4428-8BFC-B0AB4F8F8A73}"/>
              </a:ext>
            </a:extLst>
          </p:cNvPr>
          <p:cNvSpPr/>
          <p:nvPr/>
        </p:nvSpPr>
        <p:spPr>
          <a:xfrm>
            <a:off x="530696" y="3257718"/>
            <a:ext cx="10216539" cy="1729918"/>
          </a:xfrm>
          <a:prstGeom prst="roundRect">
            <a:avLst/>
          </a:prstGeom>
          <a:solidFill>
            <a:srgbClr val="FFE8D6"/>
          </a:solidFill>
          <a:ln w="38100" cap="flat" cmpd="sng" algn="ctr">
            <a:solidFill>
              <a:srgbClr val="68402A"/>
            </a:solidFill>
            <a:prstDash val="sysDash"/>
            <a:miter lim="800000"/>
          </a:ln>
          <a:effectLst/>
        </p:spPr>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2.</a:t>
            </a:r>
            <a:r>
              <a:rPr kumimoji="0" lang="vi-V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Giới thiệu về đất nước Việt Nam với 4 chủ đề bộ phận: giới thiệu chung, lịch sử đất nước, địa lí, khí hậu và trang phục truyền thống.</a:t>
            </a:r>
            <a:r>
              <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 </a:t>
            </a:r>
          </a:p>
        </p:txBody>
      </p:sp>
      <p:sp>
        <p:nvSpPr>
          <p:cNvPr id="21" name="Rectangle: Rounded Corners 9">
            <a:extLst>
              <a:ext uri="{FF2B5EF4-FFF2-40B4-BE49-F238E27FC236}">
                <a16:creationId xmlns:a16="http://schemas.microsoft.com/office/drawing/2014/main" id="{D53EA539-9DCC-4014-B0CA-BF8D8EF567EE}"/>
              </a:ext>
            </a:extLst>
          </p:cNvPr>
          <p:cNvSpPr/>
          <p:nvPr/>
        </p:nvSpPr>
        <p:spPr>
          <a:xfrm>
            <a:off x="530696" y="5198567"/>
            <a:ext cx="10216539" cy="1659433"/>
          </a:xfrm>
          <a:prstGeom prst="roundRect">
            <a:avLst/>
          </a:prstGeom>
          <a:solidFill>
            <a:srgbClr val="FFE8D6"/>
          </a:solidFill>
          <a:ln w="38100" cap="flat" cmpd="sng" algn="ctr">
            <a:solidFill>
              <a:srgbClr val="68402A"/>
            </a:solidFill>
            <a:prstDash val="sysDash"/>
            <a:miter lim="800000"/>
          </a:ln>
          <a:effectLst/>
        </p:spPr>
        <p:txBody>
          <a:bodyPr rtlCol="0" anchor="ctr"/>
          <a:lstStyle/>
          <a:p>
            <a:pPr marL="0" marR="0" lvl="0" indent="0" algn="just" defTabSz="914377" rtl="0" eaLnBrk="1" fontAlgn="auto" latinLnBrk="0" hangingPunct="1">
              <a:lnSpc>
                <a:spcPct val="100000"/>
              </a:lnSpc>
              <a:spcBef>
                <a:spcPts val="0"/>
              </a:spcBef>
              <a:spcAft>
                <a:spcPts val="0"/>
              </a:spcAft>
              <a:buClrTx/>
              <a:buSzTx/>
              <a:buFontTx/>
              <a:buNone/>
              <a:tabLst/>
              <a:defRPr/>
            </a:pPr>
            <a:r>
              <a:rPr kumimoji="0" lang="vi-VN"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rPr>
              <a:t>3. Thêm yêu quê hương đất nước, tự hào về đất nước và con người Việt Nam.</a:t>
            </a:r>
            <a:endParaRPr kumimoji="0" lang="en-US" sz="3600" b="0" i="0" u="none" strike="noStrike" kern="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180016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250" fill="hold"/>
                                        <p:tgtEl>
                                          <p:spTgt spid="15"/>
                                        </p:tgtEl>
                                        <p:attrNameLst>
                                          <p:attrName>ppt_w</p:attrName>
                                        </p:attrNameLst>
                                      </p:cBhvr>
                                      <p:tavLst>
                                        <p:tav tm="0">
                                          <p:val>
                                            <p:fltVal val="0"/>
                                          </p:val>
                                        </p:tav>
                                        <p:tav tm="100000">
                                          <p:val>
                                            <p:strVal val="#ppt_w"/>
                                          </p:val>
                                        </p:tav>
                                      </p:tavLst>
                                    </p:anim>
                                    <p:anim calcmode="lin" valueType="num">
                                      <p:cBhvr>
                                        <p:cTn id="8" dur="125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179005F-ECD7-4BCE-A5E9-83D4A040538C}"/>
              </a:ext>
            </a:extLst>
          </p:cNvPr>
          <p:cNvSpPr/>
          <p:nvPr/>
        </p:nvSpPr>
        <p:spPr>
          <a:xfrm>
            <a:off x="1117092" y="403214"/>
            <a:ext cx="9957816" cy="1600240"/>
          </a:xfrm>
          <a:prstGeom prst="rect">
            <a:avLst/>
          </a:prstGeom>
          <a:solidFill>
            <a:srgbClr val="FFCC99"/>
          </a:solidFill>
        </p:spPr>
        <p:txBody>
          <a:bodyPr wrap="square" lIns="121725" tIns="60862" rIns="121725" bIns="60862">
            <a:spAutoFit/>
          </a:bodyPr>
          <a:lstStyle/>
          <a:p>
            <a:pPr algn="ctr"/>
            <a:r>
              <a:rPr lang="en-US" sz="4800" b="1">
                <a:latin typeface="+mj-lt"/>
                <a:ea typeface="Arial-Rounded" pitchFamily="34" charset="0"/>
                <a:cs typeface="Arial-Rounded" pitchFamily="34" charset="0"/>
              </a:rPr>
              <a:t>Trang phục truyền thống của nước ta là…</a:t>
            </a:r>
          </a:p>
        </p:txBody>
      </p:sp>
      <p:sp>
        <p:nvSpPr>
          <p:cNvPr id="7" name="Rectangle 6">
            <a:extLst>
              <a:ext uri="{FF2B5EF4-FFF2-40B4-BE49-F238E27FC236}">
                <a16:creationId xmlns:a16="http://schemas.microsoft.com/office/drawing/2014/main" id="{48181600-782E-4757-A86F-886CD173137C}"/>
              </a:ext>
            </a:extLst>
          </p:cNvPr>
          <p:cNvSpPr/>
          <p:nvPr/>
        </p:nvSpPr>
        <p:spPr>
          <a:xfrm>
            <a:off x="1847133" y="2710172"/>
            <a:ext cx="8430677"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800">
                <a:latin typeface="+mj-lt"/>
                <a:ea typeface="Arial-Rounded" pitchFamily="34" charset="0"/>
                <a:cs typeface="Arial-Rounded" pitchFamily="34" charset="0"/>
              </a:rPr>
              <a:t>A. Áo dài</a:t>
            </a:r>
            <a:endParaRPr lang="vi-VN" sz="4800" dirty="0">
              <a:latin typeface="+mj-lt"/>
              <a:ea typeface="Arial-Rounded" pitchFamily="34" charset="0"/>
              <a:cs typeface="Arial-Rounded" pitchFamily="34" charset="0"/>
            </a:endParaRPr>
          </a:p>
        </p:txBody>
      </p:sp>
      <p:sp>
        <p:nvSpPr>
          <p:cNvPr id="9" name="Rectangle 8">
            <a:extLst>
              <a:ext uri="{FF2B5EF4-FFF2-40B4-BE49-F238E27FC236}">
                <a16:creationId xmlns:a16="http://schemas.microsoft.com/office/drawing/2014/main" id="{0FD1DE6E-5454-464F-BFA9-0692407622DF}"/>
              </a:ext>
            </a:extLst>
          </p:cNvPr>
          <p:cNvSpPr/>
          <p:nvPr/>
        </p:nvSpPr>
        <p:spPr>
          <a:xfrm>
            <a:off x="1867778" y="4041203"/>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latin typeface="+mj-lt"/>
                <a:ea typeface="Arial-Rounded" pitchFamily="34" charset="0"/>
                <a:cs typeface="Arial-Rounded" pitchFamily="34" charset="0"/>
              </a:rPr>
              <a:t>B. Váy</a:t>
            </a:r>
            <a:endParaRPr lang="en-US" sz="4800" dirty="0">
              <a:latin typeface="+mj-lt"/>
              <a:ea typeface="Arial-Rounded" pitchFamily="34" charset="0"/>
              <a:cs typeface="Arial-Rounded" pitchFamily="34" charset="0"/>
            </a:endParaRPr>
          </a:p>
        </p:txBody>
      </p:sp>
      <p:pic>
        <p:nvPicPr>
          <p:cNvPr id="14" name="Picture 13">
            <a:extLst>
              <a:ext uri="{FF2B5EF4-FFF2-40B4-BE49-F238E27FC236}">
                <a16:creationId xmlns:a16="http://schemas.microsoft.com/office/drawing/2014/main" id="{60236428-B79A-4070-A736-F5C855EF4C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77017" y="2884296"/>
            <a:ext cx="576229" cy="599237"/>
          </a:xfrm>
          <a:prstGeom prst="rect">
            <a:avLst/>
          </a:prstGeom>
        </p:spPr>
      </p:pic>
      <p:pic>
        <p:nvPicPr>
          <p:cNvPr id="15" name="Picture 2">
            <a:extLst>
              <a:ext uri="{FF2B5EF4-FFF2-40B4-BE49-F238E27FC236}">
                <a16:creationId xmlns:a16="http://schemas.microsoft.com/office/drawing/2014/main" id="{D5B5CC28-E47F-47D9-B698-29CA012C3BB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504135" y="4266449"/>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a:extLst>
              <a:ext uri="{FF2B5EF4-FFF2-40B4-BE49-F238E27FC236}">
                <a16:creationId xmlns:a16="http://schemas.microsoft.com/office/drawing/2014/main" id="{DE52D911-94C3-470E-916E-BB7F7DBD79A1}"/>
              </a:ext>
            </a:extLst>
          </p:cNvPr>
          <p:cNvSpPr/>
          <p:nvPr/>
        </p:nvSpPr>
        <p:spPr>
          <a:xfrm>
            <a:off x="1847132" y="5444304"/>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latin typeface="+mj-lt"/>
                <a:ea typeface="Arial-Rounded" pitchFamily="34" charset="0"/>
                <a:cs typeface="Arial-Rounded" pitchFamily="34" charset="0"/>
              </a:rPr>
              <a:t>C. Áo bà ba</a:t>
            </a:r>
            <a:endParaRPr lang="en-US" sz="4800" dirty="0">
              <a:latin typeface="+mj-lt"/>
              <a:ea typeface="Arial-Rounded" pitchFamily="34" charset="0"/>
              <a:cs typeface="Arial-Rounded" pitchFamily="34" charset="0"/>
            </a:endParaRPr>
          </a:p>
        </p:txBody>
      </p:sp>
      <p:pic>
        <p:nvPicPr>
          <p:cNvPr id="17" name="Picture 2">
            <a:extLst>
              <a:ext uri="{FF2B5EF4-FFF2-40B4-BE49-F238E27FC236}">
                <a16:creationId xmlns:a16="http://schemas.microsoft.com/office/drawing/2014/main" id="{90885DC1-3B9E-4465-82C2-B3D0D6E52FA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83489" y="5669550"/>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4344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p:cTn id="10" dur="1000" fill="hold"/>
                                        <p:tgtEl>
                                          <p:spTgt spid="7"/>
                                        </p:tgtEl>
                                        <p:attrNameLst>
                                          <p:attrName>ppt_w</p:attrName>
                                        </p:attrNameLst>
                                      </p:cBhvr>
                                      <p:tavLst>
                                        <p:tav tm="0">
                                          <p:val>
                                            <p:strVal val="#ppt_w*0.70"/>
                                          </p:val>
                                        </p:tav>
                                        <p:tav tm="100000">
                                          <p:val>
                                            <p:strVal val="#ppt_w"/>
                                          </p:val>
                                        </p:tav>
                                      </p:tavLst>
                                    </p:anim>
                                    <p:anim calcmode="lin" valueType="num">
                                      <p:cBhvr>
                                        <p:cTn id="11" dur="1000" fill="hold"/>
                                        <p:tgtEl>
                                          <p:spTgt spid="7"/>
                                        </p:tgtEl>
                                        <p:attrNameLst>
                                          <p:attrName>ppt_h</p:attrName>
                                        </p:attrNameLst>
                                      </p:cBhvr>
                                      <p:tavLst>
                                        <p:tav tm="0">
                                          <p:val>
                                            <p:strVal val="#ppt_h"/>
                                          </p:val>
                                        </p:tav>
                                        <p:tav tm="100000">
                                          <p:val>
                                            <p:strVal val="#ppt_h"/>
                                          </p:val>
                                        </p:tav>
                                      </p:tavLst>
                                    </p:anim>
                                    <p:animEffect transition="in" filter="fade">
                                      <p:cBhvr>
                                        <p:cTn id="12" dur="1000"/>
                                        <p:tgtEl>
                                          <p:spTgt spid="7"/>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strVal val="#ppt_w*0.7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animEffect transition="in" filter="fade">
                                      <p:cBhvr>
                                        <p:cTn id="17" dur="1000"/>
                                        <p:tgtEl>
                                          <p:spTgt spid="9"/>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1000" fill="hold"/>
                                        <p:tgtEl>
                                          <p:spTgt spid="16"/>
                                        </p:tgtEl>
                                        <p:attrNameLst>
                                          <p:attrName>ppt_w</p:attrName>
                                        </p:attrNameLst>
                                      </p:cBhvr>
                                      <p:tavLst>
                                        <p:tav tm="0">
                                          <p:val>
                                            <p:strVal val="#ppt_w*0.70"/>
                                          </p:val>
                                        </p:tav>
                                        <p:tav tm="100000">
                                          <p:val>
                                            <p:strVal val="#ppt_w"/>
                                          </p:val>
                                        </p:tav>
                                      </p:tavLst>
                                    </p:anim>
                                    <p:anim calcmode="lin" valueType="num">
                                      <p:cBhvr>
                                        <p:cTn id="21" dur="1000" fill="hold"/>
                                        <p:tgtEl>
                                          <p:spTgt spid="16"/>
                                        </p:tgtEl>
                                        <p:attrNameLst>
                                          <p:attrName>ppt_h</p:attrName>
                                        </p:attrNameLst>
                                      </p:cBhvr>
                                      <p:tavLst>
                                        <p:tav tm="0">
                                          <p:val>
                                            <p:strVal val="#ppt_h"/>
                                          </p:val>
                                        </p:tav>
                                        <p:tav tm="100000">
                                          <p:val>
                                            <p:strVal val="#ppt_h"/>
                                          </p:val>
                                        </p:tav>
                                      </p:tavLst>
                                    </p:anim>
                                    <p:animEffect transition="in" filter="fade">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7"/>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7"/>
                                        </p:tgtEl>
                                        <p:attrNameLst>
                                          <p:attrName>fillcolor</p:attrName>
                                        </p:attrNameLst>
                                      </p:cBhvr>
                                      <p:to>
                                        <a:schemeClr val="bg2"/>
                                      </p:to>
                                    </p:animClr>
                                    <p:set>
                                      <p:cBhvr>
                                        <p:cTn id="28" dur="250" fill="hold"/>
                                        <p:tgtEl>
                                          <p:spTgt spid="7"/>
                                        </p:tgtEl>
                                        <p:attrNameLst>
                                          <p:attrName>fill.type</p:attrName>
                                        </p:attrNameLst>
                                      </p:cBhvr>
                                      <p:to>
                                        <p:strVal val="solid"/>
                                      </p:to>
                                    </p:set>
                                    <p:set>
                                      <p:cBhvr>
                                        <p:cTn id="29" dur="250" fill="hold"/>
                                        <p:tgtEl>
                                          <p:spTgt spid="7"/>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7"/>
                                        </p:tgtEl>
                                        <p:attrNameLst>
                                          <p:attrName>fillcolor</p:attrName>
                                        </p:attrNameLst>
                                      </p:cBhvr>
                                      <p:to>
                                        <a:srgbClr val="FFFF00"/>
                                      </p:to>
                                    </p:animClr>
                                    <p:set>
                                      <p:cBhvr>
                                        <p:cTn id="32" dur="250" fill="hold"/>
                                        <p:tgtEl>
                                          <p:spTgt spid="7"/>
                                        </p:tgtEl>
                                        <p:attrNameLst>
                                          <p:attrName>fill.type</p:attrName>
                                        </p:attrNameLst>
                                      </p:cBhvr>
                                      <p:to>
                                        <p:strVal val="solid"/>
                                      </p:to>
                                    </p:set>
                                    <p:set>
                                      <p:cBhvr>
                                        <p:cTn id="33" dur="250" fill="hold"/>
                                        <p:tgtEl>
                                          <p:spTgt spid="7"/>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7"/>
                  </p:tgtEl>
                </p:cond>
              </p:nextCondLst>
            </p:seq>
            <p:seq concurrent="1" nextAc="seek">
              <p:cTn id="37" restart="whenNotActive" fill="hold" evtFilter="cancelBubble" nodeType="interactiveSeq">
                <p:stCondLst>
                  <p:cond evt="onClick" delay="0">
                    <p:tgtEl>
                      <p:spTgt spid="9"/>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9"/>
                                        </p:tgtEl>
                                        <p:attrNameLst>
                                          <p:attrName>fillcolor</p:attrName>
                                        </p:attrNameLst>
                                      </p:cBhvr>
                                      <p:to>
                                        <a:schemeClr val="accent1"/>
                                      </p:to>
                                    </p:animClr>
                                    <p:set>
                                      <p:cBhvr>
                                        <p:cTn id="42" dur="250" fill="hold"/>
                                        <p:tgtEl>
                                          <p:spTgt spid="9"/>
                                        </p:tgtEl>
                                        <p:attrNameLst>
                                          <p:attrName>fill.type</p:attrName>
                                        </p:attrNameLst>
                                      </p:cBhvr>
                                      <p:to>
                                        <p:strVal val="solid"/>
                                      </p:to>
                                    </p:set>
                                    <p:set>
                                      <p:cBhvr>
                                        <p:cTn id="43" dur="250" fill="hold"/>
                                        <p:tgtEl>
                                          <p:spTgt spid="9"/>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9"/>
                                        </p:tgtEl>
                                        <p:attrNameLst>
                                          <p:attrName>fillcolor</p:attrName>
                                        </p:attrNameLst>
                                      </p:cBhvr>
                                      <p:to>
                                        <a:schemeClr val="accent1"/>
                                      </p:to>
                                    </p:animClr>
                                    <p:set>
                                      <p:cBhvr>
                                        <p:cTn id="46" dur="250" fill="hold"/>
                                        <p:tgtEl>
                                          <p:spTgt spid="9"/>
                                        </p:tgtEl>
                                        <p:attrNameLst>
                                          <p:attrName>fill.type</p:attrName>
                                        </p:attrNameLst>
                                      </p:cBhvr>
                                      <p:to>
                                        <p:strVal val="solid"/>
                                      </p:to>
                                    </p:set>
                                    <p:set>
                                      <p:cBhvr>
                                        <p:cTn id="47" dur="250" fill="hold"/>
                                        <p:tgtEl>
                                          <p:spTgt spid="9"/>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9"/>
                  </p:tgtEl>
                </p:cond>
              </p:nextCondLst>
            </p:seq>
            <p:seq concurrent="1" nextAc="seek">
              <p:cTn id="51" restart="whenNotActive" fill="hold" evtFilter="cancelBubble" nodeType="interactiveSeq">
                <p:stCondLst>
                  <p:cond evt="onClick" delay="0">
                    <p:tgtEl>
                      <p:spTgt spid="16"/>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16"/>
                                        </p:tgtEl>
                                        <p:attrNameLst>
                                          <p:attrName>fillcolor</p:attrName>
                                        </p:attrNameLst>
                                      </p:cBhvr>
                                      <p:to>
                                        <a:schemeClr val="accent1"/>
                                      </p:to>
                                    </p:animClr>
                                    <p:set>
                                      <p:cBhvr>
                                        <p:cTn id="56" dur="250" fill="hold"/>
                                        <p:tgtEl>
                                          <p:spTgt spid="16"/>
                                        </p:tgtEl>
                                        <p:attrNameLst>
                                          <p:attrName>fill.type</p:attrName>
                                        </p:attrNameLst>
                                      </p:cBhvr>
                                      <p:to>
                                        <p:strVal val="solid"/>
                                      </p:to>
                                    </p:set>
                                    <p:set>
                                      <p:cBhvr>
                                        <p:cTn id="57" dur="250" fill="hold"/>
                                        <p:tgtEl>
                                          <p:spTgt spid="16"/>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16"/>
                                        </p:tgtEl>
                                        <p:attrNameLst>
                                          <p:attrName>fillcolor</p:attrName>
                                        </p:attrNameLst>
                                      </p:cBhvr>
                                      <p:to>
                                        <a:schemeClr val="accent1"/>
                                      </p:to>
                                    </p:animClr>
                                    <p:set>
                                      <p:cBhvr>
                                        <p:cTn id="60" dur="250" fill="hold"/>
                                        <p:tgtEl>
                                          <p:spTgt spid="16"/>
                                        </p:tgtEl>
                                        <p:attrNameLst>
                                          <p:attrName>fill.type</p:attrName>
                                        </p:attrNameLst>
                                      </p:cBhvr>
                                      <p:to>
                                        <p:strVal val="solid"/>
                                      </p:to>
                                    </p:set>
                                    <p:set>
                                      <p:cBhvr>
                                        <p:cTn id="61" dur="250" fill="hold"/>
                                        <p:tgtEl>
                                          <p:spTgt spid="16"/>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500"/>
                                        <p:tgtEl>
                                          <p:spTgt spid="17"/>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6"/>
                  </p:tgtEl>
                </p:cond>
              </p:nextCondLst>
            </p:seq>
          </p:childTnLst>
        </p:cTn>
      </p:par>
    </p:tnLst>
    <p:bldLst>
      <p:bldP spid="11" grpId="0" animBg="1"/>
      <p:bldP spid="7" grpId="0" animBg="1"/>
      <p:bldP spid="9"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E50E7D-15E9-467F-AD30-222D7113F8F5}"/>
              </a:ext>
            </a:extLst>
          </p:cNvPr>
          <p:cNvSpPr/>
          <p:nvPr/>
        </p:nvSpPr>
        <p:spPr>
          <a:xfrm>
            <a:off x="1847133" y="4012518"/>
            <a:ext cx="8430677" cy="1013706"/>
          </a:xfrm>
          <a:prstGeom prst="rect">
            <a:avLst/>
          </a:prstGeom>
          <a:solidFill>
            <a:srgbClr val="FFCC99"/>
          </a:solidFill>
          <a:ln w="28575" cap="flat" cmpd="sng" algn="ctr">
            <a:noFill/>
            <a:prstDash val="solid"/>
            <a:miter lim="800000"/>
          </a:ln>
          <a:effectLst/>
        </p:spPr>
        <p:txBody>
          <a:bodyPr lIns="121725" tIns="60862" rIns="121725" bIns="60862" rtlCol="0" anchor="ctr"/>
          <a:lstStyle/>
          <a:p>
            <a:pPr lvl="0" algn="just">
              <a:buClrTx/>
              <a:defRPr/>
            </a:pPr>
            <a:r>
              <a:rPr lang="en-US" sz="4800">
                <a:latin typeface="+mj-lt"/>
                <a:ea typeface="Arial-Rounded" pitchFamily="34" charset="0"/>
                <a:cs typeface="Arial-Rounded" pitchFamily="34" charset="0"/>
              </a:rPr>
              <a:t>B. Hà Nội</a:t>
            </a:r>
            <a:endParaRPr lang="vi-VN" sz="4800" dirty="0">
              <a:latin typeface="+mj-lt"/>
              <a:ea typeface="Arial-Rounded" pitchFamily="34" charset="0"/>
              <a:cs typeface="Arial-Rounded" pitchFamily="34" charset="0"/>
            </a:endParaRPr>
          </a:p>
        </p:txBody>
      </p:sp>
      <p:sp>
        <p:nvSpPr>
          <p:cNvPr id="10" name="Rectangle 9">
            <a:extLst>
              <a:ext uri="{FF2B5EF4-FFF2-40B4-BE49-F238E27FC236}">
                <a16:creationId xmlns:a16="http://schemas.microsoft.com/office/drawing/2014/main" id="{A01CB2C4-F399-46F9-92FA-37404079C498}"/>
              </a:ext>
            </a:extLst>
          </p:cNvPr>
          <p:cNvSpPr/>
          <p:nvPr/>
        </p:nvSpPr>
        <p:spPr>
          <a:xfrm>
            <a:off x="1821365" y="2583856"/>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latin typeface="+mj-lt"/>
                <a:ea typeface="Arial-Rounded" pitchFamily="34" charset="0"/>
                <a:cs typeface="Arial-Rounded" pitchFamily="34" charset="0"/>
              </a:rPr>
              <a:t>A. Đà Nẵng</a:t>
            </a:r>
            <a:endParaRPr lang="en-US" sz="4800" dirty="0">
              <a:latin typeface="+mj-lt"/>
              <a:ea typeface="Arial-Rounded" pitchFamily="34" charset="0"/>
              <a:cs typeface="Arial-Rounded" pitchFamily="34" charset="0"/>
            </a:endParaRPr>
          </a:p>
        </p:txBody>
      </p:sp>
      <p:sp>
        <p:nvSpPr>
          <p:cNvPr id="11" name="Rectangle 10">
            <a:extLst>
              <a:ext uri="{FF2B5EF4-FFF2-40B4-BE49-F238E27FC236}">
                <a16:creationId xmlns:a16="http://schemas.microsoft.com/office/drawing/2014/main" id="{2179005F-ECD7-4BCE-A5E9-83D4A040538C}"/>
              </a:ext>
            </a:extLst>
          </p:cNvPr>
          <p:cNvSpPr/>
          <p:nvPr/>
        </p:nvSpPr>
        <p:spPr>
          <a:xfrm>
            <a:off x="1117092" y="601910"/>
            <a:ext cx="9957816" cy="861576"/>
          </a:xfrm>
          <a:prstGeom prst="rect">
            <a:avLst/>
          </a:prstGeom>
          <a:solidFill>
            <a:srgbClr val="FFCC99"/>
          </a:solidFill>
        </p:spPr>
        <p:txBody>
          <a:bodyPr wrap="square" lIns="121725" tIns="60862" rIns="121725" bIns="60862">
            <a:spAutoFit/>
          </a:bodyPr>
          <a:lstStyle/>
          <a:p>
            <a:pPr algn="ctr"/>
            <a:r>
              <a:rPr lang="en-US" sz="4800" b="1">
                <a:ea typeface="Arial-Rounded" pitchFamily="34" charset="0"/>
                <a:cs typeface="Arial-Rounded" pitchFamily="34" charset="0"/>
              </a:rPr>
              <a:t>Thủ đô của nước Việt Nam là…</a:t>
            </a:r>
          </a:p>
        </p:txBody>
      </p:sp>
      <p:pic>
        <p:nvPicPr>
          <p:cNvPr id="12" name="Picture 11">
            <a:extLst>
              <a:ext uri="{FF2B5EF4-FFF2-40B4-BE49-F238E27FC236}">
                <a16:creationId xmlns:a16="http://schemas.microsoft.com/office/drawing/2014/main" id="{77E74449-D99F-4007-9F0B-7C9909FF939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77017" y="4186642"/>
            <a:ext cx="576229" cy="599237"/>
          </a:xfrm>
          <a:prstGeom prst="rect">
            <a:avLst/>
          </a:prstGeom>
        </p:spPr>
      </p:pic>
      <p:pic>
        <p:nvPicPr>
          <p:cNvPr id="13" name="Picture 2">
            <a:extLst>
              <a:ext uri="{FF2B5EF4-FFF2-40B4-BE49-F238E27FC236}">
                <a16:creationId xmlns:a16="http://schemas.microsoft.com/office/drawing/2014/main" id="{7C0D45B7-2246-4760-A8DD-4C34F9B936A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57722" y="2809102"/>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939BFEB9-4613-46C9-B380-BA986AF7D0F0}"/>
              </a:ext>
            </a:extLst>
          </p:cNvPr>
          <p:cNvSpPr/>
          <p:nvPr/>
        </p:nvSpPr>
        <p:spPr>
          <a:xfrm>
            <a:off x="1847132" y="5444304"/>
            <a:ext cx="8456444" cy="1010483"/>
          </a:xfrm>
          <a:prstGeom prst="rect">
            <a:avLst/>
          </a:prstGeom>
          <a:solidFill>
            <a:srgbClr val="FFCC99"/>
          </a:solidFill>
          <a:ln w="28575" cap="flat" cmpd="sng" algn="ctr">
            <a:noFill/>
            <a:prstDash val="solid"/>
            <a:miter lim="800000"/>
          </a:ln>
          <a:effectLst/>
        </p:spPr>
        <p:txBody>
          <a:bodyPr lIns="121725" tIns="60862" rIns="121725" bIns="60862" rtlCol="0" anchor="ctr"/>
          <a:lstStyle/>
          <a:p>
            <a:r>
              <a:rPr lang="en-US" sz="4800">
                <a:latin typeface="+mj-lt"/>
                <a:ea typeface="Arial-Rounded" pitchFamily="34" charset="0"/>
                <a:cs typeface="Arial-Rounded" pitchFamily="34" charset="0"/>
              </a:rPr>
              <a:t>C. Thành phố Hồ Chí Minh</a:t>
            </a:r>
            <a:endParaRPr lang="en-US" sz="4800" dirty="0">
              <a:latin typeface="+mj-lt"/>
              <a:ea typeface="Arial-Rounded" pitchFamily="34" charset="0"/>
              <a:cs typeface="Arial-Rounded" pitchFamily="34" charset="0"/>
            </a:endParaRPr>
          </a:p>
        </p:txBody>
      </p:sp>
      <p:pic>
        <p:nvPicPr>
          <p:cNvPr id="9" name="Picture 2">
            <a:extLst>
              <a:ext uri="{FF2B5EF4-FFF2-40B4-BE49-F238E27FC236}">
                <a16:creationId xmlns:a16="http://schemas.microsoft.com/office/drawing/2014/main" id="{E1D4245D-0604-4506-B1C4-68D6B0F66FD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83489" y="5669550"/>
            <a:ext cx="514444" cy="586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58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55"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strVal val="#ppt_w*0.70"/>
                                          </p:val>
                                        </p:tav>
                                        <p:tav tm="100000">
                                          <p:val>
                                            <p:strVal val="#ppt_w"/>
                                          </p:val>
                                        </p:tav>
                                      </p:tavLst>
                                    </p:anim>
                                    <p:anim calcmode="lin" valueType="num">
                                      <p:cBhvr>
                                        <p:cTn id="11" dur="1000" fill="hold"/>
                                        <p:tgtEl>
                                          <p:spTgt spid="8"/>
                                        </p:tgtEl>
                                        <p:attrNameLst>
                                          <p:attrName>ppt_h</p:attrName>
                                        </p:attrNameLst>
                                      </p:cBhvr>
                                      <p:tavLst>
                                        <p:tav tm="0">
                                          <p:val>
                                            <p:strVal val="#ppt_h"/>
                                          </p:val>
                                        </p:tav>
                                        <p:tav tm="100000">
                                          <p:val>
                                            <p:strVal val="#ppt_h"/>
                                          </p:val>
                                        </p:tav>
                                      </p:tavLst>
                                    </p:anim>
                                    <p:animEffect transition="in" filter="fade">
                                      <p:cBhvr>
                                        <p:cTn id="12" dur="1000"/>
                                        <p:tgtEl>
                                          <p:spTgt spid="8"/>
                                        </p:tgtEl>
                                      </p:cBhvr>
                                    </p:animEffect>
                                  </p:childTnLst>
                                </p:cTn>
                              </p:par>
                              <p:par>
                                <p:cTn id="13" presetID="55"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strVal val="#ppt_w*0.70"/>
                                          </p:val>
                                        </p:tav>
                                        <p:tav tm="100000">
                                          <p:val>
                                            <p:strVal val="#ppt_w"/>
                                          </p:val>
                                        </p:tav>
                                      </p:tavLst>
                                    </p:anim>
                                    <p:anim calcmode="lin" valueType="num">
                                      <p:cBhvr>
                                        <p:cTn id="16" dur="1000" fill="hold"/>
                                        <p:tgtEl>
                                          <p:spTgt spid="10"/>
                                        </p:tgtEl>
                                        <p:attrNameLst>
                                          <p:attrName>ppt_h</p:attrName>
                                        </p:attrNameLst>
                                      </p:cBhvr>
                                      <p:tavLst>
                                        <p:tav tm="0">
                                          <p:val>
                                            <p:strVal val="#ppt_h"/>
                                          </p:val>
                                        </p:tav>
                                        <p:tav tm="100000">
                                          <p:val>
                                            <p:strVal val="#ppt_h"/>
                                          </p:val>
                                        </p:tav>
                                      </p:tavLst>
                                    </p:anim>
                                    <p:animEffect transition="in" filter="fade">
                                      <p:cBhvr>
                                        <p:cTn id="17" dur="1000"/>
                                        <p:tgtEl>
                                          <p:spTgt spid="10"/>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8"/>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withEffect">
                                  <p:stCondLst>
                                    <p:cond delay="0"/>
                                  </p:stCondLst>
                                  <p:childTnLst>
                                    <p:animClr clrSpc="rgb" dir="cw">
                                      <p:cBhvr>
                                        <p:cTn id="27" dur="250" fill="hold"/>
                                        <p:tgtEl>
                                          <p:spTgt spid="8"/>
                                        </p:tgtEl>
                                        <p:attrNameLst>
                                          <p:attrName>fillcolor</p:attrName>
                                        </p:attrNameLst>
                                      </p:cBhvr>
                                      <p:to>
                                        <a:schemeClr val="bg2"/>
                                      </p:to>
                                    </p:animClr>
                                    <p:set>
                                      <p:cBhvr>
                                        <p:cTn id="28" dur="250" fill="hold"/>
                                        <p:tgtEl>
                                          <p:spTgt spid="8"/>
                                        </p:tgtEl>
                                        <p:attrNameLst>
                                          <p:attrName>fill.type</p:attrName>
                                        </p:attrNameLst>
                                      </p:cBhvr>
                                      <p:to>
                                        <p:strVal val="solid"/>
                                      </p:to>
                                    </p:set>
                                    <p:set>
                                      <p:cBhvr>
                                        <p:cTn id="29" dur="250" fill="hold"/>
                                        <p:tgtEl>
                                          <p:spTgt spid="8"/>
                                        </p:tgtEl>
                                        <p:attrNameLst>
                                          <p:attrName>fill.on</p:attrName>
                                        </p:attrNameLst>
                                      </p:cBhvr>
                                      <p:to>
                                        <p:strVal val="true"/>
                                      </p:to>
                                    </p:set>
                                  </p:childTnLst>
                                  <p:subTnLs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par>
                                <p:cTn id="30" presetID="1" presetClass="emph" presetSubtype="2" fill="hold" nodeType="withEffect">
                                  <p:stCondLst>
                                    <p:cond delay="500"/>
                                  </p:stCondLst>
                                  <p:childTnLst>
                                    <p:animClr clrSpc="rgb" dir="cw">
                                      <p:cBhvr>
                                        <p:cTn id="31" dur="250" fill="hold"/>
                                        <p:tgtEl>
                                          <p:spTgt spid="8"/>
                                        </p:tgtEl>
                                        <p:attrNameLst>
                                          <p:attrName>fillcolor</p:attrName>
                                        </p:attrNameLst>
                                      </p:cBhvr>
                                      <p:to>
                                        <a:srgbClr val="FFFF00"/>
                                      </p:to>
                                    </p:animClr>
                                    <p:set>
                                      <p:cBhvr>
                                        <p:cTn id="32" dur="250" fill="hold"/>
                                        <p:tgtEl>
                                          <p:spTgt spid="8"/>
                                        </p:tgtEl>
                                        <p:attrNameLst>
                                          <p:attrName>fill.type</p:attrName>
                                        </p:attrNameLst>
                                      </p:cBhvr>
                                      <p:to>
                                        <p:strVal val="solid"/>
                                      </p:to>
                                    </p:set>
                                    <p:set>
                                      <p:cBhvr>
                                        <p:cTn id="33" dur="250" fill="hold"/>
                                        <p:tgtEl>
                                          <p:spTgt spid="8"/>
                                        </p:tgtEl>
                                        <p:attrNameLst>
                                          <p:attrName>fill.on</p:attrName>
                                        </p:attrNameLst>
                                      </p:cBhvr>
                                      <p:to>
                                        <p:strVal val="true"/>
                                      </p:to>
                                    </p:set>
                                  </p:childTnLst>
                                </p:cTn>
                              </p:par>
                              <p:par>
                                <p:cTn id="34" presetID="10" presetClass="entr" presetSubtype="0" fill="hold" nodeType="withEffect">
                                  <p:stCondLst>
                                    <p:cond delay="50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subTnLst>
                                    <p:audio>
                                      <p:cMediaNode>
                                        <p:cTn display="0" masterRel="sameClick">
                                          <p:stCondLst>
                                            <p:cond evt="begin" delay="0">
                                              <p:tn val="34"/>
                                            </p:cond>
                                          </p:stCondLst>
                                          <p:endCondLst>
                                            <p:cond evt="onStopAudio" delay="0">
                                              <p:tgtEl>
                                                <p:sldTgt/>
                                              </p:tgtEl>
                                            </p:cond>
                                          </p:endCondLst>
                                        </p:cTn>
                                        <p:tgtEl>
                                          <p:sndTgt r:embed="rId4" name="Check mark.wav"/>
                                        </p:tgtEl>
                                      </p:cMediaNode>
                                    </p:audio>
                                  </p:subTnLst>
                                </p:cTn>
                              </p:par>
                            </p:childTnLst>
                          </p:cTn>
                        </p:par>
                      </p:childTnLst>
                    </p:cTn>
                  </p:par>
                </p:childTnLst>
              </p:cTn>
              <p:nextCondLst>
                <p:cond evt="onClick" delay="0">
                  <p:tgtEl>
                    <p:spTgt spid="8"/>
                  </p:tgtEl>
                </p:cond>
              </p:nextCondLst>
            </p:seq>
            <p:seq concurrent="1" nextAc="seek">
              <p:cTn id="37" restart="whenNotActive" fill="hold" evtFilter="cancelBubble" nodeType="interactiveSeq">
                <p:stCondLst>
                  <p:cond evt="onClick" delay="0">
                    <p:tgtEl>
                      <p:spTgt spid="10"/>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withEffect">
                                  <p:stCondLst>
                                    <p:cond delay="0"/>
                                  </p:stCondLst>
                                  <p:childTnLst>
                                    <p:animClr clrSpc="rgb" dir="cw">
                                      <p:cBhvr>
                                        <p:cTn id="41" dur="250" fill="hold"/>
                                        <p:tgtEl>
                                          <p:spTgt spid="10"/>
                                        </p:tgtEl>
                                        <p:attrNameLst>
                                          <p:attrName>fillcolor</p:attrName>
                                        </p:attrNameLst>
                                      </p:cBhvr>
                                      <p:to>
                                        <a:schemeClr val="accent1"/>
                                      </p:to>
                                    </p:animClr>
                                    <p:set>
                                      <p:cBhvr>
                                        <p:cTn id="42" dur="250" fill="hold"/>
                                        <p:tgtEl>
                                          <p:spTgt spid="10"/>
                                        </p:tgtEl>
                                        <p:attrNameLst>
                                          <p:attrName>fill.type</p:attrName>
                                        </p:attrNameLst>
                                      </p:cBhvr>
                                      <p:to>
                                        <p:strVal val="solid"/>
                                      </p:to>
                                    </p:set>
                                    <p:set>
                                      <p:cBhvr>
                                        <p:cTn id="43" dur="250" fill="hold"/>
                                        <p:tgtEl>
                                          <p:spTgt spid="10"/>
                                        </p:tgtEl>
                                        <p:attrNameLst>
                                          <p:attrName>fill.on</p:attrName>
                                        </p:attrNameLst>
                                      </p:cBhvr>
                                      <p:to>
                                        <p:strVal val="true"/>
                                      </p:to>
                                    </p:set>
                                  </p:childTnLst>
                                  <p:subTnLst>
                                    <p:audio>
                                      <p:cMediaNode>
                                        <p:cTn display="0" masterRel="sameClick">
                                          <p:stCondLst>
                                            <p:cond evt="begin" delay="0">
                                              <p:tn val="40"/>
                                            </p:cond>
                                          </p:stCondLst>
                                          <p:endCondLst>
                                            <p:cond evt="onStopAudio" delay="0">
                                              <p:tgtEl>
                                                <p:sldTgt/>
                                              </p:tgtEl>
                                            </p:cond>
                                          </p:endCondLst>
                                        </p:cTn>
                                        <p:tgtEl>
                                          <p:sndTgt r:embed="rId3" name="click.wav"/>
                                        </p:tgtEl>
                                      </p:cMediaNode>
                                    </p:audio>
                                  </p:subTnLst>
                                </p:cTn>
                              </p:par>
                              <p:par>
                                <p:cTn id="44" presetID="1" presetClass="emph" presetSubtype="2" fill="hold" nodeType="withEffect">
                                  <p:stCondLst>
                                    <p:cond delay="500"/>
                                  </p:stCondLst>
                                  <p:childTnLst>
                                    <p:animClr clrSpc="rgb" dir="cw">
                                      <p:cBhvr>
                                        <p:cTn id="45" dur="250" fill="hold"/>
                                        <p:tgtEl>
                                          <p:spTgt spid="10"/>
                                        </p:tgtEl>
                                        <p:attrNameLst>
                                          <p:attrName>fillcolor</p:attrName>
                                        </p:attrNameLst>
                                      </p:cBhvr>
                                      <p:to>
                                        <a:schemeClr val="accent1"/>
                                      </p:to>
                                    </p:animClr>
                                    <p:set>
                                      <p:cBhvr>
                                        <p:cTn id="46" dur="250" fill="hold"/>
                                        <p:tgtEl>
                                          <p:spTgt spid="10"/>
                                        </p:tgtEl>
                                        <p:attrNameLst>
                                          <p:attrName>fill.type</p:attrName>
                                        </p:attrNameLst>
                                      </p:cBhvr>
                                      <p:to>
                                        <p:strVal val="solid"/>
                                      </p:to>
                                    </p:set>
                                    <p:set>
                                      <p:cBhvr>
                                        <p:cTn id="47" dur="250" fill="hold"/>
                                        <p:tgtEl>
                                          <p:spTgt spid="10"/>
                                        </p:tgtEl>
                                        <p:attrNameLst>
                                          <p:attrName>fill.on</p:attrName>
                                        </p:attrNameLst>
                                      </p:cBhvr>
                                      <p:to>
                                        <p:strVal val="true"/>
                                      </p:to>
                                    </p:set>
                                  </p:childTnLst>
                                </p:cTn>
                              </p:par>
                              <p:par>
                                <p:cTn id="48" presetID="10" presetClass="entr" presetSubtype="0" fill="hold" nodeType="withEffect">
                                  <p:stCondLst>
                                    <p:cond delay="50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subTnLst>
                                    <p:audio>
                                      <p:cMediaNode>
                                        <p:cTn display="0" masterRel="sameClick">
                                          <p:stCondLst>
                                            <p:cond evt="begin" delay="0">
                                              <p:tn val="48"/>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10"/>
                  </p:tgtEl>
                </p:cond>
              </p:nextCondLst>
            </p:seq>
            <p:seq concurrent="1" nextAc="seek">
              <p:cTn id="51" restart="whenNotActive" fill="hold" evtFilter="cancelBubble" nodeType="interactiveSeq">
                <p:stCondLst>
                  <p:cond evt="onClick" delay="0">
                    <p:tgtEl>
                      <p:spTgt spid="7"/>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withEffect">
                                  <p:stCondLst>
                                    <p:cond delay="0"/>
                                  </p:stCondLst>
                                  <p:childTnLst>
                                    <p:animClr clrSpc="rgb" dir="cw">
                                      <p:cBhvr>
                                        <p:cTn id="55" dur="250" fill="hold"/>
                                        <p:tgtEl>
                                          <p:spTgt spid="7"/>
                                        </p:tgtEl>
                                        <p:attrNameLst>
                                          <p:attrName>fillcolor</p:attrName>
                                        </p:attrNameLst>
                                      </p:cBhvr>
                                      <p:to>
                                        <a:schemeClr val="accent1"/>
                                      </p:to>
                                    </p:animClr>
                                    <p:set>
                                      <p:cBhvr>
                                        <p:cTn id="56" dur="250" fill="hold"/>
                                        <p:tgtEl>
                                          <p:spTgt spid="7"/>
                                        </p:tgtEl>
                                        <p:attrNameLst>
                                          <p:attrName>fill.type</p:attrName>
                                        </p:attrNameLst>
                                      </p:cBhvr>
                                      <p:to>
                                        <p:strVal val="solid"/>
                                      </p:to>
                                    </p:set>
                                    <p:set>
                                      <p:cBhvr>
                                        <p:cTn id="57" dur="250" fill="hold"/>
                                        <p:tgtEl>
                                          <p:spTgt spid="7"/>
                                        </p:tgtEl>
                                        <p:attrNameLst>
                                          <p:attrName>fill.on</p:attrName>
                                        </p:attrNameLst>
                                      </p:cBhvr>
                                      <p:to>
                                        <p:strVal val="true"/>
                                      </p:to>
                                    </p:set>
                                  </p:childTnLst>
                                  <p:subTnLst>
                                    <p:audio>
                                      <p:cMediaNode>
                                        <p:cTn display="0" masterRel="sameClick">
                                          <p:stCondLst>
                                            <p:cond evt="begin" delay="0">
                                              <p:tn val="54"/>
                                            </p:cond>
                                          </p:stCondLst>
                                          <p:endCondLst>
                                            <p:cond evt="onStopAudio" delay="0">
                                              <p:tgtEl>
                                                <p:sldTgt/>
                                              </p:tgtEl>
                                            </p:cond>
                                          </p:endCondLst>
                                        </p:cTn>
                                        <p:tgtEl>
                                          <p:sndTgt r:embed="rId3" name="click.wav"/>
                                        </p:tgtEl>
                                      </p:cMediaNode>
                                    </p:audio>
                                  </p:subTnLst>
                                </p:cTn>
                              </p:par>
                              <p:par>
                                <p:cTn id="58" presetID="1" presetClass="emph" presetSubtype="2" fill="hold" nodeType="withEffect">
                                  <p:stCondLst>
                                    <p:cond delay="500"/>
                                  </p:stCondLst>
                                  <p:childTnLst>
                                    <p:animClr clrSpc="rgb" dir="cw">
                                      <p:cBhvr>
                                        <p:cTn id="59" dur="250" fill="hold"/>
                                        <p:tgtEl>
                                          <p:spTgt spid="7"/>
                                        </p:tgtEl>
                                        <p:attrNameLst>
                                          <p:attrName>fillcolor</p:attrName>
                                        </p:attrNameLst>
                                      </p:cBhvr>
                                      <p:to>
                                        <a:schemeClr val="accent1"/>
                                      </p:to>
                                    </p:animClr>
                                    <p:set>
                                      <p:cBhvr>
                                        <p:cTn id="60" dur="250" fill="hold"/>
                                        <p:tgtEl>
                                          <p:spTgt spid="7"/>
                                        </p:tgtEl>
                                        <p:attrNameLst>
                                          <p:attrName>fill.type</p:attrName>
                                        </p:attrNameLst>
                                      </p:cBhvr>
                                      <p:to>
                                        <p:strVal val="solid"/>
                                      </p:to>
                                    </p:set>
                                    <p:set>
                                      <p:cBhvr>
                                        <p:cTn id="61" dur="250" fill="hold"/>
                                        <p:tgtEl>
                                          <p:spTgt spid="7"/>
                                        </p:tgtEl>
                                        <p:attrNameLst>
                                          <p:attrName>fill.on</p:attrName>
                                        </p:attrNameLst>
                                      </p:cBhvr>
                                      <p:to>
                                        <p:strVal val="true"/>
                                      </p:to>
                                    </p:set>
                                  </p:childTnLst>
                                </p:cTn>
                              </p:par>
                              <p:par>
                                <p:cTn id="62" presetID="10" presetClass="entr" presetSubtype="0" fill="hold" nodeType="withEffect">
                                  <p:stCondLst>
                                    <p:cond delay="50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500"/>
                                        <p:tgtEl>
                                          <p:spTgt spid="9"/>
                                        </p:tgtEl>
                                      </p:cBhvr>
                                    </p:animEffect>
                                  </p:childTnLst>
                                  <p:subTnLst>
                                    <p:audio>
                                      <p:cMediaNode>
                                        <p:cTn display="0" masterRel="sameClick">
                                          <p:stCondLst>
                                            <p:cond evt="begin" delay="0">
                                              <p:tn val="62"/>
                                            </p:cond>
                                          </p:stCondLst>
                                          <p:endCondLst>
                                            <p:cond evt="onStopAudio" delay="0">
                                              <p:tgtEl>
                                                <p:sldTgt/>
                                              </p:tgtEl>
                                            </p:cond>
                                          </p:endCondLst>
                                        </p:cTn>
                                        <p:tgtEl>
                                          <p:sndTgt r:embed="rId5" name="Wrong Buzzer.wav"/>
                                        </p:tgtEl>
                                      </p:cMediaNode>
                                    </p:audio>
                                  </p:subTnLst>
                                </p:cTn>
                              </p:par>
                            </p:childTnLst>
                          </p:cTn>
                        </p:par>
                      </p:childTnLst>
                    </p:cTn>
                  </p:par>
                </p:childTnLst>
              </p:cTn>
              <p:nextCondLst>
                <p:cond evt="onClick" delay="0">
                  <p:tgtEl>
                    <p:spTgt spid="7"/>
                  </p:tgtEl>
                </p:cond>
              </p:nextCondLst>
            </p:seq>
          </p:childTnLst>
        </p:cTn>
      </p:par>
    </p:tnLst>
    <p:bldLst>
      <p:bldP spid="8" grpId="0" animBg="1"/>
      <p:bldP spid="10" grpId="0" animBg="1"/>
      <p:bldP spid="11"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3228641">
            <a:off x="2550122" y="-1322264"/>
            <a:ext cx="2702087" cy="2503160"/>
          </a:xfrm>
          <a:prstGeom prst="rect">
            <a:avLst/>
          </a:prstGeom>
        </p:spPr>
      </p:pic>
      <p:pic>
        <p:nvPicPr>
          <p:cNvPr id="3"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78496">
            <a:off x="27773" y="-162163"/>
            <a:ext cx="2286728" cy="217086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476984">
            <a:off x="-442165" y="927101"/>
            <a:ext cx="2426516" cy="2866323"/>
          </a:xfrm>
          <a:prstGeom prst="rect">
            <a:avLst/>
          </a:prstGeom>
        </p:spPr>
      </p:pic>
      <p:sp>
        <p:nvSpPr>
          <p:cNvPr id="5" name="TextBox 5"/>
          <p:cNvSpPr txBox="1"/>
          <p:nvPr/>
        </p:nvSpPr>
        <p:spPr>
          <a:xfrm rot="-284554">
            <a:off x="1407626" y="2464212"/>
            <a:ext cx="10043072" cy="2564805"/>
          </a:xfrm>
          <a:prstGeom prst="rect">
            <a:avLst/>
          </a:prstGeom>
        </p:spPr>
        <p:txBody>
          <a:bodyPr wrap="square" lIns="0" tIns="0" rIns="0" bIns="0" rtlCol="0" anchor="t">
            <a:spAutoFit/>
          </a:bodyPr>
          <a:lstStyle/>
          <a:p>
            <a:pPr algn="ctr">
              <a:lnSpc>
                <a:spcPts val="10030"/>
              </a:lnSpc>
            </a:pPr>
            <a:r>
              <a:rPr lang="en-US" sz="7200" dirty="0">
                <a:solidFill>
                  <a:srgbClr val="00606E"/>
                </a:solidFill>
                <a:latin typeface="SVN-Gretoon" panose="02040603050506020204" pitchFamily="18" charset="0"/>
                <a:cs typeface="Times New Roman" pitchFamily="18" charset="0"/>
              </a:rPr>
              <a:t>Xin </a:t>
            </a:r>
            <a:r>
              <a:rPr lang="en-US" sz="7200" dirty="0" err="1">
                <a:solidFill>
                  <a:srgbClr val="00606E"/>
                </a:solidFill>
                <a:latin typeface="SVN-Gretoon" panose="02040603050506020204" pitchFamily="18" charset="0"/>
                <a:cs typeface="Times New Roman" pitchFamily="18" charset="0"/>
              </a:rPr>
              <a:t>chào</a:t>
            </a:r>
            <a:r>
              <a:rPr lang="en-US" sz="7200" dirty="0">
                <a:solidFill>
                  <a:srgbClr val="00606E"/>
                </a:solidFill>
                <a:latin typeface="SVN-Gretoon" panose="02040603050506020204" pitchFamily="18" charset="0"/>
                <a:cs typeface="Times New Roman" pitchFamily="18" charset="0"/>
              </a:rPr>
              <a:t> </a:t>
            </a:r>
            <a:r>
              <a:rPr lang="en-US" sz="7200" dirty="0" err="1">
                <a:solidFill>
                  <a:srgbClr val="00606E"/>
                </a:solidFill>
                <a:latin typeface="SVN-Gretoon" panose="02040603050506020204" pitchFamily="18" charset="0"/>
                <a:cs typeface="Times New Roman" pitchFamily="18" charset="0"/>
              </a:rPr>
              <a:t>và</a:t>
            </a:r>
            <a:r>
              <a:rPr lang="en-US" sz="7200" dirty="0">
                <a:solidFill>
                  <a:srgbClr val="00606E"/>
                </a:solidFill>
                <a:latin typeface="SVN-Gretoon" panose="02040603050506020204" pitchFamily="18" charset="0"/>
                <a:cs typeface="Times New Roman" pitchFamily="18" charset="0"/>
              </a:rPr>
              <a:t> </a:t>
            </a:r>
            <a:r>
              <a:rPr lang="en-US" sz="7200" dirty="0" err="1">
                <a:solidFill>
                  <a:srgbClr val="00606E"/>
                </a:solidFill>
                <a:latin typeface="SVN-Gretoon" panose="02040603050506020204" pitchFamily="18" charset="0"/>
                <a:cs typeface="Times New Roman" pitchFamily="18" charset="0"/>
              </a:rPr>
              <a:t>hẹn</a:t>
            </a:r>
            <a:r>
              <a:rPr lang="en-US" sz="7200" dirty="0">
                <a:solidFill>
                  <a:srgbClr val="00606E"/>
                </a:solidFill>
                <a:latin typeface="SVN-Gretoon" panose="02040603050506020204" pitchFamily="18" charset="0"/>
                <a:cs typeface="Times New Roman" pitchFamily="18" charset="0"/>
              </a:rPr>
              <a:t> </a:t>
            </a:r>
            <a:r>
              <a:rPr lang="en-US" sz="7200" dirty="0" err="1">
                <a:solidFill>
                  <a:srgbClr val="00606E"/>
                </a:solidFill>
                <a:latin typeface="SVN-Gretoon" panose="02040603050506020204" pitchFamily="18" charset="0"/>
                <a:cs typeface="Times New Roman" pitchFamily="18" charset="0"/>
              </a:rPr>
              <a:t>gặp</a:t>
            </a:r>
            <a:r>
              <a:rPr lang="en-US" sz="7200" dirty="0">
                <a:solidFill>
                  <a:srgbClr val="00606E"/>
                </a:solidFill>
                <a:latin typeface="SVN-Gretoon" panose="02040603050506020204" pitchFamily="18" charset="0"/>
                <a:cs typeface="Times New Roman" pitchFamily="18" charset="0"/>
              </a:rPr>
              <a:t> </a:t>
            </a:r>
            <a:r>
              <a:rPr lang="en-US" sz="7200" dirty="0" err="1">
                <a:solidFill>
                  <a:srgbClr val="00606E"/>
                </a:solidFill>
                <a:latin typeface="SVN-Gretoon" panose="02040603050506020204" pitchFamily="18" charset="0"/>
                <a:cs typeface="Times New Roman" pitchFamily="18" charset="0"/>
              </a:rPr>
              <a:t>lại</a:t>
            </a:r>
            <a:r>
              <a:rPr lang="en-US" sz="7200" dirty="0">
                <a:solidFill>
                  <a:srgbClr val="00606E"/>
                </a:solidFill>
                <a:latin typeface="SVN-Gretoon" panose="02040603050506020204" pitchFamily="18" charset="0"/>
                <a:cs typeface="Times New Roman" pitchFamily="18" charset="0"/>
              </a:rPr>
              <a:t>!</a:t>
            </a:r>
          </a:p>
        </p:txBody>
      </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7571358">
            <a:off x="7066892" y="5545227"/>
            <a:ext cx="2651928" cy="2456695"/>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0121503">
            <a:off x="10247983" y="4998878"/>
            <a:ext cx="2244280" cy="2130569"/>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323015">
            <a:off x="10236147" y="3083952"/>
            <a:ext cx="2381473" cy="2813116"/>
          </a:xfrm>
          <a:prstGeom prst="rect">
            <a:avLst/>
          </a:prstGeom>
        </p:spPr>
      </p:pic>
    </p:spTree>
    <p:extLst>
      <p:ext uri="{BB962C8B-B14F-4D97-AF65-F5344CB8AC3E}">
        <p14:creationId xmlns:p14="http://schemas.microsoft.com/office/powerpoint/2010/main" val="3267806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ke1111"/>
          <p:cNvPicPr>
            <a:picLocks noChangeAspect="1"/>
          </p:cNvPicPr>
          <p:nvPr/>
        </p:nvPicPr>
        <p:blipFill>
          <a:blip r:embed="rId2"/>
          <a:stretch>
            <a:fillRect/>
          </a:stretch>
        </p:blipFill>
        <p:spPr>
          <a:xfrm>
            <a:off x="862632" y="8486"/>
            <a:ext cx="10472020" cy="6869538"/>
          </a:xfrm>
          <a:prstGeom prst="rect">
            <a:avLst/>
          </a:prstGeom>
        </p:spPr>
      </p:pic>
      <p:cxnSp>
        <p:nvCxnSpPr>
          <p:cNvPr id="6" name="Straight Connector 5"/>
          <p:cNvCxnSpPr/>
          <p:nvPr/>
        </p:nvCxnSpPr>
        <p:spPr>
          <a:xfrm>
            <a:off x="861494" y="29214"/>
            <a:ext cx="13645" cy="682807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 Box 5"/>
          <p:cNvSpPr txBox="1">
            <a:spLocks noChangeArrowheads="1"/>
          </p:cNvSpPr>
          <p:nvPr/>
        </p:nvSpPr>
        <p:spPr bwMode="auto">
          <a:xfrm>
            <a:off x="3472019" y="1374139"/>
            <a:ext cx="3297382" cy="61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sz="3392" b="1" i="0" u="none" strike="noStrike" kern="1200" cap="none" spc="0" normalizeH="0" baseline="0" noProof="0">
                <a:ln>
                  <a:noFill/>
                </a:ln>
                <a:solidFill>
                  <a:srgbClr val="002060"/>
                </a:solidFill>
                <a:effectLst/>
                <a:uLnTx/>
                <a:uFillTx/>
                <a:latin typeface="HP001 4 hàng" panose="020B0603050302020204" pitchFamily="34" charset="0"/>
                <a:cs typeface="+mn-cs"/>
              </a:rPr>
              <a:t>Tiếng Việt</a:t>
            </a:r>
            <a:endParaRPr kumimoji="0" lang="en-US" sz="3392" b="1" i="0" u="none" strike="noStrike" kern="1200" cap="none" spc="0" normalizeH="0" baseline="0" noProof="0" dirty="0">
              <a:ln>
                <a:noFill/>
              </a:ln>
              <a:solidFill>
                <a:srgbClr val="002060"/>
              </a:solidFill>
              <a:effectLst/>
              <a:uLnTx/>
              <a:uFillTx/>
              <a:latin typeface="HP001 4 hàng" panose="020B0603050302020204" pitchFamily="34" charset="0"/>
              <a:cs typeface="+mn-cs"/>
            </a:endParaRPr>
          </a:p>
        </p:txBody>
      </p:sp>
      <p:sp>
        <p:nvSpPr>
          <p:cNvPr id="10" name="Text Box 5"/>
          <p:cNvSpPr txBox="1">
            <a:spLocks noChangeArrowheads="1"/>
          </p:cNvSpPr>
          <p:nvPr/>
        </p:nvSpPr>
        <p:spPr bwMode="auto">
          <a:xfrm>
            <a:off x="913775" y="516503"/>
            <a:ext cx="9079788" cy="614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sz="3392" b="1" i="0" u="none" strike="noStrike" kern="1200" cap="none" spc="0" normalizeH="0" baseline="0" noProof="0">
                <a:ln>
                  <a:noFill/>
                </a:ln>
                <a:solidFill>
                  <a:srgbClr val="002060"/>
                </a:solidFill>
                <a:effectLst/>
                <a:uLnTx/>
                <a:uFillTx/>
                <a:latin typeface="HP001 4 hàng" panose="020B0603050302020204" pitchFamily="34" charset="0"/>
                <a:cs typeface="+mn-cs"/>
              </a:rPr>
              <a:t>Thứ </a:t>
            </a:r>
            <a:r>
              <a:rPr kumimoji="0" lang="en-US" sz="3392" b="1" i="0" u="none" strike="noStrike" kern="1200" cap="none" spc="0" normalizeH="0" baseline="0" noProof="0">
                <a:ln>
                  <a:noFill/>
                </a:ln>
                <a:solidFill>
                  <a:srgbClr val="002060"/>
                </a:solidFill>
                <a:effectLst/>
                <a:uLnTx/>
                <a:uFillTx/>
                <a:latin typeface="HP001 4 hàng" panose="020B0603050302020204" pitchFamily="34" charset="0"/>
                <a:cs typeface="+mn-cs"/>
              </a:rPr>
              <a:t>hai</a:t>
            </a:r>
            <a:r>
              <a:rPr kumimoji="0" lang="vi-VN" sz="3392" b="1" i="0" u="none" strike="noStrike" kern="1200" cap="none" spc="0" normalizeH="0" baseline="0" noProof="0">
                <a:ln>
                  <a:noFill/>
                </a:ln>
                <a:solidFill>
                  <a:srgbClr val="002060"/>
                </a:solidFill>
                <a:effectLst/>
                <a:uLnTx/>
                <a:uFillTx/>
                <a:latin typeface="HP001 4 hàng" panose="020B0603050302020204" pitchFamily="34" charset="0"/>
                <a:cs typeface="+mn-cs"/>
              </a:rPr>
              <a:t> ngày</a:t>
            </a:r>
            <a:r>
              <a:rPr kumimoji="0" lang="en-US" sz="3392" b="1" i="0" u="none" strike="noStrike" kern="1200" cap="none" spc="0" normalizeH="0" baseline="0" noProof="0">
                <a:ln>
                  <a:noFill/>
                </a:ln>
                <a:solidFill>
                  <a:srgbClr val="002060"/>
                </a:solidFill>
                <a:effectLst/>
                <a:uLnTx/>
                <a:uFillTx/>
                <a:latin typeface="HP001 4 hàng" panose="020B0603050302020204" pitchFamily="34" charset="0"/>
                <a:cs typeface="+mn-cs"/>
              </a:rPr>
              <a:t> 2</a:t>
            </a:r>
            <a:r>
              <a:rPr kumimoji="0" lang="vi-VN" sz="3392" b="1" i="0" u="none" strike="noStrike" kern="1200" cap="none" spc="0" normalizeH="0" baseline="0" noProof="0">
                <a:ln>
                  <a:noFill/>
                </a:ln>
                <a:solidFill>
                  <a:srgbClr val="002060"/>
                </a:solidFill>
                <a:effectLst/>
                <a:uLnTx/>
                <a:uFillTx/>
                <a:latin typeface="HP001 4 hàng" panose="020B0603050302020204" pitchFamily="34" charset="0"/>
                <a:cs typeface="+mn-cs"/>
              </a:rPr>
              <a:t> tháng </a:t>
            </a:r>
            <a:r>
              <a:rPr lang="en-US" sz="3392" b="1" dirty="0">
                <a:solidFill>
                  <a:srgbClr val="002060"/>
                </a:solidFill>
                <a:latin typeface="HP001 4 hàng" panose="020B0603050302020204" pitchFamily="34" charset="0"/>
              </a:rPr>
              <a:t>5</a:t>
            </a:r>
            <a:r>
              <a:rPr kumimoji="0" lang="vi-VN" sz="3392" b="1" i="0" u="none" strike="noStrike" kern="1200" cap="none" spc="0" normalizeH="0" baseline="0" noProof="0">
                <a:ln>
                  <a:noFill/>
                </a:ln>
                <a:solidFill>
                  <a:srgbClr val="002060"/>
                </a:solidFill>
                <a:effectLst/>
                <a:uLnTx/>
                <a:uFillTx/>
                <a:latin typeface="HP001 4 hàng" panose="020B0603050302020204" pitchFamily="34" charset="0"/>
                <a:cs typeface="+mn-cs"/>
              </a:rPr>
              <a:t> </a:t>
            </a:r>
            <a:r>
              <a:rPr kumimoji="0" lang="vi-VN" sz="3392" b="1" i="0" u="none" strike="noStrike" kern="1200" cap="none" spc="0" normalizeH="0" baseline="0" noProof="0" dirty="0">
                <a:ln>
                  <a:noFill/>
                </a:ln>
                <a:solidFill>
                  <a:srgbClr val="002060"/>
                </a:solidFill>
                <a:effectLst/>
                <a:uLnTx/>
                <a:uFillTx/>
                <a:latin typeface="HP001 4 hàng" panose="020B0603050302020204" pitchFamily="34" charset="0"/>
                <a:cs typeface="+mn-cs"/>
              </a:rPr>
              <a:t>năm 202</a:t>
            </a:r>
            <a:r>
              <a:rPr kumimoji="0" lang="en-US" sz="3392" b="1" i="0" u="none" strike="noStrike" kern="1200" cap="none" spc="0" normalizeH="0" baseline="0" noProof="0" dirty="0">
                <a:ln>
                  <a:noFill/>
                </a:ln>
                <a:solidFill>
                  <a:srgbClr val="002060"/>
                </a:solidFill>
                <a:effectLst/>
                <a:uLnTx/>
                <a:uFillTx/>
                <a:latin typeface="HP001 4 hàng" panose="020B0603050302020204" pitchFamily="34" charset="0"/>
                <a:cs typeface="+mn-cs"/>
              </a:rPr>
              <a:t>2</a:t>
            </a:r>
          </a:p>
        </p:txBody>
      </p:sp>
      <p:sp>
        <p:nvSpPr>
          <p:cNvPr id="11" name="Text Box 5"/>
          <p:cNvSpPr txBox="1">
            <a:spLocks noChangeArrowheads="1"/>
          </p:cNvSpPr>
          <p:nvPr/>
        </p:nvSpPr>
        <p:spPr bwMode="auto">
          <a:xfrm>
            <a:off x="908825" y="2231775"/>
            <a:ext cx="9353603" cy="614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lang="en-US" sz="3392" b="1">
                <a:solidFill>
                  <a:srgbClr val="FF0000"/>
                </a:solidFill>
                <a:latin typeface="HP001 4 hàng" panose="020B0603050302020204" pitchFamily="34" charset="0"/>
              </a:rPr>
              <a:t>Đọc: Đất nước chúng mình</a:t>
            </a:r>
            <a:endParaRPr kumimoji="0" lang="en-US" sz="3392" b="1" i="0" u="none" strike="noStrike" kern="1200" cap="none" spc="0" normalizeH="0" baseline="0" noProof="0" dirty="0">
              <a:ln>
                <a:noFill/>
              </a:ln>
              <a:solidFill>
                <a:srgbClr val="FF0000"/>
              </a:solidFill>
              <a:effectLst/>
              <a:uLnTx/>
              <a:uFillTx/>
              <a:latin typeface="HP001 4 hàng" panose="020B0603050302020204" pitchFamily="34" charset="0"/>
              <a:cs typeface="+mn-cs"/>
            </a:endParaRPr>
          </a:p>
        </p:txBody>
      </p:sp>
      <p:sp>
        <p:nvSpPr>
          <p:cNvPr id="2" name="Rectangle 1"/>
          <p:cNvSpPr/>
          <p:nvPr/>
        </p:nvSpPr>
        <p:spPr>
          <a:xfrm>
            <a:off x="11334651" y="8484"/>
            <a:ext cx="857349" cy="308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95" b="0" i="0" u="none" strike="noStrike" kern="1200" cap="none" spc="0" normalizeH="0" baseline="0" noProof="0">
              <a:ln>
                <a:noFill/>
              </a:ln>
              <a:solidFill>
                <a:prstClr val="white"/>
              </a:solidFill>
              <a:effectLst/>
              <a:uLnTx/>
              <a:uFillTx/>
              <a:latin typeface="Arial-Rounded"/>
              <a:cs typeface="+mn-cs"/>
            </a:endParaRPr>
          </a:p>
        </p:txBody>
      </p:sp>
    </p:spTree>
    <p:extLst>
      <p:ext uri="{BB962C8B-B14F-4D97-AF65-F5344CB8AC3E}">
        <p14:creationId xmlns:p14="http://schemas.microsoft.com/office/powerpoint/2010/main" val="33846879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2"/>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grpSp>
        <p:nvGrpSpPr>
          <p:cNvPr id="15" name="组合 9">
            <a:extLst>
              <a:ext uri="{FF2B5EF4-FFF2-40B4-BE49-F238E27FC236}">
                <a16:creationId xmlns:a16="http://schemas.microsoft.com/office/drawing/2014/main" id="{2CA2CD7E-E524-41F3-A80F-BDC4A99181D5}"/>
              </a:ext>
            </a:extLst>
          </p:cNvPr>
          <p:cNvGrpSpPr/>
          <p:nvPr/>
        </p:nvGrpSpPr>
        <p:grpSpPr>
          <a:xfrm>
            <a:off x="288499" y="227637"/>
            <a:ext cx="8296701" cy="1509739"/>
            <a:chOff x="4064069" y="320220"/>
            <a:chExt cx="3721876" cy="1033905"/>
          </a:xfrm>
        </p:grpSpPr>
        <p:pic>
          <p:nvPicPr>
            <p:cNvPr id="16" name="图形 1">
              <a:extLst>
                <a:ext uri="{FF2B5EF4-FFF2-40B4-BE49-F238E27FC236}">
                  <a16:creationId xmlns:a16="http://schemas.microsoft.com/office/drawing/2014/main" id="{B97A3DC6-0406-40A3-BE6E-1227B435838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431619" y="320220"/>
              <a:ext cx="3354326" cy="1033905"/>
            </a:xfrm>
            <a:prstGeom prst="rect">
              <a:avLst/>
            </a:prstGeom>
            <a:effectLst>
              <a:outerShdw blurRad="63500" sx="102000" sy="102000" algn="ctr" rotWithShape="0">
                <a:prstClr val="black">
                  <a:alpha val="40000"/>
                </a:prstClr>
              </a:outerShdw>
            </a:effectLst>
          </p:spPr>
        </p:pic>
        <p:pic>
          <p:nvPicPr>
            <p:cNvPr id="17" name="图片 2">
              <a:extLst>
                <a:ext uri="{FF2B5EF4-FFF2-40B4-BE49-F238E27FC236}">
                  <a16:creationId xmlns:a16="http://schemas.microsoft.com/office/drawing/2014/main" id="{F7FBD224-33D1-48A7-B0FF-E449290E603E}"/>
                </a:ext>
              </a:extLst>
            </p:cNvPr>
            <p:cNvPicPr>
              <a:picLocks noChangeAspect="1"/>
            </p:cNvPicPr>
            <p:nvPr/>
          </p:nvPicPr>
          <p:blipFill>
            <a:blip r:embed="rId6"/>
            <a:stretch>
              <a:fillRect/>
            </a:stretch>
          </p:blipFill>
          <p:spPr>
            <a:xfrm>
              <a:off x="4064069" y="334402"/>
              <a:ext cx="589959" cy="1019723"/>
            </a:xfrm>
            <a:prstGeom prst="rect">
              <a:avLst/>
            </a:prstGeom>
          </p:spPr>
        </p:pic>
        <p:sp>
          <p:nvSpPr>
            <p:cNvPr id="18" name="文本框 4">
              <a:extLst>
                <a:ext uri="{FF2B5EF4-FFF2-40B4-BE49-F238E27FC236}">
                  <a16:creationId xmlns:a16="http://schemas.microsoft.com/office/drawing/2014/main" id="{C84CC594-07CF-4347-90B0-A384E9A14CE5}"/>
                </a:ext>
              </a:extLst>
            </p:cNvPr>
            <p:cNvSpPr txBox="1"/>
            <p:nvPr/>
          </p:nvSpPr>
          <p:spPr>
            <a:xfrm>
              <a:off x="4620643" y="576179"/>
              <a:ext cx="2953675" cy="569086"/>
            </a:xfrm>
            <a:prstGeom prst="rect">
              <a:avLst/>
            </a:prstGeom>
            <a:noFill/>
          </p:spPr>
          <p:txBody>
            <a:bodyPr wrap="square" rtlCol="0">
              <a:spAutoFit/>
            </a:bodyPr>
            <a:lstStyle/>
            <a:p>
              <a:pPr algn="ctr" defTabSz="1219170">
                <a:buClr>
                  <a:srgbClr val="000000"/>
                </a:buClr>
              </a:pPr>
              <a:r>
                <a:rPr lang="en-US" altLang="zh-CN" sz="4800" b="1" kern="0" dirty="0">
                  <a:solidFill>
                    <a:srgbClr val="FFC000"/>
                  </a:solidFill>
                  <a:latin typeface="Arial-Rounded" panose="020B0500000000000000" pitchFamily="34" charset="0"/>
                  <a:ea typeface="Arial-Rounded" panose="020B0500000000000000" pitchFamily="34" charset="0"/>
                  <a:cs typeface="Arial-Rounded" panose="020B0500000000000000" pitchFamily="34" charset="0"/>
                  <a:sym typeface="Arial"/>
                </a:rPr>
                <a:t>YÊU CẦU CẦN ĐẠT</a:t>
              </a:r>
              <a:endParaRPr lang="zh-CN" altLang="en-US" sz="4800" b="1" kern="0" dirty="0">
                <a:solidFill>
                  <a:srgbClr val="FFC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grpSp>
      <p:sp>
        <p:nvSpPr>
          <p:cNvPr id="19" name="Rectangle: Rounded Corners 7">
            <a:extLst>
              <a:ext uri="{FF2B5EF4-FFF2-40B4-BE49-F238E27FC236}">
                <a16:creationId xmlns:a16="http://schemas.microsoft.com/office/drawing/2014/main" id="{A45CA841-7B07-4490-A546-CE61B7F08DF3}"/>
              </a:ext>
            </a:extLst>
          </p:cNvPr>
          <p:cNvSpPr/>
          <p:nvPr/>
        </p:nvSpPr>
        <p:spPr>
          <a:xfrm>
            <a:off x="530697" y="2019665"/>
            <a:ext cx="10216539" cy="974912"/>
          </a:xfrm>
          <a:prstGeom prst="roundRect">
            <a:avLst/>
          </a:prstGeom>
          <a:solidFill>
            <a:srgbClr val="FFE8D6"/>
          </a:solidFill>
          <a:ln w="38100" cap="flat" cmpd="sng" algn="ctr">
            <a:solidFill>
              <a:srgbClr val="68402A"/>
            </a:solidFill>
            <a:prstDash val="sysDash"/>
            <a:miter lim="800000"/>
          </a:ln>
          <a:effectLst/>
        </p:spPr>
        <p:txBody>
          <a:bodyPr rtlCol="0" anchor="ctr"/>
          <a:lstStyle/>
          <a:p>
            <a:pPr algn="just" defTabSz="914377">
              <a:defRPr/>
            </a:pP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1.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Đọc</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đúng</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các</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en-US" sz="3600" kern="0" dirty="0" err="1">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từ</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r>
              <a:rPr lang="vi-VN"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khó</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a:t>
            </a:r>
            <a:r>
              <a:rPr lang="vi-VN"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Ngắt nghỉ hợp lí.</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p>
        </p:txBody>
      </p:sp>
      <p:sp>
        <p:nvSpPr>
          <p:cNvPr id="20" name="Rectangle: Rounded Corners 8">
            <a:extLst>
              <a:ext uri="{FF2B5EF4-FFF2-40B4-BE49-F238E27FC236}">
                <a16:creationId xmlns:a16="http://schemas.microsoft.com/office/drawing/2014/main" id="{A31C0A31-A8C6-4428-8BFC-B0AB4F8F8A73}"/>
              </a:ext>
            </a:extLst>
          </p:cNvPr>
          <p:cNvSpPr/>
          <p:nvPr/>
        </p:nvSpPr>
        <p:spPr>
          <a:xfrm>
            <a:off x="530696" y="3257718"/>
            <a:ext cx="10216539" cy="1729918"/>
          </a:xfrm>
          <a:prstGeom prst="roundRect">
            <a:avLst/>
          </a:prstGeom>
          <a:solidFill>
            <a:srgbClr val="FFE8D6"/>
          </a:solidFill>
          <a:ln w="38100" cap="flat" cmpd="sng" algn="ctr">
            <a:solidFill>
              <a:srgbClr val="68402A"/>
            </a:solidFill>
            <a:prstDash val="sysDash"/>
            <a:miter lim="800000"/>
          </a:ln>
          <a:effectLst/>
        </p:spPr>
        <p:txBody>
          <a:bodyPr rtlCol="0" anchor="ctr"/>
          <a:lstStyle/>
          <a:p>
            <a:pPr algn="just" defTabSz="914377">
              <a:defRPr/>
            </a:pP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2.</a:t>
            </a:r>
            <a:r>
              <a:rPr lang="vi-VN"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Giới thiệu về đất nước Việt Nam với 4 chủ đề bộ phận: giới thiệu chung, lịch sử đất nước, địa lí, khí hậu và trang phục truyền thống.</a:t>
            </a:r>
            <a:r>
              <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 </a:t>
            </a:r>
          </a:p>
        </p:txBody>
      </p:sp>
      <p:sp>
        <p:nvSpPr>
          <p:cNvPr id="21" name="Rectangle: Rounded Corners 9">
            <a:extLst>
              <a:ext uri="{FF2B5EF4-FFF2-40B4-BE49-F238E27FC236}">
                <a16:creationId xmlns:a16="http://schemas.microsoft.com/office/drawing/2014/main" id="{D53EA539-9DCC-4014-B0CA-BF8D8EF567EE}"/>
              </a:ext>
            </a:extLst>
          </p:cNvPr>
          <p:cNvSpPr/>
          <p:nvPr/>
        </p:nvSpPr>
        <p:spPr>
          <a:xfrm>
            <a:off x="530696" y="5198567"/>
            <a:ext cx="10216539" cy="1659433"/>
          </a:xfrm>
          <a:prstGeom prst="roundRect">
            <a:avLst/>
          </a:prstGeom>
          <a:solidFill>
            <a:srgbClr val="FFE8D6"/>
          </a:solidFill>
          <a:ln w="38100" cap="flat" cmpd="sng" algn="ctr">
            <a:solidFill>
              <a:srgbClr val="68402A"/>
            </a:solidFill>
            <a:prstDash val="sysDash"/>
            <a:miter lim="800000"/>
          </a:ln>
          <a:effectLst/>
        </p:spPr>
        <p:txBody>
          <a:bodyPr rtlCol="0" anchor="ctr"/>
          <a:lstStyle/>
          <a:p>
            <a:pPr algn="just" defTabSz="914377">
              <a:defRPr/>
            </a:pPr>
            <a:r>
              <a:rPr lang="vi-VN"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rPr>
              <a:t>3. Thêm yêu quê hương đất nước, tự hào về đất nước và con người Việt Nam.</a:t>
            </a:r>
            <a:endParaRPr lang="en-US" sz="3600" kern="0" dirty="0">
              <a:solidFill>
                <a:srgbClr val="000000"/>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Tree>
    <p:extLst>
      <p:ext uri="{BB962C8B-B14F-4D97-AF65-F5344CB8AC3E}">
        <p14:creationId xmlns:p14="http://schemas.microsoft.com/office/powerpoint/2010/main" val="151381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250" fill="hold"/>
                                        <p:tgtEl>
                                          <p:spTgt spid="15"/>
                                        </p:tgtEl>
                                        <p:attrNameLst>
                                          <p:attrName>ppt_w</p:attrName>
                                        </p:attrNameLst>
                                      </p:cBhvr>
                                      <p:tavLst>
                                        <p:tav tm="0">
                                          <p:val>
                                            <p:fltVal val="0"/>
                                          </p:val>
                                        </p:tav>
                                        <p:tav tm="100000">
                                          <p:val>
                                            <p:strVal val="#ppt_w"/>
                                          </p:val>
                                        </p:tav>
                                      </p:tavLst>
                                    </p:anim>
                                    <p:anim calcmode="lin" valueType="num">
                                      <p:cBhvr>
                                        <p:cTn id="8" dur="125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animEffect transition="in" filter="fad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48161" y="4285397"/>
            <a:ext cx="11818861" cy="2388358"/>
          </a:xfrm>
          <a:prstGeom prst="rect">
            <a:avLst/>
          </a:prstGeom>
        </p:spPr>
      </p:pic>
      <p:pic>
        <p:nvPicPr>
          <p:cNvPr id="3" name="图片 2"/>
          <p:cNvPicPr>
            <a:picLocks noChangeAspect="1"/>
          </p:cNvPicPr>
          <p:nvPr/>
        </p:nvPicPr>
        <p:blipFill>
          <a:blip r:embed="rId4"/>
          <a:stretch>
            <a:fillRect/>
          </a:stretch>
        </p:blipFill>
        <p:spPr>
          <a:xfrm>
            <a:off x="1921101" y="1473958"/>
            <a:ext cx="8272979" cy="2635291"/>
          </a:xfrm>
          <a:prstGeom prst="rect">
            <a:avLst/>
          </a:prstGeom>
        </p:spPr>
      </p:pic>
      <p:pic>
        <p:nvPicPr>
          <p:cNvPr id="4" name="图片 3"/>
          <p:cNvPicPr>
            <a:picLocks noChangeAspect="1"/>
          </p:cNvPicPr>
          <p:nvPr/>
        </p:nvPicPr>
        <p:blipFill>
          <a:blip r:embed="rId5"/>
          <a:stretch>
            <a:fillRect/>
          </a:stretch>
        </p:blipFill>
        <p:spPr>
          <a:xfrm>
            <a:off x="965881" y="395786"/>
            <a:ext cx="9935813" cy="1302800"/>
          </a:xfrm>
          <a:prstGeom prst="rect">
            <a:avLst/>
          </a:prstGeom>
        </p:spPr>
      </p:pic>
      <p:pic>
        <p:nvPicPr>
          <p:cNvPr id="5" name="图片 4"/>
          <p:cNvPicPr>
            <a:picLocks noChangeAspect="1"/>
          </p:cNvPicPr>
          <p:nvPr/>
        </p:nvPicPr>
        <p:blipFill>
          <a:blip r:embed="rId6"/>
          <a:stretch>
            <a:fillRect/>
          </a:stretch>
        </p:blipFill>
        <p:spPr>
          <a:xfrm>
            <a:off x="406321" y="2872861"/>
            <a:ext cx="7195481" cy="3419904"/>
          </a:xfrm>
          <a:prstGeom prst="rect">
            <a:avLst/>
          </a:prstGeom>
        </p:spPr>
      </p:pic>
      <p:sp>
        <p:nvSpPr>
          <p:cNvPr id="12" name="文本框 11"/>
          <p:cNvSpPr txBox="1"/>
          <p:nvPr/>
        </p:nvSpPr>
        <p:spPr>
          <a:xfrm>
            <a:off x="3830046" y="2174765"/>
            <a:ext cx="4960231"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6000" b="1" i="0" u="none" strike="noStrike" kern="1200" cap="none" spc="0" normalizeH="0" baseline="0" noProof="0" dirty="0">
                <a:ln>
                  <a:noFill/>
                </a:ln>
                <a:solidFill>
                  <a:prstClr val="black"/>
                </a:solidFill>
                <a:effectLst/>
                <a:uLnTx/>
                <a:uFillTx/>
                <a:latin typeface="+mj-lt"/>
                <a:ea typeface="方正静蕾简体" panose="02000000000000000000" pitchFamily="2" charset="-122"/>
                <a:cs typeface="+mn-cs"/>
              </a:rPr>
              <a:t>Tiết 1 + 2</a:t>
            </a:r>
            <a:r>
              <a:rPr kumimoji="0" lang="vi-VN" altLang="zh-CN" sz="6000" b="1" i="0" u="none" strike="noStrike" kern="1200" cap="none" spc="0" normalizeH="0" baseline="0" noProof="0">
                <a:ln>
                  <a:noFill/>
                </a:ln>
                <a:solidFill>
                  <a:prstClr val="black"/>
                </a:solidFill>
                <a:effectLst/>
                <a:uLnTx/>
                <a:uFillTx/>
                <a:latin typeface="+mj-lt"/>
                <a:ea typeface="方正静蕾简体" panose="02000000000000000000" pitchFamily="2" charset="-122"/>
                <a:cs typeface="+mn-cs"/>
              </a:rPr>
              <a:t>: </a:t>
            </a:r>
            <a:r>
              <a:rPr kumimoji="0" lang="en-US" altLang="zh-CN" sz="6000" b="1" i="0" u="none" strike="noStrike" kern="1200" cap="none" spc="0" normalizeH="0" baseline="0" noProof="0">
                <a:ln>
                  <a:noFill/>
                </a:ln>
                <a:solidFill>
                  <a:prstClr val="black"/>
                </a:solidFill>
                <a:effectLst/>
                <a:uLnTx/>
                <a:uFillTx/>
                <a:latin typeface="+mj-lt"/>
                <a:ea typeface="方正静蕾简体" panose="02000000000000000000" pitchFamily="2" charset="-122"/>
                <a:cs typeface="+mn-cs"/>
              </a:rPr>
              <a:t>     </a:t>
            </a:r>
            <a:r>
              <a:rPr kumimoji="0" lang="vi-VN" altLang="zh-CN" sz="6000" b="1" i="0" u="none" strike="noStrike" kern="1200" cap="none" spc="0" normalizeH="0" baseline="0" noProof="0">
                <a:ln>
                  <a:noFill/>
                </a:ln>
                <a:solidFill>
                  <a:prstClr val="black"/>
                </a:solidFill>
                <a:effectLst/>
                <a:uLnTx/>
                <a:uFillTx/>
                <a:latin typeface="+mj-lt"/>
                <a:ea typeface="方正静蕾简体" panose="02000000000000000000" pitchFamily="2" charset="-122"/>
                <a:cs typeface="+mn-cs"/>
              </a:rPr>
              <a:t>Đọc</a:t>
            </a:r>
            <a:endParaRPr kumimoji="0" lang="zh-CN" altLang="en-US" sz="6000" b="1" i="0" u="none" strike="noStrike" kern="1200" cap="none" spc="0" normalizeH="0" baseline="0" noProof="0" dirty="0">
              <a:ln>
                <a:noFill/>
              </a:ln>
              <a:solidFill>
                <a:prstClr val="black"/>
              </a:solidFill>
              <a:effectLst/>
              <a:uLnTx/>
              <a:uFillTx/>
              <a:latin typeface="+mj-lt"/>
              <a:ea typeface="方正静蕾简体" panose="02000000000000000000" pitchFamily="2" charset="-122"/>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1194836" y="293624"/>
            <a:ext cx="2852335"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indent="228594" algn="just"/>
            <a:r>
              <a:rPr lang="vi-VN" sz="2600" dirty="0">
                <a:latin typeface="+mj-lt"/>
              </a:rPr>
              <a:t>Việt Nam là đất nước tươi đẹp của chúng mình. Thủ đô nước mình là Hà Nội. Lá cờ Tổ quốc hình chữ nhật, nền đỏ, ở giữa có ngôi sao vàng năm cánh.</a:t>
            </a:r>
          </a:p>
          <a:p>
            <a:pPr indent="228594" algn="just"/>
            <a:r>
              <a:rPr lang="vi-VN" sz="2600" dirty="0">
                <a:latin typeface="+mj-lt"/>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45111"/>
            <a:ext cx="3070854" cy="804294"/>
            <a:chOff x="527970" y="-94305"/>
            <a:chExt cx="2303141" cy="603220"/>
          </a:xfrm>
        </p:grpSpPr>
        <p:sp>
          <p:nvSpPr>
            <p:cNvPr id="4" name="TextBox 3">
              <a:extLst>
                <a:ext uri="{FF2B5EF4-FFF2-40B4-BE49-F238E27FC236}">
                  <a16:creationId xmlns:a16="http://schemas.microsoft.com/office/drawing/2014/main" id="{4FCF2103-78A6-4FBE-95ED-601E4DFDD877}"/>
                </a:ext>
              </a:extLst>
            </p:cNvPr>
            <p:cNvSpPr txBox="1"/>
            <p:nvPr/>
          </p:nvSpPr>
          <p:spPr>
            <a:xfrm>
              <a:off x="1263143" y="-94305"/>
              <a:ext cx="1567968" cy="487875"/>
            </a:xfrm>
            <a:prstGeom prst="rect">
              <a:avLst/>
            </a:prstGeom>
            <a:noFill/>
          </p:spPr>
          <p:txBody>
            <a:bodyPr wrap="square" rtlCol="0">
              <a:spAutoFit/>
            </a:bodyPr>
            <a:lstStyle/>
            <a:p>
              <a:pPr algn="ctr">
                <a:lnSpc>
                  <a:spcPct val="150000"/>
                </a:lnSpc>
              </a:pPr>
              <a:r>
                <a:rPr lang="vi-VN" sz="2800" b="1" dirty="0">
                  <a:solidFill>
                    <a:schemeClr val="bg1"/>
                  </a:solidFill>
                  <a:latin typeface="+mj-lt"/>
                </a:rPr>
                <a:t>ĐỌC</a:t>
              </a:r>
              <a:r>
                <a:rPr lang="en-US" sz="2800" b="1" dirty="0">
                  <a:solidFill>
                    <a:schemeClr val="bg1"/>
                  </a:solidFill>
                  <a:latin typeface="+mj-lt"/>
                </a:rPr>
                <a:t> MẪU</a:t>
              </a: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5797215" cy="658835"/>
          </a:xfrm>
          <a:prstGeom prst="rect">
            <a:avLst/>
          </a:prstGeom>
          <a:noFill/>
        </p:spPr>
        <p:txBody>
          <a:bodyPr wrap="square" rtlCol="0">
            <a:spAutoFit/>
          </a:bodyPr>
          <a:lstStyle/>
          <a:p>
            <a:pPr algn="ctr">
              <a:lnSpc>
                <a:spcPct val="150000"/>
              </a:lnSpc>
            </a:pPr>
            <a:r>
              <a:rPr lang="vi-VN" sz="2800" b="1" dirty="0">
                <a:solidFill>
                  <a:srgbClr val="FF0000"/>
                </a:solidFill>
                <a:latin typeface="+mj-lt"/>
              </a:rPr>
              <a:t>ĐẤT NƯỚC CHÚNG MÌNH</a:t>
            </a:r>
            <a:endParaRPr lang="en-US" sz="2800" b="1" dirty="0">
              <a:solidFill>
                <a:srgbClr val="FF0000"/>
              </a:solidFill>
              <a:latin typeface="+mj-lt"/>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indent="228594" algn="just"/>
            <a:r>
              <a:rPr lang="vi-VN" sz="2600" dirty="0">
                <a:latin typeface="+mj-lt"/>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indent="228594" algn="just"/>
            <a:r>
              <a:rPr lang="vi-VN" sz="2600" dirty="0">
                <a:latin typeface="+mj-lt"/>
              </a:rPr>
              <a:t>Trang phục truyền thống của người Việt Nam là áo dài. Áo dài thường được mặc trong dịp Tết hay lễ hội.</a:t>
            </a:r>
          </a:p>
          <a:p>
            <a:pPr indent="228594" algn="r"/>
            <a:r>
              <a:rPr lang="vi-VN" sz="2600" dirty="0">
                <a:latin typeface="+mj-lt"/>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832997" y="4793672"/>
            <a:ext cx="2171700" cy="1951795"/>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976556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_图片 3"/>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1964711" y="822246"/>
            <a:ext cx="9152379" cy="5787037"/>
          </a:xfrm>
          <a:prstGeom prst="rect">
            <a:avLst/>
          </a:prstGeom>
        </p:spPr>
      </p:pic>
      <p:pic>
        <p:nvPicPr>
          <p:cNvPr id="12" name="PA_图片 11"/>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a:xfrm>
            <a:off x="-386427" y="-49730"/>
            <a:ext cx="2969769" cy="2264251"/>
          </a:xfrm>
          <a:prstGeom prst="rect">
            <a:avLst/>
          </a:prstGeom>
        </p:spPr>
      </p:pic>
      <p:sp>
        <p:nvSpPr>
          <p:cNvPr id="37" name="TextBox 36">
            <a:extLst>
              <a:ext uri="{FF2B5EF4-FFF2-40B4-BE49-F238E27FC236}">
                <a16:creationId xmlns:a16="http://schemas.microsoft.com/office/drawing/2014/main" id="{75839A60-CAB4-4ADB-AE90-196F17DFFAA0}"/>
              </a:ext>
            </a:extLst>
          </p:cNvPr>
          <p:cNvSpPr txBox="1"/>
          <p:nvPr/>
        </p:nvSpPr>
        <p:spPr>
          <a:xfrm>
            <a:off x="2809098" y="1977048"/>
            <a:ext cx="7037765" cy="88966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en-US" sz="4000" b="1" i="0" u="none" strike="noStrike" kern="1200" cap="none" spc="0" normalizeH="0" baseline="0" noProof="0" dirty="0">
              <a:ln>
                <a:noFill/>
              </a:ln>
              <a:solidFill>
                <a:srgbClr val="70AD47">
                  <a:lumMod val="50000"/>
                </a:srgbClr>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4" name="TextBox 13">
            <a:extLst>
              <a:ext uri="{FF2B5EF4-FFF2-40B4-BE49-F238E27FC236}">
                <a16:creationId xmlns:a16="http://schemas.microsoft.com/office/drawing/2014/main" id="{D38077FA-3FE3-4EB1-97D7-6BCE13B1A00D}"/>
              </a:ext>
            </a:extLst>
          </p:cNvPr>
          <p:cNvSpPr txBox="1"/>
          <p:nvPr/>
        </p:nvSpPr>
        <p:spPr>
          <a:xfrm>
            <a:off x="2388914" y="2932767"/>
            <a:ext cx="4647637" cy="901593"/>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Hai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Trưng</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5" name="TextBox 14">
            <a:extLst>
              <a:ext uri="{FF2B5EF4-FFF2-40B4-BE49-F238E27FC236}">
                <a16:creationId xmlns:a16="http://schemas.microsoft.com/office/drawing/2014/main" id="{7EED5FCC-7CE0-40CB-B7D4-6F389AE25113}"/>
              </a:ext>
            </a:extLst>
          </p:cNvPr>
          <p:cNvSpPr txBox="1"/>
          <p:nvPr/>
        </p:nvSpPr>
        <p:spPr>
          <a:xfrm>
            <a:off x="2533277" y="3838849"/>
            <a:ext cx="3401674" cy="901593"/>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Bà</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Triệu</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 name="TextBox 6">
            <a:extLst>
              <a:ext uri="{FF2B5EF4-FFF2-40B4-BE49-F238E27FC236}">
                <a16:creationId xmlns:a16="http://schemas.microsoft.com/office/drawing/2014/main" id="{F18CE1B3-8853-4CDE-8123-C5D4E6F69337}"/>
              </a:ext>
            </a:extLst>
          </p:cNvPr>
          <p:cNvSpPr txBox="1"/>
          <p:nvPr/>
        </p:nvSpPr>
        <p:spPr>
          <a:xfrm>
            <a:off x="2500565" y="4808867"/>
            <a:ext cx="4782828" cy="901593"/>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Trần</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Hưng</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Đạo</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3EA057C2-CE31-4218-98B0-7AE2D6D826FF}"/>
              </a:ext>
            </a:extLst>
          </p:cNvPr>
          <p:cNvSpPr txBox="1"/>
          <p:nvPr/>
        </p:nvSpPr>
        <p:spPr>
          <a:xfrm>
            <a:off x="6540900" y="3047224"/>
            <a:ext cx="3920176" cy="889667"/>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Quang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Trung</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58104213-E3EC-4606-A7BE-CB017E1F23A9}"/>
              </a:ext>
            </a:extLst>
          </p:cNvPr>
          <p:cNvSpPr txBox="1"/>
          <p:nvPr/>
        </p:nvSpPr>
        <p:spPr>
          <a:xfrm>
            <a:off x="6641030" y="3981644"/>
            <a:ext cx="3920176" cy="889667"/>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Hồ</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Chí</a:t>
            </a:r>
            <a:r>
              <a:rPr kumimoji="0" lang="en-US" sz="4000" b="1" i="0" u="none" strike="noStrike" kern="1200" cap="none" spc="0" normalizeH="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minh</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10" name="TextBox 9">
            <a:extLst>
              <a:ext uri="{FF2B5EF4-FFF2-40B4-BE49-F238E27FC236}">
                <a16:creationId xmlns:a16="http://schemas.microsoft.com/office/drawing/2014/main" id="{44901F8C-CA4C-4AAE-905A-6C5771238A76}"/>
              </a:ext>
            </a:extLst>
          </p:cNvPr>
          <p:cNvSpPr txBox="1"/>
          <p:nvPr/>
        </p:nvSpPr>
        <p:spPr>
          <a:xfrm>
            <a:off x="6641030" y="4740442"/>
            <a:ext cx="3920176" cy="889667"/>
          </a:xfrm>
          <a:prstGeom prst="rect">
            <a:avLst/>
          </a:prstGeom>
          <a:noFill/>
        </p:spPr>
        <p:txBody>
          <a:bodyPr wrap="square" rtlCol="0">
            <a:spAutoFit/>
          </a:bodyPr>
          <a:lstStyle/>
          <a:p>
            <a:pPr marL="457200" marR="0" lvl="0" indent="-457200" algn="ctr"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rạng</a:t>
            </a:r>
            <a:r>
              <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000" b="1" i="0" u="none" strike="noStrike" kern="1200" cap="none" spc="0" normalizeH="0" baseline="0" noProof="0" dirty="0" err="1">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danh</a:t>
            </a:r>
            <a:endParaRPr kumimoji="0" lang="en-US" sz="4000" b="1"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4792833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outVertical)">
                                      <p:cBhvr>
                                        <p:cTn id="7" dur="500"/>
                                        <p:tgtEl>
                                          <p:spTgt spid="37"/>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out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p:cTn id="15" dur="5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14">
                                            <p:txEl>
                                              <p:pRg st="0" end="0"/>
                                            </p:txEl>
                                          </p:spTgt>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out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 calcmode="lin" valueType="num">
                                      <p:cBhvr>
                                        <p:cTn id="25" dur="5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15">
                                            <p:txEl>
                                              <p:pRg st="0" end="0"/>
                                            </p:txEl>
                                          </p:spTgt>
                                        </p:tgtEl>
                                      </p:cBhvr>
                                    </p:animEffect>
                                  </p:childTnLst>
                                </p:cTn>
                              </p:par>
                              <p:par>
                                <p:cTn id="28" presetID="16" presetClass="entr" presetSubtype="37"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outVertical)">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anim calcmode="lin" valueType="num">
                                      <p:cBhvr>
                                        <p:cTn id="35"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7">
                                            <p:txEl>
                                              <p:pRg st="0" end="0"/>
                                            </p:txEl>
                                          </p:spTgt>
                                        </p:tgtEl>
                                      </p:cBhvr>
                                    </p:animEffect>
                                  </p:childTnLst>
                                </p:cTn>
                              </p:par>
                              <p:par>
                                <p:cTn id="38" presetID="16" presetClass="entr" presetSubtype="37"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barn(outVertical)">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8">
                                            <p:txEl>
                                              <p:pRg st="0" end="0"/>
                                            </p:txEl>
                                          </p:spTgt>
                                        </p:tgtEl>
                                        <p:attrNameLst>
                                          <p:attrName>style.visibility</p:attrName>
                                        </p:attrNameLst>
                                      </p:cBhvr>
                                      <p:to>
                                        <p:strVal val="visible"/>
                                      </p:to>
                                    </p:set>
                                    <p:anim calcmode="lin" valueType="num">
                                      <p:cBhvr>
                                        <p:cTn id="45"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46"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47" dur="500"/>
                                        <p:tgtEl>
                                          <p:spTgt spid="8">
                                            <p:txEl>
                                              <p:pRg st="0" end="0"/>
                                            </p:txEl>
                                          </p:spTgt>
                                        </p:tgtEl>
                                      </p:cBhvr>
                                    </p:animEffect>
                                  </p:childTnLst>
                                </p:cTn>
                              </p:par>
                              <p:par>
                                <p:cTn id="48" presetID="16" presetClass="entr" presetSubtype="37"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arn(outVertical)">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9">
                                            <p:txEl>
                                              <p:pRg st="0" end="0"/>
                                            </p:txEl>
                                          </p:spTgt>
                                        </p:tgtEl>
                                        <p:attrNameLst>
                                          <p:attrName>style.visibility</p:attrName>
                                        </p:attrNameLst>
                                      </p:cBhvr>
                                      <p:to>
                                        <p:strVal val="visible"/>
                                      </p:to>
                                    </p:set>
                                    <p:anim calcmode="lin" valueType="num">
                                      <p:cBhvr>
                                        <p:cTn id="55"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56" dur="5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57" dur="500"/>
                                        <p:tgtEl>
                                          <p:spTgt spid="9">
                                            <p:txEl>
                                              <p:pRg st="0" end="0"/>
                                            </p:txEl>
                                          </p:spTgt>
                                        </p:tgtEl>
                                      </p:cBhvr>
                                    </p:animEffect>
                                  </p:childTnLst>
                                </p:cTn>
                              </p:par>
                              <p:par>
                                <p:cTn id="58" presetID="16" presetClass="entr" presetSubtype="37"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barn(outVertical)">
                                      <p:cBhvr>
                                        <p:cTn id="60" dur="500"/>
                                        <p:tgtEl>
                                          <p:spTgt spid="10"/>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10">
                                            <p:txEl>
                                              <p:pRg st="0" end="0"/>
                                            </p:txEl>
                                          </p:spTgt>
                                        </p:tgtEl>
                                        <p:attrNameLst>
                                          <p:attrName>style.visibility</p:attrName>
                                        </p:attrNameLst>
                                      </p:cBhvr>
                                      <p:to>
                                        <p:strVal val="visible"/>
                                      </p:to>
                                    </p:set>
                                    <p:anim calcmode="lin" valueType="num">
                                      <p:cBhvr>
                                        <p:cTn id="65"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66" dur="5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6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4" grpId="0"/>
      <p:bldP spid="15"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Cloud 6">
            <a:extLst>
              <a:ext uri="{FF2B5EF4-FFF2-40B4-BE49-F238E27FC236}">
                <a16:creationId xmlns:a16="http://schemas.microsoft.com/office/drawing/2014/main" id="{7E09FF16-6762-41B5-A1BC-96F4C520F102}"/>
              </a:ext>
            </a:extLst>
          </p:cNvPr>
          <p:cNvSpPr/>
          <p:nvPr/>
        </p:nvSpPr>
        <p:spPr>
          <a:xfrm>
            <a:off x="1194836" y="293624"/>
            <a:ext cx="2852335" cy="700229"/>
          </a:xfrm>
          <a:prstGeom prst="cloud">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3DB0D57-E4C1-4E80-8664-1A0205E2CF88}"/>
              </a:ext>
            </a:extLst>
          </p:cNvPr>
          <p:cNvSpPr txBox="1"/>
          <p:nvPr/>
        </p:nvSpPr>
        <p:spPr>
          <a:xfrm>
            <a:off x="1099005" y="959637"/>
            <a:ext cx="10648389" cy="2492990"/>
          </a:xfrm>
          <a:prstGeom prst="rect">
            <a:avLst/>
          </a:prstGeom>
          <a:noFill/>
        </p:spPr>
        <p:txBody>
          <a:bodyPr wrap="square" rtlCol="0">
            <a:spAutoFit/>
          </a:bodyPr>
          <a:lstStyle/>
          <a:p>
            <a:pPr indent="228594" algn="just"/>
            <a:r>
              <a:rPr lang="vi-VN" sz="2600" dirty="0">
                <a:latin typeface="+mj-lt"/>
              </a:rPr>
              <a:t>Việt Nam là đất nước tươi đẹp của chúng mình. Thủ đô nước mình là Hà Nội. Lá cờ Tổ quốc hình chữ nhật, nền đỏ, ở giữa có ngôi sao vàng năm cánh.</a:t>
            </a:r>
          </a:p>
          <a:p>
            <a:pPr indent="228594" algn="just"/>
            <a:r>
              <a:rPr lang="vi-VN" sz="2600" dirty="0">
                <a:latin typeface="+mj-lt"/>
              </a:rPr>
              <a:t>Việt Nam có những vị anh hùng có công lớn với đất nước như Hai Bà Trưng, Bà Triệu, Trần Hưng Đạo, Quang Trung, Hồ Chí Minh,... Những con người ấy đã làm rạng danh lịch sử nước nhà.</a:t>
            </a:r>
          </a:p>
        </p:txBody>
      </p:sp>
      <p:grpSp>
        <p:nvGrpSpPr>
          <p:cNvPr id="3" name="Group 2">
            <a:extLst>
              <a:ext uri="{FF2B5EF4-FFF2-40B4-BE49-F238E27FC236}">
                <a16:creationId xmlns:a16="http://schemas.microsoft.com/office/drawing/2014/main" id="{9D0F22DC-6D72-483F-8FD5-D3D31A098AA8}"/>
              </a:ext>
            </a:extLst>
          </p:cNvPr>
          <p:cNvGrpSpPr/>
          <p:nvPr/>
        </p:nvGrpSpPr>
        <p:grpSpPr>
          <a:xfrm>
            <a:off x="395075" y="245111"/>
            <a:ext cx="3070854" cy="804294"/>
            <a:chOff x="527970" y="-94305"/>
            <a:chExt cx="2303141" cy="603220"/>
          </a:xfrm>
        </p:grpSpPr>
        <p:sp>
          <p:nvSpPr>
            <p:cNvPr id="4" name="TextBox 3">
              <a:extLst>
                <a:ext uri="{FF2B5EF4-FFF2-40B4-BE49-F238E27FC236}">
                  <a16:creationId xmlns:a16="http://schemas.microsoft.com/office/drawing/2014/main" id="{4FCF2103-78A6-4FBE-95ED-601E4DFDD877}"/>
                </a:ext>
              </a:extLst>
            </p:cNvPr>
            <p:cNvSpPr txBox="1"/>
            <p:nvPr/>
          </p:nvSpPr>
          <p:spPr>
            <a:xfrm>
              <a:off x="1263143" y="-94305"/>
              <a:ext cx="1567968" cy="487875"/>
            </a:xfrm>
            <a:prstGeom prst="rect">
              <a:avLst/>
            </a:prstGeom>
            <a:noFill/>
          </p:spPr>
          <p:txBody>
            <a:bodyPr wrap="square" rtlCol="0">
              <a:spAutoFit/>
            </a:bodyPr>
            <a:lstStyle/>
            <a:p>
              <a:pPr algn="ctr">
                <a:lnSpc>
                  <a:spcPct val="150000"/>
                </a:lnSpc>
              </a:pPr>
              <a:r>
                <a:rPr lang="en-US" sz="2800" b="1" dirty="0">
                  <a:solidFill>
                    <a:schemeClr val="bg1"/>
                  </a:solidFill>
                  <a:latin typeface="+mj-lt"/>
                </a:rPr>
                <a:t>Chia </a:t>
              </a:r>
              <a:r>
                <a:rPr lang="en-US" sz="2800" b="1" dirty="0" err="1">
                  <a:solidFill>
                    <a:schemeClr val="bg1"/>
                  </a:solidFill>
                  <a:latin typeface="+mj-lt"/>
                </a:rPr>
                <a:t>đoạn</a:t>
              </a:r>
              <a:endParaRPr lang="en-US" sz="2800" b="1" dirty="0">
                <a:solidFill>
                  <a:schemeClr val="bg1"/>
                </a:solidFill>
                <a:latin typeface="+mj-lt"/>
              </a:endParaRPr>
            </a:p>
          </p:txBody>
        </p:sp>
        <p:pic>
          <p:nvPicPr>
            <p:cNvPr id="5" name="Picture 4">
              <a:extLst>
                <a:ext uri="{FF2B5EF4-FFF2-40B4-BE49-F238E27FC236}">
                  <a16:creationId xmlns:a16="http://schemas.microsoft.com/office/drawing/2014/main" id="{3D6FFFDF-1D49-4D68-AD91-28FE9681F56B}"/>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527970" y="-16256"/>
              <a:ext cx="582308" cy="525171"/>
            </a:xfrm>
            <a:prstGeom prst="roundRect">
              <a:avLst>
                <a:gd name="adj" fmla="val 30333"/>
              </a:avLst>
            </a:prstGeom>
          </p:spPr>
        </p:pic>
      </p:grpSp>
      <p:sp>
        <p:nvSpPr>
          <p:cNvPr id="6" name="TextBox 5">
            <a:extLst>
              <a:ext uri="{FF2B5EF4-FFF2-40B4-BE49-F238E27FC236}">
                <a16:creationId xmlns:a16="http://schemas.microsoft.com/office/drawing/2014/main" id="{9DC896DB-F00F-4B35-AA0E-25BACE8F3BB7}"/>
              </a:ext>
            </a:extLst>
          </p:cNvPr>
          <p:cNvSpPr txBox="1"/>
          <p:nvPr/>
        </p:nvSpPr>
        <p:spPr>
          <a:xfrm>
            <a:off x="4273217" y="439628"/>
            <a:ext cx="5559780" cy="658835"/>
          </a:xfrm>
          <a:prstGeom prst="rect">
            <a:avLst/>
          </a:prstGeom>
          <a:noFill/>
        </p:spPr>
        <p:txBody>
          <a:bodyPr wrap="square" rtlCol="0">
            <a:spAutoFit/>
          </a:bodyPr>
          <a:lstStyle/>
          <a:p>
            <a:pPr algn="ctr">
              <a:lnSpc>
                <a:spcPct val="150000"/>
              </a:lnSpc>
            </a:pPr>
            <a:r>
              <a:rPr lang="vi-VN" sz="2800" b="1" dirty="0">
                <a:solidFill>
                  <a:srgbClr val="FF0000"/>
                </a:solidFill>
                <a:latin typeface="+mj-lt"/>
              </a:rPr>
              <a:t>ĐẤT NƯỚC CHÚNG MÌNH</a:t>
            </a:r>
            <a:endParaRPr lang="en-US" sz="2800" b="1" dirty="0">
              <a:solidFill>
                <a:srgbClr val="FF0000"/>
              </a:solidFill>
              <a:latin typeface="+mj-lt"/>
            </a:endParaRPr>
          </a:p>
        </p:txBody>
      </p:sp>
      <p:sp>
        <p:nvSpPr>
          <p:cNvPr id="15" name="TextBox 14">
            <a:extLst>
              <a:ext uri="{FF2B5EF4-FFF2-40B4-BE49-F238E27FC236}">
                <a16:creationId xmlns:a16="http://schemas.microsoft.com/office/drawing/2014/main" id="{28530BC7-951C-41EE-892D-67BDEB236BAA}"/>
              </a:ext>
            </a:extLst>
          </p:cNvPr>
          <p:cNvSpPr txBox="1"/>
          <p:nvPr/>
        </p:nvSpPr>
        <p:spPr>
          <a:xfrm>
            <a:off x="3687379" y="3348522"/>
            <a:ext cx="7539003" cy="1692771"/>
          </a:xfrm>
          <a:prstGeom prst="rect">
            <a:avLst/>
          </a:prstGeom>
          <a:noFill/>
        </p:spPr>
        <p:txBody>
          <a:bodyPr wrap="square" rtlCol="0">
            <a:spAutoFit/>
          </a:bodyPr>
          <a:lstStyle/>
          <a:p>
            <a:pPr indent="228594" algn="just"/>
            <a:r>
              <a:rPr lang="vi-VN" sz="2600" dirty="0">
                <a:latin typeface="+mj-lt"/>
              </a:rPr>
              <a:t>Đất nước mình có ba miền Bắc, Trung, Nam với khí hậu khác nhau. Miền Bắc và miền Trung một năm có bốn mùa: xuân, hạ, thu, đông. Miền Nam có hai mùa: mùa mưa và mùa khô.</a:t>
            </a:r>
          </a:p>
        </p:txBody>
      </p:sp>
      <p:sp>
        <p:nvSpPr>
          <p:cNvPr id="16" name="TextBox 15">
            <a:extLst>
              <a:ext uri="{FF2B5EF4-FFF2-40B4-BE49-F238E27FC236}">
                <a16:creationId xmlns:a16="http://schemas.microsoft.com/office/drawing/2014/main" id="{08BFB91A-685F-44FB-AD48-BF57E4B0D61A}"/>
              </a:ext>
            </a:extLst>
          </p:cNvPr>
          <p:cNvSpPr txBox="1"/>
          <p:nvPr/>
        </p:nvSpPr>
        <p:spPr>
          <a:xfrm>
            <a:off x="3687379" y="4959468"/>
            <a:ext cx="6145618" cy="1692771"/>
          </a:xfrm>
          <a:prstGeom prst="rect">
            <a:avLst/>
          </a:prstGeom>
          <a:noFill/>
        </p:spPr>
        <p:txBody>
          <a:bodyPr wrap="square" rtlCol="0">
            <a:spAutoFit/>
          </a:bodyPr>
          <a:lstStyle/>
          <a:p>
            <a:pPr indent="228594" algn="just"/>
            <a:r>
              <a:rPr lang="vi-VN" sz="2600" dirty="0">
                <a:latin typeface="+mj-lt"/>
              </a:rPr>
              <a:t>Trang phục truyền thống</a:t>
            </a:r>
            <a:r>
              <a:rPr lang="vi-VN" sz="2600" dirty="0">
                <a:solidFill>
                  <a:srgbClr val="FF0000"/>
                </a:solidFill>
                <a:latin typeface="+mj-lt"/>
              </a:rPr>
              <a:t> </a:t>
            </a:r>
            <a:r>
              <a:rPr lang="vi-VN" sz="2600" dirty="0">
                <a:latin typeface="+mj-lt"/>
              </a:rPr>
              <a:t>của người Việt Nam là áo dài. Áo dài thường được mặc trong dịp Tết hay lễ hội.</a:t>
            </a:r>
          </a:p>
          <a:p>
            <a:pPr indent="228594" algn="r"/>
            <a:r>
              <a:rPr lang="vi-VN" sz="2600" dirty="0">
                <a:latin typeface="+mj-lt"/>
              </a:rPr>
              <a:t>(Trung Sơn)</a:t>
            </a:r>
          </a:p>
        </p:txBody>
      </p:sp>
      <p:pic>
        <p:nvPicPr>
          <p:cNvPr id="9" name="Picture 8">
            <a:extLst>
              <a:ext uri="{FF2B5EF4-FFF2-40B4-BE49-F238E27FC236}">
                <a16:creationId xmlns:a16="http://schemas.microsoft.com/office/drawing/2014/main" id="{7BF63209-3F36-4FD6-983B-3C3390FD4D4D}"/>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9832997" y="4416988"/>
            <a:ext cx="2171700" cy="2328480"/>
          </a:xfrm>
          <a:prstGeom prst="rect">
            <a:avLst/>
          </a:prstGeom>
        </p:spPr>
      </p:pic>
      <p:pic>
        <p:nvPicPr>
          <p:cNvPr id="11" name="Picture 10">
            <a:extLst>
              <a:ext uri="{FF2B5EF4-FFF2-40B4-BE49-F238E27FC236}">
                <a16:creationId xmlns:a16="http://schemas.microsoft.com/office/drawing/2014/main" id="{FFB86EE2-0AF3-4295-8DA2-72FD5FFE9C0B}"/>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310962" y="3348522"/>
            <a:ext cx="3500077" cy="3416076"/>
          </a:xfrm>
          <a:prstGeom prst="rect">
            <a:avLst/>
          </a:prstGeom>
          <a:ln>
            <a:noFill/>
          </a:ln>
          <a:effectLst>
            <a:softEdge rad="112500"/>
          </a:effectLst>
        </p:spPr>
      </p:pic>
      <p:sp>
        <p:nvSpPr>
          <p:cNvPr id="8" name="Oval 7">
            <a:extLst>
              <a:ext uri="{FF2B5EF4-FFF2-40B4-BE49-F238E27FC236}">
                <a16:creationId xmlns:a16="http://schemas.microsoft.com/office/drawing/2014/main" id="{73E79ECE-0754-47CF-BD00-BAF932A2951F}"/>
              </a:ext>
            </a:extLst>
          </p:cNvPr>
          <p:cNvSpPr/>
          <p:nvPr/>
        </p:nvSpPr>
        <p:spPr>
          <a:xfrm>
            <a:off x="843379" y="1049405"/>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p>
        </p:txBody>
      </p:sp>
      <p:sp>
        <p:nvSpPr>
          <p:cNvPr id="13" name="Oval 12">
            <a:extLst>
              <a:ext uri="{FF2B5EF4-FFF2-40B4-BE49-F238E27FC236}">
                <a16:creationId xmlns:a16="http://schemas.microsoft.com/office/drawing/2014/main" id="{79B99B02-72E7-4A1D-8254-DB968E0BDFC7}"/>
              </a:ext>
            </a:extLst>
          </p:cNvPr>
          <p:cNvSpPr/>
          <p:nvPr/>
        </p:nvSpPr>
        <p:spPr>
          <a:xfrm>
            <a:off x="790113" y="2198963"/>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p>
        </p:txBody>
      </p:sp>
      <p:sp>
        <p:nvSpPr>
          <p:cNvPr id="14" name="Oval 13">
            <a:extLst>
              <a:ext uri="{FF2B5EF4-FFF2-40B4-BE49-F238E27FC236}">
                <a16:creationId xmlns:a16="http://schemas.microsoft.com/office/drawing/2014/main" id="{072ECD58-06FE-4E6D-B2B8-1E519E6E2585}"/>
              </a:ext>
            </a:extLst>
          </p:cNvPr>
          <p:cNvSpPr/>
          <p:nvPr/>
        </p:nvSpPr>
        <p:spPr>
          <a:xfrm>
            <a:off x="3547689" y="3365802"/>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3</a:t>
            </a:r>
          </a:p>
        </p:txBody>
      </p:sp>
      <p:sp>
        <p:nvSpPr>
          <p:cNvPr id="17" name="Oval 16">
            <a:extLst>
              <a:ext uri="{FF2B5EF4-FFF2-40B4-BE49-F238E27FC236}">
                <a16:creationId xmlns:a16="http://schemas.microsoft.com/office/drawing/2014/main" id="{9A38A09F-0D0D-4FF3-89C6-C98EC0E9A046}"/>
              </a:ext>
            </a:extLst>
          </p:cNvPr>
          <p:cNvSpPr/>
          <p:nvPr/>
        </p:nvSpPr>
        <p:spPr>
          <a:xfrm>
            <a:off x="3515724" y="5027454"/>
            <a:ext cx="435005" cy="3621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p>
        </p:txBody>
      </p:sp>
    </p:spTree>
    <p:custDataLst>
      <p:tags r:id="rId1"/>
    </p:custDataLst>
    <p:extLst>
      <p:ext uri="{BB962C8B-B14F-4D97-AF65-F5344CB8AC3E}">
        <p14:creationId xmlns:p14="http://schemas.microsoft.com/office/powerpoint/2010/main" val="2649292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738771284"/>
</p:tagLst>
</file>

<file path=ppt/tags/tag10.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8.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CHARTPARA_TYPE" val="ctColumn"/>
  <p:tag name="ARS_SLIDE_DUENO" val="100"/>
  <p:tag name="ARS_SLIDE_PARTICIPANTNUM" val="100"/>
  <p:tag name="ARS_SLIDE_SUBMITNUM" val="0"/>
  <p:tag name="ARS_SLIDE_CORRECTNUM" val="0"/>
  <p:tag name="ARS_SLIDE_VOTEMEA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astaway in a Desert Island by Slidesgo">
  <a:themeElements>
    <a:clrScheme name="Simple Light">
      <a:dk1>
        <a:srgbClr val="FBE5BB"/>
      </a:dk1>
      <a:lt1>
        <a:srgbClr val="D6F4FF"/>
      </a:lt1>
      <a:dk2>
        <a:srgbClr val="94E9FB"/>
      </a:dk2>
      <a:lt2>
        <a:srgbClr val="00A5CA"/>
      </a:lt2>
      <a:accent1>
        <a:srgbClr val="008DB4"/>
      </a:accent1>
      <a:accent2>
        <a:srgbClr val="005870"/>
      </a:accent2>
      <a:accent3>
        <a:srgbClr val="78A201"/>
      </a:accent3>
      <a:accent4>
        <a:srgbClr val="027024"/>
      </a:accent4>
      <a:accent5>
        <a:srgbClr val="F7A923"/>
      </a:accent5>
      <a:accent6>
        <a:srgbClr val="754C24"/>
      </a:accent6>
      <a:hlink>
        <a:srgbClr val="754C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Arial-Rounded"/>
        <a:ea typeface="Arial-Rounded"/>
        <a:cs typeface=""/>
      </a:majorFont>
      <a:minorFont>
        <a:latin typeface="Arial-Rounded"/>
        <a:ea typeface="Arial-Rounded"/>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502</TotalTime>
  <Words>1910</Words>
  <Application>Microsoft Office PowerPoint</Application>
  <PresentationFormat>Widescreen</PresentationFormat>
  <Paragraphs>176</Paragraphs>
  <Slides>35</Slides>
  <Notes>17</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35</vt:i4>
      </vt:variant>
    </vt:vector>
  </HeadingPairs>
  <TitlesOfParts>
    <vt:vector size="53" baseType="lpstr">
      <vt:lpstr>Arial</vt:lpstr>
      <vt:lpstr>Arial-Rounded</vt:lpstr>
      <vt:lpstr>Calibri</vt:lpstr>
      <vt:lpstr>等线</vt:lpstr>
      <vt:lpstr>等线 Light</vt:lpstr>
      <vt:lpstr>HP001 4 hàng</vt:lpstr>
      <vt:lpstr>Microsoft YaHei</vt:lpstr>
      <vt:lpstr>Public Sans</vt:lpstr>
      <vt:lpstr>Satisfy</vt:lpstr>
      <vt:lpstr>SVN-Gretoon</vt:lpstr>
      <vt:lpstr>Times New Roman</vt:lpstr>
      <vt:lpstr>Verdana</vt:lpstr>
      <vt:lpstr>Wingdings</vt:lpstr>
      <vt:lpstr>方正静蕾简体</vt:lpstr>
      <vt:lpstr>Office Theme</vt:lpstr>
      <vt:lpstr>千图网拥有20W+精美PPT模板 更多PPT模板下载至：www.58pic.com/office/ppt​​</vt:lpstr>
      <vt:lpstr>Castaway in a Desert Island by Slidesgo</vt:lpstr>
      <vt:lpstr>https://www.freeppt7.com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cp:lastModifiedBy>
  <cp:revision>32</cp:revision>
  <dcterms:created xsi:type="dcterms:W3CDTF">2021-07-20T01:55:21Z</dcterms:created>
  <dcterms:modified xsi:type="dcterms:W3CDTF">2022-05-04T08:35:04Z</dcterms:modified>
</cp:coreProperties>
</file>