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4" r:id="rId7"/>
  </p:sldMasterIdLst>
  <p:notesMasterIdLst>
    <p:notesMasterId r:id="rId20"/>
  </p:notesMasterIdLst>
  <p:sldIdLst>
    <p:sldId id="515" r:id="rId8"/>
    <p:sldId id="361" r:id="rId9"/>
    <p:sldId id="307" r:id="rId10"/>
    <p:sldId id="309" r:id="rId11"/>
    <p:sldId id="314" r:id="rId12"/>
    <p:sldId id="362" r:id="rId13"/>
    <p:sldId id="3406" r:id="rId14"/>
    <p:sldId id="3404" r:id="rId15"/>
    <p:sldId id="3403" r:id="rId16"/>
    <p:sldId id="265" r:id="rId17"/>
    <p:sldId id="3397" r:id="rId18"/>
    <p:sldId id="514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" y="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13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738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328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0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68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20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01468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55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55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5961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5993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6709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0764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360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6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20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332703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1778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0785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02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324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73703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31998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780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76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372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41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7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927" r:id="rId8"/>
    <p:sldLayoutId id="2147483653" r:id="rId9"/>
    <p:sldLayoutId id="2147483654" r:id="rId10"/>
    <p:sldLayoutId id="2147483656" r:id="rId11"/>
    <p:sldLayoutId id="2147483657" r:id="rId12"/>
    <p:sldLayoutId id="2147483661" r:id="rId13"/>
    <p:sldLayoutId id="2147483667" r:id="rId14"/>
    <p:sldLayoutId id="2147483668" r:id="rId15"/>
    <p:sldLayoutId id="2147483669" r:id="rId16"/>
    <p:sldLayoutId id="2147483660" r:id="rId17"/>
    <p:sldLayoutId id="2147483658" r:id="rId18"/>
    <p:sldLayoutId id="2147483663" r:id="rId19"/>
    <p:sldLayoutId id="2147483662" r:id="rId20"/>
    <p:sldLayoutId id="2147483655" r:id="rId21"/>
    <p:sldLayoutId id="2147483926" r:id="rId22"/>
    <p:sldLayoutId id="2147483932" r:id="rId23"/>
    <p:sldLayoutId id="214748393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228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2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17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30" r:id="rId3"/>
    <p:sldLayoutId id="2147483929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4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44.pn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44.pn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file:///D:\Desktop%2008-10-2021\ppt%2031\Th&#7913;%203%20-%20Tu&#7847;n%2031\ch&#7919;%20hoa%20Q.mp4" TargetMode="External"/><Relationship Id="rId1" Type="http://schemas.openxmlformats.org/officeDocument/2006/relationships/tags" Target="../tags/tag7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0.xml"/><Relationship Id="rId1" Type="http://schemas.openxmlformats.org/officeDocument/2006/relationships/video" Target="file:///D:\7511139756161436000%20(2)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C00000"/>
                </a:solidFill>
              </a:rPr>
              <a:t>Tập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viết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chữ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hoa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Z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hoa</a:t>
            </a:r>
            <a:r>
              <a:rPr lang="en-US" sz="6600" dirty="0" smtClean="0">
                <a:solidFill>
                  <a:srgbClr val="C00000"/>
                </a:solidFill>
              </a:rPr>
              <a:t> (</a:t>
            </a:r>
            <a:r>
              <a:rPr lang="en-US" sz="6600" dirty="0" err="1" smtClean="0">
                <a:solidFill>
                  <a:srgbClr val="C00000"/>
                </a:solidFill>
              </a:rPr>
              <a:t>kiểu</a:t>
            </a:r>
            <a:r>
              <a:rPr lang="en-US" sz="6600" dirty="0" smtClean="0">
                <a:solidFill>
                  <a:srgbClr val="C00000"/>
                </a:solidFill>
              </a:rPr>
              <a:t> 2)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GIA THỤY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690BF-3D90-438A-8D55-C8946495AA2F}"/>
              </a:ext>
            </a:extLst>
          </p:cNvPr>
          <p:cNvSpPr txBox="1"/>
          <p:nvPr/>
        </p:nvSpPr>
        <p:spPr>
          <a:xfrm>
            <a:off x="4413040" y="1369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 ỨNG DỤNG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HP001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72683-E51A-47C9-B56A-3997BFEC8EF4}"/>
              </a:ext>
            </a:extLst>
          </p:cNvPr>
          <p:cNvSpPr txBox="1"/>
          <p:nvPr/>
        </p:nvSpPr>
        <p:spPr>
          <a:xfrm>
            <a:off x="1089213" y="2729753"/>
            <a:ext cx="103407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2.5 li 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1D0F64-B630-4936-9A0B-EAAEAA03910A}"/>
              </a:ext>
            </a:extLst>
          </p:cNvPr>
          <p:cNvGrpSpPr/>
          <p:nvPr/>
        </p:nvGrpSpPr>
        <p:grpSpPr>
          <a:xfrm>
            <a:off x="518617" y="1084218"/>
            <a:ext cx="11887198" cy="1879416"/>
            <a:chOff x="403937" y="2043957"/>
            <a:chExt cx="6648038" cy="11810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23952-62A6-45B8-8951-BCE491178FA7}"/>
                </a:ext>
              </a:extLst>
            </p:cNvPr>
            <p:cNvSpPr txBox="1"/>
            <p:nvPr/>
          </p:nvSpPr>
          <p:spPr>
            <a:xfrm>
              <a:off x="403937" y="2354668"/>
              <a:ext cx="6648038" cy="870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4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ỏa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 là wgưƟ a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D8492F-F47A-4261-B084-D5E555A6CB7E}"/>
              </a:ext>
            </a:extLst>
          </p:cNvPr>
          <p:cNvSpPr txBox="1"/>
          <p:nvPr/>
        </p:nvSpPr>
        <p:spPr>
          <a:xfrm>
            <a:off x="1514315" y="4189244"/>
            <a:ext cx="10532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341B73-696F-42BB-95D6-E545C6B6EE1C}"/>
              </a:ext>
            </a:extLst>
          </p:cNvPr>
          <p:cNvSpPr txBox="1"/>
          <p:nvPr/>
        </p:nvSpPr>
        <p:spPr>
          <a:xfrm>
            <a:off x="1703521" y="3127099"/>
            <a:ext cx="3799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0D1869-7DE4-48DB-ACFD-94B3B8D89C2F}"/>
              </a:ext>
            </a:extLst>
          </p:cNvPr>
          <p:cNvSpPr txBox="1"/>
          <p:nvPr/>
        </p:nvSpPr>
        <p:spPr>
          <a:xfrm>
            <a:off x="1609016" y="5081476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 uiExpand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4440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46743-184E-49A7-BBE6-C38FDF6CAC1B}"/>
              </a:ext>
            </a:extLst>
          </p:cNvPr>
          <p:cNvSpPr txBox="1"/>
          <p:nvPr/>
        </p:nvSpPr>
        <p:spPr>
          <a:xfrm>
            <a:off x="949347" y="258939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5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486D6-2119-42BF-89EA-8B63C247C028}"/>
              </a:ext>
            </a:extLst>
          </p:cNvPr>
          <p:cNvSpPr txBox="1"/>
          <p:nvPr/>
        </p:nvSpPr>
        <p:spPr>
          <a:xfrm>
            <a:off x="422794" y="3679399"/>
            <a:ext cx="71544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400" b="1" i="1" dirty="0">
                <a:solidFill>
                  <a:srgbClr val="0070C0"/>
                </a:solidFill>
                <a:latin typeface="+mj-lt"/>
              </a:rPr>
              <a:t>Tập viết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Tm="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600340" y="322734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CHỮ HOA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379430" y="1470125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628305" y="1350004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8" y="322734"/>
            <a:ext cx="2456247" cy="1827815"/>
          </a:xfrm>
          <a:prstGeom prst="flowChartConnector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087588" y="55173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795613" y="559653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08874" y="921114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 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7702E1-0A6E-43BB-B0DB-B5E337EA5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4F5AAA-7AB3-4765-9905-31D143475ECD}"/>
              </a:ext>
            </a:extLst>
          </p:cNvPr>
          <p:cNvSpPr txBox="1"/>
          <p:nvPr/>
        </p:nvSpPr>
        <p:spPr>
          <a:xfrm>
            <a:off x="4568456" y="34140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6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vừa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rộng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664F3-7868-47FD-A6E5-8353E86304D2}"/>
              </a:ext>
            </a:extLst>
          </p:cNvPr>
          <p:cNvSpPr txBox="1"/>
          <p:nvPr/>
        </p:nvSpPr>
        <p:spPr>
          <a:xfrm>
            <a:off x="4479776" y="14197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7702E1-0A6E-43BB-B0DB-B5E337EA5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7220304" y="1889127"/>
            <a:ext cx="3424024" cy="3511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942897-8430-4A96-8369-E630D48345C3}"/>
              </a:ext>
            </a:extLst>
          </p:cNvPr>
          <p:cNvSpPr txBox="1"/>
          <p:nvPr/>
        </p:nvSpPr>
        <p:spPr>
          <a:xfrm>
            <a:off x="4466956" y="1523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40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641634" y="2469854"/>
            <a:ext cx="4297045" cy="13849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Kết hợp của 3 nét cơ bản: cong trên, cong phải và lượn ngang.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12" grpId="0"/>
      <p:bldP spid="12" grpId="1"/>
      <p:bldP spid="13" grpId="0" animBg="1"/>
      <p:bldP spid="13" grpId="1" animBg="1"/>
      <p:bldP spid="19" grpId="0" build="allAtOnce"/>
      <p:bldP spid="19" grpId="1" build="allAtOnce"/>
      <p:bldP spid="21" grpId="0"/>
      <p:bldP spid="21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2526285" y="443905"/>
            <a:ext cx="715443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chữ hoa Q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016899" y="1467262"/>
            <a:ext cx="9975273" cy="4797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1623575" y="6064880"/>
            <a:ext cx="9302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14693" y="2418590"/>
            <a:ext cx="1855" cy="295360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093077" y="5402671"/>
            <a:ext cx="2912677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1485" y="3823347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7901" y="5378369"/>
            <a:ext cx="1680421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177150" y="2760892"/>
            <a:ext cx="0" cy="267495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08313" y="5456640"/>
            <a:ext cx="307975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83383" y="3650861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25979" y="5408778"/>
            <a:ext cx="1680421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3647" b="-923"/>
          <a:stretch/>
        </p:blipFill>
        <p:spPr>
          <a:xfrm>
            <a:off x="2138686" y="1860643"/>
            <a:ext cx="3424023" cy="35115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8256048" y="2296644"/>
            <a:ext cx="3132015" cy="3053405"/>
          </a:xfrm>
          <a:prstGeom prst="rect">
            <a:avLst/>
          </a:prstGeom>
        </p:spPr>
      </p:pic>
      <p:sp>
        <p:nvSpPr>
          <p:cNvPr id="30" name="Line 26"/>
          <p:cNvSpPr>
            <a:spLocks noChangeShapeType="1"/>
          </p:cNvSpPr>
          <p:nvPr/>
        </p:nvSpPr>
        <p:spPr bwMode="auto">
          <a:xfrm>
            <a:off x="8399753" y="2760892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1376" y="322702"/>
            <a:ext cx="4262706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 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cỡ </a:t>
            </a:r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7511139756161436000 (2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06667" y="520427"/>
            <a:ext cx="10426889" cy="595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4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773046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290</Words>
  <Application>Microsoft Office PowerPoint</Application>
  <PresentationFormat>Widescreen</PresentationFormat>
  <Paragraphs>47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微软雅黑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黑体</vt:lpstr>
      <vt:lpstr>Times New Roman</vt:lpstr>
      <vt:lpstr>UTM Avo</vt:lpstr>
      <vt:lpstr>UTM Cookies</vt:lpstr>
      <vt:lpstr>Wingdings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72</cp:revision>
  <dcterms:created xsi:type="dcterms:W3CDTF">2021-07-20T01:55:21Z</dcterms:created>
  <dcterms:modified xsi:type="dcterms:W3CDTF">2022-04-27T00:38:07Z</dcterms:modified>
</cp:coreProperties>
</file>