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1"/>
  </p:notesMasterIdLst>
  <p:sldIdLst>
    <p:sldId id="290" r:id="rId2"/>
    <p:sldId id="291" r:id="rId3"/>
    <p:sldId id="285" r:id="rId4"/>
    <p:sldId id="286" r:id="rId5"/>
    <p:sldId id="268" r:id="rId6"/>
    <p:sldId id="257" r:id="rId7"/>
    <p:sldId id="288" r:id="rId8"/>
    <p:sldId id="289" r:id="rId9"/>
    <p:sldId id="258" r:id="rId10"/>
    <p:sldId id="269" r:id="rId11"/>
    <p:sldId id="262" r:id="rId12"/>
    <p:sldId id="287" r:id="rId13"/>
    <p:sldId id="271" r:id="rId14"/>
    <p:sldId id="284" r:id="rId15"/>
    <p:sldId id="263" r:id="rId16"/>
    <p:sldId id="264" r:id="rId17"/>
    <p:sldId id="273" r:id="rId18"/>
    <p:sldId id="274" r:id="rId19"/>
    <p:sldId id="265" r:id="rId20"/>
    <p:sldId id="275" r:id="rId21"/>
    <p:sldId id="276" r:id="rId22"/>
    <p:sldId id="266" r:id="rId23"/>
    <p:sldId id="282" r:id="rId24"/>
    <p:sldId id="283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24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50D43-C549-409F-810D-A1097AF75FB8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7050B-8F7D-413F-8C3B-F72C958A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baseline="0" dirty="0" smtClean="0"/>
              <a:t> 2</a:t>
            </a:r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3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Lần</a:t>
            </a:r>
            <a:r>
              <a:rPr lang="en-US" baseline="0" dirty="0" smtClean="0"/>
              <a:t> 2</a:t>
            </a:r>
          </a:p>
          <a:p>
            <a:endParaRPr lang="vi-VN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6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050B-8F7D-413F-8C3B-F72C958A6B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6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3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0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1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7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9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4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7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9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36478"/>
            <a:ext cx="11900848" cy="6721522"/>
          </a:xfrm>
        </p:spPr>
      </p:pic>
      <p:sp>
        <p:nvSpPr>
          <p:cNvPr id="5" name="Rectangle 4"/>
          <p:cNvSpPr/>
          <p:nvPr/>
        </p:nvSpPr>
        <p:spPr>
          <a:xfrm>
            <a:off x="4033675" y="346963"/>
            <a:ext cx="41246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Tập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đọc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102" y="2967335"/>
            <a:ext cx="119498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Có</a:t>
            </a:r>
            <a:r>
              <a:rPr lang="en-US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công</a:t>
            </a:r>
            <a:r>
              <a:rPr lang="en-US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mài</a:t>
            </a:r>
            <a:r>
              <a:rPr lang="en-US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sắt</a:t>
            </a:r>
            <a:r>
              <a:rPr lang="en-US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6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có</a:t>
            </a:r>
            <a:r>
              <a:rPr lang="en-US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ngày</a:t>
            </a:r>
            <a:r>
              <a:rPr lang="en-US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nên</a:t>
            </a:r>
            <a:r>
              <a:rPr lang="en-US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6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kim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12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03" y="372732"/>
            <a:ext cx="8596668" cy="163348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1" y="1910545"/>
            <a:ext cx="5666667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89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7287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Chia </a:t>
            </a:r>
            <a:r>
              <a:rPr lang="en-US" sz="6000" dirty="0" err="1" smtClean="0">
                <a:solidFill>
                  <a:srgbClr val="FF0000"/>
                </a:solidFill>
              </a:rPr>
              <a:t>đoạn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892" y="1493671"/>
            <a:ext cx="8596668" cy="853744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36892" y="2519527"/>
            <a:ext cx="8596668" cy="85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36892" y="3668971"/>
            <a:ext cx="8596668" cy="85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36892" y="4805523"/>
            <a:ext cx="8596668" cy="85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03" y="372732"/>
            <a:ext cx="8596668" cy="163348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01" y="1910545"/>
            <a:ext cx="5666667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03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3283" y="465521"/>
            <a:ext cx="3401673" cy="13208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2433" y="2034245"/>
            <a:ext cx="9505966" cy="2163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cxnSp>
        <p:nvCxnSpPr>
          <p:cNvPr id="13" name="Đường kết nối Thẳng 12"/>
          <p:cNvCxnSpPr/>
          <p:nvPr/>
        </p:nvCxnSpPr>
        <p:spPr>
          <a:xfrm flipH="1">
            <a:off x="5263851" y="2103520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 flipH="1">
            <a:off x="9184688" y="2103519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Đường kết nối Thẳng 14"/>
          <p:cNvCxnSpPr/>
          <p:nvPr/>
        </p:nvCxnSpPr>
        <p:spPr>
          <a:xfrm flipH="1">
            <a:off x="4210906" y="2627626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 flipH="1">
            <a:off x="6254885" y="2627626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Đường kết nối Thẳng 16"/>
          <p:cNvCxnSpPr/>
          <p:nvPr/>
        </p:nvCxnSpPr>
        <p:spPr>
          <a:xfrm flipH="1">
            <a:off x="6108978" y="2627626"/>
            <a:ext cx="125563" cy="5011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84768" y="3283520"/>
            <a:ext cx="4969124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37376" y="3283513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pic>
        <p:nvPicPr>
          <p:cNvPr id="2050" name="Picture 2" descr="https://icdn.dantri.com.vn/2018/5/9/ngap-15258757732867343825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817" y="-35831"/>
            <a:ext cx="5675191" cy="31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8" grpId="0"/>
      <p:bldP spid="18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4094" y="2735319"/>
            <a:ext cx="93038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LUYỆN ĐỌC  NHÓM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013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400484" y="1821218"/>
            <a:ext cx="7587096" cy="18090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2657" y="4353430"/>
            <a:ext cx="10020651" cy="18672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ngáp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dở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nguệch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ngoạc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altLang="en-US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515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536961" y="2039582"/>
            <a:ext cx="7587096" cy="18090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152" y="4582616"/>
            <a:ext cx="98314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0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536961" y="2039582"/>
            <a:ext cx="7587096" cy="18090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152" y="4582616"/>
            <a:ext cx="98314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13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428596" y="1707073"/>
            <a:ext cx="9643657" cy="22276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ptagon 3"/>
          <p:cNvSpPr/>
          <p:nvPr/>
        </p:nvSpPr>
        <p:spPr>
          <a:xfrm>
            <a:off x="568152" y="2172684"/>
            <a:ext cx="9643657" cy="22276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3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854574" y="1520967"/>
            <a:ext cx="9326656" cy="2245815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9540" y="3971499"/>
            <a:ext cx="9831443" cy="19182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thỏi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29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38129" y="864973"/>
            <a:ext cx="21638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9308" y="172995"/>
            <a:ext cx="8501449" cy="691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38866" y="1478469"/>
            <a:ext cx="7327557" cy="700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69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2547" y="1459290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8"/>
          <p:cNvCxnSpPr/>
          <p:nvPr/>
        </p:nvCxnSpPr>
        <p:spPr>
          <a:xfrm>
            <a:off x="3287225" y="2026554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4510923" y="1673834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306" y="3717580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8"/>
          <p:cNvCxnSpPr/>
          <p:nvPr/>
        </p:nvCxnSpPr>
        <p:spPr>
          <a:xfrm>
            <a:off x="3849603" y="4212638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5020010" y="3818147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35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854574" y="1419230"/>
            <a:ext cx="9326656" cy="255226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Chi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4573" y="4865118"/>
            <a:ext cx="9831443" cy="959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quay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9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52" y="20016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ptagon 3"/>
          <p:cNvSpPr/>
          <p:nvPr/>
        </p:nvSpPr>
        <p:spPr>
          <a:xfrm>
            <a:off x="1536961" y="2039582"/>
            <a:ext cx="7587096" cy="1809087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8152" y="4367284"/>
            <a:ext cx="983144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45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304800" y="2209800"/>
            <a:ext cx="1173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 </a:t>
            </a:r>
            <a:r>
              <a:rPr lang="en-US" altLang="en-US" sz="4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chuyện khuyên chúng ta phải kiên trì, nhẫn nại, cần cù, chăm chỉ, không ngại khó, không ngại khổ.</a:t>
            </a:r>
          </a:p>
        </p:txBody>
      </p:sp>
    </p:spTree>
    <p:extLst>
      <p:ext uri="{BB962C8B-B14F-4D97-AF65-F5344CB8AC3E}">
        <p14:creationId xmlns:p14="http://schemas.microsoft.com/office/powerpoint/2010/main" val="414007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4610100" y="176213"/>
            <a:ext cx="242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2247900" y="8001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công mài sắt, có ngày nên kim</a:t>
            </a: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2171700" y="1341438"/>
            <a:ext cx="2971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Luyện đọc</a:t>
            </a: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946150" y="1677988"/>
            <a:ext cx="328295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ngữ: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nắn nót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quyển sách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nguệch ngoạc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en-US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TextBox 38"/>
          <p:cNvSpPr txBox="1">
            <a:spLocks noChangeArrowheads="1"/>
          </p:cNvSpPr>
          <p:nvPr/>
        </p:nvSpPr>
        <p:spPr bwMode="auto">
          <a:xfrm>
            <a:off x="7124700" y="1363663"/>
            <a:ext cx="462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Tìm hiểu bài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4106069" y="4223544"/>
            <a:ext cx="42672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838200" y="4560888"/>
            <a:ext cx="52578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Câu:  </a:t>
            </a: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 khi cầm quyển sách, cậu chỉ đọc vài dòng đã ngáp ngắn ngáp dài, rồi bỏ dở.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endParaRPr lang="en-US" alt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791200" y="4875213"/>
            <a:ext cx="457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006725" y="6165850"/>
            <a:ext cx="457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4354513" y="5527675"/>
            <a:ext cx="457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1276" name="Group 23"/>
          <p:cNvGrpSpPr>
            <a:grpSpLocks/>
          </p:cNvGrpSpPr>
          <p:nvPr/>
        </p:nvGrpSpPr>
        <p:grpSpPr bwMode="auto">
          <a:xfrm>
            <a:off x="4648200" y="5970588"/>
            <a:ext cx="228600" cy="457200"/>
            <a:chOff x="6172200" y="3733800"/>
            <a:chExt cx="228600" cy="457200"/>
          </a:xfrm>
        </p:grpSpPr>
        <p:cxnSp>
          <p:nvCxnSpPr>
            <p:cNvPr id="30" name="Straight Connector 29"/>
            <p:cNvCxnSpPr/>
            <p:nvPr/>
          </p:nvCxnSpPr>
          <p:spPr>
            <a:xfrm rot="5400000">
              <a:off x="6019800" y="3886200"/>
              <a:ext cx="4572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096000" y="3886200"/>
              <a:ext cx="4572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277" name="TextBox 24"/>
          <p:cNvSpPr txBox="1">
            <a:spLocks noChangeArrowheads="1"/>
          </p:cNvSpPr>
          <p:nvPr/>
        </p:nvSpPr>
        <p:spPr bwMode="auto">
          <a:xfrm>
            <a:off x="6538913" y="1941513"/>
            <a:ext cx="45862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ngáp ngắn ngáp dài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mải miết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tồn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 tài.</a:t>
            </a: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6500813" y="4248150"/>
            <a:ext cx="54483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dung: </a:t>
            </a:r>
            <a:r>
              <a:rPr lang="en-US" alt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chuyện khuyên chúng ta phải kiên trì, nhẫn nại, cần cù, chăm chỉ, không ngại khó, không ngại khổ.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2991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0C60-579C-4D69-BAC5-41CC996AC564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36867" name="Picture 2" descr="2009_october_calendar_0910j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6684434" y="188913"/>
            <a:ext cx="5304367" cy="1465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sz="1800" b="0">
              <a:latin typeface="Arial" charset="0"/>
            </a:endParaRPr>
          </a:p>
          <a:p>
            <a:pPr eaLnBrk="1" hangingPunct="1"/>
            <a:endParaRPr lang="en-US" sz="1800" b="0">
              <a:latin typeface="Arial" charset="0"/>
            </a:endParaRPr>
          </a:p>
          <a:p>
            <a:pPr eaLnBrk="1" hangingPunct="1"/>
            <a:endParaRPr lang="en-US" sz="1800" b="0">
              <a:latin typeface="Arial" charset="0"/>
            </a:endParaRPr>
          </a:p>
          <a:p>
            <a:pPr eaLnBrk="1" hangingPunct="1"/>
            <a:endParaRPr lang="en-US" sz="1800" b="0">
              <a:latin typeface="Arial" charset="0"/>
            </a:endParaRPr>
          </a:p>
          <a:p>
            <a:pPr eaLnBrk="1" hangingPunct="1"/>
            <a:endParaRPr lang="en-US" sz="1800" b="0">
              <a:latin typeface="Arial" charset="0"/>
            </a:endParaRP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2082799" y="416005"/>
            <a:ext cx="802640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r>
              <a:rPr lang="en-US" sz="6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lại</a:t>
            </a:r>
            <a:endParaRPr lang="en-US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235527" y="2247276"/>
            <a:ext cx="1175327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: </a:t>
            </a:r>
            <a:endParaRPr lang="en-US" dirty="0" smtClean="0"/>
          </a:p>
          <a:p>
            <a:pPr eaLnBrk="1" hangingPunct="1"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/>
              <a:t>N</a:t>
            </a:r>
            <a:r>
              <a:rPr lang="en-US" dirty="0" err="1" smtClean="0"/>
              <a:t>gười</a:t>
            </a:r>
            <a:r>
              <a:rPr lang="en-US" dirty="0" smtClean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, </a:t>
            </a:r>
            <a:r>
              <a:rPr lang="en-US" dirty="0" err="1"/>
              <a:t>cậu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, 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51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523891" y="1588321"/>
            <a:ext cx="2646326" cy="10216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1620873" y="3578256"/>
            <a:ext cx="2646326" cy="7644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653952" y="5153637"/>
            <a:ext cx="2580167" cy="745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Oval 8"/>
          <p:cNvSpPr>
            <a:spLocks noChangeArrowheads="1"/>
          </p:cNvSpPr>
          <p:nvPr/>
        </p:nvSpPr>
        <p:spPr bwMode="auto">
          <a:xfrm>
            <a:off x="6879478" y="1610791"/>
            <a:ext cx="2712484" cy="97674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Ôn tồn, </a:t>
            </a:r>
          </a:p>
          <a:p>
            <a:pPr algn="ctr">
              <a:defRPr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Hiền hậu</a:t>
            </a:r>
          </a:p>
        </p:txBody>
      </p:sp>
      <p:sp>
        <p:nvSpPr>
          <p:cNvPr id="26632" name="Oval 9"/>
          <p:cNvSpPr>
            <a:spLocks noChangeArrowheads="1"/>
          </p:cNvSpPr>
          <p:nvPr/>
        </p:nvSpPr>
        <p:spPr bwMode="auto">
          <a:xfrm>
            <a:off x="7079672" y="3280986"/>
            <a:ext cx="2778642" cy="1061679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7068934" y="5015690"/>
            <a:ext cx="2844800" cy="97674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>
            <a:stCxn id="26628" idx="3"/>
            <a:endCxn id="26632" idx="2"/>
          </p:cNvCxnSpPr>
          <p:nvPr/>
        </p:nvCxnSpPr>
        <p:spPr>
          <a:xfrm>
            <a:off x="4170217" y="2099165"/>
            <a:ext cx="2909455" cy="17126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26631" idx="2"/>
          </p:cNvCxnSpPr>
          <p:nvPr/>
        </p:nvCxnSpPr>
        <p:spPr>
          <a:xfrm flipV="1">
            <a:off x="4267199" y="2099164"/>
            <a:ext cx="2612279" cy="34270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26633" idx="2"/>
          </p:cNvCxnSpPr>
          <p:nvPr/>
        </p:nvCxnSpPr>
        <p:spPr>
          <a:xfrm>
            <a:off x="4267199" y="3960460"/>
            <a:ext cx="2801735" cy="15436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654865" y="222042"/>
            <a:ext cx="8026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lại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92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0" y="533400"/>
            <a:ext cx="7518400" cy="7699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09600" y="1879892"/>
            <a:ext cx="995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09600" y="2653145"/>
            <a:ext cx="995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9600" y="4240934"/>
            <a:ext cx="995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hay;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alt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3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315" grpId="0"/>
      <p:bldP spid="13316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890" y="2438400"/>
            <a:ext cx="1026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54865" y="222042"/>
            <a:ext cx="80264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Dặn</a:t>
            </a:r>
            <a:r>
              <a:rPr lang="en-US" sz="5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dò</a:t>
            </a:r>
            <a:endParaRPr lang="en-US" sz="5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48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3352800" y="1295400"/>
            <a:ext cx="589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03200" y="1066800"/>
            <a:ext cx="115824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4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web header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3657600"/>
            <a:ext cx="1219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9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648200" y="0"/>
            <a:ext cx="6019800" cy="6858000"/>
          </a:xfrm>
          <a:prstGeom prst="roundRect">
            <a:avLst>
              <a:gd name="adj" fmla="val 16667"/>
            </a:avLst>
          </a:prstGeom>
          <a:solidFill>
            <a:srgbClr val="FFFFB9"/>
          </a:solidFill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marL="1028700" indent="-1028700" defTabSz="912813">
              <a:defRPr/>
            </a:pPr>
            <a:r>
              <a:rPr lang="en-US" b="1" dirty="0">
                <a:latin typeface=".VnAvant" pitchFamily="34" charset="0"/>
                <a:cs typeface="Arial" charset="0"/>
              </a:rPr>
              <a:t>        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8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chủ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đề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:</a:t>
            </a:r>
          </a:p>
          <a:p>
            <a:pPr marL="1028700" indent="-1028700" defTabSz="912813">
              <a:buFontTx/>
              <a:buAutoNum type="arabicPeriod"/>
              <a:defRPr/>
            </a:pP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Em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là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học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sinh</a:t>
            </a:r>
            <a:endParaRPr lang="en-US" sz="4800" b="1" dirty="0">
              <a:solidFill>
                <a:srgbClr val="009900"/>
              </a:solidFill>
              <a:latin typeface="+mj-lt"/>
              <a:cs typeface="Arial" charset="0"/>
            </a:endParaRPr>
          </a:p>
          <a:p>
            <a:pPr marL="1028700" indent="-1028700" defTabSz="912813">
              <a:buFontTx/>
              <a:buAutoNum type="arabicPeriod"/>
              <a:defRPr/>
            </a:pP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Bạn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bè</a:t>
            </a:r>
            <a:endParaRPr lang="en-US" sz="4800" b="1" dirty="0">
              <a:solidFill>
                <a:srgbClr val="009900"/>
              </a:solidFill>
              <a:latin typeface="+mj-lt"/>
              <a:cs typeface="Arial" charset="0"/>
            </a:endParaRPr>
          </a:p>
          <a:p>
            <a:pPr marL="1028700" indent="-1028700" defTabSz="912813">
              <a:buFontTx/>
              <a:buAutoNum type="arabicPeriod"/>
              <a:defRPr/>
            </a:pP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Trường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học</a:t>
            </a:r>
            <a:endParaRPr lang="en-US" sz="4800" b="1" dirty="0">
              <a:solidFill>
                <a:srgbClr val="009900"/>
              </a:solidFill>
              <a:latin typeface="+mj-lt"/>
              <a:cs typeface="Arial" charset="0"/>
            </a:endParaRPr>
          </a:p>
          <a:p>
            <a:pPr marL="1028700" indent="-1028700" defTabSz="912813">
              <a:buFontTx/>
              <a:buAutoNum type="arabicPeriod"/>
              <a:defRPr/>
            </a:pP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Thầy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cô</a:t>
            </a:r>
            <a:endParaRPr lang="en-US" sz="4800" b="1" dirty="0">
              <a:solidFill>
                <a:srgbClr val="009900"/>
              </a:solidFill>
              <a:latin typeface="+mj-lt"/>
              <a:cs typeface="Arial" charset="0"/>
            </a:endParaRPr>
          </a:p>
          <a:p>
            <a:pPr marL="1028700" indent="-1028700" defTabSz="912813">
              <a:buFontTx/>
              <a:buAutoNum type="arabicPeriod"/>
              <a:defRPr/>
            </a:pP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Ông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bà</a:t>
            </a:r>
            <a:endParaRPr lang="en-US" sz="4800" b="1" dirty="0">
              <a:solidFill>
                <a:srgbClr val="009900"/>
              </a:solidFill>
              <a:latin typeface="+mj-lt"/>
              <a:cs typeface="Arial" charset="0"/>
            </a:endParaRPr>
          </a:p>
          <a:p>
            <a:pPr marL="1028700" indent="-1028700" defTabSz="912813">
              <a:buFontTx/>
              <a:buAutoNum type="arabicPeriod"/>
              <a:defRPr/>
            </a:pP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Cha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mẹ</a:t>
            </a:r>
            <a:endParaRPr lang="en-US" sz="4800" b="1" dirty="0">
              <a:solidFill>
                <a:srgbClr val="009900"/>
              </a:solidFill>
              <a:latin typeface="+mj-lt"/>
              <a:cs typeface="Arial" charset="0"/>
            </a:endParaRPr>
          </a:p>
          <a:p>
            <a:pPr marL="1028700" indent="-1028700" defTabSz="912813">
              <a:buFontTx/>
              <a:buAutoNum type="arabicPeriod"/>
              <a:defRPr/>
            </a:pP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Anh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em</a:t>
            </a:r>
            <a:endParaRPr lang="en-US" sz="4800" b="1" dirty="0">
              <a:solidFill>
                <a:srgbClr val="009900"/>
              </a:solidFill>
              <a:latin typeface="+mj-lt"/>
              <a:cs typeface="Arial" charset="0"/>
            </a:endParaRPr>
          </a:p>
          <a:p>
            <a:pPr marL="1028700" indent="-1028700" defTabSz="912813">
              <a:buFontTx/>
              <a:buAutoNum type="arabicPeriod"/>
              <a:defRPr/>
            </a:pP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Bạn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trong</a:t>
            </a:r>
            <a:r>
              <a:rPr lang="en-US" sz="4800" b="1" dirty="0">
                <a:solidFill>
                  <a:srgbClr val="009900"/>
                </a:solidFill>
                <a:latin typeface="+mj-lt"/>
                <a:cs typeface="Arial" charset="0"/>
              </a:rPr>
              <a:t> </a:t>
            </a:r>
            <a:r>
              <a:rPr lang="en-US" sz="4800" b="1" dirty="0" err="1">
                <a:solidFill>
                  <a:srgbClr val="009900"/>
                </a:solidFill>
                <a:latin typeface="+mj-lt"/>
                <a:cs typeface="Arial" charset="0"/>
              </a:rPr>
              <a:t>nhà</a:t>
            </a:r>
            <a:endParaRPr lang="en-US" sz="4800" b="1" dirty="0">
              <a:solidFill>
                <a:srgbClr val="009900"/>
              </a:solidFill>
              <a:latin typeface="+mj-lt"/>
              <a:cs typeface="Arial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228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1524000" y="0"/>
            <a:ext cx="3048000" cy="3886200"/>
          </a:xfrm>
          <a:prstGeom prst="cloudCallout">
            <a:avLst>
              <a:gd name="adj1" fmla="val -7551"/>
              <a:gd name="adj2" fmla="val 8194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Tiếng Việt lớp 2, tập 1 có:</a:t>
            </a:r>
          </a:p>
        </p:txBody>
      </p:sp>
    </p:spTree>
    <p:extLst>
      <p:ext uri="{BB962C8B-B14F-4D97-AF65-F5344CB8AC3E}">
        <p14:creationId xmlns:p14="http://schemas.microsoft.com/office/powerpoint/2010/main" val="28687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/>
          <a:stretch>
            <a:fillRect/>
          </a:stretch>
        </p:blipFill>
        <p:spPr bwMode="auto">
          <a:xfrm>
            <a:off x="5181600" y="0"/>
            <a:ext cx="548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t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t="20149" r="5556" b="51332"/>
          <a:stretch>
            <a:fillRect/>
          </a:stretch>
        </p:blipFill>
        <p:spPr bwMode="auto">
          <a:xfrm>
            <a:off x="1524000" y="4572000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1524000" y="304800"/>
            <a:ext cx="4038600" cy="3581400"/>
          </a:xfrm>
          <a:prstGeom prst="cloudCallout">
            <a:avLst>
              <a:gd name="adj1" fmla="val 11778"/>
              <a:gd name="adj2" fmla="val 9605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học sinh</a:t>
            </a:r>
          </a:p>
        </p:txBody>
      </p:sp>
    </p:spTree>
    <p:extLst>
      <p:ext uri="{BB962C8B-B14F-4D97-AF65-F5344CB8AC3E}">
        <p14:creationId xmlns:p14="http://schemas.microsoft.com/office/powerpoint/2010/main" val="51683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09" y="1222212"/>
            <a:ext cx="10938691" cy="4949988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66437" y="347051"/>
            <a:ext cx="965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mài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59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403" y="372732"/>
            <a:ext cx="8596668" cy="1633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11" y="1958106"/>
            <a:ext cx="6697333" cy="40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4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80210"/>
            <a:ext cx="109728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955339"/>
            <a:ext cx="11764370" cy="604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xưa</a:t>
            </a:r>
            <a:r>
              <a:rPr lang="en-US" dirty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chán</a:t>
            </a:r>
            <a:r>
              <a:rPr lang="en-US" dirty="0" smtClean="0"/>
              <a:t>.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quyển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, </a:t>
            </a:r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vài</a:t>
            </a:r>
            <a:r>
              <a:rPr lang="en-US" dirty="0" smtClean="0"/>
              <a:t> </a:t>
            </a:r>
            <a:r>
              <a:rPr lang="en-US" dirty="0" err="1" smtClean="0"/>
              <a:t>dòng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ngáp</a:t>
            </a:r>
            <a:r>
              <a:rPr lang="en-US" dirty="0" smtClean="0"/>
              <a:t> </a:t>
            </a:r>
            <a:r>
              <a:rPr lang="en-US" dirty="0" err="1" smtClean="0"/>
              <a:t>ngắn</a:t>
            </a:r>
            <a:r>
              <a:rPr lang="en-US" dirty="0" smtClean="0"/>
              <a:t> </a:t>
            </a:r>
            <a:r>
              <a:rPr lang="en-US" dirty="0" err="1" smtClean="0"/>
              <a:t>ngáp</a:t>
            </a:r>
            <a:r>
              <a:rPr lang="en-US" dirty="0" smtClean="0"/>
              <a:t> </a:t>
            </a:r>
            <a:r>
              <a:rPr lang="en-US" dirty="0" err="1" smtClean="0"/>
              <a:t>dài</a:t>
            </a:r>
            <a:r>
              <a:rPr lang="en-US" dirty="0" smtClean="0"/>
              <a:t>,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dở</a:t>
            </a:r>
            <a:r>
              <a:rPr lang="en-US" dirty="0" smtClean="0"/>
              <a:t>.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, </a:t>
            </a:r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nắn</a:t>
            </a:r>
            <a:r>
              <a:rPr lang="en-US" dirty="0" smtClean="0"/>
              <a:t> </a:t>
            </a:r>
            <a:r>
              <a:rPr lang="en-US" dirty="0" err="1" smtClean="0"/>
              <a:t>nót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,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viết</a:t>
            </a:r>
            <a:r>
              <a:rPr lang="en-US" dirty="0" smtClean="0"/>
              <a:t> </a:t>
            </a:r>
            <a:r>
              <a:rPr lang="en-US" dirty="0" err="1" smtClean="0"/>
              <a:t>nguệch</a:t>
            </a:r>
            <a:r>
              <a:rPr lang="en-US" dirty="0" smtClean="0"/>
              <a:t> </a:t>
            </a:r>
            <a:r>
              <a:rPr lang="en-US" dirty="0" err="1" smtClean="0"/>
              <a:t>ngoạc</a:t>
            </a:r>
            <a:r>
              <a:rPr lang="en-US" dirty="0" smtClean="0"/>
              <a:t>, </a:t>
            </a:r>
            <a:r>
              <a:rPr lang="en-US" dirty="0" err="1" smtClean="0"/>
              <a:t>trông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, </a:t>
            </a:r>
            <a:r>
              <a:rPr lang="en-US" dirty="0" err="1" smtClean="0"/>
              <a:t>trông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hôm</a:t>
            </a:r>
            <a:r>
              <a:rPr lang="en-US" dirty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, </a:t>
            </a:r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thỏi</a:t>
            </a:r>
            <a:r>
              <a:rPr lang="en-US" dirty="0" smtClean="0"/>
              <a:t> </a:t>
            </a:r>
            <a:r>
              <a:rPr lang="en-US" dirty="0" err="1" smtClean="0"/>
              <a:t>sắt</a:t>
            </a:r>
            <a:r>
              <a:rPr lang="en-US" dirty="0" smtClean="0"/>
              <a:t> </a:t>
            </a:r>
            <a:r>
              <a:rPr lang="en-US" dirty="0" err="1" smtClean="0"/>
              <a:t>mải</a:t>
            </a:r>
            <a:r>
              <a:rPr lang="en-US" dirty="0" smtClean="0"/>
              <a:t> </a:t>
            </a:r>
            <a:r>
              <a:rPr lang="en-US" dirty="0" err="1" smtClean="0"/>
              <a:t>miết</a:t>
            </a:r>
            <a:r>
              <a:rPr lang="en-US" dirty="0" smtClean="0"/>
              <a:t> </a:t>
            </a:r>
            <a:r>
              <a:rPr lang="en-US" dirty="0" err="1" smtClean="0"/>
              <a:t>mài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tảng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r>
              <a:rPr lang="en-US" dirty="0" smtClean="0"/>
              <a:t> </a:t>
            </a:r>
            <a:r>
              <a:rPr lang="en-US" dirty="0" err="1" smtClean="0"/>
              <a:t>ven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. </a:t>
            </a:r>
            <a:r>
              <a:rPr lang="en-US" dirty="0" err="1" smtClean="0"/>
              <a:t>Thấy</a:t>
            </a:r>
            <a:r>
              <a:rPr lang="en-US" dirty="0" smtClean="0"/>
              <a:t> </a:t>
            </a:r>
            <a:r>
              <a:rPr lang="en-US" dirty="0" err="1" smtClean="0"/>
              <a:t>lạ</a:t>
            </a:r>
            <a:r>
              <a:rPr lang="en-US" dirty="0" smtClean="0"/>
              <a:t>, </a:t>
            </a:r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bèn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,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mài</a:t>
            </a:r>
            <a:r>
              <a:rPr lang="en-US" dirty="0" smtClean="0"/>
              <a:t> </a:t>
            </a:r>
            <a:r>
              <a:rPr lang="en-US" dirty="0" err="1" smtClean="0"/>
              <a:t>thỏi</a:t>
            </a:r>
            <a:r>
              <a:rPr lang="en-US" dirty="0" smtClean="0"/>
              <a:t> </a:t>
            </a:r>
            <a:r>
              <a:rPr lang="en-US" dirty="0" err="1" smtClean="0"/>
              <a:t>sắt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khâu</a:t>
            </a:r>
            <a:r>
              <a:rPr lang="en-US" dirty="0" smtClean="0"/>
              <a:t> </a:t>
            </a:r>
            <a:r>
              <a:rPr lang="en-US" dirty="0" err="1" smtClean="0"/>
              <a:t>vá</a:t>
            </a:r>
            <a:r>
              <a:rPr lang="en-US" dirty="0" smtClean="0"/>
              <a:t> </a:t>
            </a:r>
            <a:r>
              <a:rPr lang="en-US" dirty="0" err="1" smtClean="0"/>
              <a:t>quần</a:t>
            </a:r>
            <a:r>
              <a:rPr lang="en-US" dirty="0" smtClean="0"/>
              <a:t> </a:t>
            </a:r>
            <a:r>
              <a:rPr lang="en-US" dirty="0" err="1" smtClean="0"/>
              <a:t>áo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ngạc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Thỏi</a:t>
            </a:r>
            <a:r>
              <a:rPr lang="en-US" dirty="0" smtClean="0"/>
              <a:t> </a:t>
            </a:r>
            <a:r>
              <a:rPr lang="en-US" dirty="0" err="1" smtClean="0"/>
              <a:t>sắt</a:t>
            </a:r>
            <a:r>
              <a:rPr lang="en-US" dirty="0" smtClean="0"/>
              <a:t> to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,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mài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286603"/>
            <a:ext cx="11737074" cy="5839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tồn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mài</a:t>
            </a:r>
            <a:r>
              <a:rPr lang="en-US" dirty="0" smtClean="0"/>
              <a:t> </a:t>
            </a:r>
            <a:r>
              <a:rPr lang="en-US" dirty="0" err="1" smtClean="0"/>
              <a:t>thỏi</a:t>
            </a:r>
            <a:r>
              <a:rPr lang="en-US" dirty="0" smtClean="0"/>
              <a:t> </a:t>
            </a:r>
            <a:r>
              <a:rPr lang="en-US" dirty="0" err="1" smtClean="0"/>
              <a:t>sắt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tí</a:t>
            </a:r>
            <a:r>
              <a:rPr lang="en-US" dirty="0" smtClean="0"/>
              <a:t>,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nó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kim</a:t>
            </a:r>
            <a:r>
              <a:rPr lang="en-US" dirty="0" smtClean="0"/>
              <a:t>.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,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ít</a:t>
            </a:r>
            <a:r>
              <a:rPr lang="en-US" dirty="0" smtClean="0"/>
              <a:t>,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Cậu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hiểu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, quay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0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283" y="465521"/>
            <a:ext cx="3401673" cy="1320800"/>
          </a:xfrm>
        </p:spPr>
        <p:txBody>
          <a:bodyPr>
            <a:normAutofit/>
          </a:bodyPr>
          <a:lstStyle/>
          <a:p>
            <a:r>
              <a:rPr lang="en-US" sz="6600" dirty="0" err="1" smtClean="0"/>
              <a:t>Từ</a:t>
            </a:r>
            <a:r>
              <a:rPr lang="en-US" sz="6600" dirty="0" smtClean="0"/>
              <a:t> </a:t>
            </a:r>
            <a:r>
              <a:rPr lang="en-US" sz="6600" dirty="0" err="1" smtClean="0"/>
              <a:t>khó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23167" y="1983112"/>
            <a:ext cx="6132899" cy="705440"/>
          </a:xfrm>
        </p:spPr>
        <p:txBody>
          <a:bodyPr>
            <a:normAutofit fontScale="85000" lnSpcReduction="20000"/>
          </a:bodyPr>
          <a:lstStyle/>
          <a:p>
            <a:pPr lvl="5"/>
            <a:r>
              <a:rPr lang="en-US" sz="5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59101" y="3316816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2433" y="3253962"/>
            <a:ext cx="6132898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guyệch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911" y="4631981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77380" y="3350438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54137" y="3712191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48911" y="5684926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áº¿t quáº£ hÃ¬nh áº£nh cho hÃ¬nh áº£nh nÃ©t viáº¿t nguá»ch ngoáº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10" y="-32136"/>
            <a:ext cx="5399816" cy="689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8"/>
          <p:cNvCxnSpPr/>
          <p:nvPr/>
        </p:nvCxnSpPr>
        <p:spPr>
          <a:xfrm>
            <a:off x="3378882" y="5156362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602580" y="4803642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  <p:cxnSp>
        <p:nvCxnSpPr>
          <p:cNvPr id="16" name="Straight Arrow Connector 8"/>
          <p:cNvCxnSpPr/>
          <p:nvPr/>
        </p:nvCxnSpPr>
        <p:spPr>
          <a:xfrm>
            <a:off x="3633589" y="6252190"/>
            <a:ext cx="968991" cy="136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857287" y="5899470"/>
            <a:ext cx="6132899" cy="70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3535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3" grpId="0"/>
      <p:bldP spid="15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.4|0.7|0.5|0.4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953</Words>
  <Application>Microsoft Office PowerPoint</Application>
  <PresentationFormat>Custom</PresentationFormat>
  <Paragraphs>125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công mài sắt, có ngày nên kim</vt:lpstr>
      <vt:lpstr>PowerPoint Presentation</vt:lpstr>
      <vt:lpstr>Từ khó </vt:lpstr>
      <vt:lpstr>PowerPoint Presentation</vt:lpstr>
      <vt:lpstr>Chia đoạn </vt:lpstr>
      <vt:lpstr>PowerPoint Presentation</vt:lpstr>
      <vt:lpstr>Câu khó </vt:lpstr>
      <vt:lpstr>PowerPoint Presentation</vt:lpstr>
      <vt:lpstr>Tìm hiểu bài </vt:lpstr>
      <vt:lpstr>Tìm hiểu bài </vt:lpstr>
      <vt:lpstr>Tìm hiểu bài </vt:lpstr>
      <vt:lpstr>Tìm hiểu bài </vt:lpstr>
      <vt:lpstr>Tìm hiểu bài </vt:lpstr>
      <vt:lpstr>PowerPoint Presentation</vt:lpstr>
      <vt:lpstr>Tìm hiểu bài </vt:lpstr>
      <vt:lpstr>Tìm hiểu bài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hai ngày 19 tháng 8 năm 2019</dc:title>
  <dc:creator>ceci.trangtran@gmail.com</dc:creator>
  <cp:lastModifiedBy>admin</cp:lastModifiedBy>
  <cp:revision>34</cp:revision>
  <dcterms:created xsi:type="dcterms:W3CDTF">2019-08-17T10:28:45Z</dcterms:created>
  <dcterms:modified xsi:type="dcterms:W3CDTF">2020-09-06T16:51:15Z</dcterms:modified>
</cp:coreProperties>
</file>