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60" r:id="rId10"/>
    <p:sldMasterId id="2147483973" r:id="rId11"/>
    <p:sldMasterId id="2147483985" r:id="rId12"/>
    <p:sldMasterId id="2147483997" r:id="rId13"/>
    <p:sldMasterId id="2147484009" r:id="rId14"/>
    <p:sldMasterId id="2147484021" r:id="rId15"/>
  </p:sldMasterIdLst>
  <p:notesMasterIdLst>
    <p:notesMasterId r:id="rId35"/>
  </p:notesMasterIdLst>
  <p:sldIdLst>
    <p:sldId id="278" r:id="rId16"/>
    <p:sldId id="289" r:id="rId17"/>
    <p:sldId id="291" r:id="rId18"/>
    <p:sldId id="294" r:id="rId19"/>
    <p:sldId id="282" r:id="rId20"/>
    <p:sldId id="283" r:id="rId21"/>
    <p:sldId id="284" r:id="rId22"/>
    <p:sldId id="285" r:id="rId23"/>
    <p:sldId id="296" r:id="rId24"/>
    <p:sldId id="298" r:id="rId25"/>
    <p:sldId id="299" r:id="rId26"/>
    <p:sldId id="300" r:id="rId27"/>
    <p:sldId id="302" r:id="rId28"/>
    <p:sldId id="304" r:id="rId29"/>
    <p:sldId id="306" r:id="rId30"/>
    <p:sldId id="286" r:id="rId31"/>
    <p:sldId id="287" r:id="rId32"/>
    <p:sldId id="27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C13A-04A5-402B-916C-B45E6B6185BF}" type="datetimeFigureOut">
              <a:rPr lang="en-US" smtClean="0"/>
              <a:t>29/12/2018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6B4-DF3C-4538-AC9D-4B0E5439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57690A7-9E37-4EA2-B6BE-A8987D4CC843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4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0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A917-68C8-49E3-9205-7A19A9FCF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96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6974-3616-4CF9-B156-54528C52D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87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6DE8-5E1B-412D-83B7-1419C4A24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73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7B7A-AA87-4969-BCB4-4BA5DD474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9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EFCB-F3E1-44A0-8DC7-A994F4CDC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2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59EF-B1BF-41DF-9744-194799AA2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25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4723-A72B-43BE-8EA6-B07F831BC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31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F121-9638-4989-AFC5-98A675504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9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1A75-6A8D-4069-95B0-A17E857E9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28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FA0E-F806-4299-A17F-C753F9392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4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29B7-D5F1-4744-B5B6-F6877B8C1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06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CFE9-057E-4F49-B692-038A9AA16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B067-C0B3-4482-9D8D-A3773A2CD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944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B26-6E3C-4D1A-AB13-B41C0A824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52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C9A4-00EA-4223-940F-AB63BF789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97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32A-0ED1-4E93-9770-89D84EB5D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8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1EEC-E507-47A7-8B10-4980B946D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5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0E7A-0EAA-4751-973C-5F5C6A737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58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73E6-2A59-4CC4-B942-998A4F3C1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7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4200-E41E-4E30-A6DC-51A1941D4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2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6E7390-377E-4B62-AA70-679AC48E9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9797"/>
      </p:ext>
    </p:extLst>
  </p:cSld>
  <p:clrMapOvr>
    <a:masterClrMapping/>
  </p:clrMapOvr>
  <p:transition spd="slow" advClick="0">
    <p:diamond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1066-F1C8-4D5A-8376-65898F6BA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60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50C3-10B9-46D6-859A-6C0D3798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84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70A-F995-4545-A036-B0D5B4B61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086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B3B067-C0B3-4482-9D8D-A3773A2CD0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D4B26-6E3C-4D1A-AB13-B41C0A824B2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8C9A4-00EA-4223-940F-AB63BF7895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D532A-0ED1-4E93-9770-89D84EB5D1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41EEC-E507-47A7-8B10-4980B946D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90E7A-0EAA-4751-973C-5F5C6A737C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73E6-2A59-4CC4-B942-998A4F3C1B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6C7966-EF5D-4045-9607-68DC9E6E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2482"/>
      </p:ext>
    </p:extLst>
  </p:cSld>
  <p:clrMapOvr>
    <a:masterClrMapping/>
  </p:clrMapOvr>
  <p:transition spd="slow" advClick="0">
    <p:diamond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A4200-E41E-4E30-A6DC-51A1941D452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D1066-F1C8-4D5A-8376-65898F6BA2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950C3-10B9-46D6-859A-6C0D3798A0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4370A-F995-4545-A036-B0D5B4B610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B067-C0B3-4482-9D8D-A3773A2CD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20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B26-6E3C-4D1A-AB13-B41C0A824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8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C9A4-00EA-4223-940F-AB63BF789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1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32A-0ED1-4E93-9770-89D84EB5D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347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1EEC-E507-47A7-8B10-4980B946D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03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0E7A-0EAA-4751-973C-5F5C6A737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39359C-6F6D-41D7-A0B0-CB6FAD2A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1233"/>
      </p:ext>
    </p:extLst>
  </p:cSld>
  <p:clrMapOvr>
    <a:masterClrMapping/>
  </p:clrMapOvr>
  <p:transition spd="slow" advClick="0">
    <p:diamond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73E6-2A59-4CC4-B942-998A4F3C1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658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4200-E41E-4E30-A6DC-51A1941D4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12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1066-F1C8-4D5A-8376-65898F6BA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07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50C3-10B9-46D6-859A-6C0D3798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797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70A-F995-4545-A036-B0D5B4B61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4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B067-C0B3-4482-9D8D-A3773A2CD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344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B26-6E3C-4D1A-AB13-B41C0A824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31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C9A4-00EA-4223-940F-AB63BF789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8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32A-0ED1-4E93-9770-89D84EB5D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28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1EEC-E507-47A7-8B10-4980B946D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3CF066-4380-4410-8569-142E360B0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44765"/>
      </p:ext>
    </p:extLst>
  </p:cSld>
  <p:clrMapOvr>
    <a:masterClrMapping/>
  </p:clrMapOvr>
  <p:transition spd="slow" advClick="0">
    <p:diamond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0E7A-0EAA-4751-973C-5F5C6A737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35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73E6-2A59-4CC4-B942-998A4F3C1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18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4200-E41E-4E30-A6DC-51A1941D4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873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1066-F1C8-4D5A-8376-65898F6BA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50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50C3-10B9-46D6-859A-6C0D3798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75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70A-F995-4545-A036-B0D5B4B61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B067-C0B3-4482-9D8D-A3773A2CD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26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B26-6E3C-4D1A-AB13-B41C0A824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805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C9A4-00EA-4223-940F-AB63BF789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350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32A-0ED1-4E93-9770-89D84EB5D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D4BBCF-0460-4568-BFAE-E78AC7258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2746"/>
      </p:ext>
    </p:extLst>
  </p:cSld>
  <p:clrMapOvr>
    <a:masterClrMapping/>
  </p:clrMapOvr>
  <p:transition spd="slow" advClick="0">
    <p:diamond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1EEC-E507-47A7-8B10-4980B946D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106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0E7A-0EAA-4751-973C-5F5C6A737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41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73E6-2A59-4CC4-B942-998A4F3C1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48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4200-E41E-4E30-A6DC-51A1941D4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869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1066-F1C8-4D5A-8376-65898F6BA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15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50C3-10B9-46D6-859A-6C0D3798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43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70A-F995-4545-A036-B0D5B4B61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4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260D5A-478D-472C-A430-48E3C9BFF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16406"/>
      </p:ext>
    </p:extLst>
  </p:cSld>
  <p:clrMapOvr>
    <a:masterClrMapping/>
  </p:clrMapOvr>
  <p:transition spd="slow" advClick="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75C94C-FE00-4C7D-AF83-84B9C020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9364"/>
      </p:ext>
    </p:extLst>
  </p:cSld>
  <p:clrMapOvr>
    <a:masterClrMapping/>
  </p:clrMapOvr>
  <p:transition spd="slow" advClick="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F48924-94BC-439B-9277-FDAA1730F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8997"/>
      </p:ext>
    </p:extLst>
  </p:cSld>
  <p:clrMapOvr>
    <a:masterClrMapping/>
  </p:clrMapOvr>
  <p:transition spd="slow" advClick="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39F664-D599-4360-A6AA-A93D6163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42571"/>
      </p:ext>
    </p:extLst>
  </p:cSld>
  <p:clrMapOvr>
    <a:masterClrMapping/>
  </p:clrMapOvr>
  <p:transition spd="slow" advClick="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D6185C-D557-47AC-858E-497C9127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3574"/>
      </p:ext>
    </p:extLst>
  </p:cSld>
  <p:clrMapOvr>
    <a:masterClrMapping/>
  </p:clrMapOvr>
  <p:transition spd="slow" advClick="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8A40A9-8886-4D87-812A-C2BCFDAA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5364"/>
      </p:ext>
    </p:extLst>
  </p:cSld>
  <p:clrMapOvr>
    <a:masterClrMapping/>
  </p:clrMapOvr>
  <p:transition spd="slow" advClick="0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64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96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8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61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3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4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35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79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14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24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8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08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4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2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3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673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53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91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00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88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5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72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4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85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196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01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9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20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3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6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8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9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7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5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20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175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3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9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95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5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2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6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10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2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37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54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57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13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00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2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4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23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76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985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49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61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83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545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77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83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7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01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4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1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12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0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93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369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162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2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7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95E22-AAF5-4660-844B-919BE39D24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F3D78-6F39-4723-BAF4-5F28EE2DF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29,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F3D78-6F39-4723-BAF4-5F28EE2DF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F3D78-6F39-4723-BAF4-5F28EE2DF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F3D78-6F39-4723-BAF4-5F28EE2DF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98 w 217"/>
                  <a:gd name="T1" fmla="*/ 910 h 210"/>
                  <a:gd name="T2" fmla="*/ 159 w 217"/>
                  <a:gd name="T3" fmla="*/ 860 h 210"/>
                  <a:gd name="T4" fmla="*/ 114 w 217"/>
                  <a:gd name="T5" fmla="*/ 785 h 210"/>
                  <a:gd name="T6" fmla="*/ 66 w 217"/>
                  <a:gd name="T7" fmla="*/ 687 h 210"/>
                  <a:gd name="T8" fmla="*/ 20 w 217"/>
                  <a:gd name="T9" fmla="*/ 584 h 210"/>
                  <a:gd name="T10" fmla="*/ 0 w 217"/>
                  <a:gd name="T11" fmla="*/ 473 h 210"/>
                  <a:gd name="T12" fmla="*/ 1 w 217"/>
                  <a:gd name="T13" fmla="*/ 354 h 210"/>
                  <a:gd name="T14" fmla="*/ 39 w 217"/>
                  <a:gd name="T15" fmla="*/ 245 h 210"/>
                  <a:gd name="T16" fmla="*/ 117 w 217"/>
                  <a:gd name="T17" fmla="*/ 154 h 210"/>
                  <a:gd name="T18" fmla="*/ 196 w 217"/>
                  <a:gd name="T19" fmla="*/ 95 h 210"/>
                  <a:gd name="T20" fmla="*/ 260 w 217"/>
                  <a:gd name="T21" fmla="*/ 52 h 210"/>
                  <a:gd name="T22" fmla="*/ 312 w 217"/>
                  <a:gd name="T23" fmla="*/ 29 h 210"/>
                  <a:gd name="T24" fmla="*/ 352 w 217"/>
                  <a:gd name="T25" fmla="*/ 20 h 210"/>
                  <a:gd name="T26" fmla="*/ 381 w 217"/>
                  <a:gd name="T27" fmla="*/ 20 h 210"/>
                  <a:gd name="T28" fmla="*/ 450 w 217"/>
                  <a:gd name="T29" fmla="*/ 0 h 210"/>
                  <a:gd name="T30" fmla="*/ 639 w 217"/>
                  <a:gd name="T31" fmla="*/ 36 h 210"/>
                  <a:gd name="T32" fmla="*/ 692 w 217"/>
                  <a:gd name="T33" fmla="*/ 52 h 210"/>
                  <a:gd name="T34" fmla="*/ 744 w 217"/>
                  <a:gd name="T35" fmla="*/ 66 h 210"/>
                  <a:gd name="T36" fmla="*/ 789 w 217"/>
                  <a:gd name="T37" fmla="*/ 81 h 210"/>
                  <a:gd name="T38" fmla="*/ 822 w 217"/>
                  <a:gd name="T39" fmla="*/ 100 h 210"/>
                  <a:gd name="T40" fmla="*/ 860 w 217"/>
                  <a:gd name="T41" fmla="*/ 117 h 210"/>
                  <a:gd name="T42" fmla="*/ 889 w 217"/>
                  <a:gd name="T43" fmla="*/ 137 h 210"/>
                  <a:gd name="T44" fmla="*/ 912 w 217"/>
                  <a:gd name="T45" fmla="*/ 164 h 210"/>
                  <a:gd name="T46" fmla="*/ 939 w 217"/>
                  <a:gd name="T47" fmla="*/ 196 h 210"/>
                  <a:gd name="T48" fmla="*/ 889 w 217"/>
                  <a:gd name="T49" fmla="*/ 175 h 210"/>
                  <a:gd name="T50" fmla="*/ 841 w 217"/>
                  <a:gd name="T51" fmla="*/ 156 h 210"/>
                  <a:gd name="T52" fmla="*/ 793 w 217"/>
                  <a:gd name="T53" fmla="*/ 144 h 210"/>
                  <a:gd name="T54" fmla="*/ 744 w 217"/>
                  <a:gd name="T55" fmla="*/ 128 h 210"/>
                  <a:gd name="T56" fmla="*/ 705 w 217"/>
                  <a:gd name="T57" fmla="*/ 117 h 210"/>
                  <a:gd name="T58" fmla="*/ 664 w 217"/>
                  <a:gd name="T59" fmla="*/ 114 h 210"/>
                  <a:gd name="T60" fmla="*/ 617 w 217"/>
                  <a:gd name="T61" fmla="*/ 107 h 210"/>
                  <a:gd name="T62" fmla="*/ 578 w 217"/>
                  <a:gd name="T63" fmla="*/ 107 h 210"/>
                  <a:gd name="T64" fmla="*/ 541 w 217"/>
                  <a:gd name="T65" fmla="*/ 107 h 210"/>
                  <a:gd name="T66" fmla="*/ 502 w 217"/>
                  <a:gd name="T67" fmla="*/ 108 h 210"/>
                  <a:gd name="T68" fmla="*/ 462 w 217"/>
                  <a:gd name="T69" fmla="*/ 117 h 210"/>
                  <a:gd name="T70" fmla="*/ 428 w 217"/>
                  <a:gd name="T71" fmla="*/ 127 h 210"/>
                  <a:gd name="T72" fmla="*/ 394 w 217"/>
                  <a:gd name="T73" fmla="*/ 144 h 210"/>
                  <a:gd name="T74" fmla="*/ 353 w 217"/>
                  <a:gd name="T75" fmla="*/ 156 h 210"/>
                  <a:gd name="T76" fmla="*/ 320 w 217"/>
                  <a:gd name="T77" fmla="*/ 177 h 210"/>
                  <a:gd name="T78" fmla="*/ 286 w 217"/>
                  <a:gd name="T79" fmla="*/ 198 h 210"/>
                  <a:gd name="T80" fmla="*/ 225 w 217"/>
                  <a:gd name="T81" fmla="*/ 264 h 210"/>
                  <a:gd name="T82" fmla="*/ 183 w 217"/>
                  <a:gd name="T83" fmla="*/ 346 h 210"/>
                  <a:gd name="T84" fmla="*/ 159 w 217"/>
                  <a:gd name="T85" fmla="*/ 447 h 210"/>
                  <a:gd name="T86" fmla="*/ 150 w 217"/>
                  <a:gd name="T87" fmla="*/ 547 h 210"/>
                  <a:gd name="T88" fmla="*/ 150 w 217"/>
                  <a:gd name="T89" fmla="*/ 657 h 210"/>
                  <a:gd name="T90" fmla="*/ 164 w 217"/>
                  <a:gd name="T91" fmla="*/ 753 h 210"/>
                  <a:gd name="T92" fmla="*/ 177 w 217"/>
                  <a:gd name="T93" fmla="*/ 841 h 210"/>
                  <a:gd name="T94" fmla="*/ 198 w 217"/>
                  <a:gd name="T95" fmla="*/ 9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68 w 182"/>
                  <a:gd name="T1" fmla="*/ 0 h 213"/>
                  <a:gd name="T2" fmla="*/ 481 w 182"/>
                  <a:gd name="T3" fmla="*/ 9 h 213"/>
                  <a:gd name="T4" fmla="*/ 508 w 182"/>
                  <a:gd name="T5" fmla="*/ 36 h 213"/>
                  <a:gd name="T6" fmla="*/ 546 w 182"/>
                  <a:gd name="T7" fmla="*/ 80 h 213"/>
                  <a:gd name="T8" fmla="*/ 589 w 182"/>
                  <a:gd name="T9" fmla="*/ 145 h 213"/>
                  <a:gd name="T10" fmla="*/ 623 w 182"/>
                  <a:gd name="T11" fmla="*/ 226 h 213"/>
                  <a:gd name="T12" fmla="*/ 645 w 182"/>
                  <a:gd name="T13" fmla="*/ 333 h 213"/>
                  <a:gd name="T14" fmla="*/ 645 w 182"/>
                  <a:gd name="T15" fmla="*/ 460 h 213"/>
                  <a:gd name="T16" fmla="*/ 618 w 182"/>
                  <a:gd name="T17" fmla="*/ 609 h 213"/>
                  <a:gd name="T18" fmla="*/ 603 w 182"/>
                  <a:gd name="T19" fmla="*/ 651 h 213"/>
                  <a:gd name="T20" fmla="*/ 584 w 182"/>
                  <a:gd name="T21" fmla="*/ 685 h 213"/>
                  <a:gd name="T22" fmla="*/ 564 w 182"/>
                  <a:gd name="T23" fmla="*/ 723 h 213"/>
                  <a:gd name="T24" fmla="*/ 537 w 182"/>
                  <a:gd name="T25" fmla="*/ 756 h 213"/>
                  <a:gd name="T26" fmla="*/ 501 w 182"/>
                  <a:gd name="T27" fmla="*/ 787 h 213"/>
                  <a:gd name="T28" fmla="*/ 471 w 182"/>
                  <a:gd name="T29" fmla="*/ 811 h 213"/>
                  <a:gd name="T30" fmla="*/ 439 w 182"/>
                  <a:gd name="T31" fmla="*/ 834 h 213"/>
                  <a:gd name="T32" fmla="*/ 394 w 182"/>
                  <a:gd name="T33" fmla="*/ 853 h 213"/>
                  <a:gd name="T34" fmla="*/ 353 w 182"/>
                  <a:gd name="T35" fmla="*/ 862 h 213"/>
                  <a:gd name="T36" fmla="*/ 311 w 182"/>
                  <a:gd name="T37" fmla="*/ 873 h 213"/>
                  <a:gd name="T38" fmla="*/ 263 w 182"/>
                  <a:gd name="T39" fmla="*/ 881 h 213"/>
                  <a:gd name="T40" fmla="*/ 212 w 182"/>
                  <a:gd name="T41" fmla="*/ 881 h 213"/>
                  <a:gd name="T42" fmla="*/ 157 w 182"/>
                  <a:gd name="T43" fmla="*/ 873 h 213"/>
                  <a:gd name="T44" fmla="*/ 108 w 182"/>
                  <a:gd name="T45" fmla="*/ 862 h 213"/>
                  <a:gd name="T46" fmla="*/ 50 w 182"/>
                  <a:gd name="T47" fmla="*/ 843 h 213"/>
                  <a:gd name="T48" fmla="*/ 0 w 182"/>
                  <a:gd name="T49" fmla="*/ 821 h 213"/>
                  <a:gd name="T50" fmla="*/ 48 w 182"/>
                  <a:gd name="T51" fmla="*/ 853 h 213"/>
                  <a:gd name="T52" fmla="*/ 95 w 182"/>
                  <a:gd name="T53" fmla="*/ 873 h 213"/>
                  <a:gd name="T54" fmla="*/ 143 w 182"/>
                  <a:gd name="T55" fmla="*/ 895 h 213"/>
                  <a:gd name="T56" fmla="*/ 184 w 182"/>
                  <a:gd name="T57" fmla="*/ 910 h 213"/>
                  <a:gd name="T58" fmla="*/ 226 w 182"/>
                  <a:gd name="T59" fmla="*/ 923 h 213"/>
                  <a:gd name="T60" fmla="*/ 272 w 182"/>
                  <a:gd name="T61" fmla="*/ 928 h 213"/>
                  <a:gd name="T62" fmla="*/ 312 w 182"/>
                  <a:gd name="T63" fmla="*/ 930 h 213"/>
                  <a:gd name="T64" fmla="*/ 354 w 182"/>
                  <a:gd name="T65" fmla="*/ 930 h 213"/>
                  <a:gd name="T66" fmla="*/ 392 w 182"/>
                  <a:gd name="T67" fmla="*/ 928 h 213"/>
                  <a:gd name="T68" fmla="*/ 429 w 182"/>
                  <a:gd name="T69" fmla="*/ 920 h 213"/>
                  <a:gd name="T70" fmla="*/ 462 w 182"/>
                  <a:gd name="T71" fmla="*/ 910 h 213"/>
                  <a:gd name="T72" fmla="*/ 497 w 182"/>
                  <a:gd name="T73" fmla="*/ 901 h 213"/>
                  <a:gd name="T74" fmla="*/ 528 w 182"/>
                  <a:gd name="T75" fmla="*/ 889 h 213"/>
                  <a:gd name="T76" fmla="*/ 557 w 182"/>
                  <a:gd name="T77" fmla="*/ 870 h 213"/>
                  <a:gd name="T78" fmla="*/ 584 w 182"/>
                  <a:gd name="T79" fmla="*/ 853 h 213"/>
                  <a:gd name="T80" fmla="*/ 609 w 182"/>
                  <a:gd name="T81" fmla="*/ 834 h 213"/>
                  <a:gd name="T82" fmla="*/ 678 w 182"/>
                  <a:gd name="T83" fmla="*/ 768 h 213"/>
                  <a:gd name="T84" fmla="*/ 726 w 182"/>
                  <a:gd name="T85" fmla="*/ 704 h 213"/>
                  <a:gd name="T86" fmla="*/ 754 w 182"/>
                  <a:gd name="T87" fmla="*/ 629 h 213"/>
                  <a:gd name="T88" fmla="*/ 769 w 182"/>
                  <a:gd name="T89" fmla="*/ 561 h 213"/>
                  <a:gd name="T90" fmla="*/ 779 w 182"/>
                  <a:gd name="T91" fmla="*/ 487 h 213"/>
                  <a:gd name="T92" fmla="*/ 779 w 182"/>
                  <a:gd name="T93" fmla="*/ 414 h 213"/>
                  <a:gd name="T94" fmla="*/ 782 w 182"/>
                  <a:gd name="T95" fmla="*/ 346 h 213"/>
                  <a:gd name="T96" fmla="*/ 741 w 182"/>
                  <a:gd name="T97" fmla="*/ 202 h 213"/>
                  <a:gd name="T98" fmla="*/ 671 w 182"/>
                  <a:gd name="T99" fmla="*/ 90 h 213"/>
                  <a:gd name="T100" fmla="*/ 646 w 182"/>
                  <a:gd name="T101" fmla="*/ 80 h 213"/>
                  <a:gd name="T102" fmla="*/ 632 w 182"/>
                  <a:gd name="T103" fmla="*/ 67 h 213"/>
                  <a:gd name="T104" fmla="*/ 609 w 182"/>
                  <a:gd name="T105" fmla="*/ 56 h 213"/>
                  <a:gd name="T106" fmla="*/ 593 w 182"/>
                  <a:gd name="T107" fmla="*/ 48 h 213"/>
                  <a:gd name="T108" fmla="*/ 567 w 182"/>
                  <a:gd name="T109" fmla="*/ 39 h 213"/>
                  <a:gd name="T110" fmla="*/ 541 w 182"/>
                  <a:gd name="T111" fmla="*/ 27 h 213"/>
                  <a:gd name="T112" fmla="*/ 510 w 182"/>
                  <a:gd name="T113" fmla="*/ 13 h 213"/>
                  <a:gd name="T114" fmla="*/ 46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6 w 128"/>
                  <a:gd name="T1" fmla="*/ 0 h 217"/>
                  <a:gd name="T2" fmla="*/ 29 w 128"/>
                  <a:gd name="T3" fmla="*/ 2 h 217"/>
                  <a:gd name="T4" fmla="*/ 32 w 128"/>
                  <a:gd name="T5" fmla="*/ 7 h 217"/>
                  <a:gd name="T6" fmla="*/ 34 w 128"/>
                  <a:gd name="T7" fmla="*/ 14 h 217"/>
                  <a:gd name="T8" fmla="*/ 36 w 128"/>
                  <a:gd name="T9" fmla="*/ 21 h 217"/>
                  <a:gd name="T10" fmla="*/ 36 w 128"/>
                  <a:gd name="T11" fmla="*/ 30 h 217"/>
                  <a:gd name="T12" fmla="*/ 32 w 128"/>
                  <a:gd name="T13" fmla="*/ 39 h 217"/>
                  <a:gd name="T14" fmla="*/ 26 w 128"/>
                  <a:gd name="T15" fmla="*/ 48 h 217"/>
                  <a:gd name="T16" fmla="*/ 17 w 128"/>
                  <a:gd name="T17" fmla="*/ 58 h 217"/>
                  <a:gd name="T18" fmla="*/ 14 w 128"/>
                  <a:gd name="T19" fmla="*/ 57 h 217"/>
                  <a:gd name="T20" fmla="*/ 11 w 128"/>
                  <a:gd name="T21" fmla="*/ 56 h 217"/>
                  <a:gd name="T22" fmla="*/ 7 w 128"/>
                  <a:gd name="T23" fmla="*/ 55 h 217"/>
                  <a:gd name="T24" fmla="*/ 5 w 128"/>
                  <a:gd name="T25" fmla="*/ 54 h 217"/>
                  <a:gd name="T26" fmla="*/ 2 w 128"/>
                  <a:gd name="T27" fmla="*/ 52 h 217"/>
                  <a:gd name="T28" fmla="*/ 1 w 128"/>
                  <a:gd name="T29" fmla="*/ 50 h 217"/>
                  <a:gd name="T30" fmla="*/ 0 w 128"/>
                  <a:gd name="T31" fmla="*/ 49 h 217"/>
                  <a:gd name="T32" fmla="*/ 1 w 128"/>
                  <a:gd name="T33" fmla="*/ 47 h 217"/>
                  <a:gd name="T34" fmla="*/ 4 w 128"/>
                  <a:gd name="T35" fmla="*/ 45 h 217"/>
                  <a:gd name="T36" fmla="*/ 8 w 128"/>
                  <a:gd name="T37" fmla="*/ 43 h 217"/>
                  <a:gd name="T38" fmla="*/ 12 w 128"/>
                  <a:gd name="T39" fmla="*/ 40 h 217"/>
                  <a:gd name="T40" fmla="*/ 17 w 128"/>
                  <a:gd name="T41" fmla="*/ 36 h 217"/>
                  <a:gd name="T42" fmla="*/ 22 w 128"/>
                  <a:gd name="T43" fmla="*/ 30 h 217"/>
                  <a:gd name="T44" fmla="*/ 25 w 128"/>
                  <a:gd name="T45" fmla="*/ 22 h 217"/>
                  <a:gd name="T46" fmla="*/ 27 w 128"/>
                  <a:gd name="T47" fmla="*/ 12 h 217"/>
                  <a:gd name="T48" fmla="*/ 2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0 w 117"/>
                  <a:gd name="T1" fmla="*/ 0 h 132"/>
                  <a:gd name="T2" fmla="*/ 0 w 117"/>
                  <a:gd name="T3" fmla="*/ 6 h 132"/>
                  <a:gd name="T4" fmla="*/ 1 w 117"/>
                  <a:gd name="T5" fmla="*/ 6 h 132"/>
                  <a:gd name="T6" fmla="*/ 4 w 117"/>
                  <a:gd name="T7" fmla="*/ 7 h 132"/>
                  <a:gd name="T8" fmla="*/ 8 w 117"/>
                  <a:gd name="T9" fmla="*/ 9 h 132"/>
                  <a:gd name="T10" fmla="*/ 12 w 117"/>
                  <a:gd name="T11" fmla="*/ 11 h 132"/>
                  <a:gd name="T12" fmla="*/ 18 w 117"/>
                  <a:gd name="T13" fmla="*/ 16 h 132"/>
                  <a:gd name="T14" fmla="*/ 23 w 117"/>
                  <a:gd name="T15" fmla="*/ 19 h 132"/>
                  <a:gd name="T16" fmla="*/ 28 w 117"/>
                  <a:gd name="T17" fmla="*/ 25 h 132"/>
                  <a:gd name="T18" fmla="*/ 32 w 117"/>
                  <a:gd name="T19" fmla="*/ 33 h 132"/>
                  <a:gd name="T20" fmla="*/ 33 w 117"/>
                  <a:gd name="T21" fmla="*/ 30 h 132"/>
                  <a:gd name="T22" fmla="*/ 32 w 117"/>
                  <a:gd name="T23" fmla="*/ 26 h 132"/>
                  <a:gd name="T24" fmla="*/ 30 w 117"/>
                  <a:gd name="T25" fmla="*/ 22 h 132"/>
                  <a:gd name="T26" fmla="*/ 28 w 117"/>
                  <a:gd name="T27" fmla="*/ 18 h 132"/>
                  <a:gd name="T28" fmla="*/ 25 w 117"/>
                  <a:gd name="T29" fmla="*/ 14 h 132"/>
                  <a:gd name="T30" fmla="*/ 22 w 117"/>
                  <a:gd name="T31" fmla="*/ 11 h 132"/>
                  <a:gd name="T32" fmla="*/ 19 w 117"/>
                  <a:gd name="T33" fmla="*/ 9 h 132"/>
                  <a:gd name="T34" fmla="*/ 17 w 117"/>
                  <a:gd name="T35" fmla="*/ 8 h 132"/>
                  <a:gd name="T36" fmla="*/ 19 w 117"/>
                  <a:gd name="T37" fmla="*/ 7 h 132"/>
                  <a:gd name="T38" fmla="*/ 22 w 117"/>
                  <a:gd name="T39" fmla="*/ 7 h 132"/>
                  <a:gd name="T40" fmla="*/ 25 w 117"/>
                  <a:gd name="T41" fmla="*/ 6 h 132"/>
                  <a:gd name="T42" fmla="*/ 28 w 117"/>
                  <a:gd name="T43" fmla="*/ 6 h 132"/>
                  <a:gd name="T44" fmla="*/ 29 w 117"/>
                  <a:gd name="T45" fmla="*/ 6 h 132"/>
                  <a:gd name="T46" fmla="*/ 30 w 117"/>
                  <a:gd name="T47" fmla="*/ 6 h 132"/>
                  <a:gd name="T48" fmla="*/ 32 w 117"/>
                  <a:gd name="T49" fmla="*/ 6 h 132"/>
                  <a:gd name="T50" fmla="*/ 32 w 117"/>
                  <a:gd name="T51" fmla="*/ 6 h 132"/>
                  <a:gd name="T52" fmla="*/ 20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8 w 29"/>
                  <a:gd name="T1" fmla="*/ 0 h 77"/>
                  <a:gd name="T2" fmla="*/ 7 w 29"/>
                  <a:gd name="T3" fmla="*/ 0 h 77"/>
                  <a:gd name="T4" fmla="*/ 5 w 29"/>
                  <a:gd name="T5" fmla="*/ 1 h 77"/>
                  <a:gd name="T6" fmla="*/ 3 w 29"/>
                  <a:gd name="T7" fmla="*/ 2 h 77"/>
                  <a:gd name="T8" fmla="*/ 1 w 29"/>
                  <a:gd name="T9" fmla="*/ 5 h 77"/>
                  <a:gd name="T10" fmla="*/ 1 w 29"/>
                  <a:gd name="T11" fmla="*/ 8 h 77"/>
                  <a:gd name="T12" fmla="*/ 0 w 29"/>
                  <a:gd name="T13" fmla="*/ 11 h 77"/>
                  <a:gd name="T14" fmla="*/ 1 w 29"/>
                  <a:gd name="T15" fmla="*/ 16 h 77"/>
                  <a:gd name="T16" fmla="*/ 3 w 29"/>
                  <a:gd name="T17" fmla="*/ 20 h 77"/>
                  <a:gd name="T18" fmla="*/ 4 w 29"/>
                  <a:gd name="T19" fmla="*/ 14 h 77"/>
                  <a:gd name="T20" fmla="*/ 5 w 29"/>
                  <a:gd name="T21" fmla="*/ 10 h 77"/>
                  <a:gd name="T22" fmla="*/ 7 w 29"/>
                  <a:gd name="T23" fmla="*/ 6 h 77"/>
                  <a:gd name="T24" fmla="*/ 8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3 w 207"/>
                    <a:gd name="T1" fmla="*/ 10 h 564"/>
                    <a:gd name="T2" fmla="*/ 1 w 207"/>
                    <a:gd name="T3" fmla="*/ 17 h 564"/>
                    <a:gd name="T4" fmla="*/ 1 w 207"/>
                    <a:gd name="T5" fmla="*/ 23 h 564"/>
                    <a:gd name="T6" fmla="*/ 0 w 207"/>
                    <a:gd name="T7" fmla="*/ 28 h 564"/>
                    <a:gd name="T8" fmla="*/ 0 w 207"/>
                    <a:gd name="T9" fmla="*/ 35 h 564"/>
                    <a:gd name="T10" fmla="*/ 1 w 207"/>
                    <a:gd name="T11" fmla="*/ 41 h 564"/>
                    <a:gd name="T12" fmla="*/ 1 w 207"/>
                    <a:gd name="T13" fmla="*/ 48 h 564"/>
                    <a:gd name="T14" fmla="*/ 4 w 207"/>
                    <a:gd name="T15" fmla="*/ 57 h 564"/>
                    <a:gd name="T16" fmla="*/ 7 w 207"/>
                    <a:gd name="T17" fmla="*/ 66 h 564"/>
                    <a:gd name="T18" fmla="*/ 10 w 207"/>
                    <a:gd name="T19" fmla="*/ 75 h 564"/>
                    <a:gd name="T20" fmla="*/ 14 w 207"/>
                    <a:gd name="T21" fmla="*/ 83 h 564"/>
                    <a:gd name="T22" fmla="*/ 19 w 207"/>
                    <a:gd name="T23" fmla="*/ 93 h 564"/>
                    <a:gd name="T24" fmla="*/ 24 w 207"/>
                    <a:gd name="T25" fmla="*/ 102 h 564"/>
                    <a:gd name="T26" fmla="*/ 30 w 207"/>
                    <a:gd name="T27" fmla="*/ 111 h 564"/>
                    <a:gd name="T28" fmla="*/ 36 w 207"/>
                    <a:gd name="T29" fmla="*/ 118 h 564"/>
                    <a:gd name="T30" fmla="*/ 41 w 207"/>
                    <a:gd name="T31" fmla="*/ 124 h 564"/>
                    <a:gd name="T32" fmla="*/ 47 w 207"/>
                    <a:gd name="T33" fmla="*/ 129 h 564"/>
                    <a:gd name="T34" fmla="*/ 37 w 207"/>
                    <a:gd name="T35" fmla="*/ 114 h 564"/>
                    <a:gd name="T36" fmla="*/ 29 w 207"/>
                    <a:gd name="T37" fmla="*/ 102 h 564"/>
                    <a:gd name="T38" fmla="*/ 23 w 207"/>
                    <a:gd name="T39" fmla="*/ 93 h 564"/>
                    <a:gd name="T40" fmla="*/ 19 w 207"/>
                    <a:gd name="T41" fmla="*/ 84 h 564"/>
                    <a:gd name="T42" fmla="*/ 17 w 207"/>
                    <a:gd name="T43" fmla="*/ 77 h 564"/>
                    <a:gd name="T44" fmla="*/ 15 w 207"/>
                    <a:gd name="T45" fmla="*/ 71 h 564"/>
                    <a:gd name="T46" fmla="*/ 15 w 207"/>
                    <a:gd name="T47" fmla="*/ 65 h 564"/>
                    <a:gd name="T48" fmla="*/ 13 w 207"/>
                    <a:gd name="T49" fmla="*/ 59 h 564"/>
                    <a:gd name="T50" fmla="*/ 10 w 207"/>
                    <a:gd name="T51" fmla="*/ 47 h 564"/>
                    <a:gd name="T52" fmla="*/ 9 w 207"/>
                    <a:gd name="T53" fmla="*/ 32 h 564"/>
                    <a:gd name="T54" fmla="*/ 10 w 207"/>
                    <a:gd name="T55" fmla="*/ 16 h 564"/>
                    <a:gd name="T56" fmla="*/ 12 w 207"/>
                    <a:gd name="T57" fmla="*/ 0 h 564"/>
                    <a:gd name="T58" fmla="*/ 3 w 207"/>
                    <a:gd name="T59" fmla="*/ 1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4 h 232"/>
                    <a:gd name="T2" fmla="*/ 4 w 47"/>
                    <a:gd name="T3" fmla="*/ 12 h 232"/>
                    <a:gd name="T4" fmla="*/ 6 w 47"/>
                    <a:gd name="T5" fmla="*/ 23 h 232"/>
                    <a:gd name="T6" fmla="*/ 6 w 47"/>
                    <a:gd name="T7" fmla="*/ 36 h 232"/>
                    <a:gd name="T8" fmla="*/ 4 w 47"/>
                    <a:gd name="T9" fmla="*/ 52 h 232"/>
                    <a:gd name="T10" fmla="*/ 11 w 47"/>
                    <a:gd name="T11" fmla="*/ 49 h 232"/>
                    <a:gd name="T12" fmla="*/ 11 w 47"/>
                    <a:gd name="T13" fmla="*/ 41 h 232"/>
                    <a:gd name="T14" fmla="*/ 11 w 47"/>
                    <a:gd name="T15" fmla="*/ 32 h 232"/>
                    <a:gd name="T16" fmla="*/ 11 w 47"/>
                    <a:gd name="T17" fmla="*/ 23 h 232"/>
                    <a:gd name="T18" fmla="*/ 10 w 47"/>
                    <a:gd name="T19" fmla="*/ 16 h 232"/>
                    <a:gd name="T20" fmla="*/ 9 w 47"/>
                    <a:gd name="T21" fmla="*/ 12 h 232"/>
                    <a:gd name="T22" fmla="*/ 7 w 47"/>
                    <a:gd name="T23" fmla="*/ 8 h 232"/>
                    <a:gd name="T24" fmla="*/ 6 w 47"/>
                    <a:gd name="T25" fmla="*/ 4 h 232"/>
                    <a:gd name="T26" fmla="*/ 3 w 47"/>
                    <a:gd name="T27" fmla="*/ 0 h 232"/>
                    <a:gd name="T28" fmla="*/ 0 w 47"/>
                    <a:gd name="T29" fmla="*/ 4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9 w 87"/>
                    <a:gd name="T1" fmla="*/ 5 h 40"/>
                    <a:gd name="T2" fmla="*/ 18 w 87"/>
                    <a:gd name="T3" fmla="*/ 3 h 40"/>
                    <a:gd name="T4" fmla="*/ 15 w 87"/>
                    <a:gd name="T5" fmla="*/ 2 h 40"/>
                    <a:gd name="T6" fmla="*/ 13 w 87"/>
                    <a:gd name="T7" fmla="*/ 1 h 40"/>
                    <a:gd name="T8" fmla="*/ 10 w 87"/>
                    <a:gd name="T9" fmla="*/ 1 h 40"/>
                    <a:gd name="T10" fmla="*/ 8 w 87"/>
                    <a:gd name="T11" fmla="*/ 1 h 40"/>
                    <a:gd name="T12" fmla="*/ 6 w 87"/>
                    <a:gd name="T13" fmla="*/ 1 h 40"/>
                    <a:gd name="T14" fmla="*/ 3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3 w 87"/>
                    <a:gd name="T21" fmla="*/ 2 h 40"/>
                    <a:gd name="T22" fmla="*/ 5 w 87"/>
                    <a:gd name="T23" fmla="*/ 3 h 40"/>
                    <a:gd name="T24" fmla="*/ 8 w 87"/>
                    <a:gd name="T25" fmla="*/ 3 h 40"/>
                    <a:gd name="T26" fmla="*/ 10 w 87"/>
                    <a:gd name="T27" fmla="*/ 5 h 40"/>
                    <a:gd name="T28" fmla="*/ 12 w 87"/>
                    <a:gd name="T29" fmla="*/ 5 h 40"/>
                    <a:gd name="T30" fmla="*/ 14 w 87"/>
                    <a:gd name="T31" fmla="*/ 7 h 40"/>
                    <a:gd name="T32" fmla="*/ 17 w 87"/>
                    <a:gd name="T33" fmla="*/ 8 h 40"/>
                    <a:gd name="T34" fmla="*/ 19 w 87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smtClean="0">
                    <a:solidFill>
                      <a:srgbClr val="006699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6699"/>
                  </a:solidFill>
                  <a:latin typeface="Arial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40 w 109"/>
                <a:gd name="T5" fmla="*/ 5 h 156"/>
                <a:gd name="T6" fmla="*/ 79 w 109"/>
                <a:gd name="T7" fmla="*/ 16 h 156"/>
                <a:gd name="T8" fmla="*/ 125 w 109"/>
                <a:gd name="T9" fmla="*/ 32 h 156"/>
                <a:gd name="T10" fmla="*/ 167 w 109"/>
                <a:gd name="T11" fmla="*/ 58 h 156"/>
                <a:gd name="T12" fmla="*/ 206 w 109"/>
                <a:gd name="T13" fmla="*/ 93 h 156"/>
                <a:gd name="T14" fmla="*/ 230 w 109"/>
                <a:gd name="T15" fmla="*/ 142 h 156"/>
                <a:gd name="T16" fmla="*/ 235 w 109"/>
                <a:gd name="T17" fmla="*/ 206 h 156"/>
                <a:gd name="T18" fmla="*/ 225 w 109"/>
                <a:gd name="T19" fmla="*/ 206 h 156"/>
                <a:gd name="T20" fmla="*/ 213 w 109"/>
                <a:gd name="T21" fmla="*/ 206 h 156"/>
                <a:gd name="T22" fmla="*/ 201 w 109"/>
                <a:gd name="T23" fmla="*/ 206 h 156"/>
                <a:gd name="T24" fmla="*/ 186 w 109"/>
                <a:gd name="T25" fmla="*/ 202 h 156"/>
                <a:gd name="T26" fmla="*/ 174 w 109"/>
                <a:gd name="T27" fmla="*/ 201 h 156"/>
                <a:gd name="T28" fmla="*/ 160 w 109"/>
                <a:gd name="T29" fmla="*/ 197 h 156"/>
                <a:gd name="T30" fmla="*/ 142 w 109"/>
                <a:gd name="T31" fmla="*/ 191 h 156"/>
                <a:gd name="T32" fmla="*/ 125 w 109"/>
                <a:gd name="T33" fmla="*/ 183 h 156"/>
                <a:gd name="T34" fmla="*/ 114 w 109"/>
                <a:gd name="T35" fmla="*/ 166 h 156"/>
                <a:gd name="T36" fmla="*/ 114 w 109"/>
                <a:gd name="T37" fmla="*/ 146 h 156"/>
                <a:gd name="T38" fmla="*/ 120 w 109"/>
                <a:gd name="T39" fmla="*/ 126 h 156"/>
                <a:gd name="T40" fmla="*/ 126 w 109"/>
                <a:gd name="T41" fmla="*/ 105 h 156"/>
                <a:gd name="T42" fmla="*/ 120 w 109"/>
                <a:gd name="T43" fmla="*/ 81 h 156"/>
                <a:gd name="T44" fmla="*/ 103 w 109"/>
                <a:gd name="T45" fmla="*/ 56 h 156"/>
                <a:gd name="T46" fmla="*/ 68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3 w 54"/>
                <a:gd name="T5" fmla="*/ 3 h 40"/>
                <a:gd name="T6" fmla="*/ 29 w 54"/>
                <a:gd name="T7" fmla="*/ 12 h 40"/>
                <a:gd name="T8" fmla="*/ 48 w 54"/>
                <a:gd name="T9" fmla="*/ 16 h 40"/>
                <a:gd name="T10" fmla="*/ 65 w 54"/>
                <a:gd name="T11" fmla="*/ 19 h 40"/>
                <a:gd name="T12" fmla="*/ 83 w 54"/>
                <a:gd name="T13" fmla="*/ 22 h 40"/>
                <a:gd name="T14" fmla="*/ 101 w 54"/>
                <a:gd name="T15" fmla="*/ 24 h 40"/>
                <a:gd name="T16" fmla="*/ 121 w 54"/>
                <a:gd name="T17" fmla="*/ 20 h 40"/>
                <a:gd name="T18" fmla="*/ 119 w 54"/>
                <a:gd name="T19" fmla="*/ 33 h 40"/>
                <a:gd name="T20" fmla="*/ 112 w 54"/>
                <a:gd name="T21" fmla="*/ 44 h 40"/>
                <a:gd name="T22" fmla="*/ 99 w 54"/>
                <a:gd name="T23" fmla="*/ 51 h 40"/>
                <a:gd name="T24" fmla="*/ 82 w 54"/>
                <a:gd name="T25" fmla="*/ 53 h 40"/>
                <a:gd name="T26" fmla="*/ 62 w 54"/>
                <a:gd name="T27" fmla="*/ 52 h 40"/>
                <a:gd name="T28" fmla="*/ 42 w 54"/>
                <a:gd name="T29" fmla="*/ 43 h 40"/>
                <a:gd name="T30" fmla="*/ 22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9 h 237"/>
                <a:gd name="T4" fmla="*/ 9 w 257"/>
                <a:gd name="T5" fmla="*/ 58 h 237"/>
                <a:gd name="T6" fmla="*/ 20 w 257"/>
                <a:gd name="T7" fmla="*/ 87 h 237"/>
                <a:gd name="T8" fmla="*/ 36 w 257"/>
                <a:gd name="T9" fmla="*/ 112 h 237"/>
                <a:gd name="T10" fmla="*/ 58 w 257"/>
                <a:gd name="T11" fmla="*/ 135 h 237"/>
                <a:gd name="T12" fmla="*/ 86 w 257"/>
                <a:gd name="T13" fmla="*/ 161 h 237"/>
                <a:gd name="T14" fmla="*/ 122 w 257"/>
                <a:gd name="T15" fmla="*/ 184 h 237"/>
                <a:gd name="T16" fmla="*/ 163 w 257"/>
                <a:gd name="T17" fmla="*/ 203 h 237"/>
                <a:gd name="T18" fmla="*/ 216 w 257"/>
                <a:gd name="T19" fmla="*/ 222 h 237"/>
                <a:gd name="T20" fmla="*/ 276 w 257"/>
                <a:gd name="T21" fmla="*/ 237 h 237"/>
                <a:gd name="T22" fmla="*/ 340 w 257"/>
                <a:gd name="T23" fmla="*/ 250 h 237"/>
                <a:gd name="T24" fmla="*/ 419 w 257"/>
                <a:gd name="T25" fmla="*/ 261 h 237"/>
                <a:gd name="T26" fmla="*/ 505 w 257"/>
                <a:gd name="T27" fmla="*/ 267 h 237"/>
                <a:gd name="T28" fmla="*/ 604 w 257"/>
                <a:gd name="T29" fmla="*/ 271 h 237"/>
                <a:gd name="T30" fmla="*/ 705 w 257"/>
                <a:gd name="T31" fmla="*/ 270 h 237"/>
                <a:gd name="T32" fmla="*/ 825 w 257"/>
                <a:gd name="T33" fmla="*/ 265 h 237"/>
                <a:gd name="T34" fmla="*/ 720 w 257"/>
                <a:gd name="T35" fmla="*/ 259 h 237"/>
                <a:gd name="T36" fmla="*/ 625 w 257"/>
                <a:gd name="T37" fmla="*/ 251 h 237"/>
                <a:gd name="T38" fmla="*/ 546 w 257"/>
                <a:gd name="T39" fmla="*/ 242 h 237"/>
                <a:gd name="T40" fmla="*/ 475 w 257"/>
                <a:gd name="T41" fmla="*/ 233 h 237"/>
                <a:gd name="T42" fmla="*/ 411 w 257"/>
                <a:gd name="T43" fmla="*/ 221 h 237"/>
                <a:gd name="T44" fmla="*/ 360 w 257"/>
                <a:gd name="T45" fmla="*/ 208 h 237"/>
                <a:gd name="T46" fmla="*/ 312 w 257"/>
                <a:gd name="T47" fmla="*/ 193 h 237"/>
                <a:gd name="T48" fmla="*/ 269 w 257"/>
                <a:gd name="T49" fmla="*/ 177 h 237"/>
                <a:gd name="T50" fmla="*/ 229 w 257"/>
                <a:gd name="T51" fmla="*/ 161 h 237"/>
                <a:gd name="T52" fmla="*/ 197 w 257"/>
                <a:gd name="T53" fmla="*/ 142 h 237"/>
                <a:gd name="T54" fmla="*/ 169 w 257"/>
                <a:gd name="T55" fmla="*/ 123 h 237"/>
                <a:gd name="T56" fmla="*/ 139 w 257"/>
                <a:gd name="T57" fmla="*/ 100 h 237"/>
                <a:gd name="T58" fmla="*/ 106 w 257"/>
                <a:gd name="T59" fmla="*/ 78 h 237"/>
                <a:gd name="T60" fmla="*/ 74 w 257"/>
                <a:gd name="T61" fmla="*/ 55 h 237"/>
                <a:gd name="T62" fmla="*/ 37 w 257"/>
                <a:gd name="T63" fmla="*/ 2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9 h 110"/>
                <a:gd name="T4" fmla="*/ 396 w 124"/>
                <a:gd name="T5" fmla="*/ 128 h 110"/>
                <a:gd name="T6" fmla="*/ 352 w 124"/>
                <a:gd name="T7" fmla="*/ 125 h 110"/>
                <a:gd name="T8" fmla="*/ 294 w 124"/>
                <a:gd name="T9" fmla="*/ 121 h 110"/>
                <a:gd name="T10" fmla="*/ 225 w 124"/>
                <a:gd name="T11" fmla="*/ 119 h 110"/>
                <a:gd name="T12" fmla="*/ 148 w 124"/>
                <a:gd name="T13" fmla="*/ 116 h 110"/>
                <a:gd name="T14" fmla="*/ 84 w 124"/>
                <a:gd name="T15" fmla="*/ 117 h 110"/>
                <a:gd name="T16" fmla="*/ 30 w 124"/>
                <a:gd name="T17" fmla="*/ 122 h 110"/>
                <a:gd name="T18" fmla="*/ 0 w 124"/>
                <a:gd name="T19" fmla="*/ 131 h 110"/>
                <a:gd name="T20" fmla="*/ 12 w 124"/>
                <a:gd name="T21" fmla="*/ 117 h 110"/>
                <a:gd name="T22" fmla="*/ 27 w 124"/>
                <a:gd name="T23" fmla="*/ 106 h 110"/>
                <a:gd name="T24" fmla="*/ 54 w 124"/>
                <a:gd name="T25" fmla="*/ 98 h 110"/>
                <a:gd name="T26" fmla="*/ 84 w 124"/>
                <a:gd name="T27" fmla="*/ 91 h 110"/>
                <a:gd name="T28" fmla="*/ 119 w 124"/>
                <a:gd name="T29" fmla="*/ 86 h 110"/>
                <a:gd name="T30" fmla="*/ 154 w 124"/>
                <a:gd name="T31" fmla="*/ 85 h 110"/>
                <a:gd name="T32" fmla="*/ 193 w 124"/>
                <a:gd name="T33" fmla="*/ 85 h 110"/>
                <a:gd name="T34" fmla="*/ 237 w 124"/>
                <a:gd name="T35" fmla="*/ 89 h 110"/>
                <a:gd name="T36" fmla="*/ 240 w 124"/>
                <a:gd name="T37" fmla="*/ 85 h 110"/>
                <a:gd name="T38" fmla="*/ 230 w 124"/>
                <a:gd name="T39" fmla="*/ 68 h 110"/>
                <a:gd name="T40" fmla="*/ 220 w 124"/>
                <a:gd name="T41" fmla="*/ 46 h 110"/>
                <a:gd name="T42" fmla="*/ 215 w 124"/>
                <a:gd name="T43" fmla="*/ 35 h 110"/>
                <a:gd name="T44" fmla="*/ 207 w 124"/>
                <a:gd name="T45" fmla="*/ 35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92 w 109"/>
                <a:gd name="T9" fmla="*/ 28 h 156"/>
                <a:gd name="T10" fmla="*/ 259 w 109"/>
                <a:gd name="T11" fmla="*/ 48 h 156"/>
                <a:gd name="T12" fmla="*/ 317 w 109"/>
                <a:gd name="T13" fmla="*/ 79 h 156"/>
                <a:gd name="T14" fmla="*/ 353 w 109"/>
                <a:gd name="T15" fmla="*/ 120 h 156"/>
                <a:gd name="T16" fmla="*/ 360 w 109"/>
                <a:gd name="T17" fmla="*/ 172 h 156"/>
                <a:gd name="T18" fmla="*/ 349 w 109"/>
                <a:gd name="T19" fmla="*/ 172 h 156"/>
                <a:gd name="T20" fmla="*/ 329 w 109"/>
                <a:gd name="T21" fmla="*/ 172 h 156"/>
                <a:gd name="T22" fmla="*/ 307 w 109"/>
                <a:gd name="T23" fmla="*/ 172 h 156"/>
                <a:gd name="T24" fmla="*/ 287 w 109"/>
                <a:gd name="T25" fmla="*/ 170 h 156"/>
                <a:gd name="T26" fmla="*/ 267 w 109"/>
                <a:gd name="T27" fmla="*/ 169 h 156"/>
                <a:gd name="T28" fmla="*/ 245 w 109"/>
                <a:gd name="T29" fmla="*/ 166 h 156"/>
                <a:gd name="T30" fmla="*/ 218 w 109"/>
                <a:gd name="T31" fmla="*/ 161 h 156"/>
                <a:gd name="T32" fmla="*/ 192 w 109"/>
                <a:gd name="T33" fmla="*/ 155 h 156"/>
                <a:gd name="T34" fmla="*/ 174 w 109"/>
                <a:gd name="T35" fmla="*/ 138 h 156"/>
                <a:gd name="T36" fmla="*/ 174 w 109"/>
                <a:gd name="T37" fmla="*/ 123 h 156"/>
                <a:gd name="T38" fmla="*/ 186 w 109"/>
                <a:gd name="T39" fmla="*/ 107 h 156"/>
                <a:gd name="T40" fmla="*/ 197 w 109"/>
                <a:gd name="T41" fmla="*/ 88 h 156"/>
                <a:gd name="T42" fmla="*/ 186 w 109"/>
                <a:gd name="T43" fmla="*/ 70 h 156"/>
                <a:gd name="T44" fmla="*/ 160 w 109"/>
                <a:gd name="T45" fmla="*/ 47 h 156"/>
                <a:gd name="T46" fmla="*/ 104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4 w 46"/>
                <a:gd name="T1" fmla="*/ 0 h 94"/>
                <a:gd name="T2" fmla="*/ 66 w 46"/>
                <a:gd name="T3" fmla="*/ 42 h 94"/>
                <a:gd name="T4" fmla="*/ 49 w 46"/>
                <a:gd name="T5" fmla="*/ 70 h 94"/>
                <a:gd name="T6" fmla="*/ 36 w 46"/>
                <a:gd name="T7" fmla="*/ 91 h 94"/>
                <a:gd name="T8" fmla="*/ 0 w 46"/>
                <a:gd name="T9" fmla="*/ 106 h 94"/>
                <a:gd name="T10" fmla="*/ 40 w 46"/>
                <a:gd name="T11" fmla="*/ 100 h 94"/>
                <a:gd name="T12" fmla="*/ 77 w 46"/>
                <a:gd name="T13" fmla="*/ 92 h 94"/>
                <a:gd name="T14" fmla="*/ 105 w 46"/>
                <a:gd name="T15" fmla="*/ 77 h 94"/>
                <a:gd name="T16" fmla="*/ 132 w 46"/>
                <a:gd name="T17" fmla="*/ 65 h 94"/>
                <a:gd name="T18" fmla="*/ 150 w 46"/>
                <a:gd name="T19" fmla="*/ 49 h 94"/>
                <a:gd name="T20" fmla="*/ 152 w 46"/>
                <a:gd name="T21" fmla="*/ 34 h 94"/>
                <a:gd name="T22" fmla="*/ 140 w 46"/>
                <a:gd name="T23" fmla="*/ 15 h 94"/>
                <a:gd name="T24" fmla="*/ 10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1 w 54"/>
                <a:gd name="T7" fmla="*/ 8 h 40"/>
                <a:gd name="T8" fmla="*/ 65 w 54"/>
                <a:gd name="T9" fmla="*/ 12 h 40"/>
                <a:gd name="T10" fmla="*/ 92 w 54"/>
                <a:gd name="T11" fmla="*/ 15 h 40"/>
                <a:gd name="T12" fmla="*/ 121 w 54"/>
                <a:gd name="T13" fmla="*/ 17 h 40"/>
                <a:gd name="T14" fmla="*/ 144 w 54"/>
                <a:gd name="T15" fmla="*/ 18 h 40"/>
                <a:gd name="T16" fmla="*/ 171 w 54"/>
                <a:gd name="T17" fmla="*/ 16 h 40"/>
                <a:gd name="T18" fmla="*/ 169 w 54"/>
                <a:gd name="T19" fmla="*/ 29 h 40"/>
                <a:gd name="T20" fmla="*/ 159 w 54"/>
                <a:gd name="T21" fmla="*/ 37 h 40"/>
                <a:gd name="T22" fmla="*/ 140 w 54"/>
                <a:gd name="T23" fmla="*/ 42 h 40"/>
                <a:gd name="T24" fmla="*/ 116 w 54"/>
                <a:gd name="T25" fmla="*/ 44 h 40"/>
                <a:gd name="T26" fmla="*/ 87 w 54"/>
                <a:gd name="T27" fmla="*/ 43 h 40"/>
                <a:gd name="T28" fmla="*/ 59 w 54"/>
                <a:gd name="T29" fmla="*/ 36 h 40"/>
                <a:gd name="T30" fmla="*/ 31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4 w 596"/>
                <a:gd name="T1" fmla="*/ 416 h 666"/>
                <a:gd name="T2" fmla="*/ 20 w 596"/>
                <a:gd name="T3" fmla="*/ 384 h 666"/>
                <a:gd name="T4" fmla="*/ 0 w 596"/>
                <a:gd name="T5" fmla="*/ 325 h 666"/>
                <a:gd name="T6" fmla="*/ 12 w 596"/>
                <a:gd name="T7" fmla="*/ 250 h 666"/>
                <a:gd name="T8" fmla="*/ 84 w 596"/>
                <a:gd name="T9" fmla="*/ 171 h 666"/>
                <a:gd name="T10" fmla="*/ 228 w 596"/>
                <a:gd name="T11" fmla="*/ 96 h 666"/>
                <a:gd name="T12" fmla="*/ 471 w 596"/>
                <a:gd name="T13" fmla="*/ 35 h 666"/>
                <a:gd name="T14" fmla="*/ 817 w 596"/>
                <a:gd name="T15" fmla="*/ 2 h 666"/>
                <a:gd name="T16" fmla="*/ 1260 w 596"/>
                <a:gd name="T17" fmla="*/ 9 h 666"/>
                <a:gd name="T18" fmla="*/ 1603 w 596"/>
                <a:gd name="T19" fmla="*/ 76 h 666"/>
                <a:gd name="T20" fmla="*/ 1835 w 596"/>
                <a:gd name="T21" fmla="*/ 185 h 666"/>
                <a:gd name="T22" fmla="*/ 1956 w 596"/>
                <a:gd name="T23" fmla="*/ 320 h 666"/>
                <a:gd name="T24" fmla="*/ 1971 w 596"/>
                <a:gd name="T25" fmla="*/ 460 h 666"/>
                <a:gd name="T26" fmla="*/ 1876 w 596"/>
                <a:gd name="T27" fmla="*/ 591 h 666"/>
                <a:gd name="T28" fmla="*/ 1679 w 596"/>
                <a:gd name="T29" fmla="*/ 692 h 666"/>
                <a:gd name="T30" fmla="*/ 1381 w 596"/>
                <a:gd name="T31" fmla="*/ 747 h 666"/>
                <a:gd name="T32" fmla="*/ 1288 w 596"/>
                <a:gd name="T33" fmla="*/ 742 h 666"/>
                <a:gd name="T34" fmla="*/ 1461 w 596"/>
                <a:gd name="T35" fmla="*/ 695 h 666"/>
                <a:gd name="T36" fmla="*/ 1596 w 596"/>
                <a:gd name="T37" fmla="*/ 612 h 666"/>
                <a:gd name="T38" fmla="*/ 1688 w 596"/>
                <a:gd name="T39" fmla="*/ 511 h 666"/>
                <a:gd name="T40" fmla="*/ 1721 w 596"/>
                <a:gd name="T41" fmla="*/ 400 h 666"/>
                <a:gd name="T42" fmla="*/ 1701 w 596"/>
                <a:gd name="T43" fmla="*/ 290 h 666"/>
                <a:gd name="T44" fmla="*/ 1605 w 596"/>
                <a:gd name="T45" fmla="*/ 196 h 666"/>
                <a:gd name="T46" fmla="*/ 1434 w 596"/>
                <a:gd name="T47" fmla="*/ 126 h 666"/>
                <a:gd name="T48" fmla="*/ 1130 w 596"/>
                <a:gd name="T49" fmla="*/ 83 h 666"/>
                <a:gd name="T50" fmla="*/ 815 w 596"/>
                <a:gd name="T51" fmla="*/ 69 h 666"/>
                <a:gd name="T52" fmla="*/ 577 w 596"/>
                <a:gd name="T53" fmla="*/ 79 h 666"/>
                <a:gd name="T54" fmla="*/ 401 w 596"/>
                <a:gd name="T55" fmla="*/ 113 h 666"/>
                <a:gd name="T56" fmla="*/ 277 w 596"/>
                <a:gd name="T57" fmla="*/ 168 h 666"/>
                <a:gd name="T58" fmla="*/ 189 w 596"/>
                <a:gd name="T59" fmla="*/ 232 h 666"/>
                <a:gd name="T60" fmla="*/ 132 w 596"/>
                <a:gd name="T61" fmla="*/ 306 h 666"/>
                <a:gd name="T62" fmla="*/ 93 w 596"/>
                <a:gd name="T63" fmla="*/ 38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6699"/>
                </a:solidFill>
                <a:latin typeface="Arial" charset="0"/>
              </a:endParaRPr>
            </a:p>
          </p:txBody>
        </p:sp>
      </p:grpSp>
      <p:sp>
        <p:nvSpPr>
          <p:cNvPr id="61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AA041-F0C2-48B5-BFEB-AE035DF986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>
    <p:diamond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1938" y="580616"/>
            <a:ext cx="8610599" cy="2722563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CHÀO MỪNG CÔ VÀ CÁC BẠN ĐẾN VỚI  BUỔI</a:t>
            </a:r>
            <a:b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DẠY HỌC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TẬP LÀM VĂN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LỚP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2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2038" y="6088063"/>
            <a:ext cx="70104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GV HƯỚNG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DẪN </a:t>
            </a: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021013" y="3381375"/>
            <a:ext cx="3005137" cy="2562225"/>
          </a:xfrm>
          <a:prstGeom prst="star32">
            <a:avLst>
              <a:gd name="adj" fmla="val 1824"/>
            </a:avLst>
          </a:prstGeom>
          <a:solidFill>
            <a:srgbClr val="6F6F7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5365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5814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75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9436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5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76200" y="457200"/>
            <a:ext cx="906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bản tự thuật theo mẫu dưới đây 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1143000"/>
            <a:ext cx="8001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 và tên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Nam/nữ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Ngày sinh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sinh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Quê quán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ở hiện nay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Học sinh lớp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Trường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153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 tên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Nam/Nữ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............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Ngày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01/01/1998</a:t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Nơi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Đồng Tháp</a:t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Quê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quán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Ấp........, Xã ......., Huyện ........, Tỉnh .......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Nơi ở hiện nay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Ấp</a:t>
            </a:r>
            <a:r>
              <a:rPr lang="en-US" sz="26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...........,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Xã </a:t>
            </a:r>
            <a:r>
              <a:rPr lang="en-US" sz="26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...........,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Huyện </a:t>
            </a:r>
            <a:r>
              <a:rPr lang="en-US" sz="26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............,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Tỉnh </a:t>
            </a:r>
            <a:r>
              <a:rPr lang="en-US" sz="26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...............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 lớp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2B</a:t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Tiểu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 ........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en-US" sz="2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971800" y="6858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thuật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048000" y="838200"/>
            <a:ext cx="3095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solidFill>
                  <a:srgbClr val="0000FF"/>
                </a:solidFill>
                <a:effectLst>
                  <a:prstShdw prst="shdw11">
                    <a:srgbClr val="B2B2B2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Tập làm văn</a:t>
            </a:r>
            <a:endParaRPr lang="en-US" sz="3600" kern="10" dirty="0" smtClean="0">
              <a:solidFill>
                <a:srgbClr val="0000FF"/>
              </a:solidFill>
              <a:effectLst>
                <a:prstShdw prst="shdw11">
                  <a:srgbClr val="B2B2B2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hỏi. Tự giới thiệu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Đọc bản tự thuật của em. </a:t>
            </a:r>
          </a:p>
        </p:txBody>
      </p:sp>
    </p:spTree>
    <p:extLst>
      <p:ext uri="{BB962C8B-B14F-4D97-AF65-F5344CB8AC3E}">
        <p14:creationId xmlns:p14="http://schemas.microsoft.com/office/powerpoint/2010/main" val="3062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Ghi dấu x vào ô trống trước lời chào không đúng.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chào bố, mẹ để đi học.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30480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con đi học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 ( cô ).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9258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 bạn.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 !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đến lâu chưa ?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TRÒ CHƠI: LÀM QUEN BẠN MỚI.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www.polyvore.com/cgi/img-thing?.out=jpg&amp;size=l&amp;tid=69633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3505200" cy="3276600"/>
          </a:xfrm>
          <a:prstGeom prst="rect">
            <a:avLst/>
          </a:prstGeom>
          <a:noFill/>
        </p:spPr>
      </p:pic>
      <p:pic>
        <p:nvPicPr>
          <p:cNvPr id="18436" name="Picture 4" descr="http://www.illustrationsof.com/royalty-free-school-kids-clipart-illustration-434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57499"/>
            <a:ext cx="3810000" cy="4000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62565" y="990600"/>
            <a:ext cx="57814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Con </a:t>
            </a:r>
            <a:r>
              <a:rPr lang="en-US" sz="2800" dirty="0" err="1" smtClean="0">
                <a:solidFill>
                  <a:srgbClr val="FFC000"/>
                </a:solidFill>
              </a:rPr>
              <a:t>sẽ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nói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gì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với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các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bạn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trong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trường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trong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ngày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đầu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tiên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đi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học</a:t>
            </a:r>
            <a:r>
              <a:rPr lang="en-US" sz="2800" dirty="0" smtClean="0">
                <a:solidFill>
                  <a:srgbClr val="FFC000"/>
                </a:solidFill>
              </a:rPr>
              <a:t>?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googlleplay.com/wp-content/uploads/2014/08/cartoon-images-of-children-at-school3d-cartoon-school-kids-clipart-in-design-arts-and-crafts-o7hz8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8153400" cy="4953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-228600" y="0"/>
            <a:ext cx="3810000" cy="2057400"/>
          </a:xfrm>
          <a:prstGeom prst="cloudCallout">
            <a:avLst>
              <a:gd name="adj1" fmla="val -3414"/>
              <a:gd name="adj2" fmla="val 1047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Xin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chào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hai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cậu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John.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sống</a:t>
            </a:r>
            <a:r>
              <a:rPr lang="en-US" sz="2000" dirty="0" smtClean="0">
                <a:solidFill>
                  <a:prstClr val="black"/>
                </a:solidFill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</a:rPr>
              <a:t>Thủ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Dầu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Một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Bình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Dương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667000" y="0"/>
            <a:ext cx="3810000" cy="2057400"/>
          </a:xfrm>
          <a:prstGeom prst="cloudCallout">
            <a:avLst>
              <a:gd name="adj1" fmla="val -9995"/>
              <a:gd name="adj2" fmla="val 7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Chào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cậu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Zean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và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đây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Julie.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562600" y="0"/>
            <a:ext cx="3810000" cy="2057400"/>
          </a:xfrm>
          <a:prstGeom prst="cloudCallout">
            <a:avLst>
              <a:gd name="adj1" fmla="val 29876"/>
              <a:gd name="adj2" fmla="val 104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Rất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vui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khi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gặp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bạn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mình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học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sinh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lớp</a:t>
            </a:r>
            <a:r>
              <a:rPr lang="en-US" sz="2000" dirty="0" smtClean="0">
                <a:solidFill>
                  <a:prstClr val="black"/>
                </a:solidFill>
              </a:rPr>
              <a:t> 2.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195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Củng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cố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dặn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Chuẩn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bị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bài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Sắp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xếp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câu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trong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bài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err="1" smtClean="0">
                <a:solidFill>
                  <a:srgbClr val="00B0F0"/>
                </a:solidFill>
              </a:rPr>
              <a:t>Lập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danh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sách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học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sinh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482" name="Picture 2" descr="http://content.mycutegraphics.com/graphics/school/kids-sitting-on-rug-putting-puzzle-toge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40469"/>
            <a:ext cx="6934200" cy="383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7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52650" y="1143000"/>
            <a:ext cx="5448300" cy="75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>
                      <a:alpha val="96001"/>
                    </a:srgbClr>
                  </a:gs>
                  <a:gs pos="12000">
                    <a:srgbClr val="E81766">
                      <a:alpha val="96481"/>
                    </a:srgbClr>
                  </a:gs>
                  <a:gs pos="27000">
                    <a:srgbClr val="EE3F17">
                      <a:alpha val="97080"/>
                    </a:srgbClr>
                  </a:gs>
                  <a:gs pos="48000">
                    <a:srgbClr val="FFFF00">
                      <a:alpha val="97920"/>
                    </a:srgbClr>
                  </a:gs>
                  <a:gs pos="64999">
                    <a:srgbClr val="1A8D48">
                      <a:alpha val="98600"/>
                    </a:srgbClr>
                  </a:gs>
                  <a:gs pos="78999">
                    <a:srgbClr val="0819FB">
                      <a:alpha val="9916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3657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solidFill>
                  <a:srgbClr val="0000FF"/>
                </a:solidFill>
                <a:effectLst>
                  <a:prstShdw prst="shdw11">
                    <a:srgbClr val="B2B2B2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Tập làm văn</a:t>
            </a:r>
            <a:endParaRPr lang="en-US" sz="3600" kern="10" dirty="0" smtClean="0">
              <a:solidFill>
                <a:srgbClr val="0000FF"/>
              </a:solidFill>
              <a:effectLst>
                <a:prstShdw prst="shdw11">
                  <a:srgbClr val="B2B2B2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2667000" y="876300"/>
            <a:ext cx="3048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914606" y="826635"/>
            <a:ext cx="3048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 rot="16200000">
            <a:off x="1913709" y="1366906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auto">
          <a:xfrm rot="16200000">
            <a:off x="4533900" y="947806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7568838" y="1257300"/>
            <a:ext cx="304800" cy="381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5715000" y="859292"/>
            <a:ext cx="304800" cy="381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500" y="22098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Nói 1, 2 câu của mỗi tranh dưới đây 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10200" y="3239196"/>
            <a:ext cx="3733800" cy="30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Tranh 1: An cùng các bạn dạo chơi trong vườn hoa. Thấy một khóm hoa Hồng đang nở rất đẹp, An thích lắm</a:t>
            </a:r>
            <a:endParaRPr kumimoji="0" lang="en-US" alt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52650" y="1143000"/>
            <a:ext cx="5448300" cy="75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>
                        <a:alpha val="96001"/>
                      </a:srgbClr>
                    </a:gs>
                    <a:gs pos="12000">
                      <a:srgbClr val="E81766">
                        <a:alpha val="96481"/>
                      </a:srgbClr>
                    </a:gs>
                    <a:gs pos="27000">
                      <a:srgbClr val="EE3F17">
                        <a:alpha val="97080"/>
                      </a:srgbClr>
                    </a:gs>
                    <a:gs pos="48000">
                      <a:srgbClr val="FFFF00">
                        <a:alpha val="97920"/>
                      </a:srgbClr>
                    </a:gs>
                    <a:gs pos="64999">
                      <a:srgbClr val="1A8D48">
                        <a:alpha val="98600"/>
                      </a:srgbClr>
                    </a:gs>
                    <a:gs pos="78999">
                      <a:srgbClr val="0819FB">
                        <a:alpha val="9916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>
                      <a:alpha val="96001"/>
                    </a:srgbClr>
                  </a:gs>
                  <a:gs pos="12000">
                    <a:srgbClr val="E81766">
                      <a:alpha val="96481"/>
                    </a:srgbClr>
                  </a:gs>
                  <a:gs pos="27000">
                    <a:srgbClr val="EE3F17">
                      <a:alpha val="97080"/>
                    </a:srgbClr>
                  </a:gs>
                  <a:gs pos="48000">
                    <a:srgbClr val="FFFF00">
                      <a:alpha val="97920"/>
                    </a:srgbClr>
                  </a:gs>
                  <a:gs pos="64999">
                    <a:srgbClr val="1A8D48">
                      <a:alpha val="98600"/>
                    </a:srgbClr>
                  </a:gs>
                  <a:gs pos="78999">
                    <a:srgbClr val="0819FB">
                      <a:alpha val="9916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3657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solidFill>
                  <a:srgbClr val="0000FF"/>
                </a:solidFill>
                <a:effectLst>
                  <a:prstShdw prst="shdw11">
                    <a:srgbClr val="B2B2B2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Tập làm văn</a:t>
            </a:r>
            <a:endParaRPr lang="en-US" sz="3600" kern="10" dirty="0" smtClean="0">
              <a:solidFill>
                <a:srgbClr val="0000FF"/>
              </a:solidFill>
              <a:effectLst>
                <a:prstShdw prst="shdw11">
                  <a:srgbClr val="B2B2B2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2667000" y="876300"/>
            <a:ext cx="3048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914606" y="826635"/>
            <a:ext cx="3048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 rot="16200000">
            <a:off x="1913709" y="1366906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auto">
          <a:xfrm rot="16200000">
            <a:off x="4533900" y="947806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7568838" y="1257300"/>
            <a:ext cx="304800" cy="381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5715000" y="859292"/>
            <a:ext cx="304800" cy="381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500" y="22098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Nói 1, 2 câu của mỗi tranh dưới đây 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9" y="2851150"/>
            <a:ext cx="52546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10200" y="3239196"/>
            <a:ext cx="3733800" cy="29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1441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0" defTabSz="91440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Tranh 2: An 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thấy hoa nở đẹp, định ngắt một hoa Hồng. Tú thấy thế vội lại ngăn bạn lại.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00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0500" y="1143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4339">
            <a:off x="-88900" y="5461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771544" y="4191000"/>
            <a:ext cx="3581400" cy="2438400"/>
            <a:chOff x="624" y="1488"/>
            <a:chExt cx="1544" cy="905"/>
          </a:xfrm>
        </p:grpSpPr>
        <p:sp>
          <p:nvSpPr>
            <p:cNvPr id="22543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488"/>
              <a:ext cx="154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4" name="Freeform 10"/>
            <p:cNvSpPr>
              <a:spLocks/>
            </p:cNvSpPr>
            <p:nvPr/>
          </p:nvSpPr>
          <p:spPr bwMode="auto">
            <a:xfrm>
              <a:off x="624" y="1556"/>
              <a:ext cx="1544" cy="837"/>
            </a:xfrm>
            <a:custGeom>
              <a:avLst/>
              <a:gdLst>
                <a:gd name="T0" fmla="*/ 312 w 1544"/>
                <a:gd name="T1" fmla="*/ 34 h 837"/>
                <a:gd name="T2" fmla="*/ 382 w 1544"/>
                <a:gd name="T3" fmla="*/ 52 h 837"/>
                <a:gd name="T4" fmla="*/ 453 w 1544"/>
                <a:gd name="T5" fmla="*/ 52 h 837"/>
                <a:gd name="T6" fmla="*/ 524 w 1544"/>
                <a:gd name="T7" fmla="*/ 52 h 837"/>
                <a:gd name="T8" fmla="*/ 581 w 1544"/>
                <a:gd name="T9" fmla="*/ 34 h 837"/>
                <a:gd name="T10" fmla="*/ 637 w 1544"/>
                <a:gd name="T11" fmla="*/ 34 h 837"/>
                <a:gd name="T12" fmla="*/ 694 w 1544"/>
                <a:gd name="T13" fmla="*/ 52 h 837"/>
                <a:gd name="T14" fmla="*/ 751 w 1544"/>
                <a:gd name="T15" fmla="*/ 86 h 837"/>
                <a:gd name="T16" fmla="*/ 793 w 1544"/>
                <a:gd name="T17" fmla="*/ 86 h 837"/>
                <a:gd name="T18" fmla="*/ 850 w 1544"/>
                <a:gd name="T19" fmla="*/ 52 h 837"/>
                <a:gd name="T20" fmla="*/ 878 w 1544"/>
                <a:gd name="T21" fmla="*/ 17 h 837"/>
                <a:gd name="T22" fmla="*/ 921 w 1544"/>
                <a:gd name="T23" fmla="*/ 17 h 837"/>
                <a:gd name="T24" fmla="*/ 949 w 1544"/>
                <a:gd name="T25" fmla="*/ 17 h 837"/>
                <a:gd name="T26" fmla="*/ 977 w 1544"/>
                <a:gd name="T27" fmla="*/ 17 h 837"/>
                <a:gd name="T28" fmla="*/ 1020 w 1544"/>
                <a:gd name="T29" fmla="*/ 34 h 837"/>
                <a:gd name="T30" fmla="*/ 1048 w 1544"/>
                <a:gd name="T31" fmla="*/ 34 h 837"/>
                <a:gd name="T32" fmla="*/ 1091 w 1544"/>
                <a:gd name="T33" fmla="*/ 52 h 837"/>
                <a:gd name="T34" fmla="*/ 1133 w 1544"/>
                <a:gd name="T35" fmla="*/ 52 h 837"/>
                <a:gd name="T36" fmla="*/ 1190 w 1544"/>
                <a:gd name="T37" fmla="*/ 52 h 837"/>
                <a:gd name="T38" fmla="*/ 1247 w 1544"/>
                <a:gd name="T39" fmla="*/ 34 h 837"/>
                <a:gd name="T40" fmla="*/ 1289 w 1544"/>
                <a:gd name="T41" fmla="*/ 34 h 837"/>
                <a:gd name="T42" fmla="*/ 1303 w 1544"/>
                <a:gd name="T43" fmla="*/ 69 h 837"/>
                <a:gd name="T44" fmla="*/ 1332 w 1544"/>
                <a:gd name="T45" fmla="*/ 103 h 837"/>
                <a:gd name="T46" fmla="*/ 1346 w 1544"/>
                <a:gd name="T47" fmla="*/ 137 h 837"/>
                <a:gd name="T48" fmla="*/ 1544 w 1544"/>
                <a:gd name="T49" fmla="*/ 786 h 837"/>
                <a:gd name="T50" fmla="*/ 878 w 1544"/>
                <a:gd name="T51" fmla="*/ 786 h 837"/>
                <a:gd name="T52" fmla="*/ 878 w 1544"/>
                <a:gd name="T53" fmla="*/ 803 h 837"/>
                <a:gd name="T54" fmla="*/ 892 w 1544"/>
                <a:gd name="T55" fmla="*/ 820 h 837"/>
                <a:gd name="T56" fmla="*/ 892 w 1544"/>
                <a:gd name="T57" fmla="*/ 837 h 837"/>
                <a:gd name="T58" fmla="*/ 850 w 1544"/>
                <a:gd name="T59" fmla="*/ 837 h 837"/>
                <a:gd name="T60" fmla="*/ 793 w 1544"/>
                <a:gd name="T61" fmla="*/ 837 h 837"/>
                <a:gd name="T62" fmla="*/ 722 w 1544"/>
                <a:gd name="T63" fmla="*/ 837 h 837"/>
                <a:gd name="T64" fmla="*/ 680 w 1544"/>
                <a:gd name="T65" fmla="*/ 837 h 837"/>
                <a:gd name="T66" fmla="*/ 652 w 1544"/>
                <a:gd name="T67" fmla="*/ 837 h 837"/>
                <a:gd name="T68" fmla="*/ 637 w 1544"/>
                <a:gd name="T69" fmla="*/ 820 h 837"/>
                <a:gd name="T70" fmla="*/ 652 w 1544"/>
                <a:gd name="T71" fmla="*/ 803 h 837"/>
                <a:gd name="T72" fmla="*/ 666 w 1544"/>
                <a:gd name="T73" fmla="*/ 786 h 837"/>
                <a:gd name="T74" fmla="*/ 0 w 1544"/>
                <a:gd name="T75" fmla="*/ 786 h 837"/>
                <a:gd name="T76" fmla="*/ 184 w 1544"/>
                <a:gd name="T77" fmla="*/ 137 h 837"/>
                <a:gd name="T78" fmla="*/ 198 w 1544"/>
                <a:gd name="T79" fmla="*/ 120 h 837"/>
                <a:gd name="T80" fmla="*/ 227 w 1544"/>
                <a:gd name="T81" fmla="*/ 86 h 837"/>
                <a:gd name="T82" fmla="*/ 241 w 1544"/>
                <a:gd name="T83" fmla="*/ 52 h 837"/>
                <a:gd name="T84" fmla="*/ 269 w 1544"/>
                <a:gd name="T85" fmla="*/ 34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4"/>
                <a:gd name="T130" fmla="*/ 0 h 837"/>
                <a:gd name="T131" fmla="*/ 1544 w 154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4" h="837">
                  <a:moveTo>
                    <a:pt x="269" y="0"/>
                  </a:moveTo>
                  <a:lnTo>
                    <a:pt x="312" y="34"/>
                  </a:lnTo>
                  <a:lnTo>
                    <a:pt x="354" y="34"/>
                  </a:lnTo>
                  <a:lnTo>
                    <a:pt x="382" y="52"/>
                  </a:lnTo>
                  <a:lnTo>
                    <a:pt x="425" y="52"/>
                  </a:lnTo>
                  <a:lnTo>
                    <a:pt x="453" y="52"/>
                  </a:lnTo>
                  <a:lnTo>
                    <a:pt x="496" y="52"/>
                  </a:lnTo>
                  <a:lnTo>
                    <a:pt x="524" y="52"/>
                  </a:lnTo>
                  <a:lnTo>
                    <a:pt x="552" y="34"/>
                  </a:lnTo>
                  <a:lnTo>
                    <a:pt x="581" y="34"/>
                  </a:lnTo>
                  <a:lnTo>
                    <a:pt x="609" y="34"/>
                  </a:lnTo>
                  <a:lnTo>
                    <a:pt x="637" y="34"/>
                  </a:lnTo>
                  <a:lnTo>
                    <a:pt x="666" y="34"/>
                  </a:lnTo>
                  <a:lnTo>
                    <a:pt x="694" y="52"/>
                  </a:lnTo>
                  <a:lnTo>
                    <a:pt x="722" y="69"/>
                  </a:lnTo>
                  <a:lnTo>
                    <a:pt x="751" y="86"/>
                  </a:lnTo>
                  <a:lnTo>
                    <a:pt x="779" y="120"/>
                  </a:lnTo>
                  <a:lnTo>
                    <a:pt x="793" y="86"/>
                  </a:lnTo>
                  <a:lnTo>
                    <a:pt x="822" y="69"/>
                  </a:lnTo>
                  <a:lnTo>
                    <a:pt x="850" y="52"/>
                  </a:lnTo>
                  <a:lnTo>
                    <a:pt x="864" y="34"/>
                  </a:lnTo>
                  <a:lnTo>
                    <a:pt x="878" y="17"/>
                  </a:lnTo>
                  <a:lnTo>
                    <a:pt x="907" y="17"/>
                  </a:lnTo>
                  <a:lnTo>
                    <a:pt x="921" y="17"/>
                  </a:lnTo>
                  <a:lnTo>
                    <a:pt x="935" y="17"/>
                  </a:lnTo>
                  <a:lnTo>
                    <a:pt x="949" y="17"/>
                  </a:lnTo>
                  <a:lnTo>
                    <a:pt x="963" y="17"/>
                  </a:lnTo>
                  <a:lnTo>
                    <a:pt x="977" y="17"/>
                  </a:lnTo>
                  <a:lnTo>
                    <a:pt x="992" y="17"/>
                  </a:lnTo>
                  <a:lnTo>
                    <a:pt x="1020" y="34"/>
                  </a:lnTo>
                  <a:lnTo>
                    <a:pt x="1034" y="34"/>
                  </a:lnTo>
                  <a:lnTo>
                    <a:pt x="1048" y="34"/>
                  </a:lnTo>
                  <a:lnTo>
                    <a:pt x="1062" y="34"/>
                  </a:lnTo>
                  <a:lnTo>
                    <a:pt x="1091" y="52"/>
                  </a:lnTo>
                  <a:lnTo>
                    <a:pt x="1105" y="52"/>
                  </a:lnTo>
                  <a:lnTo>
                    <a:pt x="1133" y="52"/>
                  </a:lnTo>
                  <a:lnTo>
                    <a:pt x="1162" y="52"/>
                  </a:lnTo>
                  <a:lnTo>
                    <a:pt x="1190" y="52"/>
                  </a:lnTo>
                  <a:lnTo>
                    <a:pt x="1218" y="34"/>
                  </a:lnTo>
                  <a:lnTo>
                    <a:pt x="1247" y="34"/>
                  </a:lnTo>
                  <a:lnTo>
                    <a:pt x="1275" y="17"/>
                  </a:lnTo>
                  <a:lnTo>
                    <a:pt x="1289" y="34"/>
                  </a:lnTo>
                  <a:lnTo>
                    <a:pt x="1289" y="52"/>
                  </a:lnTo>
                  <a:lnTo>
                    <a:pt x="1303" y="69"/>
                  </a:lnTo>
                  <a:lnTo>
                    <a:pt x="1317" y="86"/>
                  </a:lnTo>
                  <a:lnTo>
                    <a:pt x="1332" y="103"/>
                  </a:lnTo>
                  <a:lnTo>
                    <a:pt x="1332" y="120"/>
                  </a:lnTo>
                  <a:lnTo>
                    <a:pt x="1346" y="137"/>
                  </a:lnTo>
                  <a:lnTo>
                    <a:pt x="1360" y="137"/>
                  </a:lnTo>
                  <a:lnTo>
                    <a:pt x="1544" y="786"/>
                  </a:lnTo>
                  <a:lnTo>
                    <a:pt x="864" y="786"/>
                  </a:lnTo>
                  <a:lnTo>
                    <a:pt x="878" y="786"/>
                  </a:lnTo>
                  <a:lnTo>
                    <a:pt x="878" y="803"/>
                  </a:lnTo>
                  <a:lnTo>
                    <a:pt x="892" y="803"/>
                  </a:lnTo>
                  <a:lnTo>
                    <a:pt x="892" y="820"/>
                  </a:lnTo>
                  <a:lnTo>
                    <a:pt x="892" y="837"/>
                  </a:lnTo>
                  <a:lnTo>
                    <a:pt x="878" y="837"/>
                  </a:lnTo>
                  <a:lnTo>
                    <a:pt x="850" y="837"/>
                  </a:lnTo>
                  <a:lnTo>
                    <a:pt x="822" y="837"/>
                  </a:lnTo>
                  <a:lnTo>
                    <a:pt x="793" y="837"/>
                  </a:lnTo>
                  <a:lnTo>
                    <a:pt x="751" y="837"/>
                  </a:lnTo>
                  <a:lnTo>
                    <a:pt x="722" y="837"/>
                  </a:lnTo>
                  <a:lnTo>
                    <a:pt x="694" y="837"/>
                  </a:lnTo>
                  <a:lnTo>
                    <a:pt x="680" y="837"/>
                  </a:lnTo>
                  <a:lnTo>
                    <a:pt x="666" y="837"/>
                  </a:lnTo>
                  <a:lnTo>
                    <a:pt x="652" y="837"/>
                  </a:lnTo>
                  <a:lnTo>
                    <a:pt x="637" y="820"/>
                  </a:lnTo>
                  <a:lnTo>
                    <a:pt x="637" y="803"/>
                  </a:lnTo>
                  <a:lnTo>
                    <a:pt x="652" y="803"/>
                  </a:lnTo>
                  <a:lnTo>
                    <a:pt x="666" y="786"/>
                  </a:lnTo>
                  <a:lnTo>
                    <a:pt x="0" y="786"/>
                  </a:lnTo>
                  <a:lnTo>
                    <a:pt x="170" y="137"/>
                  </a:lnTo>
                  <a:lnTo>
                    <a:pt x="184" y="137"/>
                  </a:lnTo>
                  <a:lnTo>
                    <a:pt x="184" y="120"/>
                  </a:lnTo>
                  <a:lnTo>
                    <a:pt x="198" y="120"/>
                  </a:lnTo>
                  <a:lnTo>
                    <a:pt x="212" y="103"/>
                  </a:lnTo>
                  <a:lnTo>
                    <a:pt x="227" y="86"/>
                  </a:lnTo>
                  <a:lnTo>
                    <a:pt x="227" y="69"/>
                  </a:lnTo>
                  <a:lnTo>
                    <a:pt x="241" y="52"/>
                  </a:lnTo>
                  <a:lnTo>
                    <a:pt x="241" y="34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5" name="Freeform 11"/>
            <p:cNvSpPr>
              <a:spLocks/>
            </p:cNvSpPr>
            <p:nvPr/>
          </p:nvSpPr>
          <p:spPr bwMode="auto">
            <a:xfrm>
              <a:off x="1290" y="2308"/>
              <a:ext cx="198" cy="68"/>
            </a:xfrm>
            <a:custGeom>
              <a:avLst/>
              <a:gdLst>
                <a:gd name="T0" fmla="*/ 0 w 198"/>
                <a:gd name="T1" fmla="*/ 68 h 68"/>
                <a:gd name="T2" fmla="*/ 198 w 198"/>
                <a:gd name="T3" fmla="*/ 68 h 68"/>
                <a:gd name="T4" fmla="*/ 184 w 198"/>
                <a:gd name="T5" fmla="*/ 51 h 68"/>
                <a:gd name="T6" fmla="*/ 170 w 198"/>
                <a:gd name="T7" fmla="*/ 51 h 68"/>
                <a:gd name="T8" fmla="*/ 170 w 198"/>
                <a:gd name="T9" fmla="*/ 34 h 68"/>
                <a:gd name="T10" fmla="*/ 156 w 198"/>
                <a:gd name="T11" fmla="*/ 34 h 68"/>
                <a:gd name="T12" fmla="*/ 141 w 198"/>
                <a:gd name="T13" fmla="*/ 17 h 68"/>
                <a:gd name="T14" fmla="*/ 127 w 198"/>
                <a:gd name="T15" fmla="*/ 17 h 68"/>
                <a:gd name="T16" fmla="*/ 113 w 198"/>
                <a:gd name="T17" fmla="*/ 0 h 68"/>
                <a:gd name="T18" fmla="*/ 113 w 198"/>
                <a:gd name="T19" fmla="*/ 0 h 68"/>
                <a:gd name="T20" fmla="*/ 85 w 198"/>
                <a:gd name="T21" fmla="*/ 0 h 68"/>
                <a:gd name="T22" fmla="*/ 71 w 198"/>
                <a:gd name="T23" fmla="*/ 17 h 68"/>
                <a:gd name="T24" fmla="*/ 56 w 198"/>
                <a:gd name="T25" fmla="*/ 17 h 68"/>
                <a:gd name="T26" fmla="*/ 42 w 198"/>
                <a:gd name="T27" fmla="*/ 34 h 68"/>
                <a:gd name="T28" fmla="*/ 28 w 198"/>
                <a:gd name="T29" fmla="*/ 34 h 68"/>
                <a:gd name="T30" fmla="*/ 28 w 198"/>
                <a:gd name="T31" fmla="*/ 51 h 68"/>
                <a:gd name="T32" fmla="*/ 14 w 198"/>
                <a:gd name="T33" fmla="*/ 51 h 68"/>
                <a:gd name="T34" fmla="*/ 0 w 19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68"/>
                <a:gd name="T56" fmla="*/ 198 w 19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68">
                  <a:moveTo>
                    <a:pt x="0" y="68"/>
                  </a:moveTo>
                  <a:lnTo>
                    <a:pt x="198" y="68"/>
                  </a:lnTo>
                  <a:lnTo>
                    <a:pt x="184" y="51"/>
                  </a:lnTo>
                  <a:lnTo>
                    <a:pt x="170" y="51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41" y="17"/>
                  </a:lnTo>
                  <a:lnTo>
                    <a:pt x="127" y="17"/>
                  </a:lnTo>
                  <a:lnTo>
                    <a:pt x="113" y="0"/>
                  </a:lnTo>
                  <a:lnTo>
                    <a:pt x="85" y="0"/>
                  </a:lnTo>
                  <a:lnTo>
                    <a:pt x="71" y="17"/>
                  </a:lnTo>
                  <a:lnTo>
                    <a:pt x="56" y="17"/>
                  </a:lnTo>
                  <a:lnTo>
                    <a:pt x="42" y="34"/>
                  </a:lnTo>
                  <a:lnTo>
                    <a:pt x="28" y="34"/>
                  </a:lnTo>
                  <a:lnTo>
                    <a:pt x="28" y="51"/>
                  </a:lnTo>
                  <a:lnTo>
                    <a:pt x="14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6" name="Freeform 12"/>
            <p:cNvSpPr>
              <a:spLocks/>
            </p:cNvSpPr>
            <p:nvPr/>
          </p:nvSpPr>
          <p:spPr bwMode="auto">
            <a:xfrm>
              <a:off x="666" y="1659"/>
              <a:ext cx="185" cy="632"/>
            </a:xfrm>
            <a:custGeom>
              <a:avLst/>
              <a:gdLst>
                <a:gd name="T0" fmla="*/ 142 w 185"/>
                <a:gd name="T1" fmla="*/ 51 h 632"/>
                <a:gd name="T2" fmla="*/ 0 w 185"/>
                <a:gd name="T3" fmla="*/ 632 h 632"/>
                <a:gd name="T4" fmla="*/ 0 w 185"/>
                <a:gd name="T5" fmla="*/ 614 h 632"/>
                <a:gd name="T6" fmla="*/ 15 w 185"/>
                <a:gd name="T7" fmla="*/ 614 h 632"/>
                <a:gd name="T8" fmla="*/ 29 w 185"/>
                <a:gd name="T9" fmla="*/ 597 h 632"/>
                <a:gd name="T10" fmla="*/ 43 w 185"/>
                <a:gd name="T11" fmla="*/ 580 h 632"/>
                <a:gd name="T12" fmla="*/ 43 w 185"/>
                <a:gd name="T13" fmla="*/ 563 h 632"/>
                <a:gd name="T14" fmla="*/ 57 w 185"/>
                <a:gd name="T15" fmla="*/ 563 h 632"/>
                <a:gd name="T16" fmla="*/ 71 w 185"/>
                <a:gd name="T17" fmla="*/ 546 h 632"/>
                <a:gd name="T18" fmla="*/ 71 w 185"/>
                <a:gd name="T19" fmla="*/ 529 h 632"/>
                <a:gd name="T20" fmla="*/ 185 w 185"/>
                <a:gd name="T21" fmla="*/ 0 h 632"/>
                <a:gd name="T22" fmla="*/ 185 w 185"/>
                <a:gd name="T23" fmla="*/ 0 h 632"/>
                <a:gd name="T24" fmla="*/ 185 w 185"/>
                <a:gd name="T25" fmla="*/ 17 h 632"/>
                <a:gd name="T26" fmla="*/ 170 w 185"/>
                <a:gd name="T27" fmla="*/ 17 h 632"/>
                <a:gd name="T28" fmla="*/ 170 w 185"/>
                <a:gd name="T29" fmla="*/ 34 h 632"/>
                <a:gd name="T30" fmla="*/ 156 w 185"/>
                <a:gd name="T31" fmla="*/ 34 h 632"/>
                <a:gd name="T32" fmla="*/ 156 w 185"/>
                <a:gd name="T33" fmla="*/ 34 h 632"/>
                <a:gd name="T34" fmla="*/ 156 w 185"/>
                <a:gd name="T35" fmla="*/ 51 h 632"/>
                <a:gd name="T36" fmla="*/ 142 w 185"/>
                <a:gd name="T37" fmla="*/ 51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632"/>
                <a:gd name="T59" fmla="*/ 185 w 185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632">
                  <a:moveTo>
                    <a:pt x="142" y="51"/>
                  </a:moveTo>
                  <a:lnTo>
                    <a:pt x="0" y="632"/>
                  </a:lnTo>
                  <a:lnTo>
                    <a:pt x="0" y="614"/>
                  </a:lnTo>
                  <a:lnTo>
                    <a:pt x="15" y="614"/>
                  </a:lnTo>
                  <a:lnTo>
                    <a:pt x="29" y="597"/>
                  </a:lnTo>
                  <a:lnTo>
                    <a:pt x="43" y="580"/>
                  </a:lnTo>
                  <a:lnTo>
                    <a:pt x="43" y="563"/>
                  </a:lnTo>
                  <a:lnTo>
                    <a:pt x="57" y="563"/>
                  </a:lnTo>
                  <a:lnTo>
                    <a:pt x="71" y="546"/>
                  </a:lnTo>
                  <a:lnTo>
                    <a:pt x="71" y="529"/>
                  </a:lnTo>
                  <a:lnTo>
                    <a:pt x="185" y="0"/>
                  </a:lnTo>
                  <a:lnTo>
                    <a:pt x="185" y="17"/>
                  </a:lnTo>
                  <a:lnTo>
                    <a:pt x="170" y="17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56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7" name="Freeform 13"/>
            <p:cNvSpPr>
              <a:spLocks/>
            </p:cNvSpPr>
            <p:nvPr/>
          </p:nvSpPr>
          <p:spPr bwMode="auto">
            <a:xfrm>
              <a:off x="1403" y="2154"/>
              <a:ext cx="638" cy="137"/>
            </a:xfrm>
            <a:custGeom>
              <a:avLst/>
              <a:gdLst>
                <a:gd name="T0" fmla="*/ 0 w 638"/>
                <a:gd name="T1" fmla="*/ 102 h 137"/>
                <a:gd name="T2" fmla="*/ 28 w 638"/>
                <a:gd name="T3" fmla="*/ 68 h 137"/>
                <a:gd name="T4" fmla="*/ 71 w 638"/>
                <a:gd name="T5" fmla="*/ 34 h 137"/>
                <a:gd name="T6" fmla="*/ 113 w 638"/>
                <a:gd name="T7" fmla="*/ 17 h 137"/>
                <a:gd name="T8" fmla="*/ 156 w 638"/>
                <a:gd name="T9" fmla="*/ 0 h 137"/>
                <a:gd name="T10" fmla="*/ 198 w 638"/>
                <a:gd name="T11" fmla="*/ 0 h 137"/>
                <a:gd name="T12" fmla="*/ 241 w 638"/>
                <a:gd name="T13" fmla="*/ 0 h 137"/>
                <a:gd name="T14" fmla="*/ 298 w 638"/>
                <a:gd name="T15" fmla="*/ 17 h 137"/>
                <a:gd name="T16" fmla="*/ 340 w 638"/>
                <a:gd name="T17" fmla="*/ 17 h 137"/>
                <a:gd name="T18" fmla="*/ 383 w 638"/>
                <a:gd name="T19" fmla="*/ 34 h 137"/>
                <a:gd name="T20" fmla="*/ 425 w 638"/>
                <a:gd name="T21" fmla="*/ 34 h 137"/>
                <a:gd name="T22" fmla="*/ 468 w 638"/>
                <a:gd name="T23" fmla="*/ 51 h 137"/>
                <a:gd name="T24" fmla="*/ 496 w 638"/>
                <a:gd name="T25" fmla="*/ 68 h 137"/>
                <a:gd name="T26" fmla="*/ 538 w 638"/>
                <a:gd name="T27" fmla="*/ 68 h 137"/>
                <a:gd name="T28" fmla="*/ 567 w 638"/>
                <a:gd name="T29" fmla="*/ 68 h 137"/>
                <a:gd name="T30" fmla="*/ 595 w 638"/>
                <a:gd name="T31" fmla="*/ 68 h 137"/>
                <a:gd name="T32" fmla="*/ 623 w 638"/>
                <a:gd name="T33" fmla="*/ 68 h 137"/>
                <a:gd name="T34" fmla="*/ 638 w 638"/>
                <a:gd name="T35" fmla="*/ 85 h 137"/>
                <a:gd name="T36" fmla="*/ 609 w 638"/>
                <a:gd name="T37" fmla="*/ 102 h 137"/>
                <a:gd name="T38" fmla="*/ 581 w 638"/>
                <a:gd name="T39" fmla="*/ 102 h 137"/>
                <a:gd name="T40" fmla="*/ 538 w 638"/>
                <a:gd name="T41" fmla="*/ 102 h 137"/>
                <a:gd name="T42" fmla="*/ 510 w 638"/>
                <a:gd name="T43" fmla="*/ 85 h 137"/>
                <a:gd name="T44" fmla="*/ 468 w 638"/>
                <a:gd name="T45" fmla="*/ 85 h 137"/>
                <a:gd name="T46" fmla="*/ 439 w 638"/>
                <a:gd name="T47" fmla="*/ 68 h 137"/>
                <a:gd name="T48" fmla="*/ 397 w 638"/>
                <a:gd name="T49" fmla="*/ 68 h 137"/>
                <a:gd name="T50" fmla="*/ 354 w 638"/>
                <a:gd name="T51" fmla="*/ 51 h 137"/>
                <a:gd name="T52" fmla="*/ 312 w 638"/>
                <a:gd name="T53" fmla="*/ 34 h 137"/>
                <a:gd name="T54" fmla="*/ 269 w 638"/>
                <a:gd name="T55" fmla="*/ 34 h 137"/>
                <a:gd name="T56" fmla="*/ 227 w 638"/>
                <a:gd name="T57" fmla="*/ 34 h 137"/>
                <a:gd name="T58" fmla="*/ 184 w 638"/>
                <a:gd name="T59" fmla="*/ 34 h 137"/>
                <a:gd name="T60" fmla="*/ 142 w 638"/>
                <a:gd name="T61" fmla="*/ 51 h 137"/>
                <a:gd name="T62" fmla="*/ 99 w 638"/>
                <a:gd name="T63" fmla="*/ 68 h 137"/>
                <a:gd name="T64" fmla="*/ 43 w 638"/>
                <a:gd name="T65" fmla="*/ 102 h 137"/>
                <a:gd name="T66" fmla="*/ 0 w 638"/>
                <a:gd name="T67" fmla="*/ 137 h 137"/>
                <a:gd name="T68" fmla="*/ 0 w 638"/>
                <a:gd name="T69" fmla="*/ 137 h 137"/>
                <a:gd name="T70" fmla="*/ 0 w 638"/>
                <a:gd name="T71" fmla="*/ 119 h 137"/>
                <a:gd name="T72" fmla="*/ 0 w 638"/>
                <a:gd name="T73" fmla="*/ 102 h 137"/>
                <a:gd name="T74" fmla="*/ 0 w 638"/>
                <a:gd name="T75" fmla="*/ 102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8"/>
                <a:gd name="T115" fmla="*/ 0 h 137"/>
                <a:gd name="T116" fmla="*/ 638 w 63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8" h="137">
                  <a:moveTo>
                    <a:pt x="0" y="102"/>
                  </a:moveTo>
                  <a:lnTo>
                    <a:pt x="28" y="68"/>
                  </a:lnTo>
                  <a:lnTo>
                    <a:pt x="71" y="34"/>
                  </a:lnTo>
                  <a:lnTo>
                    <a:pt x="113" y="17"/>
                  </a:lnTo>
                  <a:lnTo>
                    <a:pt x="156" y="0"/>
                  </a:lnTo>
                  <a:lnTo>
                    <a:pt x="198" y="0"/>
                  </a:lnTo>
                  <a:lnTo>
                    <a:pt x="241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68"/>
                  </a:lnTo>
                  <a:lnTo>
                    <a:pt x="538" y="68"/>
                  </a:lnTo>
                  <a:lnTo>
                    <a:pt x="567" y="68"/>
                  </a:lnTo>
                  <a:lnTo>
                    <a:pt x="595" y="68"/>
                  </a:lnTo>
                  <a:lnTo>
                    <a:pt x="623" y="68"/>
                  </a:lnTo>
                  <a:lnTo>
                    <a:pt x="638" y="85"/>
                  </a:lnTo>
                  <a:lnTo>
                    <a:pt x="609" y="102"/>
                  </a:lnTo>
                  <a:lnTo>
                    <a:pt x="581" y="102"/>
                  </a:lnTo>
                  <a:lnTo>
                    <a:pt x="538" y="102"/>
                  </a:lnTo>
                  <a:lnTo>
                    <a:pt x="510" y="85"/>
                  </a:lnTo>
                  <a:lnTo>
                    <a:pt x="468" y="85"/>
                  </a:lnTo>
                  <a:lnTo>
                    <a:pt x="439" y="68"/>
                  </a:lnTo>
                  <a:lnTo>
                    <a:pt x="397" y="68"/>
                  </a:lnTo>
                  <a:lnTo>
                    <a:pt x="354" y="51"/>
                  </a:lnTo>
                  <a:lnTo>
                    <a:pt x="312" y="34"/>
                  </a:lnTo>
                  <a:lnTo>
                    <a:pt x="269" y="34"/>
                  </a:lnTo>
                  <a:lnTo>
                    <a:pt x="227" y="34"/>
                  </a:lnTo>
                  <a:lnTo>
                    <a:pt x="184" y="34"/>
                  </a:lnTo>
                  <a:lnTo>
                    <a:pt x="142" y="51"/>
                  </a:lnTo>
                  <a:lnTo>
                    <a:pt x="99" y="68"/>
                  </a:lnTo>
                  <a:lnTo>
                    <a:pt x="43" y="102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8" name="Freeform 14"/>
            <p:cNvSpPr>
              <a:spLocks/>
            </p:cNvSpPr>
            <p:nvPr/>
          </p:nvSpPr>
          <p:spPr bwMode="auto">
            <a:xfrm>
              <a:off x="1417" y="2205"/>
              <a:ext cx="709" cy="137"/>
            </a:xfrm>
            <a:custGeom>
              <a:avLst/>
              <a:gdLst>
                <a:gd name="T0" fmla="*/ 0 w 709"/>
                <a:gd name="T1" fmla="*/ 103 h 137"/>
                <a:gd name="T2" fmla="*/ 43 w 709"/>
                <a:gd name="T3" fmla="*/ 68 h 137"/>
                <a:gd name="T4" fmla="*/ 85 w 709"/>
                <a:gd name="T5" fmla="*/ 34 h 137"/>
                <a:gd name="T6" fmla="*/ 128 w 709"/>
                <a:gd name="T7" fmla="*/ 17 h 137"/>
                <a:gd name="T8" fmla="*/ 170 w 709"/>
                <a:gd name="T9" fmla="*/ 0 h 137"/>
                <a:gd name="T10" fmla="*/ 227 w 709"/>
                <a:gd name="T11" fmla="*/ 0 h 137"/>
                <a:gd name="T12" fmla="*/ 255 w 709"/>
                <a:gd name="T13" fmla="*/ 0 h 137"/>
                <a:gd name="T14" fmla="*/ 298 w 709"/>
                <a:gd name="T15" fmla="*/ 17 h 137"/>
                <a:gd name="T16" fmla="*/ 340 w 709"/>
                <a:gd name="T17" fmla="*/ 17 h 137"/>
                <a:gd name="T18" fmla="*/ 383 w 709"/>
                <a:gd name="T19" fmla="*/ 34 h 137"/>
                <a:gd name="T20" fmla="*/ 425 w 709"/>
                <a:gd name="T21" fmla="*/ 34 h 137"/>
                <a:gd name="T22" fmla="*/ 468 w 709"/>
                <a:gd name="T23" fmla="*/ 51 h 137"/>
                <a:gd name="T24" fmla="*/ 496 w 709"/>
                <a:gd name="T25" fmla="*/ 51 h 137"/>
                <a:gd name="T26" fmla="*/ 539 w 709"/>
                <a:gd name="T27" fmla="*/ 68 h 137"/>
                <a:gd name="T28" fmla="*/ 567 w 709"/>
                <a:gd name="T29" fmla="*/ 68 h 137"/>
                <a:gd name="T30" fmla="*/ 595 w 709"/>
                <a:gd name="T31" fmla="*/ 51 h 137"/>
                <a:gd name="T32" fmla="*/ 624 w 709"/>
                <a:gd name="T33" fmla="*/ 34 h 137"/>
                <a:gd name="T34" fmla="*/ 638 w 709"/>
                <a:gd name="T35" fmla="*/ 51 h 137"/>
                <a:gd name="T36" fmla="*/ 638 w 709"/>
                <a:gd name="T37" fmla="*/ 51 h 137"/>
                <a:gd name="T38" fmla="*/ 652 w 709"/>
                <a:gd name="T39" fmla="*/ 68 h 137"/>
                <a:gd name="T40" fmla="*/ 666 w 709"/>
                <a:gd name="T41" fmla="*/ 86 h 137"/>
                <a:gd name="T42" fmla="*/ 666 w 709"/>
                <a:gd name="T43" fmla="*/ 86 h 137"/>
                <a:gd name="T44" fmla="*/ 680 w 709"/>
                <a:gd name="T45" fmla="*/ 103 h 137"/>
                <a:gd name="T46" fmla="*/ 694 w 709"/>
                <a:gd name="T47" fmla="*/ 103 h 137"/>
                <a:gd name="T48" fmla="*/ 709 w 709"/>
                <a:gd name="T49" fmla="*/ 120 h 137"/>
                <a:gd name="T50" fmla="*/ 326 w 709"/>
                <a:gd name="T51" fmla="*/ 120 h 137"/>
                <a:gd name="T52" fmla="*/ 326 w 709"/>
                <a:gd name="T53" fmla="*/ 103 h 137"/>
                <a:gd name="T54" fmla="*/ 312 w 709"/>
                <a:gd name="T55" fmla="*/ 103 h 137"/>
                <a:gd name="T56" fmla="*/ 298 w 709"/>
                <a:gd name="T57" fmla="*/ 86 h 137"/>
                <a:gd name="T58" fmla="*/ 284 w 709"/>
                <a:gd name="T59" fmla="*/ 86 h 137"/>
                <a:gd name="T60" fmla="*/ 269 w 709"/>
                <a:gd name="T61" fmla="*/ 86 h 137"/>
                <a:gd name="T62" fmla="*/ 241 w 709"/>
                <a:gd name="T63" fmla="*/ 68 h 137"/>
                <a:gd name="T64" fmla="*/ 227 w 709"/>
                <a:gd name="T65" fmla="*/ 68 h 137"/>
                <a:gd name="T66" fmla="*/ 199 w 709"/>
                <a:gd name="T67" fmla="*/ 68 h 137"/>
                <a:gd name="T68" fmla="*/ 184 w 709"/>
                <a:gd name="T69" fmla="*/ 68 h 137"/>
                <a:gd name="T70" fmla="*/ 156 w 709"/>
                <a:gd name="T71" fmla="*/ 68 h 137"/>
                <a:gd name="T72" fmla="*/ 142 w 709"/>
                <a:gd name="T73" fmla="*/ 86 h 137"/>
                <a:gd name="T74" fmla="*/ 114 w 709"/>
                <a:gd name="T75" fmla="*/ 86 h 137"/>
                <a:gd name="T76" fmla="*/ 99 w 709"/>
                <a:gd name="T77" fmla="*/ 86 h 137"/>
                <a:gd name="T78" fmla="*/ 71 w 709"/>
                <a:gd name="T79" fmla="*/ 103 h 137"/>
                <a:gd name="T80" fmla="*/ 57 w 709"/>
                <a:gd name="T81" fmla="*/ 120 h 137"/>
                <a:gd name="T82" fmla="*/ 43 w 709"/>
                <a:gd name="T83" fmla="*/ 137 h 137"/>
                <a:gd name="T84" fmla="*/ 43 w 709"/>
                <a:gd name="T85" fmla="*/ 120 h 137"/>
                <a:gd name="T86" fmla="*/ 43 w 709"/>
                <a:gd name="T87" fmla="*/ 120 h 137"/>
                <a:gd name="T88" fmla="*/ 29 w 709"/>
                <a:gd name="T89" fmla="*/ 120 h 137"/>
                <a:gd name="T90" fmla="*/ 29 w 709"/>
                <a:gd name="T91" fmla="*/ 103 h 137"/>
                <a:gd name="T92" fmla="*/ 14 w 709"/>
                <a:gd name="T93" fmla="*/ 103 h 137"/>
                <a:gd name="T94" fmla="*/ 14 w 709"/>
                <a:gd name="T95" fmla="*/ 103 h 137"/>
                <a:gd name="T96" fmla="*/ 0 w 709"/>
                <a:gd name="T97" fmla="*/ 103 h 137"/>
                <a:gd name="T98" fmla="*/ 0 w 709"/>
                <a:gd name="T99" fmla="*/ 103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137"/>
                <a:gd name="T152" fmla="*/ 709 w 709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137">
                  <a:moveTo>
                    <a:pt x="0" y="103"/>
                  </a:moveTo>
                  <a:lnTo>
                    <a:pt x="43" y="68"/>
                  </a:lnTo>
                  <a:lnTo>
                    <a:pt x="85" y="34"/>
                  </a:lnTo>
                  <a:lnTo>
                    <a:pt x="128" y="17"/>
                  </a:lnTo>
                  <a:lnTo>
                    <a:pt x="170" y="0"/>
                  </a:lnTo>
                  <a:lnTo>
                    <a:pt x="227" y="0"/>
                  </a:lnTo>
                  <a:lnTo>
                    <a:pt x="255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51"/>
                  </a:lnTo>
                  <a:lnTo>
                    <a:pt x="539" y="68"/>
                  </a:lnTo>
                  <a:lnTo>
                    <a:pt x="567" y="68"/>
                  </a:lnTo>
                  <a:lnTo>
                    <a:pt x="595" y="51"/>
                  </a:lnTo>
                  <a:lnTo>
                    <a:pt x="624" y="34"/>
                  </a:lnTo>
                  <a:lnTo>
                    <a:pt x="638" y="51"/>
                  </a:lnTo>
                  <a:lnTo>
                    <a:pt x="652" y="68"/>
                  </a:lnTo>
                  <a:lnTo>
                    <a:pt x="666" y="86"/>
                  </a:lnTo>
                  <a:lnTo>
                    <a:pt x="680" y="103"/>
                  </a:lnTo>
                  <a:lnTo>
                    <a:pt x="694" y="103"/>
                  </a:lnTo>
                  <a:lnTo>
                    <a:pt x="709" y="120"/>
                  </a:lnTo>
                  <a:lnTo>
                    <a:pt x="326" y="120"/>
                  </a:lnTo>
                  <a:lnTo>
                    <a:pt x="326" y="103"/>
                  </a:lnTo>
                  <a:lnTo>
                    <a:pt x="312" y="103"/>
                  </a:lnTo>
                  <a:lnTo>
                    <a:pt x="298" y="86"/>
                  </a:lnTo>
                  <a:lnTo>
                    <a:pt x="284" y="86"/>
                  </a:lnTo>
                  <a:lnTo>
                    <a:pt x="269" y="86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199" y="68"/>
                  </a:lnTo>
                  <a:lnTo>
                    <a:pt x="184" y="68"/>
                  </a:lnTo>
                  <a:lnTo>
                    <a:pt x="156" y="68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99" y="86"/>
                  </a:lnTo>
                  <a:lnTo>
                    <a:pt x="71" y="103"/>
                  </a:lnTo>
                  <a:lnTo>
                    <a:pt x="57" y="120"/>
                  </a:lnTo>
                  <a:lnTo>
                    <a:pt x="43" y="137"/>
                  </a:lnTo>
                  <a:lnTo>
                    <a:pt x="43" y="120"/>
                  </a:lnTo>
                  <a:lnTo>
                    <a:pt x="29" y="120"/>
                  </a:lnTo>
                  <a:lnTo>
                    <a:pt x="29" y="103"/>
                  </a:lnTo>
                  <a:lnTo>
                    <a:pt x="14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9" name="Freeform 15"/>
            <p:cNvSpPr>
              <a:spLocks/>
            </p:cNvSpPr>
            <p:nvPr/>
          </p:nvSpPr>
          <p:spPr bwMode="auto">
            <a:xfrm>
              <a:off x="652" y="2256"/>
              <a:ext cx="709" cy="86"/>
            </a:xfrm>
            <a:custGeom>
              <a:avLst/>
              <a:gdLst>
                <a:gd name="T0" fmla="*/ 0 w 709"/>
                <a:gd name="T1" fmla="*/ 52 h 86"/>
                <a:gd name="T2" fmla="*/ 14 w 709"/>
                <a:gd name="T3" fmla="*/ 52 h 86"/>
                <a:gd name="T4" fmla="*/ 29 w 709"/>
                <a:gd name="T5" fmla="*/ 35 h 86"/>
                <a:gd name="T6" fmla="*/ 57 w 709"/>
                <a:gd name="T7" fmla="*/ 17 h 86"/>
                <a:gd name="T8" fmla="*/ 128 w 709"/>
                <a:gd name="T9" fmla="*/ 35 h 86"/>
                <a:gd name="T10" fmla="*/ 255 w 709"/>
                <a:gd name="T11" fmla="*/ 52 h 86"/>
                <a:gd name="T12" fmla="*/ 340 w 709"/>
                <a:gd name="T13" fmla="*/ 52 h 86"/>
                <a:gd name="T14" fmla="*/ 425 w 709"/>
                <a:gd name="T15" fmla="*/ 35 h 86"/>
                <a:gd name="T16" fmla="*/ 482 w 709"/>
                <a:gd name="T17" fmla="*/ 17 h 86"/>
                <a:gd name="T18" fmla="*/ 539 w 709"/>
                <a:gd name="T19" fmla="*/ 0 h 86"/>
                <a:gd name="T20" fmla="*/ 595 w 709"/>
                <a:gd name="T21" fmla="*/ 0 h 86"/>
                <a:gd name="T22" fmla="*/ 666 w 709"/>
                <a:gd name="T23" fmla="*/ 17 h 86"/>
                <a:gd name="T24" fmla="*/ 709 w 709"/>
                <a:gd name="T25" fmla="*/ 52 h 86"/>
                <a:gd name="T26" fmla="*/ 694 w 709"/>
                <a:gd name="T27" fmla="*/ 52 h 86"/>
                <a:gd name="T28" fmla="*/ 680 w 709"/>
                <a:gd name="T29" fmla="*/ 69 h 86"/>
                <a:gd name="T30" fmla="*/ 666 w 709"/>
                <a:gd name="T31" fmla="*/ 69 h 86"/>
                <a:gd name="T32" fmla="*/ 652 w 709"/>
                <a:gd name="T33" fmla="*/ 69 h 86"/>
                <a:gd name="T34" fmla="*/ 624 w 709"/>
                <a:gd name="T35" fmla="*/ 52 h 86"/>
                <a:gd name="T36" fmla="*/ 609 w 709"/>
                <a:gd name="T37" fmla="*/ 52 h 86"/>
                <a:gd name="T38" fmla="*/ 581 w 709"/>
                <a:gd name="T39" fmla="*/ 35 h 86"/>
                <a:gd name="T40" fmla="*/ 553 w 709"/>
                <a:gd name="T41" fmla="*/ 35 h 86"/>
                <a:gd name="T42" fmla="*/ 510 w 709"/>
                <a:gd name="T43" fmla="*/ 35 h 86"/>
                <a:gd name="T44" fmla="*/ 482 w 709"/>
                <a:gd name="T45" fmla="*/ 52 h 86"/>
                <a:gd name="T46" fmla="*/ 454 w 709"/>
                <a:gd name="T47" fmla="*/ 52 h 86"/>
                <a:gd name="T48" fmla="*/ 425 w 709"/>
                <a:gd name="T49" fmla="*/ 69 h 86"/>
                <a:gd name="T50" fmla="*/ 369 w 709"/>
                <a:gd name="T51" fmla="*/ 69 h 86"/>
                <a:gd name="T52" fmla="*/ 312 w 709"/>
                <a:gd name="T53" fmla="*/ 69 h 86"/>
                <a:gd name="T54" fmla="*/ 241 w 709"/>
                <a:gd name="T55" fmla="*/ 69 h 86"/>
                <a:gd name="T56" fmla="*/ 156 w 709"/>
                <a:gd name="T57" fmla="*/ 69 h 86"/>
                <a:gd name="T58" fmla="*/ 99 w 709"/>
                <a:gd name="T59" fmla="*/ 69 h 86"/>
                <a:gd name="T60" fmla="*/ 43 w 709"/>
                <a:gd name="T61" fmla="*/ 69 h 86"/>
                <a:gd name="T62" fmla="*/ 0 w 709"/>
                <a:gd name="T63" fmla="*/ 69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9"/>
                <a:gd name="T97" fmla="*/ 0 h 86"/>
                <a:gd name="T98" fmla="*/ 709 w 70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9" h="86">
                  <a:moveTo>
                    <a:pt x="0" y="69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9" y="35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128" y="35"/>
                  </a:lnTo>
                  <a:lnTo>
                    <a:pt x="199" y="35"/>
                  </a:lnTo>
                  <a:lnTo>
                    <a:pt x="255" y="52"/>
                  </a:lnTo>
                  <a:lnTo>
                    <a:pt x="298" y="52"/>
                  </a:lnTo>
                  <a:lnTo>
                    <a:pt x="340" y="52"/>
                  </a:lnTo>
                  <a:lnTo>
                    <a:pt x="383" y="35"/>
                  </a:lnTo>
                  <a:lnTo>
                    <a:pt x="425" y="35"/>
                  </a:lnTo>
                  <a:lnTo>
                    <a:pt x="454" y="17"/>
                  </a:lnTo>
                  <a:lnTo>
                    <a:pt x="482" y="17"/>
                  </a:lnTo>
                  <a:lnTo>
                    <a:pt x="510" y="0"/>
                  </a:lnTo>
                  <a:lnTo>
                    <a:pt x="539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4" y="0"/>
                  </a:lnTo>
                  <a:lnTo>
                    <a:pt x="666" y="17"/>
                  </a:lnTo>
                  <a:lnTo>
                    <a:pt x="709" y="52"/>
                  </a:lnTo>
                  <a:lnTo>
                    <a:pt x="694" y="52"/>
                  </a:lnTo>
                  <a:lnTo>
                    <a:pt x="680" y="69"/>
                  </a:lnTo>
                  <a:lnTo>
                    <a:pt x="666" y="69"/>
                  </a:lnTo>
                  <a:lnTo>
                    <a:pt x="666" y="86"/>
                  </a:lnTo>
                  <a:lnTo>
                    <a:pt x="652" y="69"/>
                  </a:lnTo>
                  <a:lnTo>
                    <a:pt x="638" y="52"/>
                  </a:lnTo>
                  <a:lnTo>
                    <a:pt x="624" y="52"/>
                  </a:lnTo>
                  <a:lnTo>
                    <a:pt x="609" y="52"/>
                  </a:lnTo>
                  <a:lnTo>
                    <a:pt x="595" y="35"/>
                  </a:lnTo>
                  <a:lnTo>
                    <a:pt x="581" y="35"/>
                  </a:lnTo>
                  <a:lnTo>
                    <a:pt x="567" y="35"/>
                  </a:lnTo>
                  <a:lnTo>
                    <a:pt x="553" y="35"/>
                  </a:lnTo>
                  <a:lnTo>
                    <a:pt x="539" y="35"/>
                  </a:lnTo>
                  <a:lnTo>
                    <a:pt x="510" y="35"/>
                  </a:lnTo>
                  <a:lnTo>
                    <a:pt x="496" y="35"/>
                  </a:lnTo>
                  <a:lnTo>
                    <a:pt x="482" y="52"/>
                  </a:lnTo>
                  <a:lnTo>
                    <a:pt x="468" y="52"/>
                  </a:lnTo>
                  <a:lnTo>
                    <a:pt x="454" y="52"/>
                  </a:lnTo>
                  <a:lnTo>
                    <a:pt x="439" y="69"/>
                  </a:lnTo>
                  <a:lnTo>
                    <a:pt x="425" y="69"/>
                  </a:lnTo>
                  <a:lnTo>
                    <a:pt x="397" y="69"/>
                  </a:lnTo>
                  <a:lnTo>
                    <a:pt x="369" y="69"/>
                  </a:lnTo>
                  <a:lnTo>
                    <a:pt x="340" y="69"/>
                  </a:lnTo>
                  <a:lnTo>
                    <a:pt x="312" y="69"/>
                  </a:lnTo>
                  <a:lnTo>
                    <a:pt x="269" y="69"/>
                  </a:lnTo>
                  <a:lnTo>
                    <a:pt x="241" y="69"/>
                  </a:lnTo>
                  <a:lnTo>
                    <a:pt x="199" y="69"/>
                  </a:lnTo>
                  <a:lnTo>
                    <a:pt x="156" y="69"/>
                  </a:lnTo>
                  <a:lnTo>
                    <a:pt x="128" y="69"/>
                  </a:lnTo>
                  <a:lnTo>
                    <a:pt x="99" y="69"/>
                  </a:lnTo>
                  <a:lnTo>
                    <a:pt x="71" y="69"/>
                  </a:lnTo>
                  <a:lnTo>
                    <a:pt x="43" y="69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0" name="Freeform 16"/>
            <p:cNvSpPr>
              <a:spLocks/>
            </p:cNvSpPr>
            <p:nvPr/>
          </p:nvSpPr>
          <p:spPr bwMode="auto">
            <a:xfrm>
              <a:off x="709" y="2171"/>
              <a:ext cx="680" cy="120"/>
            </a:xfrm>
            <a:custGeom>
              <a:avLst/>
              <a:gdLst>
                <a:gd name="T0" fmla="*/ 71 w 680"/>
                <a:gd name="T1" fmla="*/ 34 h 120"/>
                <a:gd name="T2" fmla="*/ 99 w 680"/>
                <a:gd name="T3" fmla="*/ 51 h 120"/>
                <a:gd name="T4" fmla="*/ 142 w 680"/>
                <a:gd name="T5" fmla="*/ 51 h 120"/>
                <a:gd name="T6" fmla="*/ 170 w 680"/>
                <a:gd name="T7" fmla="*/ 68 h 120"/>
                <a:gd name="T8" fmla="*/ 212 w 680"/>
                <a:gd name="T9" fmla="*/ 68 h 120"/>
                <a:gd name="T10" fmla="*/ 241 w 680"/>
                <a:gd name="T11" fmla="*/ 51 h 120"/>
                <a:gd name="T12" fmla="*/ 269 w 680"/>
                <a:gd name="T13" fmla="*/ 51 h 120"/>
                <a:gd name="T14" fmla="*/ 297 w 680"/>
                <a:gd name="T15" fmla="*/ 34 h 120"/>
                <a:gd name="T16" fmla="*/ 340 w 680"/>
                <a:gd name="T17" fmla="*/ 17 h 120"/>
                <a:gd name="T18" fmla="*/ 382 w 680"/>
                <a:gd name="T19" fmla="*/ 17 h 120"/>
                <a:gd name="T20" fmla="*/ 439 w 680"/>
                <a:gd name="T21" fmla="*/ 0 h 120"/>
                <a:gd name="T22" fmla="*/ 496 w 680"/>
                <a:gd name="T23" fmla="*/ 0 h 120"/>
                <a:gd name="T24" fmla="*/ 552 w 680"/>
                <a:gd name="T25" fmla="*/ 0 h 120"/>
                <a:gd name="T26" fmla="*/ 609 w 680"/>
                <a:gd name="T27" fmla="*/ 17 h 120"/>
                <a:gd name="T28" fmla="*/ 652 w 680"/>
                <a:gd name="T29" fmla="*/ 51 h 120"/>
                <a:gd name="T30" fmla="*/ 680 w 680"/>
                <a:gd name="T31" fmla="*/ 85 h 120"/>
                <a:gd name="T32" fmla="*/ 680 w 680"/>
                <a:gd name="T33" fmla="*/ 120 h 120"/>
                <a:gd name="T34" fmla="*/ 666 w 680"/>
                <a:gd name="T35" fmla="*/ 120 h 120"/>
                <a:gd name="T36" fmla="*/ 652 w 680"/>
                <a:gd name="T37" fmla="*/ 120 h 120"/>
                <a:gd name="T38" fmla="*/ 623 w 680"/>
                <a:gd name="T39" fmla="*/ 102 h 120"/>
                <a:gd name="T40" fmla="*/ 595 w 680"/>
                <a:gd name="T41" fmla="*/ 85 h 120"/>
                <a:gd name="T42" fmla="*/ 567 w 680"/>
                <a:gd name="T43" fmla="*/ 68 h 120"/>
                <a:gd name="T44" fmla="*/ 524 w 680"/>
                <a:gd name="T45" fmla="*/ 68 h 120"/>
                <a:gd name="T46" fmla="*/ 496 w 680"/>
                <a:gd name="T47" fmla="*/ 68 h 120"/>
                <a:gd name="T48" fmla="*/ 439 w 680"/>
                <a:gd name="T49" fmla="*/ 68 h 120"/>
                <a:gd name="T50" fmla="*/ 397 w 680"/>
                <a:gd name="T51" fmla="*/ 85 h 120"/>
                <a:gd name="T52" fmla="*/ 340 w 680"/>
                <a:gd name="T53" fmla="*/ 102 h 120"/>
                <a:gd name="T54" fmla="*/ 283 w 680"/>
                <a:gd name="T55" fmla="*/ 120 h 120"/>
                <a:gd name="T56" fmla="*/ 241 w 680"/>
                <a:gd name="T57" fmla="*/ 120 h 120"/>
                <a:gd name="T58" fmla="*/ 184 w 680"/>
                <a:gd name="T59" fmla="*/ 120 h 120"/>
                <a:gd name="T60" fmla="*/ 127 w 680"/>
                <a:gd name="T61" fmla="*/ 102 h 120"/>
                <a:gd name="T62" fmla="*/ 85 w 680"/>
                <a:gd name="T63" fmla="*/ 102 h 120"/>
                <a:gd name="T64" fmla="*/ 42 w 680"/>
                <a:gd name="T65" fmla="*/ 85 h 120"/>
                <a:gd name="T66" fmla="*/ 14 w 680"/>
                <a:gd name="T67" fmla="*/ 85 h 120"/>
                <a:gd name="T68" fmla="*/ 14 w 680"/>
                <a:gd name="T69" fmla="*/ 68 h 120"/>
                <a:gd name="T70" fmla="*/ 28 w 680"/>
                <a:gd name="T71" fmla="*/ 34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0"/>
                <a:gd name="T109" fmla="*/ 0 h 120"/>
                <a:gd name="T110" fmla="*/ 680 w 680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0" h="120">
                  <a:moveTo>
                    <a:pt x="42" y="34"/>
                  </a:moveTo>
                  <a:lnTo>
                    <a:pt x="71" y="34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127" y="51"/>
                  </a:lnTo>
                  <a:lnTo>
                    <a:pt x="142" y="51"/>
                  </a:lnTo>
                  <a:lnTo>
                    <a:pt x="156" y="68"/>
                  </a:lnTo>
                  <a:lnTo>
                    <a:pt x="170" y="68"/>
                  </a:lnTo>
                  <a:lnTo>
                    <a:pt x="184" y="68"/>
                  </a:lnTo>
                  <a:lnTo>
                    <a:pt x="212" y="68"/>
                  </a:lnTo>
                  <a:lnTo>
                    <a:pt x="227" y="68"/>
                  </a:lnTo>
                  <a:lnTo>
                    <a:pt x="241" y="51"/>
                  </a:lnTo>
                  <a:lnTo>
                    <a:pt x="255" y="51"/>
                  </a:lnTo>
                  <a:lnTo>
                    <a:pt x="269" y="51"/>
                  </a:lnTo>
                  <a:lnTo>
                    <a:pt x="283" y="51"/>
                  </a:lnTo>
                  <a:lnTo>
                    <a:pt x="297" y="34"/>
                  </a:lnTo>
                  <a:lnTo>
                    <a:pt x="326" y="34"/>
                  </a:lnTo>
                  <a:lnTo>
                    <a:pt x="340" y="17"/>
                  </a:lnTo>
                  <a:lnTo>
                    <a:pt x="368" y="17"/>
                  </a:lnTo>
                  <a:lnTo>
                    <a:pt x="382" y="17"/>
                  </a:lnTo>
                  <a:lnTo>
                    <a:pt x="411" y="0"/>
                  </a:lnTo>
                  <a:lnTo>
                    <a:pt x="439" y="0"/>
                  </a:lnTo>
                  <a:lnTo>
                    <a:pt x="467" y="0"/>
                  </a:lnTo>
                  <a:lnTo>
                    <a:pt x="496" y="0"/>
                  </a:lnTo>
                  <a:lnTo>
                    <a:pt x="524" y="0"/>
                  </a:lnTo>
                  <a:lnTo>
                    <a:pt x="552" y="0"/>
                  </a:lnTo>
                  <a:lnTo>
                    <a:pt x="581" y="0"/>
                  </a:lnTo>
                  <a:lnTo>
                    <a:pt x="609" y="17"/>
                  </a:lnTo>
                  <a:lnTo>
                    <a:pt x="623" y="34"/>
                  </a:lnTo>
                  <a:lnTo>
                    <a:pt x="652" y="51"/>
                  </a:lnTo>
                  <a:lnTo>
                    <a:pt x="666" y="68"/>
                  </a:lnTo>
                  <a:lnTo>
                    <a:pt x="680" y="85"/>
                  </a:lnTo>
                  <a:lnTo>
                    <a:pt x="680" y="120"/>
                  </a:lnTo>
                  <a:lnTo>
                    <a:pt x="666" y="120"/>
                  </a:lnTo>
                  <a:lnTo>
                    <a:pt x="652" y="120"/>
                  </a:lnTo>
                  <a:lnTo>
                    <a:pt x="637" y="102"/>
                  </a:lnTo>
                  <a:lnTo>
                    <a:pt x="623" y="102"/>
                  </a:lnTo>
                  <a:lnTo>
                    <a:pt x="609" y="85"/>
                  </a:lnTo>
                  <a:lnTo>
                    <a:pt x="595" y="85"/>
                  </a:lnTo>
                  <a:lnTo>
                    <a:pt x="581" y="68"/>
                  </a:lnTo>
                  <a:lnTo>
                    <a:pt x="567" y="68"/>
                  </a:lnTo>
                  <a:lnTo>
                    <a:pt x="552" y="68"/>
                  </a:lnTo>
                  <a:lnTo>
                    <a:pt x="524" y="68"/>
                  </a:lnTo>
                  <a:lnTo>
                    <a:pt x="510" y="68"/>
                  </a:lnTo>
                  <a:lnTo>
                    <a:pt x="496" y="68"/>
                  </a:lnTo>
                  <a:lnTo>
                    <a:pt x="467" y="68"/>
                  </a:lnTo>
                  <a:lnTo>
                    <a:pt x="439" y="68"/>
                  </a:lnTo>
                  <a:lnTo>
                    <a:pt x="411" y="68"/>
                  </a:lnTo>
                  <a:lnTo>
                    <a:pt x="397" y="85"/>
                  </a:lnTo>
                  <a:lnTo>
                    <a:pt x="354" y="102"/>
                  </a:lnTo>
                  <a:lnTo>
                    <a:pt x="340" y="102"/>
                  </a:lnTo>
                  <a:lnTo>
                    <a:pt x="312" y="102"/>
                  </a:lnTo>
                  <a:lnTo>
                    <a:pt x="283" y="120"/>
                  </a:lnTo>
                  <a:lnTo>
                    <a:pt x="269" y="120"/>
                  </a:lnTo>
                  <a:lnTo>
                    <a:pt x="241" y="120"/>
                  </a:lnTo>
                  <a:lnTo>
                    <a:pt x="212" y="120"/>
                  </a:lnTo>
                  <a:lnTo>
                    <a:pt x="184" y="120"/>
                  </a:lnTo>
                  <a:lnTo>
                    <a:pt x="156" y="102"/>
                  </a:lnTo>
                  <a:lnTo>
                    <a:pt x="127" y="102"/>
                  </a:lnTo>
                  <a:lnTo>
                    <a:pt x="113" y="102"/>
                  </a:lnTo>
                  <a:lnTo>
                    <a:pt x="85" y="102"/>
                  </a:lnTo>
                  <a:lnTo>
                    <a:pt x="71" y="85"/>
                  </a:lnTo>
                  <a:lnTo>
                    <a:pt x="42" y="85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14" y="68"/>
                  </a:lnTo>
                  <a:lnTo>
                    <a:pt x="28" y="51"/>
                  </a:lnTo>
                  <a:lnTo>
                    <a:pt x="28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1" name="Freeform 17"/>
            <p:cNvSpPr>
              <a:spLocks/>
            </p:cNvSpPr>
            <p:nvPr/>
          </p:nvSpPr>
          <p:spPr bwMode="auto">
            <a:xfrm>
              <a:off x="1502" y="2291"/>
              <a:ext cx="227" cy="34"/>
            </a:xfrm>
            <a:custGeom>
              <a:avLst/>
              <a:gdLst>
                <a:gd name="T0" fmla="*/ 227 w 227"/>
                <a:gd name="T1" fmla="*/ 34 h 34"/>
                <a:gd name="T2" fmla="*/ 0 w 227"/>
                <a:gd name="T3" fmla="*/ 34 h 34"/>
                <a:gd name="T4" fmla="*/ 14 w 227"/>
                <a:gd name="T5" fmla="*/ 17 h 34"/>
                <a:gd name="T6" fmla="*/ 29 w 227"/>
                <a:gd name="T7" fmla="*/ 17 h 34"/>
                <a:gd name="T8" fmla="*/ 43 w 227"/>
                <a:gd name="T9" fmla="*/ 17 h 34"/>
                <a:gd name="T10" fmla="*/ 57 w 227"/>
                <a:gd name="T11" fmla="*/ 17 h 34"/>
                <a:gd name="T12" fmla="*/ 71 w 227"/>
                <a:gd name="T13" fmla="*/ 0 h 34"/>
                <a:gd name="T14" fmla="*/ 85 w 227"/>
                <a:gd name="T15" fmla="*/ 0 h 34"/>
                <a:gd name="T16" fmla="*/ 99 w 227"/>
                <a:gd name="T17" fmla="*/ 0 h 34"/>
                <a:gd name="T18" fmla="*/ 114 w 227"/>
                <a:gd name="T19" fmla="*/ 0 h 34"/>
                <a:gd name="T20" fmla="*/ 128 w 227"/>
                <a:gd name="T21" fmla="*/ 0 h 34"/>
                <a:gd name="T22" fmla="*/ 142 w 227"/>
                <a:gd name="T23" fmla="*/ 0 h 34"/>
                <a:gd name="T24" fmla="*/ 156 w 227"/>
                <a:gd name="T25" fmla="*/ 0 h 34"/>
                <a:gd name="T26" fmla="*/ 170 w 227"/>
                <a:gd name="T27" fmla="*/ 17 h 34"/>
                <a:gd name="T28" fmla="*/ 184 w 227"/>
                <a:gd name="T29" fmla="*/ 17 h 34"/>
                <a:gd name="T30" fmla="*/ 199 w 227"/>
                <a:gd name="T31" fmla="*/ 17 h 34"/>
                <a:gd name="T32" fmla="*/ 213 w 227"/>
                <a:gd name="T33" fmla="*/ 17 h 34"/>
                <a:gd name="T34" fmla="*/ 227 w 227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4"/>
                <a:gd name="T56" fmla="*/ 227 w 22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4">
                  <a:moveTo>
                    <a:pt x="227" y="34"/>
                  </a:moveTo>
                  <a:lnTo>
                    <a:pt x="0" y="34"/>
                  </a:lnTo>
                  <a:lnTo>
                    <a:pt x="14" y="17"/>
                  </a:lnTo>
                  <a:lnTo>
                    <a:pt x="29" y="17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17"/>
                  </a:lnTo>
                  <a:lnTo>
                    <a:pt x="184" y="17"/>
                  </a:lnTo>
                  <a:lnTo>
                    <a:pt x="199" y="17"/>
                  </a:lnTo>
                  <a:lnTo>
                    <a:pt x="213" y="17"/>
                  </a:lnTo>
                  <a:lnTo>
                    <a:pt x="227" y="3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2" name="Freeform 18"/>
            <p:cNvSpPr>
              <a:spLocks/>
            </p:cNvSpPr>
            <p:nvPr/>
          </p:nvSpPr>
          <p:spPr bwMode="auto">
            <a:xfrm>
              <a:off x="1134" y="2308"/>
              <a:ext cx="127" cy="17"/>
            </a:xfrm>
            <a:custGeom>
              <a:avLst/>
              <a:gdLst>
                <a:gd name="T0" fmla="*/ 0 w 127"/>
                <a:gd name="T1" fmla="*/ 17 h 17"/>
                <a:gd name="T2" fmla="*/ 28 w 127"/>
                <a:gd name="T3" fmla="*/ 0 h 17"/>
                <a:gd name="T4" fmla="*/ 42 w 127"/>
                <a:gd name="T5" fmla="*/ 0 h 17"/>
                <a:gd name="T6" fmla="*/ 57 w 127"/>
                <a:gd name="T7" fmla="*/ 0 h 17"/>
                <a:gd name="T8" fmla="*/ 71 w 127"/>
                <a:gd name="T9" fmla="*/ 0 h 17"/>
                <a:gd name="T10" fmla="*/ 85 w 127"/>
                <a:gd name="T11" fmla="*/ 0 h 17"/>
                <a:gd name="T12" fmla="*/ 99 w 127"/>
                <a:gd name="T13" fmla="*/ 0 h 17"/>
                <a:gd name="T14" fmla="*/ 113 w 127"/>
                <a:gd name="T15" fmla="*/ 0 h 17"/>
                <a:gd name="T16" fmla="*/ 127 w 127"/>
                <a:gd name="T17" fmla="*/ 17 h 17"/>
                <a:gd name="T18" fmla="*/ 0 w 127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7"/>
                <a:gd name="T32" fmla="*/ 127 w 1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7">
                  <a:moveTo>
                    <a:pt x="0" y="17"/>
                  </a:moveTo>
                  <a:lnTo>
                    <a:pt x="28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3" name="Freeform 19"/>
            <p:cNvSpPr>
              <a:spLocks/>
            </p:cNvSpPr>
            <p:nvPr/>
          </p:nvSpPr>
          <p:spPr bwMode="auto">
            <a:xfrm>
              <a:off x="1559" y="1590"/>
              <a:ext cx="467" cy="615"/>
            </a:xfrm>
            <a:custGeom>
              <a:avLst/>
              <a:gdLst>
                <a:gd name="T0" fmla="*/ 0 w 467"/>
                <a:gd name="T1" fmla="*/ 0 h 615"/>
                <a:gd name="T2" fmla="*/ 0 w 467"/>
                <a:gd name="T3" fmla="*/ 547 h 615"/>
                <a:gd name="T4" fmla="*/ 28 w 467"/>
                <a:gd name="T5" fmla="*/ 547 h 615"/>
                <a:gd name="T6" fmla="*/ 71 w 467"/>
                <a:gd name="T7" fmla="*/ 547 h 615"/>
                <a:gd name="T8" fmla="*/ 99 w 467"/>
                <a:gd name="T9" fmla="*/ 547 h 615"/>
                <a:gd name="T10" fmla="*/ 127 w 467"/>
                <a:gd name="T11" fmla="*/ 564 h 615"/>
                <a:gd name="T12" fmla="*/ 156 w 467"/>
                <a:gd name="T13" fmla="*/ 564 h 615"/>
                <a:gd name="T14" fmla="*/ 198 w 467"/>
                <a:gd name="T15" fmla="*/ 564 h 615"/>
                <a:gd name="T16" fmla="*/ 227 w 467"/>
                <a:gd name="T17" fmla="*/ 581 h 615"/>
                <a:gd name="T18" fmla="*/ 255 w 467"/>
                <a:gd name="T19" fmla="*/ 581 h 615"/>
                <a:gd name="T20" fmla="*/ 283 w 467"/>
                <a:gd name="T21" fmla="*/ 598 h 615"/>
                <a:gd name="T22" fmla="*/ 312 w 467"/>
                <a:gd name="T23" fmla="*/ 598 h 615"/>
                <a:gd name="T24" fmla="*/ 340 w 467"/>
                <a:gd name="T25" fmla="*/ 615 h 615"/>
                <a:gd name="T26" fmla="*/ 368 w 467"/>
                <a:gd name="T27" fmla="*/ 615 h 615"/>
                <a:gd name="T28" fmla="*/ 397 w 467"/>
                <a:gd name="T29" fmla="*/ 615 h 615"/>
                <a:gd name="T30" fmla="*/ 425 w 467"/>
                <a:gd name="T31" fmla="*/ 615 h 615"/>
                <a:gd name="T32" fmla="*/ 439 w 467"/>
                <a:gd name="T33" fmla="*/ 615 h 615"/>
                <a:gd name="T34" fmla="*/ 467 w 467"/>
                <a:gd name="T35" fmla="*/ 615 h 615"/>
                <a:gd name="T36" fmla="*/ 340 w 467"/>
                <a:gd name="T37" fmla="*/ 18 h 615"/>
                <a:gd name="T38" fmla="*/ 312 w 467"/>
                <a:gd name="T39" fmla="*/ 18 h 615"/>
                <a:gd name="T40" fmla="*/ 283 w 467"/>
                <a:gd name="T41" fmla="*/ 18 h 615"/>
                <a:gd name="T42" fmla="*/ 255 w 467"/>
                <a:gd name="T43" fmla="*/ 35 h 615"/>
                <a:gd name="T44" fmla="*/ 227 w 467"/>
                <a:gd name="T45" fmla="*/ 35 h 615"/>
                <a:gd name="T46" fmla="*/ 212 w 467"/>
                <a:gd name="T47" fmla="*/ 35 h 615"/>
                <a:gd name="T48" fmla="*/ 184 w 467"/>
                <a:gd name="T49" fmla="*/ 35 h 615"/>
                <a:gd name="T50" fmla="*/ 156 w 467"/>
                <a:gd name="T51" fmla="*/ 35 h 615"/>
                <a:gd name="T52" fmla="*/ 142 w 467"/>
                <a:gd name="T53" fmla="*/ 35 h 615"/>
                <a:gd name="T54" fmla="*/ 113 w 467"/>
                <a:gd name="T55" fmla="*/ 18 h 615"/>
                <a:gd name="T56" fmla="*/ 99 w 467"/>
                <a:gd name="T57" fmla="*/ 18 h 615"/>
                <a:gd name="T58" fmla="*/ 71 w 467"/>
                <a:gd name="T59" fmla="*/ 18 h 615"/>
                <a:gd name="T60" fmla="*/ 57 w 467"/>
                <a:gd name="T61" fmla="*/ 18 h 615"/>
                <a:gd name="T62" fmla="*/ 42 w 467"/>
                <a:gd name="T63" fmla="*/ 18 h 615"/>
                <a:gd name="T64" fmla="*/ 28 w 467"/>
                <a:gd name="T65" fmla="*/ 0 h 615"/>
                <a:gd name="T66" fmla="*/ 14 w 467"/>
                <a:gd name="T67" fmla="*/ 0 h 615"/>
                <a:gd name="T68" fmla="*/ 0 w 467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615"/>
                <a:gd name="T107" fmla="*/ 467 w 467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615">
                  <a:moveTo>
                    <a:pt x="0" y="0"/>
                  </a:moveTo>
                  <a:lnTo>
                    <a:pt x="0" y="547"/>
                  </a:lnTo>
                  <a:lnTo>
                    <a:pt x="28" y="547"/>
                  </a:lnTo>
                  <a:lnTo>
                    <a:pt x="71" y="547"/>
                  </a:lnTo>
                  <a:lnTo>
                    <a:pt x="99" y="547"/>
                  </a:lnTo>
                  <a:lnTo>
                    <a:pt x="127" y="564"/>
                  </a:lnTo>
                  <a:lnTo>
                    <a:pt x="156" y="564"/>
                  </a:lnTo>
                  <a:lnTo>
                    <a:pt x="198" y="564"/>
                  </a:lnTo>
                  <a:lnTo>
                    <a:pt x="227" y="581"/>
                  </a:lnTo>
                  <a:lnTo>
                    <a:pt x="255" y="581"/>
                  </a:lnTo>
                  <a:lnTo>
                    <a:pt x="283" y="598"/>
                  </a:lnTo>
                  <a:lnTo>
                    <a:pt x="312" y="598"/>
                  </a:lnTo>
                  <a:lnTo>
                    <a:pt x="340" y="615"/>
                  </a:lnTo>
                  <a:lnTo>
                    <a:pt x="368" y="615"/>
                  </a:lnTo>
                  <a:lnTo>
                    <a:pt x="397" y="615"/>
                  </a:lnTo>
                  <a:lnTo>
                    <a:pt x="425" y="615"/>
                  </a:lnTo>
                  <a:lnTo>
                    <a:pt x="439" y="615"/>
                  </a:lnTo>
                  <a:lnTo>
                    <a:pt x="467" y="615"/>
                  </a:lnTo>
                  <a:lnTo>
                    <a:pt x="340" y="18"/>
                  </a:lnTo>
                  <a:lnTo>
                    <a:pt x="312" y="18"/>
                  </a:lnTo>
                  <a:lnTo>
                    <a:pt x="283" y="18"/>
                  </a:lnTo>
                  <a:lnTo>
                    <a:pt x="255" y="35"/>
                  </a:lnTo>
                  <a:lnTo>
                    <a:pt x="227" y="35"/>
                  </a:lnTo>
                  <a:lnTo>
                    <a:pt x="212" y="35"/>
                  </a:lnTo>
                  <a:lnTo>
                    <a:pt x="184" y="35"/>
                  </a:lnTo>
                  <a:lnTo>
                    <a:pt x="156" y="35"/>
                  </a:lnTo>
                  <a:lnTo>
                    <a:pt x="142" y="35"/>
                  </a:lnTo>
                  <a:lnTo>
                    <a:pt x="113" y="18"/>
                  </a:lnTo>
                  <a:lnTo>
                    <a:pt x="99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1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4" name="Freeform 20"/>
            <p:cNvSpPr>
              <a:spLocks/>
            </p:cNvSpPr>
            <p:nvPr/>
          </p:nvSpPr>
          <p:spPr bwMode="auto">
            <a:xfrm>
              <a:off x="1913" y="1642"/>
              <a:ext cx="227" cy="683"/>
            </a:xfrm>
            <a:custGeom>
              <a:avLst/>
              <a:gdLst>
                <a:gd name="T0" fmla="*/ 0 w 227"/>
                <a:gd name="T1" fmla="*/ 0 h 683"/>
                <a:gd name="T2" fmla="*/ 113 w 227"/>
                <a:gd name="T3" fmla="*/ 563 h 683"/>
                <a:gd name="T4" fmla="*/ 128 w 227"/>
                <a:gd name="T5" fmla="*/ 563 h 683"/>
                <a:gd name="T6" fmla="*/ 128 w 227"/>
                <a:gd name="T7" fmla="*/ 580 h 683"/>
                <a:gd name="T8" fmla="*/ 142 w 227"/>
                <a:gd name="T9" fmla="*/ 597 h 683"/>
                <a:gd name="T10" fmla="*/ 156 w 227"/>
                <a:gd name="T11" fmla="*/ 614 h 683"/>
                <a:gd name="T12" fmla="*/ 170 w 227"/>
                <a:gd name="T13" fmla="*/ 631 h 683"/>
                <a:gd name="T14" fmla="*/ 198 w 227"/>
                <a:gd name="T15" fmla="*/ 649 h 683"/>
                <a:gd name="T16" fmla="*/ 213 w 227"/>
                <a:gd name="T17" fmla="*/ 666 h 683"/>
                <a:gd name="T18" fmla="*/ 227 w 227"/>
                <a:gd name="T19" fmla="*/ 683 h 683"/>
                <a:gd name="T20" fmla="*/ 57 w 227"/>
                <a:gd name="T21" fmla="*/ 68 h 683"/>
                <a:gd name="T22" fmla="*/ 57 w 227"/>
                <a:gd name="T23" fmla="*/ 68 h 683"/>
                <a:gd name="T24" fmla="*/ 43 w 227"/>
                <a:gd name="T25" fmla="*/ 51 h 683"/>
                <a:gd name="T26" fmla="*/ 43 w 227"/>
                <a:gd name="T27" fmla="*/ 51 h 683"/>
                <a:gd name="T28" fmla="*/ 28 w 227"/>
                <a:gd name="T29" fmla="*/ 34 h 683"/>
                <a:gd name="T30" fmla="*/ 14 w 227"/>
                <a:gd name="T31" fmla="*/ 17 h 683"/>
                <a:gd name="T32" fmla="*/ 14 w 227"/>
                <a:gd name="T33" fmla="*/ 17 h 683"/>
                <a:gd name="T34" fmla="*/ 14 w 227"/>
                <a:gd name="T35" fmla="*/ 0 h 683"/>
                <a:gd name="T36" fmla="*/ 0 w 227"/>
                <a:gd name="T37" fmla="*/ 0 h 6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683"/>
                <a:gd name="T59" fmla="*/ 227 w 227"/>
                <a:gd name="T60" fmla="*/ 683 h 6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683">
                  <a:moveTo>
                    <a:pt x="0" y="0"/>
                  </a:moveTo>
                  <a:lnTo>
                    <a:pt x="113" y="563"/>
                  </a:lnTo>
                  <a:lnTo>
                    <a:pt x="128" y="563"/>
                  </a:lnTo>
                  <a:lnTo>
                    <a:pt x="128" y="580"/>
                  </a:lnTo>
                  <a:lnTo>
                    <a:pt x="142" y="597"/>
                  </a:lnTo>
                  <a:lnTo>
                    <a:pt x="156" y="614"/>
                  </a:lnTo>
                  <a:lnTo>
                    <a:pt x="170" y="631"/>
                  </a:lnTo>
                  <a:lnTo>
                    <a:pt x="198" y="649"/>
                  </a:lnTo>
                  <a:lnTo>
                    <a:pt x="213" y="666"/>
                  </a:lnTo>
                  <a:lnTo>
                    <a:pt x="227" y="683"/>
                  </a:lnTo>
                  <a:lnTo>
                    <a:pt x="57" y="68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5" name="Freeform 21"/>
            <p:cNvSpPr>
              <a:spLocks/>
            </p:cNvSpPr>
            <p:nvPr/>
          </p:nvSpPr>
          <p:spPr bwMode="auto">
            <a:xfrm>
              <a:off x="879" y="1590"/>
              <a:ext cx="510" cy="632"/>
            </a:xfrm>
            <a:custGeom>
              <a:avLst/>
              <a:gdLst>
                <a:gd name="T0" fmla="*/ 127 w 510"/>
                <a:gd name="T1" fmla="*/ 376 h 632"/>
                <a:gd name="T2" fmla="*/ 71 w 510"/>
                <a:gd name="T3" fmla="*/ 359 h 632"/>
                <a:gd name="T4" fmla="*/ 28 w 510"/>
                <a:gd name="T5" fmla="*/ 325 h 632"/>
                <a:gd name="T6" fmla="*/ 14 w 510"/>
                <a:gd name="T7" fmla="*/ 274 h 632"/>
                <a:gd name="T8" fmla="*/ 0 w 510"/>
                <a:gd name="T9" fmla="*/ 205 h 632"/>
                <a:gd name="T10" fmla="*/ 0 w 510"/>
                <a:gd name="T11" fmla="*/ 154 h 632"/>
                <a:gd name="T12" fmla="*/ 14 w 510"/>
                <a:gd name="T13" fmla="*/ 103 h 632"/>
                <a:gd name="T14" fmla="*/ 14 w 510"/>
                <a:gd name="T15" fmla="*/ 35 h 632"/>
                <a:gd name="T16" fmla="*/ 28 w 510"/>
                <a:gd name="T17" fmla="*/ 0 h 632"/>
                <a:gd name="T18" fmla="*/ 42 w 510"/>
                <a:gd name="T19" fmla="*/ 0 h 632"/>
                <a:gd name="T20" fmla="*/ 57 w 510"/>
                <a:gd name="T21" fmla="*/ 18 h 632"/>
                <a:gd name="T22" fmla="*/ 71 w 510"/>
                <a:gd name="T23" fmla="*/ 18 h 632"/>
                <a:gd name="T24" fmla="*/ 85 w 510"/>
                <a:gd name="T25" fmla="*/ 18 h 632"/>
                <a:gd name="T26" fmla="*/ 99 w 510"/>
                <a:gd name="T27" fmla="*/ 35 h 632"/>
                <a:gd name="T28" fmla="*/ 113 w 510"/>
                <a:gd name="T29" fmla="*/ 35 h 632"/>
                <a:gd name="T30" fmla="*/ 127 w 510"/>
                <a:gd name="T31" fmla="*/ 35 h 632"/>
                <a:gd name="T32" fmla="*/ 142 w 510"/>
                <a:gd name="T33" fmla="*/ 35 h 632"/>
                <a:gd name="T34" fmla="*/ 170 w 510"/>
                <a:gd name="T35" fmla="*/ 35 h 632"/>
                <a:gd name="T36" fmla="*/ 198 w 510"/>
                <a:gd name="T37" fmla="*/ 35 h 632"/>
                <a:gd name="T38" fmla="*/ 227 w 510"/>
                <a:gd name="T39" fmla="*/ 35 h 632"/>
                <a:gd name="T40" fmla="*/ 255 w 510"/>
                <a:gd name="T41" fmla="*/ 35 h 632"/>
                <a:gd name="T42" fmla="*/ 269 w 510"/>
                <a:gd name="T43" fmla="*/ 35 h 632"/>
                <a:gd name="T44" fmla="*/ 297 w 510"/>
                <a:gd name="T45" fmla="*/ 18 h 632"/>
                <a:gd name="T46" fmla="*/ 326 w 510"/>
                <a:gd name="T47" fmla="*/ 18 h 632"/>
                <a:gd name="T48" fmla="*/ 354 w 510"/>
                <a:gd name="T49" fmla="*/ 18 h 632"/>
                <a:gd name="T50" fmla="*/ 368 w 510"/>
                <a:gd name="T51" fmla="*/ 18 h 632"/>
                <a:gd name="T52" fmla="*/ 397 w 510"/>
                <a:gd name="T53" fmla="*/ 18 h 632"/>
                <a:gd name="T54" fmla="*/ 411 w 510"/>
                <a:gd name="T55" fmla="*/ 35 h 632"/>
                <a:gd name="T56" fmla="*/ 439 w 510"/>
                <a:gd name="T57" fmla="*/ 35 h 632"/>
                <a:gd name="T58" fmla="*/ 453 w 510"/>
                <a:gd name="T59" fmla="*/ 52 h 632"/>
                <a:gd name="T60" fmla="*/ 467 w 510"/>
                <a:gd name="T61" fmla="*/ 52 h 632"/>
                <a:gd name="T62" fmla="*/ 496 w 510"/>
                <a:gd name="T63" fmla="*/ 69 h 632"/>
                <a:gd name="T64" fmla="*/ 510 w 510"/>
                <a:gd name="T65" fmla="*/ 103 h 632"/>
                <a:gd name="T66" fmla="*/ 510 w 510"/>
                <a:gd name="T67" fmla="*/ 632 h 632"/>
                <a:gd name="T68" fmla="*/ 482 w 510"/>
                <a:gd name="T69" fmla="*/ 598 h 632"/>
                <a:gd name="T70" fmla="*/ 453 w 510"/>
                <a:gd name="T71" fmla="*/ 581 h 632"/>
                <a:gd name="T72" fmla="*/ 425 w 510"/>
                <a:gd name="T73" fmla="*/ 564 h 632"/>
                <a:gd name="T74" fmla="*/ 397 w 510"/>
                <a:gd name="T75" fmla="*/ 564 h 632"/>
                <a:gd name="T76" fmla="*/ 368 w 510"/>
                <a:gd name="T77" fmla="*/ 547 h 632"/>
                <a:gd name="T78" fmla="*/ 354 w 510"/>
                <a:gd name="T79" fmla="*/ 547 h 632"/>
                <a:gd name="T80" fmla="*/ 326 w 510"/>
                <a:gd name="T81" fmla="*/ 547 h 632"/>
                <a:gd name="T82" fmla="*/ 297 w 510"/>
                <a:gd name="T83" fmla="*/ 547 h 632"/>
                <a:gd name="T84" fmla="*/ 283 w 510"/>
                <a:gd name="T85" fmla="*/ 530 h 632"/>
                <a:gd name="T86" fmla="*/ 255 w 510"/>
                <a:gd name="T87" fmla="*/ 530 h 632"/>
                <a:gd name="T88" fmla="*/ 241 w 510"/>
                <a:gd name="T89" fmla="*/ 513 h 632"/>
                <a:gd name="T90" fmla="*/ 227 w 510"/>
                <a:gd name="T91" fmla="*/ 496 h 632"/>
                <a:gd name="T92" fmla="*/ 212 w 510"/>
                <a:gd name="T93" fmla="*/ 479 h 632"/>
                <a:gd name="T94" fmla="*/ 198 w 510"/>
                <a:gd name="T95" fmla="*/ 461 h 632"/>
                <a:gd name="T96" fmla="*/ 184 w 510"/>
                <a:gd name="T97" fmla="*/ 427 h 632"/>
                <a:gd name="T98" fmla="*/ 184 w 510"/>
                <a:gd name="T99" fmla="*/ 376 h 632"/>
                <a:gd name="T100" fmla="*/ 170 w 510"/>
                <a:gd name="T101" fmla="*/ 376 h 632"/>
                <a:gd name="T102" fmla="*/ 170 w 510"/>
                <a:gd name="T103" fmla="*/ 376 h 632"/>
                <a:gd name="T104" fmla="*/ 156 w 510"/>
                <a:gd name="T105" fmla="*/ 376 h 632"/>
                <a:gd name="T106" fmla="*/ 156 w 510"/>
                <a:gd name="T107" fmla="*/ 376 h 632"/>
                <a:gd name="T108" fmla="*/ 142 w 510"/>
                <a:gd name="T109" fmla="*/ 376 h 632"/>
                <a:gd name="T110" fmla="*/ 142 w 510"/>
                <a:gd name="T111" fmla="*/ 376 h 632"/>
                <a:gd name="T112" fmla="*/ 127 w 510"/>
                <a:gd name="T113" fmla="*/ 376 h 632"/>
                <a:gd name="T114" fmla="*/ 127 w 510"/>
                <a:gd name="T115" fmla="*/ 376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632"/>
                <a:gd name="T176" fmla="*/ 510 w 510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632">
                  <a:moveTo>
                    <a:pt x="127" y="376"/>
                  </a:moveTo>
                  <a:lnTo>
                    <a:pt x="71" y="359"/>
                  </a:lnTo>
                  <a:lnTo>
                    <a:pt x="28" y="325"/>
                  </a:lnTo>
                  <a:lnTo>
                    <a:pt x="14" y="274"/>
                  </a:lnTo>
                  <a:lnTo>
                    <a:pt x="0" y="205"/>
                  </a:lnTo>
                  <a:lnTo>
                    <a:pt x="0" y="154"/>
                  </a:lnTo>
                  <a:lnTo>
                    <a:pt x="14" y="103"/>
                  </a:lnTo>
                  <a:lnTo>
                    <a:pt x="14" y="3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8"/>
                  </a:lnTo>
                  <a:lnTo>
                    <a:pt x="71" y="18"/>
                  </a:lnTo>
                  <a:lnTo>
                    <a:pt x="85" y="18"/>
                  </a:lnTo>
                  <a:lnTo>
                    <a:pt x="99" y="35"/>
                  </a:lnTo>
                  <a:lnTo>
                    <a:pt x="113" y="35"/>
                  </a:lnTo>
                  <a:lnTo>
                    <a:pt x="127" y="35"/>
                  </a:lnTo>
                  <a:lnTo>
                    <a:pt x="142" y="35"/>
                  </a:lnTo>
                  <a:lnTo>
                    <a:pt x="170" y="35"/>
                  </a:lnTo>
                  <a:lnTo>
                    <a:pt x="198" y="35"/>
                  </a:lnTo>
                  <a:lnTo>
                    <a:pt x="227" y="35"/>
                  </a:lnTo>
                  <a:lnTo>
                    <a:pt x="255" y="35"/>
                  </a:lnTo>
                  <a:lnTo>
                    <a:pt x="269" y="35"/>
                  </a:lnTo>
                  <a:lnTo>
                    <a:pt x="297" y="18"/>
                  </a:lnTo>
                  <a:lnTo>
                    <a:pt x="326" y="18"/>
                  </a:lnTo>
                  <a:lnTo>
                    <a:pt x="354" y="18"/>
                  </a:lnTo>
                  <a:lnTo>
                    <a:pt x="368" y="18"/>
                  </a:lnTo>
                  <a:lnTo>
                    <a:pt x="397" y="18"/>
                  </a:lnTo>
                  <a:lnTo>
                    <a:pt x="411" y="35"/>
                  </a:lnTo>
                  <a:lnTo>
                    <a:pt x="439" y="35"/>
                  </a:lnTo>
                  <a:lnTo>
                    <a:pt x="453" y="52"/>
                  </a:lnTo>
                  <a:lnTo>
                    <a:pt x="467" y="52"/>
                  </a:lnTo>
                  <a:lnTo>
                    <a:pt x="496" y="69"/>
                  </a:lnTo>
                  <a:lnTo>
                    <a:pt x="510" y="103"/>
                  </a:lnTo>
                  <a:lnTo>
                    <a:pt x="510" y="632"/>
                  </a:lnTo>
                  <a:lnTo>
                    <a:pt x="482" y="598"/>
                  </a:lnTo>
                  <a:lnTo>
                    <a:pt x="453" y="581"/>
                  </a:lnTo>
                  <a:lnTo>
                    <a:pt x="425" y="564"/>
                  </a:lnTo>
                  <a:lnTo>
                    <a:pt x="397" y="564"/>
                  </a:lnTo>
                  <a:lnTo>
                    <a:pt x="368" y="547"/>
                  </a:lnTo>
                  <a:lnTo>
                    <a:pt x="354" y="547"/>
                  </a:lnTo>
                  <a:lnTo>
                    <a:pt x="326" y="547"/>
                  </a:lnTo>
                  <a:lnTo>
                    <a:pt x="297" y="547"/>
                  </a:lnTo>
                  <a:lnTo>
                    <a:pt x="283" y="530"/>
                  </a:lnTo>
                  <a:lnTo>
                    <a:pt x="255" y="530"/>
                  </a:lnTo>
                  <a:lnTo>
                    <a:pt x="241" y="513"/>
                  </a:lnTo>
                  <a:lnTo>
                    <a:pt x="227" y="496"/>
                  </a:lnTo>
                  <a:lnTo>
                    <a:pt x="212" y="479"/>
                  </a:lnTo>
                  <a:lnTo>
                    <a:pt x="198" y="461"/>
                  </a:lnTo>
                  <a:lnTo>
                    <a:pt x="184" y="427"/>
                  </a:lnTo>
                  <a:lnTo>
                    <a:pt x="184" y="376"/>
                  </a:lnTo>
                  <a:lnTo>
                    <a:pt x="170" y="376"/>
                  </a:lnTo>
                  <a:lnTo>
                    <a:pt x="156" y="376"/>
                  </a:lnTo>
                  <a:lnTo>
                    <a:pt x="142" y="376"/>
                  </a:lnTo>
                  <a:lnTo>
                    <a:pt x="127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6" name="Freeform 22"/>
            <p:cNvSpPr>
              <a:spLocks/>
            </p:cNvSpPr>
            <p:nvPr/>
          </p:nvSpPr>
          <p:spPr bwMode="auto">
            <a:xfrm>
              <a:off x="879" y="1898"/>
              <a:ext cx="227" cy="222"/>
            </a:xfrm>
            <a:custGeom>
              <a:avLst/>
              <a:gdLst>
                <a:gd name="T0" fmla="*/ 0 w 227"/>
                <a:gd name="T1" fmla="*/ 0 h 222"/>
                <a:gd name="T2" fmla="*/ 14 w 227"/>
                <a:gd name="T3" fmla="*/ 34 h 222"/>
                <a:gd name="T4" fmla="*/ 28 w 227"/>
                <a:gd name="T5" fmla="*/ 51 h 222"/>
                <a:gd name="T6" fmla="*/ 42 w 227"/>
                <a:gd name="T7" fmla="*/ 51 h 222"/>
                <a:gd name="T8" fmla="*/ 71 w 227"/>
                <a:gd name="T9" fmla="*/ 68 h 222"/>
                <a:gd name="T10" fmla="*/ 85 w 227"/>
                <a:gd name="T11" fmla="*/ 85 h 222"/>
                <a:gd name="T12" fmla="*/ 113 w 227"/>
                <a:gd name="T13" fmla="*/ 85 h 222"/>
                <a:gd name="T14" fmla="*/ 142 w 227"/>
                <a:gd name="T15" fmla="*/ 85 h 222"/>
                <a:gd name="T16" fmla="*/ 170 w 227"/>
                <a:gd name="T17" fmla="*/ 85 h 222"/>
                <a:gd name="T18" fmla="*/ 170 w 227"/>
                <a:gd name="T19" fmla="*/ 102 h 222"/>
                <a:gd name="T20" fmla="*/ 170 w 227"/>
                <a:gd name="T21" fmla="*/ 119 h 222"/>
                <a:gd name="T22" fmla="*/ 170 w 227"/>
                <a:gd name="T23" fmla="*/ 136 h 222"/>
                <a:gd name="T24" fmla="*/ 184 w 227"/>
                <a:gd name="T25" fmla="*/ 153 h 222"/>
                <a:gd name="T26" fmla="*/ 184 w 227"/>
                <a:gd name="T27" fmla="*/ 171 h 222"/>
                <a:gd name="T28" fmla="*/ 198 w 227"/>
                <a:gd name="T29" fmla="*/ 188 h 222"/>
                <a:gd name="T30" fmla="*/ 212 w 227"/>
                <a:gd name="T31" fmla="*/ 205 h 222"/>
                <a:gd name="T32" fmla="*/ 227 w 227"/>
                <a:gd name="T33" fmla="*/ 222 h 222"/>
                <a:gd name="T34" fmla="*/ 198 w 227"/>
                <a:gd name="T35" fmla="*/ 205 h 222"/>
                <a:gd name="T36" fmla="*/ 184 w 227"/>
                <a:gd name="T37" fmla="*/ 205 h 222"/>
                <a:gd name="T38" fmla="*/ 170 w 227"/>
                <a:gd name="T39" fmla="*/ 205 h 222"/>
                <a:gd name="T40" fmla="*/ 142 w 227"/>
                <a:gd name="T41" fmla="*/ 188 h 222"/>
                <a:gd name="T42" fmla="*/ 127 w 227"/>
                <a:gd name="T43" fmla="*/ 188 h 222"/>
                <a:gd name="T44" fmla="*/ 113 w 227"/>
                <a:gd name="T45" fmla="*/ 171 h 222"/>
                <a:gd name="T46" fmla="*/ 99 w 227"/>
                <a:gd name="T47" fmla="*/ 153 h 222"/>
                <a:gd name="T48" fmla="*/ 85 w 227"/>
                <a:gd name="T49" fmla="*/ 153 h 222"/>
                <a:gd name="T50" fmla="*/ 71 w 227"/>
                <a:gd name="T51" fmla="*/ 136 h 222"/>
                <a:gd name="T52" fmla="*/ 57 w 227"/>
                <a:gd name="T53" fmla="*/ 119 h 222"/>
                <a:gd name="T54" fmla="*/ 42 w 227"/>
                <a:gd name="T55" fmla="*/ 102 h 222"/>
                <a:gd name="T56" fmla="*/ 28 w 227"/>
                <a:gd name="T57" fmla="*/ 85 h 222"/>
                <a:gd name="T58" fmla="*/ 28 w 227"/>
                <a:gd name="T59" fmla="*/ 68 h 222"/>
                <a:gd name="T60" fmla="*/ 14 w 227"/>
                <a:gd name="T61" fmla="*/ 51 h 222"/>
                <a:gd name="T62" fmla="*/ 14 w 227"/>
                <a:gd name="T63" fmla="*/ 34 h 222"/>
                <a:gd name="T64" fmla="*/ 0 w 227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2"/>
                <a:gd name="T101" fmla="*/ 227 w 22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2">
                  <a:moveTo>
                    <a:pt x="0" y="0"/>
                  </a:moveTo>
                  <a:lnTo>
                    <a:pt x="14" y="34"/>
                  </a:lnTo>
                  <a:lnTo>
                    <a:pt x="28" y="51"/>
                  </a:lnTo>
                  <a:lnTo>
                    <a:pt x="42" y="51"/>
                  </a:lnTo>
                  <a:lnTo>
                    <a:pt x="71" y="68"/>
                  </a:lnTo>
                  <a:lnTo>
                    <a:pt x="85" y="85"/>
                  </a:lnTo>
                  <a:lnTo>
                    <a:pt x="113" y="85"/>
                  </a:lnTo>
                  <a:lnTo>
                    <a:pt x="142" y="85"/>
                  </a:lnTo>
                  <a:lnTo>
                    <a:pt x="170" y="85"/>
                  </a:lnTo>
                  <a:lnTo>
                    <a:pt x="170" y="102"/>
                  </a:lnTo>
                  <a:lnTo>
                    <a:pt x="170" y="119"/>
                  </a:lnTo>
                  <a:lnTo>
                    <a:pt x="170" y="136"/>
                  </a:lnTo>
                  <a:lnTo>
                    <a:pt x="184" y="153"/>
                  </a:lnTo>
                  <a:lnTo>
                    <a:pt x="184" y="171"/>
                  </a:lnTo>
                  <a:lnTo>
                    <a:pt x="198" y="188"/>
                  </a:lnTo>
                  <a:lnTo>
                    <a:pt x="212" y="205"/>
                  </a:lnTo>
                  <a:lnTo>
                    <a:pt x="227" y="222"/>
                  </a:lnTo>
                  <a:lnTo>
                    <a:pt x="198" y="205"/>
                  </a:lnTo>
                  <a:lnTo>
                    <a:pt x="184" y="205"/>
                  </a:lnTo>
                  <a:lnTo>
                    <a:pt x="170" y="205"/>
                  </a:lnTo>
                  <a:lnTo>
                    <a:pt x="142" y="188"/>
                  </a:lnTo>
                  <a:lnTo>
                    <a:pt x="127" y="188"/>
                  </a:lnTo>
                  <a:lnTo>
                    <a:pt x="113" y="171"/>
                  </a:lnTo>
                  <a:lnTo>
                    <a:pt x="99" y="153"/>
                  </a:lnTo>
                  <a:lnTo>
                    <a:pt x="85" y="153"/>
                  </a:lnTo>
                  <a:lnTo>
                    <a:pt x="71" y="136"/>
                  </a:lnTo>
                  <a:lnTo>
                    <a:pt x="57" y="119"/>
                  </a:lnTo>
                  <a:lnTo>
                    <a:pt x="42" y="102"/>
                  </a:lnTo>
                  <a:lnTo>
                    <a:pt x="28" y="85"/>
                  </a:lnTo>
                  <a:lnTo>
                    <a:pt x="28" y="68"/>
                  </a:lnTo>
                  <a:lnTo>
                    <a:pt x="14" y="51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7" name="Freeform 23"/>
            <p:cNvSpPr>
              <a:spLocks/>
            </p:cNvSpPr>
            <p:nvPr/>
          </p:nvSpPr>
          <p:spPr bwMode="auto">
            <a:xfrm>
              <a:off x="751" y="1608"/>
              <a:ext cx="468" cy="614"/>
            </a:xfrm>
            <a:custGeom>
              <a:avLst/>
              <a:gdLst>
                <a:gd name="T0" fmla="*/ 128 w 468"/>
                <a:gd name="T1" fmla="*/ 0 h 614"/>
                <a:gd name="T2" fmla="*/ 142 w 468"/>
                <a:gd name="T3" fmla="*/ 0 h 614"/>
                <a:gd name="T4" fmla="*/ 43 w 468"/>
                <a:gd name="T5" fmla="*/ 478 h 614"/>
                <a:gd name="T6" fmla="*/ 43 w 468"/>
                <a:gd name="T7" fmla="*/ 512 h 614"/>
                <a:gd name="T8" fmla="*/ 57 w 468"/>
                <a:gd name="T9" fmla="*/ 529 h 614"/>
                <a:gd name="T10" fmla="*/ 85 w 468"/>
                <a:gd name="T11" fmla="*/ 546 h 614"/>
                <a:gd name="T12" fmla="*/ 100 w 468"/>
                <a:gd name="T13" fmla="*/ 563 h 614"/>
                <a:gd name="T14" fmla="*/ 128 w 468"/>
                <a:gd name="T15" fmla="*/ 563 h 614"/>
                <a:gd name="T16" fmla="*/ 142 w 468"/>
                <a:gd name="T17" fmla="*/ 580 h 614"/>
                <a:gd name="T18" fmla="*/ 170 w 468"/>
                <a:gd name="T19" fmla="*/ 580 h 614"/>
                <a:gd name="T20" fmla="*/ 199 w 468"/>
                <a:gd name="T21" fmla="*/ 580 h 614"/>
                <a:gd name="T22" fmla="*/ 227 w 468"/>
                <a:gd name="T23" fmla="*/ 563 h 614"/>
                <a:gd name="T24" fmla="*/ 255 w 468"/>
                <a:gd name="T25" fmla="*/ 563 h 614"/>
                <a:gd name="T26" fmla="*/ 270 w 468"/>
                <a:gd name="T27" fmla="*/ 563 h 614"/>
                <a:gd name="T28" fmla="*/ 298 w 468"/>
                <a:gd name="T29" fmla="*/ 546 h 614"/>
                <a:gd name="T30" fmla="*/ 326 w 468"/>
                <a:gd name="T31" fmla="*/ 546 h 614"/>
                <a:gd name="T32" fmla="*/ 355 w 468"/>
                <a:gd name="T33" fmla="*/ 546 h 614"/>
                <a:gd name="T34" fmla="*/ 369 w 468"/>
                <a:gd name="T35" fmla="*/ 529 h 614"/>
                <a:gd name="T36" fmla="*/ 397 w 468"/>
                <a:gd name="T37" fmla="*/ 529 h 614"/>
                <a:gd name="T38" fmla="*/ 397 w 468"/>
                <a:gd name="T39" fmla="*/ 529 h 614"/>
                <a:gd name="T40" fmla="*/ 411 w 468"/>
                <a:gd name="T41" fmla="*/ 529 h 614"/>
                <a:gd name="T42" fmla="*/ 425 w 468"/>
                <a:gd name="T43" fmla="*/ 529 h 614"/>
                <a:gd name="T44" fmla="*/ 425 w 468"/>
                <a:gd name="T45" fmla="*/ 529 h 614"/>
                <a:gd name="T46" fmla="*/ 440 w 468"/>
                <a:gd name="T47" fmla="*/ 546 h 614"/>
                <a:gd name="T48" fmla="*/ 454 w 468"/>
                <a:gd name="T49" fmla="*/ 546 h 614"/>
                <a:gd name="T50" fmla="*/ 454 w 468"/>
                <a:gd name="T51" fmla="*/ 546 h 614"/>
                <a:gd name="T52" fmla="*/ 468 w 468"/>
                <a:gd name="T53" fmla="*/ 546 h 614"/>
                <a:gd name="T54" fmla="*/ 440 w 468"/>
                <a:gd name="T55" fmla="*/ 546 h 614"/>
                <a:gd name="T56" fmla="*/ 397 w 468"/>
                <a:gd name="T57" fmla="*/ 546 h 614"/>
                <a:gd name="T58" fmla="*/ 369 w 468"/>
                <a:gd name="T59" fmla="*/ 546 h 614"/>
                <a:gd name="T60" fmla="*/ 340 w 468"/>
                <a:gd name="T61" fmla="*/ 563 h 614"/>
                <a:gd name="T62" fmla="*/ 312 w 468"/>
                <a:gd name="T63" fmla="*/ 563 h 614"/>
                <a:gd name="T64" fmla="*/ 284 w 468"/>
                <a:gd name="T65" fmla="*/ 580 h 614"/>
                <a:gd name="T66" fmla="*/ 255 w 468"/>
                <a:gd name="T67" fmla="*/ 580 h 614"/>
                <a:gd name="T68" fmla="*/ 241 w 468"/>
                <a:gd name="T69" fmla="*/ 597 h 614"/>
                <a:gd name="T70" fmla="*/ 213 w 468"/>
                <a:gd name="T71" fmla="*/ 597 h 614"/>
                <a:gd name="T72" fmla="*/ 185 w 468"/>
                <a:gd name="T73" fmla="*/ 614 h 614"/>
                <a:gd name="T74" fmla="*/ 156 w 468"/>
                <a:gd name="T75" fmla="*/ 614 h 614"/>
                <a:gd name="T76" fmla="*/ 128 w 468"/>
                <a:gd name="T77" fmla="*/ 614 h 614"/>
                <a:gd name="T78" fmla="*/ 100 w 468"/>
                <a:gd name="T79" fmla="*/ 614 h 614"/>
                <a:gd name="T80" fmla="*/ 71 w 468"/>
                <a:gd name="T81" fmla="*/ 597 h 614"/>
                <a:gd name="T82" fmla="*/ 43 w 468"/>
                <a:gd name="T83" fmla="*/ 597 h 614"/>
                <a:gd name="T84" fmla="*/ 0 w 468"/>
                <a:gd name="T85" fmla="*/ 580 h 614"/>
                <a:gd name="T86" fmla="*/ 128 w 468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4"/>
                <a:gd name="T134" fmla="*/ 468 w 468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4">
                  <a:moveTo>
                    <a:pt x="128" y="0"/>
                  </a:moveTo>
                  <a:lnTo>
                    <a:pt x="142" y="0"/>
                  </a:lnTo>
                  <a:lnTo>
                    <a:pt x="43" y="478"/>
                  </a:lnTo>
                  <a:lnTo>
                    <a:pt x="43" y="512"/>
                  </a:lnTo>
                  <a:lnTo>
                    <a:pt x="57" y="529"/>
                  </a:lnTo>
                  <a:lnTo>
                    <a:pt x="85" y="546"/>
                  </a:lnTo>
                  <a:lnTo>
                    <a:pt x="100" y="563"/>
                  </a:lnTo>
                  <a:lnTo>
                    <a:pt x="128" y="563"/>
                  </a:lnTo>
                  <a:lnTo>
                    <a:pt x="142" y="580"/>
                  </a:lnTo>
                  <a:lnTo>
                    <a:pt x="170" y="580"/>
                  </a:lnTo>
                  <a:lnTo>
                    <a:pt x="199" y="580"/>
                  </a:lnTo>
                  <a:lnTo>
                    <a:pt x="227" y="563"/>
                  </a:lnTo>
                  <a:lnTo>
                    <a:pt x="255" y="563"/>
                  </a:lnTo>
                  <a:lnTo>
                    <a:pt x="270" y="563"/>
                  </a:lnTo>
                  <a:lnTo>
                    <a:pt x="298" y="546"/>
                  </a:lnTo>
                  <a:lnTo>
                    <a:pt x="326" y="546"/>
                  </a:lnTo>
                  <a:lnTo>
                    <a:pt x="355" y="546"/>
                  </a:lnTo>
                  <a:lnTo>
                    <a:pt x="369" y="529"/>
                  </a:lnTo>
                  <a:lnTo>
                    <a:pt x="397" y="529"/>
                  </a:lnTo>
                  <a:lnTo>
                    <a:pt x="411" y="529"/>
                  </a:lnTo>
                  <a:lnTo>
                    <a:pt x="425" y="529"/>
                  </a:lnTo>
                  <a:lnTo>
                    <a:pt x="440" y="546"/>
                  </a:lnTo>
                  <a:lnTo>
                    <a:pt x="454" y="546"/>
                  </a:lnTo>
                  <a:lnTo>
                    <a:pt x="468" y="546"/>
                  </a:lnTo>
                  <a:lnTo>
                    <a:pt x="440" y="546"/>
                  </a:lnTo>
                  <a:lnTo>
                    <a:pt x="397" y="546"/>
                  </a:lnTo>
                  <a:lnTo>
                    <a:pt x="369" y="546"/>
                  </a:lnTo>
                  <a:lnTo>
                    <a:pt x="340" y="563"/>
                  </a:lnTo>
                  <a:lnTo>
                    <a:pt x="312" y="563"/>
                  </a:lnTo>
                  <a:lnTo>
                    <a:pt x="284" y="580"/>
                  </a:lnTo>
                  <a:lnTo>
                    <a:pt x="255" y="580"/>
                  </a:lnTo>
                  <a:lnTo>
                    <a:pt x="241" y="597"/>
                  </a:lnTo>
                  <a:lnTo>
                    <a:pt x="213" y="597"/>
                  </a:lnTo>
                  <a:lnTo>
                    <a:pt x="185" y="614"/>
                  </a:lnTo>
                  <a:lnTo>
                    <a:pt x="156" y="614"/>
                  </a:lnTo>
                  <a:lnTo>
                    <a:pt x="128" y="614"/>
                  </a:lnTo>
                  <a:lnTo>
                    <a:pt x="100" y="614"/>
                  </a:lnTo>
                  <a:lnTo>
                    <a:pt x="71" y="597"/>
                  </a:lnTo>
                  <a:lnTo>
                    <a:pt x="43" y="597"/>
                  </a:lnTo>
                  <a:lnTo>
                    <a:pt x="0" y="58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8" name="Freeform 24"/>
            <p:cNvSpPr>
              <a:spLocks/>
            </p:cNvSpPr>
            <p:nvPr/>
          </p:nvSpPr>
          <p:spPr bwMode="auto">
            <a:xfrm>
              <a:off x="1403" y="1590"/>
              <a:ext cx="156" cy="632"/>
            </a:xfrm>
            <a:custGeom>
              <a:avLst/>
              <a:gdLst>
                <a:gd name="T0" fmla="*/ 0 w 156"/>
                <a:gd name="T1" fmla="*/ 103 h 632"/>
                <a:gd name="T2" fmla="*/ 14 w 156"/>
                <a:gd name="T3" fmla="*/ 86 h 632"/>
                <a:gd name="T4" fmla="*/ 43 w 156"/>
                <a:gd name="T5" fmla="*/ 52 h 632"/>
                <a:gd name="T6" fmla="*/ 71 w 156"/>
                <a:gd name="T7" fmla="*/ 35 h 632"/>
                <a:gd name="T8" fmla="*/ 85 w 156"/>
                <a:gd name="T9" fmla="*/ 18 h 632"/>
                <a:gd name="T10" fmla="*/ 99 w 156"/>
                <a:gd name="T11" fmla="*/ 18 h 632"/>
                <a:gd name="T12" fmla="*/ 128 w 156"/>
                <a:gd name="T13" fmla="*/ 0 h 632"/>
                <a:gd name="T14" fmla="*/ 142 w 156"/>
                <a:gd name="T15" fmla="*/ 0 h 632"/>
                <a:gd name="T16" fmla="*/ 156 w 156"/>
                <a:gd name="T17" fmla="*/ 0 h 632"/>
                <a:gd name="T18" fmla="*/ 156 w 156"/>
                <a:gd name="T19" fmla="*/ 547 h 632"/>
                <a:gd name="T20" fmla="*/ 142 w 156"/>
                <a:gd name="T21" fmla="*/ 564 h 632"/>
                <a:gd name="T22" fmla="*/ 113 w 156"/>
                <a:gd name="T23" fmla="*/ 564 h 632"/>
                <a:gd name="T24" fmla="*/ 99 w 156"/>
                <a:gd name="T25" fmla="*/ 564 h 632"/>
                <a:gd name="T26" fmla="*/ 85 w 156"/>
                <a:gd name="T27" fmla="*/ 581 h 632"/>
                <a:gd name="T28" fmla="*/ 57 w 156"/>
                <a:gd name="T29" fmla="*/ 581 h 632"/>
                <a:gd name="T30" fmla="*/ 43 w 156"/>
                <a:gd name="T31" fmla="*/ 598 h 632"/>
                <a:gd name="T32" fmla="*/ 14 w 156"/>
                <a:gd name="T33" fmla="*/ 615 h 632"/>
                <a:gd name="T34" fmla="*/ 0 w 156"/>
                <a:gd name="T35" fmla="*/ 632 h 632"/>
                <a:gd name="T36" fmla="*/ 0 w 156"/>
                <a:gd name="T37" fmla="*/ 103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632"/>
                <a:gd name="T59" fmla="*/ 156 w 156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632">
                  <a:moveTo>
                    <a:pt x="0" y="103"/>
                  </a:moveTo>
                  <a:lnTo>
                    <a:pt x="14" y="86"/>
                  </a:lnTo>
                  <a:lnTo>
                    <a:pt x="43" y="52"/>
                  </a:lnTo>
                  <a:lnTo>
                    <a:pt x="71" y="35"/>
                  </a:lnTo>
                  <a:lnTo>
                    <a:pt x="85" y="18"/>
                  </a:lnTo>
                  <a:lnTo>
                    <a:pt x="99" y="18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56" y="547"/>
                  </a:lnTo>
                  <a:lnTo>
                    <a:pt x="142" y="564"/>
                  </a:lnTo>
                  <a:lnTo>
                    <a:pt x="113" y="564"/>
                  </a:lnTo>
                  <a:lnTo>
                    <a:pt x="99" y="564"/>
                  </a:lnTo>
                  <a:lnTo>
                    <a:pt x="85" y="581"/>
                  </a:lnTo>
                  <a:lnTo>
                    <a:pt x="57" y="581"/>
                  </a:lnTo>
                  <a:lnTo>
                    <a:pt x="43" y="598"/>
                  </a:lnTo>
                  <a:lnTo>
                    <a:pt x="14" y="615"/>
                  </a:lnTo>
                  <a:lnTo>
                    <a:pt x="0" y="6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9" name="Freeform 25"/>
            <p:cNvSpPr>
              <a:spLocks/>
            </p:cNvSpPr>
            <p:nvPr/>
          </p:nvSpPr>
          <p:spPr bwMode="auto">
            <a:xfrm>
              <a:off x="879" y="1590"/>
              <a:ext cx="142" cy="376"/>
            </a:xfrm>
            <a:custGeom>
              <a:avLst/>
              <a:gdLst>
                <a:gd name="T0" fmla="*/ 142 w 142"/>
                <a:gd name="T1" fmla="*/ 35 h 376"/>
                <a:gd name="T2" fmla="*/ 127 w 142"/>
                <a:gd name="T3" fmla="*/ 35 h 376"/>
                <a:gd name="T4" fmla="*/ 113 w 142"/>
                <a:gd name="T5" fmla="*/ 35 h 376"/>
                <a:gd name="T6" fmla="*/ 99 w 142"/>
                <a:gd name="T7" fmla="*/ 35 h 376"/>
                <a:gd name="T8" fmla="*/ 85 w 142"/>
                <a:gd name="T9" fmla="*/ 18 h 376"/>
                <a:gd name="T10" fmla="*/ 71 w 142"/>
                <a:gd name="T11" fmla="*/ 18 h 376"/>
                <a:gd name="T12" fmla="*/ 57 w 142"/>
                <a:gd name="T13" fmla="*/ 18 h 376"/>
                <a:gd name="T14" fmla="*/ 42 w 142"/>
                <a:gd name="T15" fmla="*/ 0 h 376"/>
                <a:gd name="T16" fmla="*/ 28 w 142"/>
                <a:gd name="T17" fmla="*/ 0 h 376"/>
                <a:gd name="T18" fmla="*/ 14 w 142"/>
                <a:gd name="T19" fmla="*/ 35 h 376"/>
                <a:gd name="T20" fmla="*/ 14 w 142"/>
                <a:gd name="T21" fmla="*/ 103 h 376"/>
                <a:gd name="T22" fmla="*/ 0 w 142"/>
                <a:gd name="T23" fmla="*/ 154 h 376"/>
                <a:gd name="T24" fmla="*/ 0 w 142"/>
                <a:gd name="T25" fmla="*/ 205 h 376"/>
                <a:gd name="T26" fmla="*/ 14 w 142"/>
                <a:gd name="T27" fmla="*/ 274 h 376"/>
                <a:gd name="T28" fmla="*/ 28 w 142"/>
                <a:gd name="T29" fmla="*/ 325 h 376"/>
                <a:gd name="T30" fmla="*/ 71 w 142"/>
                <a:gd name="T31" fmla="*/ 359 h 376"/>
                <a:gd name="T32" fmla="*/ 127 w 142"/>
                <a:gd name="T33" fmla="*/ 376 h 376"/>
                <a:gd name="T34" fmla="*/ 142 w 142"/>
                <a:gd name="T35" fmla="*/ 35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376"/>
                <a:gd name="T56" fmla="*/ 142 w 142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376">
                  <a:moveTo>
                    <a:pt x="142" y="35"/>
                  </a:moveTo>
                  <a:lnTo>
                    <a:pt x="127" y="35"/>
                  </a:lnTo>
                  <a:lnTo>
                    <a:pt x="113" y="35"/>
                  </a:lnTo>
                  <a:lnTo>
                    <a:pt x="99" y="35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35"/>
                  </a:lnTo>
                  <a:lnTo>
                    <a:pt x="14" y="103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14" y="274"/>
                  </a:lnTo>
                  <a:lnTo>
                    <a:pt x="28" y="325"/>
                  </a:lnTo>
                  <a:lnTo>
                    <a:pt x="71" y="359"/>
                  </a:lnTo>
                  <a:lnTo>
                    <a:pt x="127" y="376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60" name="Freeform 26"/>
            <p:cNvSpPr>
              <a:spLocks/>
            </p:cNvSpPr>
            <p:nvPr/>
          </p:nvSpPr>
          <p:spPr bwMode="auto">
            <a:xfrm>
              <a:off x="808" y="1778"/>
              <a:ext cx="326" cy="393"/>
            </a:xfrm>
            <a:custGeom>
              <a:avLst/>
              <a:gdLst>
                <a:gd name="T0" fmla="*/ 57 w 326"/>
                <a:gd name="T1" fmla="*/ 0 h 393"/>
                <a:gd name="T2" fmla="*/ 57 w 326"/>
                <a:gd name="T3" fmla="*/ 34 h 393"/>
                <a:gd name="T4" fmla="*/ 43 w 326"/>
                <a:gd name="T5" fmla="*/ 69 h 393"/>
                <a:gd name="T6" fmla="*/ 43 w 326"/>
                <a:gd name="T7" fmla="*/ 120 h 393"/>
                <a:gd name="T8" fmla="*/ 28 w 326"/>
                <a:gd name="T9" fmla="*/ 171 h 393"/>
                <a:gd name="T10" fmla="*/ 14 w 326"/>
                <a:gd name="T11" fmla="*/ 222 h 393"/>
                <a:gd name="T12" fmla="*/ 0 w 326"/>
                <a:gd name="T13" fmla="*/ 273 h 393"/>
                <a:gd name="T14" fmla="*/ 0 w 326"/>
                <a:gd name="T15" fmla="*/ 291 h 393"/>
                <a:gd name="T16" fmla="*/ 0 w 326"/>
                <a:gd name="T17" fmla="*/ 308 h 393"/>
                <a:gd name="T18" fmla="*/ 0 w 326"/>
                <a:gd name="T19" fmla="*/ 342 h 393"/>
                <a:gd name="T20" fmla="*/ 28 w 326"/>
                <a:gd name="T21" fmla="*/ 359 h 393"/>
                <a:gd name="T22" fmla="*/ 43 w 326"/>
                <a:gd name="T23" fmla="*/ 376 h 393"/>
                <a:gd name="T24" fmla="*/ 57 w 326"/>
                <a:gd name="T25" fmla="*/ 376 h 393"/>
                <a:gd name="T26" fmla="*/ 85 w 326"/>
                <a:gd name="T27" fmla="*/ 393 h 393"/>
                <a:gd name="T28" fmla="*/ 113 w 326"/>
                <a:gd name="T29" fmla="*/ 393 h 393"/>
                <a:gd name="T30" fmla="*/ 128 w 326"/>
                <a:gd name="T31" fmla="*/ 393 h 393"/>
                <a:gd name="T32" fmla="*/ 156 w 326"/>
                <a:gd name="T33" fmla="*/ 393 h 393"/>
                <a:gd name="T34" fmla="*/ 184 w 326"/>
                <a:gd name="T35" fmla="*/ 376 h 393"/>
                <a:gd name="T36" fmla="*/ 213 w 326"/>
                <a:gd name="T37" fmla="*/ 376 h 393"/>
                <a:gd name="T38" fmla="*/ 241 w 326"/>
                <a:gd name="T39" fmla="*/ 376 h 393"/>
                <a:gd name="T40" fmla="*/ 255 w 326"/>
                <a:gd name="T41" fmla="*/ 376 h 393"/>
                <a:gd name="T42" fmla="*/ 283 w 326"/>
                <a:gd name="T43" fmla="*/ 359 h 393"/>
                <a:gd name="T44" fmla="*/ 298 w 326"/>
                <a:gd name="T45" fmla="*/ 359 h 393"/>
                <a:gd name="T46" fmla="*/ 312 w 326"/>
                <a:gd name="T47" fmla="*/ 359 h 393"/>
                <a:gd name="T48" fmla="*/ 326 w 326"/>
                <a:gd name="T49" fmla="*/ 359 h 393"/>
                <a:gd name="T50" fmla="*/ 298 w 326"/>
                <a:gd name="T51" fmla="*/ 342 h 393"/>
                <a:gd name="T52" fmla="*/ 255 w 326"/>
                <a:gd name="T53" fmla="*/ 342 h 393"/>
                <a:gd name="T54" fmla="*/ 227 w 326"/>
                <a:gd name="T55" fmla="*/ 342 h 393"/>
                <a:gd name="T56" fmla="*/ 213 w 326"/>
                <a:gd name="T57" fmla="*/ 325 h 393"/>
                <a:gd name="T58" fmla="*/ 184 w 326"/>
                <a:gd name="T59" fmla="*/ 308 h 393"/>
                <a:gd name="T60" fmla="*/ 156 w 326"/>
                <a:gd name="T61" fmla="*/ 291 h 393"/>
                <a:gd name="T62" fmla="*/ 142 w 326"/>
                <a:gd name="T63" fmla="*/ 273 h 393"/>
                <a:gd name="T64" fmla="*/ 113 w 326"/>
                <a:gd name="T65" fmla="*/ 256 h 393"/>
                <a:gd name="T66" fmla="*/ 99 w 326"/>
                <a:gd name="T67" fmla="*/ 239 h 393"/>
                <a:gd name="T68" fmla="*/ 85 w 326"/>
                <a:gd name="T69" fmla="*/ 222 h 393"/>
                <a:gd name="T70" fmla="*/ 71 w 326"/>
                <a:gd name="T71" fmla="*/ 188 h 393"/>
                <a:gd name="T72" fmla="*/ 71 w 326"/>
                <a:gd name="T73" fmla="*/ 154 h 393"/>
                <a:gd name="T74" fmla="*/ 57 w 326"/>
                <a:gd name="T75" fmla="*/ 120 h 393"/>
                <a:gd name="T76" fmla="*/ 57 w 326"/>
                <a:gd name="T77" fmla="*/ 86 h 393"/>
                <a:gd name="T78" fmla="*/ 57 w 326"/>
                <a:gd name="T79" fmla="*/ 52 h 393"/>
                <a:gd name="T80" fmla="*/ 57 w 326"/>
                <a:gd name="T81" fmla="*/ 0 h 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393"/>
                <a:gd name="T125" fmla="*/ 326 w 326"/>
                <a:gd name="T126" fmla="*/ 393 h 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393">
                  <a:moveTo>
                    <a:pt x="57" y="0"/>
                  </a:moveTo>
                  <a:lnTo>
                    <a:pt x="57" y="34"/>
                  </a:lnTo>
                  <a:lnTo>
                    <a:pt x="43" y="69"/>
                  </a:lnTo>
                  <a:lnTo>
                    <a:pt x="43" y="120"/>
                  </a:lnTo>
                  <a:lnTo>
                    <a:pt x="28" y="171"/>
                  </a:lnTo>
                  <a:lnTo>
                    <a:pt x="14" y="222"/>
                  </a:lnTo>
                  <a:lnTo>
                    <a:pt x="0" y="273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8" y="359"/>
                  </a:lnTo>
                  <a:lnTo>
                    <a:pt x="43" y="376"/>
                  </a:lnTo>
                  <a:lnTo>
                    <a:pt x="57" y="376"/>
                  </a:lnTo>
                  <a:lnTo>
                    <a:pt x="85" y="393"/>
                  </a:lnTo>
                  <a:lnTo>
                    <a:pt x="113" y="393"/>
                  </a:lnTo>
                  <a:lnTo>
                    <a:pt x="128" y="393"/>
                  </a:lnTo>
                  <a:lnTo>
                    <a:pt x="156" y="393"/>
                  </a:lnTo>
                  <a:lnTo>
                    <a:pt x="184" y="376"/>
                  </a:lnTo>
                  <a:lnTo>
                    <a:pt x="213" y="376"/>
                  </a:lnTo>
                  <a:lnTo>
                    <a:pt x="241" y="376"/>
                  </a:lnTo>
                  <a:lnTo>
                    <a:pt x="255" y="376"/>
                  </a:lnTo>
                  <a:lnTo>
                    <a:pt x="283" y="359"/>
                  </a:lnTo>
                  <a:lnTo>
                    <a:pt x="298" y="359"/>
                  </a:lnTo>
                  <a:lnTo>
                    <a:pt x="312" y="359"/>
                  </a:lnTo>
                  <a:lnTo>
                    <a:pt x="326" y="359"/>
                  </a:lnTo>
                  <a:lnTo>
                    <a:pt x="298" y="342"/>
                  </a:lnTo>
                  <a:lnTo>
                    <a:pt x="255" y="342"/>
                  </a:lnTo>
                  <a:lnTo>
                    <a:pt x="227" y="342"/>
                  </a:lnTo>
                  <a:lnTo>
                    <a:pt x="213" y="325"/>
                  </a:lnTo>
                  <a:lnTo>
                    <a:pt x="184" y="308"/>
                  </a:lnTo>
                  <a:lnTo>
                    <a:pt x="156" y="291"/>
                  </a:lnTo>
                  <a:lnTo>
                    <a:pt x="142" y="273"/>
                  </a:lnTo>
                  <a:lnTo>
                    <a:pt x="113" y="256"/>
                  </a:lnTo>
                  <a:lnTo>
                    <a:pt x="99" y="239"/>
                  </a:lnTo>
                  <a:lnTo>
                    <a:pt x="85" y="222"/>
                  </a:lnTo>
                  <a:lnTo>
                    <a:pt x="71" y="188"/>
                  </a:lnTo>
                  <a:lnTo>
                    <a:pt x="71" y="154"/>
                  </a:lnTo>
                  <a:lnTo>
                    <a:pt x="57" y="120"/>
                  </a:lnTo>
                  <a:lnTo>
                    <a:pt x="57" y="86"/>
                  </a:lnTo>
                  <a:lnTo>
                    <a:pt x="57" y="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3810311" y="4791104"/>
            <a:ext cx="1671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22536" name="Text Box 29"/>
          <p:cNvSpPr txBox="1">
            <a:spLocks noChangeArrowheads="1"/>
          </p:cNvSpPr>
          <p:nvPr/>
        </p:nvSpPr>
        <p:spPr bwMode="auto">
          <a:xfrm>
            <a:off x="2868966" y="19812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Tập làm văn</a:t>
            </a:r>
          </a:p>
        </p:txBody>
      </p:sp>
      <p:pic>
        <p:nvPicPr>
          <p:cNvPr id="22539" name="Picture 13" descr="707623ndqm8noht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350"/>
            <a:ext cx="106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707623ndqm8noht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5913"/>
            <a:ext cx="106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707623ndqm8noht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87350"/>
            <a:ext cx="106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3" descr="707623ndqm8noht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44488"/>
            <a:ext cx="106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798" y="2640850"/>
            <a:ext cx="8839201" cy="11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01596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7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Chào hỏi. Tự giới thiệu</a:t>
            </a:r>
            <a:endParaRPr kumimoji="0" lang="en-US" altLang="vi-VN" sz="67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4" name="Picture 50" descr="03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31" y="27622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1" descr="hello_kitty_picture-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" y="117413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35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5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269992" cy="1173162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6646" indent="-514350">
              <a:buAutoNum type="alphaL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58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03" y="130947"/>
            <a:ext cx="7498080" cy="1012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Times New Romaimn"/>
              </a:rPr>
              <a:t>Chào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ba</a:t>
            </a:r>
            <a:r>
              <a:rPr lang="en-US" dirty="0" smtClean="0">
                <a:latin typeface="Times New Romaimn"/>
              </a:rPr>
              <a:t>, </a:t>
            </a:r>
            <a:r>
              <a:rPr lang="en-US" dirty="0" err="1" smtClean="0">
                <a:latin typeface="Times New Romaimn"/>
              </a:rPr>
              <a:t>mẹ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khi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em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đi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học</a:t>
            </a:r>
            <a:r>
              <a:rPr lang="en-US" dirty="0" smtClean="0">
                <a:latin typeface="Times New Romaimn"/>
              </a:rPr>
              <a:t>.</a:t>
            </a:r>
            <a:br>
              <a:rPr lang="en-US" dirty="0" smtClean="0">
                <a:latin typeface="Times New Romaimn"/>
              </a:rPr>
            </a:br>
            <a:endParaRPr lang="en-US" dirty="0">
              <a:latin typeface="Times New Romaimn"/>
            </a:endParaRPr>
          </a:p>
        </p:txBody>
      </p:sp>
      <p:pic>
        <p:nvPicPr>
          <p:cNvPr id="2054" name="Picture 6" descr="http://lh3.ggpht.com/_Gq2XWvjY8Os/StyVLTQ90MI/AAAAAAAAAow/BkkxIWF7u9M/0511-0902-1116-1963_Dad_Seeing_His_Daughter_Off_to_School_clipart_image%255B9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124200" cy="3244718"/>
          </a:xfrm>
          <a:prstGeom prst="rect">
            <a:avLst/>
          </a:prstGeom>
          <a:noFill/>
        </p:spPr>
      </p:pic>
      <p:pic>
        <p:nvPicPr>
          <p:cNvPr id="7" name="Picture 4" descr="http://images.clipartof.com/small/432871-Royalty-Free-RF-Clipart-Illustration-Of-A-Mother-Crouching-To-Say-Goodbye-To-Her-School-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3886200" cy="324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11086" y="4648200"/>
            <a:ext cx="699951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Con chào mẹ, con đi học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dirty="0" smtClean="0">
                <a:latin typeface="Times New Roman"/>
                <a:ea typeface="Calibri"/>
                <a:cs typeface="Times New Roman"/>
              </a:rPr>
            </a:br>
            <a:r>
              <a:rPr lang="en-US" sz="2800" dirty="0" smtClean="0">
                <a:latin typeface="Times New Roman"/>
                <a:ea typeface="Calibri"/>
                <a:cs typeface="Times New Roman"/>
              </a:rPr>
              <a:t>Xin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phép ba mẹ, con đi học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dirty="0" smtClean="0">
                <a:latin typeface="Times New Roman"/>
                <a:ea typeface="Calibri"/>
                <a:cs typeface="Times New Roman"/>
              </a:rPr>
            </a:br>
            <a:r>
              <a:rPr lang="en-US" sz="2800" dirty="0" smtClean="0">
                <a:latin typeface="Times New Roman"/>
                <a:ea typeface="Calibri"/>
                <a:cs typeface="Times New Roman"/>
              </a:rPr>
              <a:t>Mẹ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ơi, con đi học đây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dirty="0" smtClean="0">
                <a:latin typeface="Times New Roman"/>
                <a:ea typeface="Calibri"/>
                <a:cs typeface="Times New Roman"/>
              </a:rPr>
            </a:b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Thưa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ba mẹ, con đi học ạ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!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3669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43088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imn"/>
              </a:rPr>
              <a:t>Chào thầy, cô khi em đến trường.</a:t>
            </a:r>
            <a:r>
              <a:rPr lang="en-US" dirty="0" smtClean="0">
                <a:latin typeface="Times New Romaimn"/>
              </a:rPr>
              <a:t/>
            </a:r>
            <a:br>
              <a:rPr lang="en-US" dirty="0" smtClean="0">
                <a:latin typeface="Times New Romaimn"/>
              </a:rPr>
            </a:br>
            <a:r>
              <a:rPr lang="en-US" dirty="0" smtClean="0">
                <a:latin typeface="Times New Romaimn"/>
              </a:rPr>
              <a:t/>
            </a:r>
            <a:br>
              <a:rPr lang="en-US" dirty="0" smtClean="0">
                <a:latin typeface="Times New Romaimn"/>
              </a:rPr>
            </a:br>
            <a:endParaRPr lang="en-US" dirty="0">
              <a:latin typeface="Times New Romaimn"/>
            </a:endParaRPr>
          </a:p>
        </p:txBody>
      </p:sp>
      <p:pic>
        <p:nvPicPr>
          <p:cNvPr id="1026" name="Picture 2" descr="http://4.bp.blogspot.com/-vhETVef0oKY/UdZPnYB9-9I/AAAAAAAABZM/lomBOFTMhHs/s414/gif_preschool-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95" y="1330712"/>
            <a:ext cx="4343399" cy="4038600"/>
          </a:xfrm>
          <a:prstGeom prst="rect">
            <a:avLst/>
          </a:prstGeom>
          <a:noFill/>
        </p:spPr>
      </p:pic>
      <p:pic>
        <p:nvPicPr>
          <p:cNvPr id="1030" name="Picture 6" descr="http://www.stephdodson.com/wp-content/uploads/2010/07/Teacher-and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054" y="1295400"/>
            <a:ext cx="4630946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1966" y="5391614"/>
            <a:ext cx="46482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Em chào thầy, cô ạ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Dạ thưa thầy, cô !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15389"/>
            <a:ext cx="770839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/>
            </a:r>
            <a:b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</a:b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>Tình huống:</a:t>
            </a:r>
            <a:b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</a:b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>Chào bạn khi gặp nhau ở trường.</a:t>
            </a:r>
            <a:r>
              <a:rPr lang="en-US" sz="3200" dirty="0" smtClean="0">
                <a:latin typeface="Times New Romaimn"/>
              </a:rPr>
              <a:t/>
            </a:r>
            <a:br>
              <a:rPr lang="en-US" sz="3200" dirty="0" smtClean="0">
                <a:latin typeface="Times New Romaimn"/>
              </a:rPr>
            </a:br>
            <a:endParaRPr lang="en-US" sz="3200" dirty="0">
              <a:latin typeface="Times New Romaimn"/>
            </a:endParaRPr>
          </a:p>
        </p:txBody>
      </p:sp>
      <p:pic>
        <p:nvPicPr>
          <p:cNvPr id="17410" name="Picture 2" descr="http://t2.gstatic.com/images?q=tbn:ANd9GcSRd51sqHtl0pmvbO0WS_Zoe1O2xbFnRqFVmimZGoIacD1x49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1721899"/>
          </a:xfrm>
          <a:prstGeom prst="rect">
            <a:avLst/>
          </a:prstGeom>
          <a:noFill/>
        </p:spPr>
      </p:pic>
      <p:pic>
        <p:nvPicPr>
          <p:cNvPr id="17412" name="Picture 4" descr="http://content.mycutegraphics.com/graphics/school/kids-going-to-sch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7" y="1295400"/>
            <a:ext cx="3762375" cy="3429000"/>
          </a:xfrm>
          <a:prstGeom prst="rect">
            <a:avLst/>
          </a:prstGeom>
          <a:noFill/>
        </p:spPr>
      </p:pic>
      <p:pic>
        <p:nvPicPr>
          <p:cNvPr id="17414" name="Picture 6" descr="http://watermarked.cutcaster.com/cutcaster-photo-100777236-Small-school-with-kids-in-unif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58389"/>
            <a:ext cx="42291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74227" y="4876800"/>
            <a:ext cx="594360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Chào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cậu!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Chào bạn!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Chào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1242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 lại lời các bạn trong tranh:  </a:t>
            </a:r>
          </a:p>
        </p:txBody>
      </p:sp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820270" y="1493375"/>
            <a:ext cx="3200400" cy="1824038"/>
          </a:xfrm>
          <a:prstGeom prst="cloudCallout">
            <a:avLst>
              <a:gd name="adj1" fmla="val 23412"/>
              <a:gd name="adj2" fmla="val 80463"/>
            </a:avLst>
          </a:prstGeom>
          <a:solidFill>
            <a:srgbClr val="FFFFFF"/>
          </a:solidFill>
          <a:ln w="25400" algn="ctr">
            <a:solidFill>
              <a:srgbClr val="2D2D8A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hai cậu. Tớ là mít. Tớ ở thành phố Tí hon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5410200" y="1676400"/>
            <a:ext cx="3886200" cy="936625"/>
          </a:xfrm>
          <a:prstGeom prst="wedgeRoundRectCallout">
            <a:avLst>
              <a:gd name="adj1" fmla="val -41301"/>
              <a:gd name="adj2" fmla="val 150296"/>
              <a:gd name="adj3" fmla="val 16667"/>
            </a:avLst>
          </a:prstGeom>
          <a:solidFill>
            <a:srgbClr val="3C8C9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cậu, chúng tớ là bóng Nhựa và Bút Thép.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7162800" y="3223984"/>
            <a:ext cx="2362200" cy="873125"/>
          </a:xfrm>
          <a:prstGeom prst="wedgeRoundRectCallout">
            <a:avLst>
              <a:gd name="adj1" fmla="val -26815"/>
              <a:gd name="adj2" fmla="val 83093"/>
              <a:gd name="adj3" fmla="val 16667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 tớ là học sinh lớp 2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B72CA99-571A-4787-8DF3-8C19AA771D16}"/>
  <p:tag name="GENSWF_ADVANCE_TIME" val="4.501"/>
  <p:tag name="TIMING" val="|0.001|2|2"/>
  <p:tag name="ISPRING_CUSTOM_TIMING_USED" val="1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505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Office Theme</vt:lpstr>
      <vt:lpstr>Balloons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3_Default Design</vt:lpstr>
      <vt:lpstr>GATLV2 TUAN2</vt:lpstr>
      <vt:lpstr>Austin</vt:lpstr>
      <vt:lpstr>1_GATLV2 TUAN2</vt:lpstr>
      <vt:lpstr>2_GATLV2 TUAN2</vt:lpstr>
      <vt:lpstr>3_GATLV2 TUAN2</vt:lpstr>
      <vt:lpstr>PowerPoint Presentation</vt:lpstr>
      <vt:lpstr>PowerPoint Presentation</vt:lpstr>
      <vt:lpstr>PowerPoint Presentation</vt:lpstr>
      <vt:lpstr>PowerPoint Presentation</vt:lpstr>
      <vt:lpstr>Nói lời của em:</vt:lpstr>
      <vt:lpstr> Chào ba, mẹ khi em đi học. </vt:lpstr>
      <vt:lpstr>  Chào thầy, cô khi em đến trường.  </vt:lpstr>
      <vt:lpstr> Tình huống: Chào bạn khi gặp nhau ở trường. </vt:lpstr>
      <vt:lpstr>  Bài 2. Nhắc lại lời các bạn trong tranh: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LÀM QUEN BẠN MỚI.</vt:lpstr>
      <vt:lpstr>PowerPoint Presentation</vt:lpstr>
      <vt:lpstr>PowerPoint Presentation</vt:lpstr>
      <vt:lpstr>Củng cố-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 thang</dc:creator>
  <cp:lastModifiedBy>bac thang</cp:lastModifiedBy>
  <cp:revision>17</cp:revision>
  <dcterms:created xsi:type="dcterms:W3CDTF">2018-11-18T13:09:49Z</dcterms:created>
  <dcterms:modified xsi:type="dcterms:W3CDTF">2018-12-28T18:30:05Z</dcterms:modified>
</cp:coreProperties>
</file>