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2" r:id="rId2"/>
    <p:sldId id="259" r:id="rId3"/>
    <p:sldId id="283" r:id="rId4"/>
    <p:sldId id="266" r:id="rId5"/>
    <p:sldId id="267" r:id="rId6"/>
    <p:sldId id="268" r:id="rId7"/>
    <p:sldId id="269" r:id="rId8"/>
    <p:sldId id="270" r:id="rId9"/>
    <p:sldId id="271" r:id="rId10"/>
    <p:sldId id="278" r:id="rId11"/>
    <p:sldId id="272" r:id="rId12"/>
    <p:sldId id="277" r:id="rId13"/>
    <p:sldId id="273" r:id="rId14"/>
    <p:sldId id="274" r:id="rId15"/>
    <p:sldId id="275" r:id="rId16"/>
    <p:sldId id="276" r:id="rId17"/>
    <p:sldId id="279" r:id="rId18"/>
    <p:sldId id="281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98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31/8/2021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31/8/2021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4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31/8/2021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31/8/2021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31/8/2021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6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31/8/2021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7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31/8/2021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7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31/8/2021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6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31/8/2021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3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31/8/2021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5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31/8/2021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1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CCA3-F1C1-4671-974A-06AB69E0441C}" type="datetimeFigureOut">
              <a:rPr lang="en-US" smtClean="0"/>
              <a:t>31/8/2021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5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tải xuống (2)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" y="-5033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609600" y="3810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153400" y="533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57200" y="5867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924800" y="5867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2641073">
            <a:off x="-6937" y="24815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rot="2641073">
            <a:off x="7460665" y="26339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581400" y="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657600" y="516890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Heart 13"/>
          <p:cNvSpPr/>
          <p:nvPr/>
        </p:nvSpPr>
        <p:spPr bwMode="auto">
          <a:xfrm>
            <a:off x="41910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Heart 14"/>
          <p:cNvSpPr/>
          <p:nvPr/>
        </p:nvSpPr>
        <p:spPr bwMode="auto">
          <a:xfrm>
            <a:off x="23622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Heart 15"/>
          <p:cNvSpPr/>
          <p:nvPr/>
        </p:nvSpPr>
        <p:spPr bwMode="auto">
          <a:xfrm>
            <a:off x="2819400" y="6019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Heart 16"/>
          <p:cNvSpPr/>
          <p:nvPr/>
        </p:nvSpPr>
        <p:spPr bwMode="auto">
          <a:xfrm>
            <a:off x="6324600" y="6019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756" y="2709208"/>
            <a:ext cx="914400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8800" b="1" dirty="0" err="1">
                <a:solidFill>
                  <a:srgbClr val="FF0000"/>
                </a:solidFill>
                <a:latin typeface="Monotype Corsiva" pitchFamily="66" charset="0"/>
              </a:rPr>
              <a:t>Môn</a:t>
            </a:r>
            <a:r>
              <a:rPr lang="en-US" sz="8800" b="1">
                <a:solidFill>
                  <a:srgbClr val="FF0000"/>
                </a:solidFill>
                <a:latin typeface="Monotype Corsiva" pitchFamily="66" charset="0"/>
              </a:rPr>
              <a:t> : </a:t>
            </a:r>
            <a:r>
              <a:rPr lang="en-US" sz="8800" b="1" dirty="0" err="1">
                <a:solidFill>
                  <a:srgbClr val="FF0000"/>
                </a:solidFill>
                <a:latin typeface="Monotype Corsiva" pitchFamily="66" charset="0"/>
              </a:rPr>
              <a:t>Địa</a:t>
            </a:r>
            <a:r>
              <a:rPr lang="en-US" sz="88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Monotype Corsiva" pitchFamily="66" charset="0"/>
              </a:rPr>
              <a:t>lí</a:t>
            </a:r>
            <a:endParaRPr lang="en-US" sz="8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9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791200" y="403860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848600" y="4343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533400" y="44196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533400" y="1676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8153400" y="18288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7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35052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102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 rot="2641073">
            <a:off x="-6937" y="-109290"/>
            <a:ext cx="1873250" cy="1614488"/>
          </a:xfrm>
          <a:prstGeom prst="star16">
            <a:avLst>
              <a:gd name="adj" fmla="val 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 rot="2641073">
            <a:off x="1974263" y="1795708"/>
            <a:ext cx="1873250" cy="1614488"/>
          </a:xfrm>
          <a:prstGeom prst="star16">
            <a:avLst>
              <a:gd name="adj" fmla="val 539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 rot="2641073">
            <a:off x="1364664" y="3014909"/>
            <a:ext cx="1873250" cy="1614488"/>
          </a:xfrm>
          <a:prstGeom prst="star16">
            <a:avLst>
              <a:gd name="adj" fmla="val 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 rot="2641073">
            <a:off x="3422064" y="3091109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 rot="2641073">
            <a:off x="5479463" y="22529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Heart 38"/>
          <p:cNvSpPr/>
          <p:nvPr/>
        </p:nvSpPr>
        <p:spPr bwMode="auto">
          <a:xfrm>
            <a:off x="60198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 rot="2641073">
            <a:off x="7536864" y="119309"/>
            <a:ext cx="1873250" cy="1614488"/>
          </a:xfrm>
          <a:prstGeom prst="star16">
            <a:avLst>
              <a:gd name="adj" fmla="val 708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AutoShape 9"/>
          <p:cNvSpPr>
            <a:spLocks noChangeArrowheads="1"/>
          </p:cNvSpPr>
          <p:nvPr/>
        </p:nvSpPr>
        <p:spPr bwMode="auto">
          <a:xfrm>
            <a:off x="4114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5638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3429000" y="1295400"/>
            <a:ext cx="657225" cy="563563"/>
          </a:xfrm>
          <a:prstGeom prst="star5">
            <a:avLst>
              <a:gd name="adj" fmla="val 18063"/>
              <a:gd name="hf" fmla="val 105146"/>
              <a:gd name="vf" fmla="val 110557"/>
            </a:avLst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4876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2819400" y="1295400"/>
            <a:ext cx="657225" cy="563563"/>
          </a:xfrm>
          <a:prstGeom prst="star5">
            <a:avLst>
              <a:gd name="adj" fmla="val 18063"/>
              <a:gd name="hf" fmla="val 105146"/>
              <a:gd name="vf" fmla="val 110557"/>
            </a:avLst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271" name="Picture 9" descr="A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271963"/>
            <a:ext cx="19399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2" name="Picture 9" descr="A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19399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1752600" y="4191000"/>
            <a:ext cx="1689100" cy="1689100"/>
          </a:xfrm>
          <a:prstGeom prst="star24">
            <a:avLst>
              <a:gd name="adj" fmla="val 1249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21" grpId="0" animBg="1"/>
      <p:bldP spid="21" grpId="1" animBg="1"/>
      <p:bldP spid="48" grpId="0" animBg="1"/>
      <p:bldP spid="4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086100"/>
            <a:ext cx="4654996" cy="3771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" y="23940"/>
            <a:ext cx="4351345" cy="3062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100"/>
            <a:ext cx="4381499" cy="38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8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>
                <a:solidFill>
                  <a:srgbClr val="FF0000"/>
                </a:solidFill>
              </a:rPr>
              <a:t>Miền</a:t>
            </a:r>
            <a:r>
              <a:rPr lang="en-US" sz="8000" dirty="0">
                <a:solidFill>
                  <a:srgbClr val="FF0000"/>
                </a:solidFill>
              </a:rPr>
              <a:t> 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Nóng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năm</a:t>
            </a:r>
            <a:endParaRPr lang="en-US" dirty="0"/>
          </a:p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khô</a:t>
            </a:r>
            <a:endParaRPr lang="en-US" dirty="0"/>
          </a:p>
          <a:p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rào</a:t>
            </a:r>
            <a:endParaRPr lang="en-US" dirty="0"/>
          </a:p>
          <a:p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khô</a:t>
            </a:r>
            <a:r>
              <a:rPr lang="en-US" dirty="0"/>
              <a:t> </a:t>
            </a:r>
            <a:r>
              <a:rPr lang="en-US" dirty="0" err="1"/>
              <a:t>hầu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,ban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nắng</a:t>
            </a:r>
            <a:r>
              <a:rPr lang="en-US" dirty="0"/>
              <a:t> </a:t>
            </a:r>
            <a:r>
              <a:rPr lang="en-US" dirty="0" err="1"/>
              <a:t>chói</a:t>
            </a:r>
            <a:r>
              <a:rPr lang="en-US" dirty="0"/>
              <a:t> </a:t>
            </a:r>
            <a:r>
              <a:rPr lang="en-US" dirty="0" err="1"/>
              <a:t>chang</a:t>
            </a:r>
            <a:r>
              <a:rPr lang="en-US" dirty="0"/>
              <a:t>, ban </a:t>
            </a:r>
            <a:r>
              <a:rPr lang="en-US" dirty="0" err="1"/>
              <a:t>đêm</a:t>
            </a:r>
            <a:r>
              <a:rPr lang="en-US" dirty="0"/>
              <a:t> </a:t>
            </a:r>
            <a:r>
              <a:rPr lang="en-US" dirty="0" err="1"/>
              <a:t>dịu</a:t>
            </a:r>
            <a:r>
              <a:rPr lang="en-US" dirty="0"/>
              <a:t> </a:t>
            </a:r>
            <a:r>
              <a:rPr lang="en-US" dirty="0" err="1"/>
              <a:t>mát</a:t>
            </a:r>
            <a:r>
              <a:rPr lang="en-US" dirty="0"/>
              <a:t> </a:t>
            </a:r>
            <a:r>
              <a:rPr lang="en-US" dirty="0" err="1"/>
              <a:t>hơn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7170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305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8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KẾT LUẬN: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ta </a:t>
            </a:r>
            <a:r>
              <a:rPr lang="en-US" dirty="0" err="1"/>
              <a:t>nóng</a:t>
            </a:r>
            <a:r>
              <a:rPr lang="en-US" dirty="0"/>
              <a:t> &amp;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cối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endParaRPr lang="en-US" dirty="0"/>
          </a:p>
          <a:p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hay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,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lũ</a:t>
            </a:r>
            <a:r>
              <a:rPr lang="en-US" dirty="0"/>
              <a:t> </a:t>
            </a:r>
            <a:r>
              <a:rPr lang="en-US" dirty="0" err="1"/>
              <a:t>lụt</a:t>
            </a:r>
            <a:endParaRPr lang="en-US" dirty="0"/>
          </a:p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hán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hưỡng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8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7272"/>
          </a:xfrm>
        </p:spPr>
      </p:pic>
      <p:sp>
        <p:nvSpPr>
          <p:cNvPr id="5" name="TextBox 4"/>
          <p:cNvSpPr txBox="1"/>
          <p:nvPr/>
        </p:nvSpPr>
        <p:spPr>
          <a:xfrm>
            <a:off x="2546896" y="609329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Lũ</a:t>
            </a:r>
            <a:r>
              <a:rPr lang="en-US" sz="3600" b="1" dirty="0"/>
              <a:t> </a:t>
            </a:r>
            <a:r>
              <a:rPr lang="en-US" sz="3600" b="1" dirty="0" err="1"/>
              <a:t>lụt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94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3"/>
            <a:ext cx="9144000" cy="5713462"/>
          </a:xfrm>
        </p:spPr>
      </p:pic>
      <p:sp>
        <p:nvSpPr>
          <p:cNvPr id="5" name="TextBox 4"/>
          <p:cNvSpPr txBox="1"/>
          <p:nvPr/>
        </p:nvSpPr>
        <p:spPr>
          <a:xfrm>
            <a:off x="2411760" y="58772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Hạn</a:t>
            </a:r>
            <a:r>
              <a:rPr lang="en-US" sz="3600" b="1" dirty="0"/>
              <a:t> </a:t>
            </a:r>
            <a:r>
              <a:rPr lang="en-US" sz="3600" b="1" dirty="0" err="1"/>
              <a:t>hán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50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Qua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, ta </a:t>
            </a:r>
            <a:r>
              <a:rPr lang="en-US" dirty="0" err="1"/>
              <a:t>rút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hại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9706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err="1"/>
              <a:t>Ghi</a:t>
            </a:r>
            <a:r>
              <a:rPr lang="en-US" b="1" i="1" u="sng" dirty="0"/>
              <a:t> </a:t>
            </a:r>
            <a:r>
              <a:rPr lang="en-US" b="1" i="1" u="sng" dirty="0" err="1"/>
              <a:t>nhớ</a:t>
            </a:r>
            <a:r>
              <a:rPr lang="en-US" b="1" i="1" u="sng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Nước</a:t>
            </a:r>
            <a:r>
              <a:rPr lang="en-US" b="1" dirty="0"/>
              <a:t> ta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khí</a:t>
            </a:r>
            <a:r>
              <a:rPr lang="en-US" b="1" dirty="0"/>
              <a:t> </a:t>
            </a:r>
            <a:r>
              <a:rPr lang="en-US" b="1" dirty="0" err="1"/>
              <a:t>hậu</a:t>
            </a:r>
            <a:r>
              <a:rPr lang="en-US" b="1" dirty="0"/>
              <a:t> </a:t>
            </a:r>
            <a:r>
              <a:rPr lang="en-US" b="1" dirty="0" err="1"/>
              <a:t>nhiệt</a:t>
            </a:r>
            <a:r>
              <a:rPr lang="en-US" b="1" dirty="0"/>
              <a:t> </a:t>
            </a:r>
            <a:r>
              <a:rPr lang="en-US" b="1" dirty="0" err="1"/>
              <a:t>đới</a:t>
            </a:r>
            <a:r>
              <a:rPr lang="en-US" b="1" dirty="0"/>
              <a:t> </a:t>
            </a:r>
            <a:r>
              <a:rPr lang="en-US" b="1" dirty="0" err="1"/>
              <a:t>gió</a:t>
            </a:r>
            <a:r>
              <a:rPr lang="en-US" b="1" dirty="0"/>
              <a:t> </a:t>
            </a:r>
            <a:r>
              <a:rPr lang="en-US" b="1" dirty="0" err="1"/>
              <a:t>mùa</a:t>
            </a:r>
            <a:r>
              <a:rPr lang="en-US" b="1"/>
              <a:t>: nhiệt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cao</a:t>
            </a:r>
            <a:r>
              <a:rPr lang="en-US" b="1" dirty="0"/>
              <a:t> , </a:t>
            </a:r>
            <a:r>
              <a:rPr lang="en-US" b="1" dirty="0" err="1"/>
              <a:t>gió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mưa</a:t>
            </a:r>
            <a:r>
              <a:rPr lang="en-US" b="1" dirty="0"/>
              <a:t> </a:t>
            </a:r>
            <a:r>
              <a:rPr lang="en-US" b="1" dirty="0" err="1"/>
              <a:t>thay</a:t>
            </a:r>
            <a:r>
              <a:rPr lang="en-US" b="1" dirty="0"/>
              <a:t> </a:t>
            </a:r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mùa</a:t>
            </a:r>
            <a:endParaRPr lang="en-US" b="1" dirty="0"/>
          </a:p>
          <a:p>
            <a:r>
              <a:rPr lang="en-US" b="1" dirty="0" err="1"/>
              <a:t>Khí</a:t>
            </a:r>
            <a:r>
              <a:rPr lang="en-US" b="1" dirty="0"/>
              <a:t> </a:t>
            </a:r>
            <a:r>
              <a:rPr lang="en-US" b="1" dirty="0" err="1"/>
              <a:t>hậu</a:t>
            </a:r>
            <a:r>
              <a:rPr lang="en-US" b="1" dirty="0"/>
              <a:t> </a:t>
            </a:r>
            <a:r>
              <a:rPr lang="en-US" b="1" dirty="0" err="1"/>
              <a:t>nước</a:t>
            </a:r>
            <a:r>
              <a:rPr lang="en-US" b="1" dirty="0"/>
              <a:t> ta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khác</a:t>
            </a:r>
            <a:r>
              <a:rPr lang="en-US" b="1" dirty="0"/>
              <a:t> </a:t>
            </a:r>
            <a:r>
              <a:rPr lang="en-US" b="1" dirty="0" err="1"/>
              <a:t>biệt</a:t>
            </a:r>
            <a:r>
              <a:rPr lang="en-US" b="1" dirty="0"/>
              <a:t> </a:t>
            </a:r>
            <a:r>
              <a:rPr lang="en-US" b="1" dirty="0" err="1"/>
              <a:t>giữa</a:t>
            </a:r>
            <a:r>
              <a:rPr lang="en-US" b="1" dirty="0"/>
              <a:t> </a:t>
            </a:r>
            <a:r>
              <a:rPr lang="en-US" b="1" dirty="0" err="1"/>
              <a:t>miền</a:t>
            </a:r>
            <a:r>
              <a:rPr lang="en-US" b="1" dirty="0"/>
              <a:t> </a:t>
            </a:r>
            <a:r>
              <a:rPr lang="en-US" b="1" dirty="0" err="1"/>
              <a:t>Bắc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miền</a:t>
            </a:r>
            <a:r>
              <a:rPr lang="en-US" b="1" dirty="0"/>
              <a:t> N	</a:t>
            </a:r>
            <a:r>
              <a:rPr lang="en-US" b="1" dirty="0" err="1"/>
              <a:t>am.Miền</a:t>
            </a:r>
            <a:r>
              <a:rPr lang="en-US" b="1" dirty="0"/>
              <a:t> </a:t>
            </a:r>
            <a:r>
              <a:rPr lang="en-US" b="1" dirty="0" err="1"/>
              <a:t>Bắc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mùa</a:t>
            </a:r>
            <a:r>
              <a:rPr lang="en-US" b="1" dirty="0"/>
              <a:t> </a:t>
            </a:r>
            <a:r>
              <a:rPr lang="en-US" b="1" dirty="0" err="1"/>
              <a:t>đông</a:t>
            </a:r>
            <a:r>
              <a:rPr lang="en-US" b="1" dirty="0"/>
              <a:t> </a:t>
            </a:r>
            <a:r>
              <a:rPr lang="en-US" b="1" dirty="0" err="1"/>
              <a:t>lạnh</a:t>
            </a:r>
            <a:r>
              <a:rPr lang="en-US" b="1" dirty="0"/>
              <a:t>, </a:t>
            </a:r>
            <a:r>
              <a:rPr lang="en-US" b="1" dirty="0" err="1"/>
              <a:t>miền</a:t>
            </a:r>
            <a:r>
              <a:rPr lang="en-US" b="1" dirty="0"/>
              <a:t> Nam </a:t>
            </a:r>
            <a:r>
              <a:rPr lang="en-US" b="1" dirty="0" err="1"/>
              <a:t>nóng</a:t>
            </a:r>
            <a:r>
              <a:rPr lang="en-US" b="1" dirty="0"/>
              <a:t> </a:t>
            </a:r>
            <a:r>
              <a:rPr lang="en-US" b="1" dirty="0" err="1"/>
              <a:t>quanh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mùa</a:t>
            </a:r>
            <a:r>
              <a:rPr lang="en-US" b="1" dirty="0"/>
              <a:t> </a:t>
            </a:r>
            <a:r>
              <a:rPr lang="en-US" b="1" dirty="0" err="1"/>
              <a:t>mưa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mùa</a:t>
            </a:r>
            <a:r>
              <a:rPr lang="en-US" b="1" dirty="0"/>
              <a:t> </a:t>
            </a:r>
            <a:r>
              <a:rPr lang="en-US" b="1" dirty="0" err="1"/>
              <a:t>khô</a:t>
            </a:r>
            <a:r>
              <a:rPr lang="en-US" b="1" dirty="0"/>
              <a:t> </a:t>
            </a:r>
            <a:r>
              <a:rPr lang="en-US" b="1" dirty="0" err="1"/>
              <a:t>rõ</a:t>
            </a:r>
            <a:r>
              <a:rPr lang="en-US" b="1" dirty="0"/>
              <a:t> </a:t>
            </a:r>
            <a:r>
              <a:rPr lang="en-US" b="1" dirty="0" err="1"/>
              <a:t>rệt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79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224"/>
            <a:ext cx="9144000" cy="6659776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7647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rgbClr val="FF0000"/>
                </a:solidFill>
              </a:rPr>
              <a:t>Xin </a:t>
            </a:r>
            <a:r>
              <a:rPr lang="en-US" sz="6000" b="1" u="sng" dirty="0" err="1">
                <a:solidFill>
                  <a:srgbClr val="FF0000"/>
                </a:solidFill>
              </a:rPr>
              <a:t>chân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</a:rPr>
              <a:t>thành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</a:rPr>
              <a:t>cảm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</a:rPr>
              <a:t>ơn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</a:rPr>
              <a:t>các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</a:rPr>
              <a:t>thầy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</a:rPr>
              <a:t>cô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</a:rPr>
              <a:t>giáo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</a:rPr>
              <a:t>và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</a:rPr>
              <a:t>các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>
                <a:solidFill>
                  <a:srgbClr val="FF0000"/>
                </a:solidFill>
              </a:rPr>
              <a:t>em!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7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007" y="1844824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1.Nhận </a:t>
            </a:r>
            <a:r>
              <a:rPr lang="en-US" sz="2800" b="1" dirty="0" err="1">
                <a:solidFill>
                  <a:srgbClr val="FF0000"/>
                </a:solidFill>
              </a:rPr>
              <a:t>xét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địa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nước</a:t>
            </a:r>
            <a:r>
              <a:rPr lang="en-US" sz="2800" b="1" dirty="0">
                <a:solidFill>
                  <a:srgbClr val="FF0000"/>
                </a:solidFill>
              </a:rPr>
              <a:t> ta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2.Kể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tên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loại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khoáng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sản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ở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nước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ta.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rgbClr val="00FF00"/>
              </a:solidFill>
            </a:endParaRPr>
          </a:p>
          <a:p>
            <a:endParaRPr lang="en-US" sz="2800" b="1" dirty="0">
              <a:solidFill>
                <a:srgbClr val="00FF0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3.Một </a:t>
            </a:r>
            <a:r>
              <a:rPr lang="en-US" sz="2800" b="1" dirty="0" err="1">
                <a:solidFill>
                  <a:srgbClr val="7030A0"/>
                </a:solidFill>
              </a:rPr>
              <a:t>số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dãy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núi</a:t>
            </a:r>
            <a:r>
              <a:rPr lang="en-US" sz="2800" b="1" dirty="0">
                <a:solidFill>
                  <a:srgbClr val="7030A0"/>
                </a:solidFill>
              </a:rPr>
              <a:t> ở </a:t>
            </a:r>
            <a:r>
              <a:rPr lang="en-US" sz="2800" b="1" dirty="0" err="1">
                <a:solidFill>
                  <a:srgbClr val="7030A0"/>
                </a:solidFill>
              </a:rPr>
              <a:t>nước</a:t>
            </a:r>
            <a:r>
              <a:rPr lang="en-US" sz="2800" b="1" dirty="0">
                <a:solidFill>
                  <a:srgbClr val="7030A0"/>
                </a:solidFill>
              </a:rPr>
              <a:t> ta </a:t>
            </a:r>
            <a:r>
              <a:rPr lang="en-US" sz="2800" b="1" dirty="0" err="1">
                <a:solidFill>
                  <a:srgbClr val="7030A0"/>
                </a:solidFill>
              </a:rPr>
              <a:t>có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hình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gì</a:t>
            </a:r>
            <a:r>
              <a:rPr lang="en-US" sz="2800" b="1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71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3200" b="1" u="sng">
                <a:solidFill>
                  <a:srgbClr val="FFFF00"/>
                </a:solidFill>
              </a:rPr>
            </a:b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052736"/>
            <a:ext cx="9144000" cy="533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800" b="1" dirty="0">
                <a:solidFill>
                  <a:srgbClr val="00B050"/>
                </a:solidFill>
              </a:rPr>
              <a:t>KHÍ HẬU</a:t>
            </a:r>
          </a:p>
        </p:txBody>
      </p:sp>
      <p:pic>
        <p:nvPicPr>
          <p:cNvPr id="3080" name="Picture 8" descr="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4445" r="27228" b="17778"/>
          <a:stretch>
            <a:fillRect/>
          </a:stretch>
        </p:blipFill>
        <p:spPr bwMode="auto">
          <a:xfrm>
            <a:off x="2819400" y="1981200"/>
            <a:ext cx="3581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164419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u="sng" dirty="0" err="1">
                <a:solidFill>
                  <a:srgbClr val="FF3300"/>
                </a:solidFill>
              </a:rPr>
              <a:t>Địa</a:t>
            </a:r>
            <a:r>
              <a:rPr lang="en-US" sz="4000" u="sng" dirty="0">
                <a:solidFill>
                  <a:srgbClr val="FF3300"/>
                </a:solidFill>
              </a:rPr>
              <a:t> </a:t>
            </a:r>
            <a:r>
              <a:rPr lang="en-US" sz="4000" u="sng" dirty="0" err="1">
                <a:solidFill>
                  <a:srgbClr val="FF3300"/>
                </a:solidFill>
              </a:rPr>
              <a:t>lí</a:t>
            </a:r>
            <a:r>
              <a:rPr lang="en-US" sz="4000" u="sng" dirty="0">
                <a:solidFill>
                  <a:srgbClr val="FF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188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  <p:bldP spid="30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HOẠT ĐÔNG 1: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07" y="1916113"/>
            <a:ext cx="34573" cy="46037"/>
          </a:xfrm>
        </p:spPr>
      </p:pic>
      <p:sp>
        <p:nvSpPr>
          <p:cNvPr id="4" name="TextBox 3"/>
          <p:cNvSpPr txBox="1"/>
          <p:nvPr/>
        </p:nvSpPr>
        <p:spPr>
          <a:xfrm>
            <a:off x="0" y="15567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Chỉ</a:t>
            </a:r>
            <a:r>
              <a:rPr lang="en-US" sz="3600" b="1" dirty="0"/>
              <a:t> </a:t>
            </a:r>
            <a:r>
              <a:rPr lang="en-US" sz="3600" b="1" dirty="0" err="1"/>
              <a:t>vị</a:t>
            </a:r>
            <a:r>
              <a:rPr lang="en-US" sz="3600" b="1" dirty="0"/>
              <a:t> </a:t>
            </a:r>
            <a:r>
              <a:rPr lang="en-US" sz="3600" b="1" dirty="0" err="1"/>
              <a:t>trí</a:t>
            </a:r>
            <a:r>
              <a:rPr lang="en-US" sz="3600" b="1" dirty="0"/>
              <a:t> </a:t>
            </a:r>
            <a:r>
              <a:rPr lang="en-US" sz="3600" b="1" dirty="0" err="1"/>
              <a:t>Việt</a:t>
            </a:r>
            <a:r>
              <a:rPr lang="en-US" sz="3600" b="1" dirty="0"/>
              <a:t> Nam </a:t>
            </a:r>
            <a:r>
              <a:rPr lang="en-US" sz="3600" b="1" dirty="0" err="1"/>
              <a:t>trên</a:t>
            </a:r>
            <a:r>
              <a:rPr lang="en-US" sz="3600" b="1" dirty="0"/>
              <a:t> </a:t>
            </a:r>
            <a:r>
              <a:rPr lang="en-US" sz="3600" b="1" dirty="0" err="1"/>
              <a:t>quả</a:t>
            </a:r>
            <a:r>
              <a:rPr lang="en-US" sz="3600" b="1" dirty="0"/>
              <a:t> </a:t>
            </a:r>
            <a:r>
              <a:rPr lang="en-US" sz="3600" b="1" dirty="0" err="1"/>
              <a:t>địa</a:t>
            </a:r>
            <a:r>
              <a:rPr lang="en-US" sz="3600" b="1" dirty="0"/>
              <a:t> </a:t>
            </a:r>
            <a:r>
              <a:rPr lang="en-US" sz="3600" b="1" dirty="0" err="1"/>
              <a:t>cầu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203123"/>
            <a:ext cx="5715000" cy="46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en-US" dirty="0" err="1"/>
              <a:t>Nước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đới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mùa</a:t>
            </a:r>
            <a:endParaRPr lang="en-US" dirty="0"/>
          </a:p>
          <a:p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nóng</a:t>
            </a:r>
            <a:r>
              <a:rPr lang="en-US" dirty="0"/>
              <a:t> ,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núi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mát</a:t>
            </a:r>
            <a:r>
              <a:rPr lang="en-US" dirty="0"/>
              <a:t> </a:t>
            </a:r>
            <a:r>
              <a:rPr lang="en-US" dirty="0" err="1"/>
              <a:t>mẻ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năm</a:t>
            </a:r>
            <a:endParaRPr lang="en-US" dirty="0"/>
          </a:p>
          <a:p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mùa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Chỉ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gió</a:t>
            </a:r>
            <a:r>
              <a:rPr lang="en-US" b="1" dirty="0"/>
              <a:t> </a:t>
            </a:r>
            <a:r>
              <a:rPr lang="en-US" b="1" dirty="0" err="1"/>
              <a:t>tháng</a:t>
            </a:r>
            <a:r>
              <a:rPr lang="en-US" b="1" dirty="0"/>
              <a:t>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696744" cy="5256584"/>
          </a:xfrm>
        </p:spPr>
      </p:pic>
    </p:spTree>
    <p:extLst>
      <p:ext uri="{BB962C8B-B14F-4D97-AF65-F5344CB8AC3E}">
        <p14:creationId xmlns:p14="http://schemas.microsoft.com/office/powerpoint/2010/main" val="42907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Cũng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lược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hãy</a:t>
            </a:r>
            <a:r>
              <a:rPr lang="en-US" b="1" dirty="0"/>
              <a:t> </a:t>
            </a:r>
            <a:r>
              <a:rPr lang="en-US" b="1" dirty="0" err="1"/>
              <a:t>chỉ</a:t>
            </a:r>
            <a:r>
              <a:rPr lang="en-US" b="1" dirty="0"/>
              <a:t> </a:t>
            </a:r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gió</a:t>
            </a:r>
            <a:r>
              <a:rPr lang="en-US" b="1" dirty="0"/>
              <a:t> </a:t>
            </a:r>
            <a:r>
              <a:rPr lang="en-US" b="1" dirty="0" err="1"/>
              <a:t>tháng</a:t>
            </a:r>
            <a:r>
              <a:rPr lang="en-US" b="1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52984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244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2.Khí </a:t>
            </a:r>
            <a:r>
              <a:rPr lang="en-US" b="1" dirty="0" err="1"/>
              <a:t>hậu</a:t>
            </a:r>
            <a:r>
              <a:rPr lang="en-US" b="1" dirty="0"/>
              <a:t> </a:t>
            </a:r>
            <a:r>
              <a:rPr lang="en-US" b="1" dirty="0" err="1"/>
              <a:t>giữa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miền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khác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Nam</a:t>
            </a:r>
          </a:p>
          <a:p>
            <a:r>
              <a:rPr lang="en-US" dirty="0" err="1"/>
              <a:t>Ranh</a:t>
            </a:r>
            <a:r>
              <a:rPr lang="en-US" dirty="0"/>
              <a:t> </a:t>
            </a:r>
            <a:r>
              <a:rPr lang="en-US" dirty="0" err="1"/>
              <a:t>rời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dãy</a:t>
            </a:r>
            <a:r>
              <a:rPr lang="en-US" dirty="0"/>
              <a:t> </a:t>
            </a:r>
            <a:r>
              <a:rPr lang="en-US" dirty="0" err="1"/>
              <a:t>núi</a:t>
            </a:r>
            <a:r>
              <a:rPr lang="en-US" dirty="0"/>
              <a:t>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Mã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/>
              <a:t>Miền</a:t>
            </a:r>
            <a:r>
              <a:rPr lang="en-US" sz="8000" dirty="0"/>
              <a:t> </a:t>
            </a:r>
            <a:r>
              <a:rPr lang="en-US" sz="8000" dirty="0" err="1"/>
              <a:t>Bắc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4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: </a:t>
            </a:r>
            <a:r>
              <a:rPr lang="en-US" dirty="0" err="1"/>
              <a:t>Xuân</a:t>
            </a:r>
            <a:r>
              <a:rPr lang="en-US" dirty="0"/>
              <a:t> , </a:t>
            </a:r>
            <a:r>
              <a:rPr lang="en-US" dirty="0" err="1"/>
              <a:t>Hạ</a:t>
            </a:r>
            <a:r>
              <a:rPr lang="en-US" dirty="0"/>
              <a:t> ,Thu ,</a:t>
            </a:r>
            <a:r>
              <a:rPr lang="en-US" dirty="0" err="1"/>
              <a:t>Đông</a:t>
            </a:r>
            <a:endParaRPr lang="en-US" dirty="0"/>
          </a:p>
          <a:p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nóng</a:t>
            </a:r>
            <a:r>
              <a:rPr lang="en-US" dirty="0"/>
              <a:t> &amp;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mưa</a:t>
            </a:r>
            <a:endParaRPr lang="en-US" dirty="0"/>
          </a:p>
          <a:p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mưa</a:t>
            </a:r>
            <a:endParaRPr lang="en-US" dirty="0"/>
          </a:p>
          <a:p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xuân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phùn</a:t>
            </a:r>
            <a:r>
              <a:rPr lang="en-US" dirty="0"/>
              <a:t> </a:t>
            </a:r>
            <a:r>
              <a:rPr lang="en-US" dirty="0" err="1"/>
              <a:t>ẩm</a:t>
            </a:r>
            <a:r>
              <a:rPr lang="en-US" dirty="0"/>
              <a:t> </a:t>
            </a:r>
            <a:r>
              <a:rPr lang="en-US" dirty="0" err="1"/>
              <a:t>ướt</a:t>
            </a:r>
            <a:endParaRPr lang="en-US" dirty="0"/>
          </a:p>
          <a:p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se </a:t>
            </a:r>
            <a:r>
              <a:rPr lang="en-US" dirty="0" err="1"/>
              <a:t>lạnh</a:t>
            </a:r>
            <a:r>
              <a:rPr lang="en-US" dirty="0"/>
              <a:t>, </a:t>
            </a:r>
            <a:r>
              <a:rPr lang="en-US" dirty="0" err="1"/>
              <a:t>khô</a:t>
            </a:r>
            <a:r>
              <a:rPr lang="en-US" dirty="0"/>
              <a:t> </a:t>
            </a:r>
            <a:r>
              <a:rPr lang="en-US" dirty="0" err="1"/>
              <a:t>hanh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dba1b8a8c63747df962607c781aae50ef22d4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387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</vt:lpstr>
      <vt:lpstr>Monotype Corsiva</vt:lpstr>
      <vt:lpstr>Times New Roman</vt:lpstr>
      <vt:lpstr>Office Theme</vt:lpstr>
      <vt:lpstr>PowerPoint Presentation</vt:lpstr>
      <vt:lpstr>Ôn bài cũ</vt:lpstr>
      <vt:lpstr> </vt:lpstr>
      <vt:lpstr>HOẠT ĐÔNG 1:</vt:lpstr>
      <vt:lpstr>Kết luận:</vt:lpstr>
      <vt:lpstr>Chỉ trên hình hướng gió tháng 1</vt:lpstr>
      <vt:lpstr>Cũng với lược đồ trên hãy chỉ hướng gió tháng 7</vt:lpstr>
      <vt:lpstr>2.Khí hậu giữa các miền có sự khác nhau</vt:lpstr>
      <vt:lpstr>Miền Bắc</vt:lpstr>
      <vt:lpstr>PowerPoint Presentation</vt:lpstr>
      <vt:lpstr>Miền Nam</vt:lpstr>
      <vt:lpstr>PowerPoint Presentation</vt:lpstr>
      <vt:lpstr>KẾT LUẬN:</vt:lpstr>
      <vt:lpstr>PowerPoint Presentation</vt:lpstr>
      <vt:lpstr>PowerPoint Presentation</vt:lpstr>
      <vt:lpstr>Qua những hình ảnh trên , ta rút ra được nhận xét gì về tác hại của hai hiện tượng thiên nhiên trên?</vt:lpstr>
      <vt:lpstr>Ghi nhớ: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LINH</dc:creator>
  <cp:lastModifiedBy>Tran Phuong Anh</cp:lastModifiedBy>
  <cp:revision>84</cp:revision>
  <dcterms:created xsi:type="dcterms:W3CDTF">2016-02-01T12:35:42Z</dcterms:created>
  <dcterms:modified xsi:type="dcterms:W3CDTF">2021-08-31T08:35:39Z</dcterms:modified>
</cp:coreProperties>
</file>