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2"/>
  </p:notesMasterIdLst>
  <p:sldIdLst>
    <p:sldId id="256" r:id="rId2"/>
    <p:sldId id="257" r:id="rId3"/>
    <p:sldId id="259" r:id="rId4"/>
    <p:sldId id="312" r:id="rId5"/>
    <p:sldId id="313" r:id="rId6"/>
    <p:sldId id="315" r:id="rId7"/>
    <p:sldId id="263" r:id="rId8"/>
    <p:sldId id="316" r:id="rId9"/>
    <p:sldId id="317" r:id="rId10"/>
    <p:sldId id="258" r:id="rId11"/>
  </p:sldIdLst>
  <p:sldSz cx="9144000" cy="5143500" type="screen16x9"/>
  <p:notesSz cx="6858000" cy="9144000"/>
  <p:embeddedFontLst>
    <p:embeddedFont>
      <p:font typeface="Bebas Neue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Lato" panose="020B060402020202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layfair Display" panose="00000500000000000000" pitchFamily="2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24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C869F1-F78A-4513-96A0-2C6AEAC9CF02}">
  <a:tblStyle styleId="{A8C869F1-F78A-4513-96A0-2C6AEAC9CF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/>
        <p:guide orient="horz" pos="6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a8b9ae7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ea8b9ae7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00200" y="539400"/>
            <a:ext cx="5943600" cy="27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7200"/>
              <a:buNone/>
              <a:defRPr sz="7200">
                <a:solidFill>
                  <a:srgbClr val="79422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38150" y="3745188"/>
            <a:ext cx="64677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362B2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880">
            <a:off x="-417041" y="3176525"/>
            <a:ext cx="1345850" cy="177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7901" y="-212850"/>
            <a:ext cx="1659675" cy="197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5256" y="441156"/>
            <a:ext cx="1303553" cy="133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513726">
            <a:off x="7662924" y="142484"/>
            <a:ext cx="2202130" cy="240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9249" y="1931150"/>
            <a:ext cx="1172375" cy="344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1700" y="3816631"/>
            <a:ext cx="1909494" cy="170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08326">
            <a:off x="750362" y="2802656"/>
            <a:ext cx="468703" cy="61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87952" y="2863597"/>
            <a:ext cx="2219966" cy="251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9756" y="3816624"/>
            <a:ext cx="1252267" cy="120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1" name="Google Shape;38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20476" y="1799342"/>
            <a:ext cx="745925" cy="362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024" y="3345025"/>
            <a:ext cx="1375037" cy="204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98878">
            <a:off x="7172133" y="-910813"/>
            <a:ext cx="2433755" cy="265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289467">
            <a:off x="8249651" y="142161"/>
            <a:ext cx="1203386" cy="123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2"/>
          <p:cNvPicPr preferRelativeResize="0"/>
          <p:nvPr/>
        </p:nvPicPr>
        <p:blipFill rotWithShape="1">
          <a:blip r:embed="rId3">
            <a:alphaModFix/>
          </a:blip>
          <a:srcRect l="3566" r="3557"/>
          <a:stretch/>
        </p:blipFill>
        <p:spPr>
          <a:xfrm>
            <a:off x="76592" y="97187"/>
            <a:ext cx="1128276" cy="108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92" y="262699"/>
            <a:ext cx="1264026" cy="112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713100" y="1184350"/>
            <a:ext cx="7710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lphaLcPeriod"/>
              <a:defRPr sz="1100">
                <a:solidFill>
                  <a:srgbClr val="434343"/>
                </a:solidFill>
              </a:defRPr>
            </a:lvl2pPr>
            <a:lvl3pPr marL="1371600" lvl="2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romanLcPeriod"/>
              <a:defRPr sz="1100">
                <a:solidFill>
                  <a:srgbClr val="434343"/>
                </a:solidFill>
              </a:defRPr>
            </a:lvl3pPr>
            <a:lvl4pPr marL="1828800" lvl="3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rabicPeriod"/>
              <a:defRPr sz="1100">
                <a:solidFill>
                  <a:srgbClr val="434343"/>
                </a:solidFill>
              </a:defRPr>
            </a:lvl4pPr>
            <a:lvl5pPr marL="2286000" lvl="4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lphaLcPeriod"/>
              <a:defRPr sz="1100">
                <a:solidFill>
                  <a:srgbClr val="434343"/>
                </a:solidFill>
              </a:defRPr>
            </a:lvl5pPr>
            <a:lvl6pPr marL="2743200" lvl="5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romanLcPeriod"/>
              <a:defRPr sz="1100">
                <a:solidFill>
                  <a:srgbClr val="434343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rabicPeriod"/>
              <a:defRPr sz="1100">
                <a:solidFill>
                  <a:srgbClr val="434343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AutoNum type="alphaLcPeriod"/>
              <a:defRPr sz="1100">
                <a:solidFill>
                  <a:srgbClr val="434343"/>
                </a:solidFill>
              </a:defRPr>
            </a:lvl8pPr>
            <a:lvl9pPr marL="4114800" lvl="8" indent="-2984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Roboto Condensed Light"/>
              <a:buAutoNum type="romanLcPeriod"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91999" y="2897859"/>
            <a:ext cx="1126476" cy="243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617" y="3997237"/>
            <a:ext cx="1126475" cy="120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42258">
            <a:off x="8133999" y="60574"/>
            <a:ext cx="1203392" cy="123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2929">
            <a:off x="-535092" y="-455174"/>
            <a:ext cx="1366298" cy="17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713100" y="1379000"/>
            <a:ext cx="5651400" cy="25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16550" y="539400"/>
            <a:ext cx="7714500" cy="5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9249" y="1931150"/>
            <a:ext cx="1172375" cy="344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700" y="3816631"/>
            <a:ext cx="1909494" cy="170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5617" y="3997237"/>
            <a:ext cx="1126475" cy="120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2263500" cy="31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9249" y="1931150"/>
            <a:ext cx="1172375" cy="344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0900" cy="5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628400" y="1752475"/>
            <a:ext cx="252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"/>
          </p:nvPr>
        </p:nvSpPr>
        <p:spPr>
          <a:xfrm>
            <a:off x="1628400" y="2280175"/>
            <a:ext cx="252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3"/>
          </p:nvPr>
        </p:nvSpPr>
        <p:spPr>
          <a:xfrm>
            <a:off x="5437301" y="1752475"/>
            <a:ext cx="252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4"/>
          </p:nvPr>
        </p:nvSpPr>
        <p:spPr>
          <a:xfrm>
            <a:off x="5437301" y="2280175"/>
            <a:ext cx="252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5"/>
          </p:nvPr>
        </p:nvSpPr>
        <p:spPr>
          <a:xfrm>
            <a:off x="1628400" y="3185875"/>
            <a:ext cx="252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6"/>
          </p:nvPr>
        </p:nvSpPr>
        <p:spPr>
          <a:xfrm>
            <a:off x="1628400" y="3713575"/>
            <a:ext cx="252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7"/>
          </p:nvPr>
        </p:nvSpPr>
        <p:spPr>
          <a:xfrm>
            <a:off x="5437301" y="3185875"/>
            <a:ext cx="252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8"/>
          </p:nvPr>
        </p:nvSpPr>
        <p:spPr>
          <a:xfrm>
            <a:off x="5437301" y="3713575"/>
            <a:ext cx="252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9" hasCustomPrompt="1"/>
          </p:nvPr>
        </p:nvSpPr>
        <p:spPr>
          <a:xfrm>
            <a:off x="713100" y="1752475"/>
            <a:ext cx="91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3" hasCustomPrompt="1"/>
          </p:nvPr>
        </p:nvSpPr>
        <p:spPr>
          <a:xfrm>
            <a:off x="713100" y="3185875"/>
            <a:ext cx="91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22000" y="1752475"/>
            <a:ext cx="91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22000" y="3185875"/>
            <a:ext cx="91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2">
            <a:alphaModFix/>
          </a:blip>
          <a:srcRect b="11308"/>
          <a:stretch/>
        </p:blipFill>
        <p:spPr>
          <a:xfrm rot="28">
            <a:off x="7658500" y="2809783"/>
            <a:ext cx="1972850" cy="246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617" y="3997237"/>
            <a:ext cx="1126475" cy="1207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89467">
            <a:off x="8325851" y="-162639"/>
            <a:ext cx="1203386" cy="123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5">
            <a:alphaModFix/>
          </a:blip>
          <a:srcRect l="1774" r="1765"/>
          <a:stretch/>
        </p:blipFill>
        <p:spPr>
          <a:xfrm rot="-1708332">
            <a:off x="8361649" y="613731"/>
            <a:ext cx="468703" cy="618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2448900" y="539400"/>
            <a:ext cx="4246200" cy="19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2712750" y="2571300"/>
            <a:ext cx="3718500" cy="11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3" y="1336734"/>
            <a:ext cx="1962376" cy="388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73698" y="2778622"/>
            <a:ext cx="2219966" cy="251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4">
            <a:alphaModFix/>
          </a:blip>
          <a:srcRect t="1047" b="1047"/>
          <a:stretch/>
        </p:blipFill>
        <p:spPr>
          <a:xfrm>
            <a:off x="3617250" y="3749956"/>
            <a:ext cx="1909494" cy="170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09875" flipH="1">
            <a:off x="8246134" y="129686"/>
            <a:ext cx="1126474" cy="120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6">
            <a:alphaModFix/>
          </a:blip>
          <a:srcRect l="69" r="79"/>
          <a:stretch/>
        </p:blipFill>
        <p:spPr>
          <a:xfrm>
            <a:off x="7644074" y="3053350"/>
            <a:ext cx="1262731" cy="11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5504700" y="823100"/>
            <a:ext cx="2926200" cy="24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"/>
          </p:nvPr>
        </p:nvSpPr>
        <p:spPr>
          <a:xfrm>
            <a:off x="5504700" y="3243500"/>
            <a:ext cx="2926200" cy="107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2">
            <a:alphaModFix/>
          </a:blip>
          <a:srcRect t="1047" b="1047"/>
          <a:stretch/>
        </p:blipFill>
        <p:spPr>
          <a:xfrm>
            <a:off x="-86100" y="3888566"/>
            <a:ext cx="1598403" cy="142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l="69" r="79"/>
          <a:stretch/>
        </p:blipFill>
        <p:spPr>
          <a:xfrm>
            <a:off x="12" y="-24150"/>
            <a:ext cx="1262731" cy="112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289467">
            <a:off x="8249651" y="142161"/>
            <a:ext cx="1203386" cy="123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/>
          <p:nvPr/>
        </p:nvSpPr>
        <p:spPr>
          <a:xfrm>
            <a:off x="295275" y="262700"/>
            <a:ext cx="8553900" cy="461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5" name="Google Shape;375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17901" y="-212850"/>
            <a:ext cx="1659675" cy="197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256" y="441156"/>
            <a:ext cx="1303553" cy="133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9249" y="1931150"/>
            <a:ext cx="1172375" cy="344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1700" y="3816631"/>
            <a:ext cx="1909494" cy="1701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236148"/>
            <a:ext cx="77178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5" r:id="rId8"/>
    <p:sldLayoutId id="2147483686" r:id="rId9"/>
    <p:sldLayoutId id="2147483687" r:id="rId10"/>
    <p:sldLayoutId id="214748368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orient="horz" pos="69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FD0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6"/>
          <p:cNvSpPr txBox="1">
            <a:spLocks noGrp="1"/>
          </p:cNvSpPr>
          <p:nvPr>
            <p:ph type="ctrTitle"/>
          </p:nvPr>
        </p:nvSpPr>
        <p:spPr>
          <a:xfrm>
            <a:off x="786810" y="1441851"/>
            <a:ext cx="7751134" cy="1301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 năm ngày 30  tháng 12 năm 2021</a:t>
            </a:r>
            <a:br>
              <a:rPr lang="en" sz="36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36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từ và câu</a:t>
            </a:r>
            <a:b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Ôn tập về câu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01" name="Google Shape;401;p46"/>
          <p:cNvCxnSpPr/>
          <p:nvPr/>
        </p:nvCxnSpPr>
        <p:spPr>
          <a:xfrm>
            <a:off x="1886175" y="3244425"/>
            <a:ext cx="537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8"/>
          <p:cNvSpPr txBox="1">
            <a:spLocks noGrp="1"/>
          </p:cNvSpPr>
          <p:nvPr>
            <p:ph type="title"/>
          </p:nvPr>
        </p:nvSpPr>
        <p:spPr>
          <a:xfrm>
            <a:off x="605584" y="1517250"/>
            <a:ext cx="8190071" cy="19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Chúc các con học tốt!</a:t>
            </a:r>
            <a:endParaRPr dirty="0"/>
          </a:p>
        </p:txBody>
      </p:sp>
      <p:cxnSp>
        <p:nvCxnSpPr>
          <p:cNvPr id="414" name="Google Shape;414;p48"/>
          <p:cNvCxnSpPr/>
          <p:nvPr/>
        </p:nvCxnSpPr>
        <p:spPr>
          <a:xfrm>
            <a:off x="1886175" y="2495100"/>
            <a:ext cx="5372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58">
            <a:extLst>
              <a:ext uri="{FF2B5EF4-FFF2-40B4-BE49-F238E27FC236}">
                <a16:creationId xmlns:a16="http://schemas.microsoft.com/office/drawing/2014/main" id="{719069E6-556C-4A12-93FA-04C4EF7CD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316354"/>
              </p:ext>
            </p:extLst>
          </p:nvPr>
        </p:nvGraphicFramePr>
        <p:xfrm>
          <a:off x="327946" y="228716"/>
          <a:ext cx="8488108" cy="471006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7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 Box 34">
            <a:extLst>
              <a:ext uri="{FF2B5EF4-FFF2-40B4-BE49-F238E27FC236}">
                <a16:creationId xmlns:a16="http://schemas.microsoft.com/office/drawing/2014/main" id="{336B815F-6F7B-4DB3-9F85-E16E82C3E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41" y="1128481"/>
            <a:ext cx="1914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altLang="en-US" sz="24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B84AC8FE-6E04-4198-907D-896716BD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83" y="2063858"/>
            <a:ext cx="1641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altLang="en-US" sz="24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id="{E5DE9991-0B80-4307-884F-9EC94CA1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5" y="3138827"/>
            <a:ext cx="2279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en-US" altLang="en-US" sz="24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id="{6FCAF711-F7E3-4176-A964-F2EDE637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86" y="4212843"/>
            <a:ext cx="2006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altLang="en-US" sz="24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F1166001-B728-4D3C-90D3-0CD79893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917" y="363071"/>
            <a:ext cx="20973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endParaRPr lang="en-US" alt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91D6C8B7-45AA-4247-BA60-AF42F29B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311" y="372923"/>
            <a:ext cx="19125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en-US" alt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D0291273-8655-4824-B796-5F30F2A79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101" y="363071"/>
            <a:ext cx="16413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alt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4FDA2A6C-FB3D-4FBD-A6B9-B3DAA8F8D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47" y="974454"/>
            <a:ext cx="27166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36C0A1C0-33B0-48B4-99AD-B94A2DE20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537" y="964080"/>
            <a:ext cx="20061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E0BEAF8D-ABC0-43DE-927E-C3A04DC5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106" y="974820"/>
            <a:ext cx="1641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altLang="en-US" sz="2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53A0E079-9D92-49F4-820D-A2A529216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055" y="1792673"/>
            <a:ext cx="30254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73E598B1-A7AB-4CA2-971C-AFDCCB4BF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084" y="2005472"/>
            <a:ext cx="19149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endParaRPr lang="en-US" altLang="en-US" sz="2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F37ACD3F-97D1-4E1A-B42F-9E2D5B189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47" y="3137473"/>
            <a:ext cx="30929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Text Box 47">
            <a:extLst>
              <a:ext uri="{FF2B5EF4-FFF2-40B4-BE49-F238E27FC236}">
                <a16:creationId xmlns:a16="http://schemas.microsoft.com/office/drawing/2014/main" id="{748CFBA3-C564-45A6-AD1C-93043AAF8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1106" y="3012256"/>
            <a:ext cx="13809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than,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endParaRPr lang="en-US" altLang="en-US" sz="2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Box 48">
            <a:extLst>
              <a:ext uri="{FF2B5EF4-FFF2-40B4-BE49-F238E27FC236}">
                <a16:creationId xmlns:a16="http://schemas.microsoft.com/office/drawing/2014/main" id="{C2DDD6A9-EB3A-4270-B159-9B863C90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739" y="4274398"/>
            <a:ext cx="3025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bộc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lộ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AC4773F7-D4A7-4DD2-AE16-1ADB57F2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536" y="4089732"/>
            <a:ext cx="23708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chao,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sp>
        <p:nvSpPr>
          <p:cNvPr id="25" name="Text Box 50">
            <a:extLst>
              <a:ext uri="{FF2B5EF4-FFF2-40B4-BE49-F238E27FC236}">
                <a16:creationId xmlns:a16="http://schemas.microsoft.com/office/drawing/2014/main" id="{F780EEF5-2808-449C-AF44-DA594479C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015" y="4168942"/>
            <a:ext cx="17769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</a:t>
            </a:r>
          </a:p>
        </p:txBody>
      </p:sp>
      <p:sp>
        <p:nvSpPr>
          <p:cNvPr id="26" name="Text Box 51">
            <a:extLst>
              <a:ext uri="{FF2B5EF4-FFF2-40B4-BE49-F238E27FC236}">
                <a16:creationId xmlns:a16="http://schemas.microsoft.com/office/drawing/2014/main" id="{322C1947-7C13-4C18-98CE-E3D4F5E2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824" y="2994909"/>
            <a:ext cx="197583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chớ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i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sp>
        <p:nvSpPr>
          <p:cNvPr id="27" name="Text Box 57">
            <a:extLst>
              <a:ext uri="{FF2B5EF4-FFF2-40B4-BE49-F238E27FC236}">
                <a16:creationId xmlns:a16="http://schemas.microsoft.com/office/drawing/2014/main" id="{3EEE1713-A966-49F6-B8A3-9809F6A19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5" y="363071"/>
            <a:ext cx="22796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altLang="en-US" sz="2000" b="1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8">
            <a:extLst>
              <a:ext uri="{FF2B5EF4-FFF2-40B4-BE49-F238E27FC236}">
                <a16:creationId xmlns:a16="http://schemas.microsoft.com/office/drawing/2014/main" id="{83E8F0BF-DC61-46D6-B94E-52E10A07E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3087"/>
            <a:ext cx="8763000" cy="32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mẩu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altLang="en-US" sz="1600" b="1" i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en-US" sz="1600" b="1" i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600" b="1" i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1600" b="1" i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 </a:t>
            </a:r>
            <a:r>
              <a:rPr lang="en-US" altLang="en-US" sz="1600" b="1" i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1600" b="1" i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phàn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-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cóp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-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cóp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ạ 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-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hệt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thắc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-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cóp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-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“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“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.”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“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altLang="en-US" sz="16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altLang="en-US" sz="1600" b="1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b="1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endParaRPr lang="en-US" altLang="en-US" sz="1600" b="1" i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0D4DF5F8-D203-4A3E-ACE0-D4F7150F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06210"/>
            <a:ext cx="3429000" cy="128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a)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mẩu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-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alt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-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alt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-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alt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-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en-US" alt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A6B8A81C-0590-4F55-A400-70F8B755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697" y="3576021"/>
            <a:ext cx="43363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4">
            <a:extLst>
              <a:ext uri="{FF2B5EF4-FFF2-40B4-BE49-F238E27FC236}">
                <a16:creationId xmlns:a16="http://schemas.microsoft.com/office/drawing/2014/main" id="{60F0CA5A-C3E8-49FE-9C18-0EBA86FE6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62338"/>
              </p:ext>
            </p:extLst>
          </p:nvPr>
        </p:nvGraphicFramePr>
        <p:xfrm>
          <a:off x="2" y="-2"/>
          <a:ext cx="9143998" cy="52463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93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Box 34">
            <a:extLst>
              <a:ext uri="{FF2B5EF4-FFF2-40B4-BE49-F238E27FC236}">
                <a16:creationId xmlns:a16="http://schemas.microsoft.com/office/drawing/2014/main" id="{6AAB968E-0657-44A9-9FC5-61DC09E0E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7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altLang="en-US" sz="24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CDE74CF7-B741-4087-9817-3BDAA5675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399" y="-1"/>
            <a:ext cx="1473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altLang="en-US" sz="24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D9CE1748-E4B2-42CF-AF02-521598CF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648" y="-2"/>
            <a:ext cx="1473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endParaRPr lang="en-US" altLang="en-US" sz="24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37">
            <a:extLst>
              <a:ext uri="{FF2B5EF4-FFF2-40B4-BE49-F238E27FC236}">
                <a16:creationId xmlns:a16="http://schemas.microsoft.com/office/drawing/2014/main" id="{11EF5A8A-D654-4BF5-BBD0-37C14021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56" y="773993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altLang="en-US" sz="20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38">
            <a:extLst>
              <a:ext uri="{FF2B5EF4-FFF2-40B4-BE49-F238E27FC236}">
                <a16:creationId xmlns:a16="http://schemas.microsoft.com/office/drawing/2014/main" id="{9E90A9F1-E143-4A61-B0C5-F6DB4955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9" y="2138749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altLang="en-US" sz="20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73AA189B-A0CC-44BC-A8F4-3E500AA7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4" y="3635554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altLang="en-US" sz="20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2CE7B7AB-098A-4DF3-968B-B3F240592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617" y="4510978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en-US" altLang="en-US" sz="20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3388195C-E999-448A-8EEF-A051C00D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699" y="603147"/>
            <a:ext cx="51562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cóp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ạ?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cóp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11" name="Text Box 65">
            <a:extLst>
              <a:ext uri="{FF2B5EF4-FFF2-40B4-BE49-F238E27FC236}">
                <a16:creationId xmlns:a16="http://schemas.microsoft.com/office/drawing/2014/main" id="{390ED6DE-5E7F-4284-9558-EAEC7021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899" y="1507185"/>
            <a:ext cx="5156199" cy="195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phàn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nàn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cóp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hệt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thắc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 algn="just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…..</a:t>
            </a:r>
          </a:p>
        </p:txBody>
      </p:sp>
      <p:sp>
        <p:nvSpPr>
          <p:cNvPr id="12" name="Text Box 71">
            <a:extLst>
              <a:ext uri="{FF2B5EF4-FFF2-40B4-BE49-F238E27FC236}">
                <a16:creationId xmlns:a16="http://schemas.microsoft.com/office/drawing/2014/main" id="{CF6F9707-09B9-45DF-8FEA-D137C503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3478471"/>
            <a:ext cx="44958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</p:txBody>
      </p:sp>
      <p:sp>
        <p:nvSpPr>
          <p:cNvPr id="13" name="Text Box 72">
            <a:extLst>
              <a:ext uri="{FF2B5EF4-FFF2-40B4-BE49-F238E27FC236}">
                <a16:creationId xmlns:a16="http://schemas.microsoft.com/office/drawing/2014/main" id="{1131DD3D-D4CD-4E5D-8B1C-76B68262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489708"/>
            <a:ext cx="2873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1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23A78E24-33FE-4189-B9A0-D04B6D833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430" y="670820"/>
            <a:ext cx="30590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(?)</a:t>
            </a:r>
          </a:p>
        </p:txBody>
      </p:sp>
      <p:sp>
        <p:nvSpPr>
          <p:cNvPr id="15" name="Text Box 78">
            <a:extLst>
              <a:ext uri="{FF2B5EF4-FFF2-40B4-BE49-F238E27FC236}">
                <a16:creationId xmlns:a16="http://schemas.microsoft.com/office/drawing/2014/main" id="{CAF3572A-EC09-471D-8F3D-F6B6DA37B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834" y="1735916"/>
            <a:ext cx="27081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Text Box 80">
            <a:extLst>
              <a:ext uri="{FF2B5EF4-FFF2-40B4-BE49-F238E27FC236}">
                <a16:creationId xmlns:a16="http://schemas.microsoft.com/office/drawing/2014/main" id="{4F7756E3-08A4-42B9-A11C-F078CC95C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2" y="3403188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bộc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lộ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Text Box 81">
            <a:extLst>
              <a:ext uri="{FF2B5EF4-FFF2-40B4-BE49-F238E27FC236}">
                <a16:creationId xmlns:a16="http://schemas.microsoft.com/office/drawing/2014/main" id="{F3FB140D-49EE-4E95-A6BD-D18FCF5B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834" y="3677954"/>
            <a:ext cx="28541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Text Box 83">
            <a:extLst>
              <a:ext uri="{FF2B5EF4-FFF2-40B4-BE49-F238E27FC236}">
                <a16:creationId xmlns:a16="http://schemas.microsoft.com/office/drawing/2014/main" id="{064EA760-8217-403C-A39E-870181DB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3976634"/>
            <a:ext cx="28767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(!)</a:t>
            </a:r>
          </a:p>
        </p:txBody>
      </p:sp>
      <p:sp>
        <p:nvSpPr>
          <p:cNvPr id="19" name="Text Box 88">
            <a:extLst>
              <a:ext uri="{FF2B5EF4-FFF2-40B4-BE49-F238E27FC236}">
                <a16:creationId xmlns:a16="http://schemas.microsoft.com/office/drawing/2014/main" id="{FE17A1CD-70F3-4F37-90B2-DAAEA018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069" y="4536595"/>
            <a:ext cx="2873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 Box 89">
            <a:extLst>
              <a:ext uri="{FF2B5EF4-FFF2-40B4-BE49-F238E27FC236}">
                <a16:creationId xmlns:a16="http://schemas.microsoft.com/office/drawing/2014/main" id="{63707E86-1935-49FC-A0C6-DA6EF9F80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069" y="4834180"/>
            <a:ext cx="228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16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4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33DC7591-BC2E-4AFD-91BF-544098C74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28821"/>
              </p:ext>
            </p:extLst>
          </p:nvPr>
        </p:nvGraphicFramePr>
        <p:xfrm>
          <a:off x="477156" y="918029"/>
          <a:ext cx="8305800" cy="4064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25">
            <a:extLst>
              <a:ext uri="{FF2B5EF4-FFF2-40B4-BE49-F238E27FC236}">
                <a16:creationId xmlns:a16="http://schemas.microsoft.com/office/drawing/2014/main" id="{374A83B2-0C00-4521-98B1-A5E885230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56" y="1138715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altLang="en-US" sz="2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CC4A2E3D-3949-4924-A0D7-7C9DC0BB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56" y="2100717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làm gì ?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38DE0A4B-7E81-4A88-A2B1-0FC88C8AD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56" y="3091317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thế nào ?</a:t>
            </a: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22A21646-791F-420B-A05A-80C35447B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70" y="4154487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20FFBAFF-5D94-4F19-AA63-2B72B2E3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956" y="1095829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</a:t>
            </a:r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3BAF263D-B55A-41F0-8777-FC12E729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085" y="1134608"/>
            <a:ext cx="1939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en-US" sz="28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lang="en-US" altLang="en-US" sz="2800" b="1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31">
            <a:extLst>
              <a:ext uri="{FF2B5EF4-FFF2-40B4-BE49-F238E27FC236}">
                <a16:creationId xmlns:a16="http://schemas.microsoft.com/office/drawing/2014/main" id="{04E55F0E-D0DC-4543-80FB-4D008DE9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556" y="2146754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 lời câu hỏi </a:t>
            </a:r>
            <a:r>
              <a:rPr lang="en-US" altLang="en-US" sz="2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 ?</a:t>
            </a:r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0D1683AA-769B-4EC0-AE8C-43ACD94AB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156" y="2010229"/>
            <a:ext cx="2286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) ?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478D7A14-4AAF-46B5-8645-69B6EE5A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875" y="3210093"/>
            <a:ext cx="3234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?</a:t>
            </a: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49215CDE-F2AC-4763-96CA-13711247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556" y="4204154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 lời câu hỏi </a:t>
            </a:r>
            <a:r>
              <a:rPr lang="en-US" altLang="en-US" sz="20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gì ?</a:t>
            </a: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692E0C3F-BA3A-4E3A-8C02-9C2329C1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930" y="3000829"/>
            <a:ext cx="2474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) ?</a:t>
            </a: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id="{5E7D7ACA-913F-4AAF-82F4-377CFBDC5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184" y="4049485"/>
            <a:ext cx="2286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</a:t>
            </a:r>
            <a:r>
              <a:rPr lang="en-US" altLang="en-US" sz="2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alt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)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ED7B9F-28B9-4B32-9434-CA0E8D602537}"/>
              </a:ext>
            </a:extLst>
          </p:cNvPr>
          <p:cNvSpPr txBox="1"/>
          <p:nvPr/>
        </p:nvSpPr>
        <p:spPr>
          <a:xfrm>
            <a:off x="2728686" y="112713"/>
            <a:ext cx="377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KIỂU CÂU</a:t>
            </a:r>
          </a:p>
        </p:txBody>
      </p:sp>
    </p:spTree>
    <p:extLst>
      <p:ext uri="{BB962C8B-B14F-4D97-AF65-F5344CB8AC3E}">
        <p14:creationId xmlns:p14="http://schemas.microsoft.com/office/powerpoint/2010/main" val="16383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7DD360D2-B933-4E53-858C-AA4154BC7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22" y="243118"/>
            <a:ext cx="8293100" cy="9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mẩu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025DE-B483-4F63-8C65-CF10F0D7D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30" y="1158172"/>
            <a:ext cx="8095456" cy="44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đáo</a:t>
            </a:r>
            <a:endParaRPr lang="en-US" altLang="en-US" sz="2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Nót-tinh-ghêm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Theo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tịch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Anh.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0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CÔNG AN NHÂN DÂN</a:t>
            </a:r>
          </a:p>
          <a:p>
            <a:pPr>
              <a:lnSpc>
                <a:spcPct val="150000"/>
              </a:lnSpc>
            </a:pP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F8E50-CAD3-4BF7-AC23-99EE58DDAC1F}"/>
              </a:ext>
            </a:extLst>
          </p:cNvPr>
          <p:cNvSpPr txBox="1"/>
          <p:nvPr/>
        </p:nvSpPr>
        <p:spPr>
          <a:xfrm>
            <a:off x="1884620" y="4804946"/>
            <a:ext cx="3168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Anh</a:t>
            </a:r>
          </a:p>
        </p:txBody>
      </p:sp>
    </p:spTree>
    <p:extLst>
      <p:ext uri="{BB962C8B-B14F-4D97-AF65-F5344CB8AC3E}">
        <p14:creationId xmlns:p14="http://schemas.microsoft.com/office/powerpoint/2010/main" val="16956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8">
            <a:extLst>
              <a:ext uri="{FF2B5EF4-FFF2-40B4-BE49-F238E27FC236}">
                <a16:creationId xmlns:a16="http://schemas.microsoft.com/office/drawing/2014/main" id="{FF909784-2BD0-4888-A114-F473FE884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712356"/>
              </p:ext>
            </p:extLst>
          </p:nvPr>
        </p:nvGraphicFramePr>
        <p:xfrm>
          <a:off x="174172" y="666750"/>
          <a:ext cx="8548914" cy="3810000"/>
        </p:xfrm>
        <a:graphic>
          <a:graphicData uri="http://schemas.openxmlformats.org/drawingml/2006/table">
            <a:tbl>
              <a:tblPr/>
              <a:tblGrid>
                <a:gridCol w="138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3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Box 21">
            <a:extLst>
              <a:ext uri="{FF2B5EF4-FFF2-40B4-BE49-F238E27FC236}">
                <a16:creationId xmlns:a16="http://schemas.microsoft.com/office/drawing/2014/main" id="{450CAB78-8C37-4093-AD1B-B2C2873DC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72" y="2041435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9B0CBA6A-44C8-40A7-8A30-260DC63D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372" y="736600"/>
            <a:ext cx="73152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Nót-tinh-ghêm</a:t>
            </a:r>
            <a:endParaRPr lang="en-US" altLang="en-US" sz="2000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altLang="en-US" sz="2000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en-US" sz="2000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altLang="en-US" sz="2000" dirty="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000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Line 24">
            <a:extLst>
              <a:ext uri="{FF2B5EF4-FFF2-40B4-BE49-F238E27FC236}">
                <a16:creationId xmlns:a16="http://schemas.microsoft.com/office/drawing/2014/main" id="{DD16D585-DC2A-4148-B480-4FA746D6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1372" y="1125537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748E0866-CDB9-4AA0-878B-4936F6F50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972" y="1117600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65D63D69-6727-4FC4-AFA3-6DB122D5B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8772" y="1090612"/>
            <a:ext cx="4488542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D52DD736-B812-4CE2-A60F-005B8470A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8972" y="1852612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29">
            <a:extLst>
              <a:ext uri="{FF2B5EF4-FFF2-40B4-BE49-F238E27FC236}">
                <a16:creationId xmlns:a16="http://schemas.microsoft.com/office/drawing/2014/main" id="{233E0DB3-B87E-49A5-9659-44E103204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572" y="1135062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6" name="Line 30">
            <a:extLst>
              <a:ext uri="{FF2B5EF4-FFF2-40B4-BE49-F238E27FC236}">
                <a16:creationId xmlns:a16="http://schemas.microsoft.com/office/drawing/2014/main" id="{1F0DB7E0-8818-4D27-8AED-8E03559ED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6272" y="1852612"/>
            <a:ext cx="50673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31">
            <a:extLst>
              <a:ext uri="{FF2B5EF4-FFF2-40B4-BE49-F238E27FC236}">
                <a16:creationId xmlns:a16="http://schemas.microsoft.com/office/drawing/2014/main" id="{B37E7717-AF79-4699-AC36-F8E11F533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8972" y="2614612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785BEEBF-17AB-48C5-A256-4DBE444E1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172" y="2032000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9" name="Text Box 33">
            <a:extLst>
              <a:ext uri="{FF2B5EF4-FFF2-40B4-BE49-F238E27FC236}">
                <a16:creationId xmlns:a16="http://schemas.microsoft.com/office/drawing/2014/main" id="{36A863C6-85DD-4C64-9851-37EC336A1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204" y="1522412"/>
            <a:ext cx="457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DF582C16-3D7E-4B4D-BAC0-EF74650B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172" y="3098800"/>
            <a:ext cx="71628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00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Ông Chủ tịch Hội đồng thành phố   tuyên bố sẽ không kí bất cứ</a:t>
            </a:r>
          </a:p>
          <a:p>
            <a:pPr>
              <a:spcBef>
                <a:spcPts val="600"/>
              </a:spcBef>
            </a:pPr>
            <a:endParaRPr lang="en-US" altLang="en-US" sz="2000">
              <a:solidFill>
                <a:srgbClr val="0B19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00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bản nào có lỗi ngữ pháp và chính tả.</a:t>
            </a:r>
          </a:p>
        </p:txBody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17983A99-F0AA-4241-A40A-A17BBEA2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504" y="3106737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36">
            <a:extLst>
              <a:ext uri="{FF2B5EF4-FFF2-40B4-BE49-F238E27FC236}">
                <a16:creationId xmlns:a16="http://schemas.microsoft.com/office/drawing/2014/main" id="{42E9BCE4-7494-4FD0-81D6-20D44F06E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1372" y="3452812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37">
            <a:extLst>
              <a:ext uri="{FF2B5EF4-FFF2-40B4-BE49-F238E27FC236}">
                <a16:creationId xmlns:a16="http://schemas.microsoft.com/office/drawing/2014/main" id="{D9227E64-A78C-482F-B9A3-795EE3853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6572" y="3452812"/>
            <a:ext cx="2819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38">
            <a:extLst>
              <a:ext uri="{FF2B5EF4-FFF2-40B4-BE49-F238E27FC236}">
                <a16:creationId xmlns:a16="http://schemas.microsoft.com/office/drawing/2014/main" id="{4F32DCA9-70A4-4C56-A02D-07120120A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2772" y="4214812"/>
            <a:ext cx="3886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 Box 39">
            <a:extLst>
              <a:ext uri="{FF2B5EF4-FFF2-40B4-BE49-F238E27FC236}">
                <a16:creationId xmlns:a16="http://schemas.microsoft.com/office/drawing/2014/main" id="{FBDD8A4E-03AE-4F77-AAC2-0A074C5B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72" y="3479800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6" name="Text Box 40">
            <a:extLst>
              <a:ext uri="{FF2B5EF4-FFF2-40B4-BE49-F238E27FC236}">
                <a16:creationId xmlns:a16="http://schemas.microsoft.com/office/drawing/2014/main" id="{10EEDD1F-F953-4399-AC7B-B07C5B47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572" y="3556000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8" grpId="0"/>
      <p:bldP spid="19" grpId="0"/>
      <p:bldP spid="20" grpId="0"/>
      <p:bldP spid="21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1">
            <a:extLst>
              <a:ext uri="{FF2B5EF4-FFF2-40B4-BE49-F238E27FC236}">
                <a16:creationId xmlns:a16="http://schemas.microsoft.com/office/drawing/2014/main" id="{8C20C382-8D07-4602-95C8-805BE4AC8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757920"/>
              </p:ext>
            </p:extLst>
          </p:nvPr>
        </p:nvGraphicFramePr>
        <p:xfrm>
          <a:off x="381000" y="933450"/>
          <a:ext cx="8382000" cy="3276600"/>
        </p:xfrm>
        <a:graphic>
          <a:graphicData uri="http://schemas.openxmlformats.org/drawingml/2006/table">
            <a:tbl>
              <a:tblPr/>
              <a:tblGrid>
                <a:gridCol w="108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7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 Box 23">
            <a:extLst>
              <a:ext uri="{FF2B5EF4-FFF2-40B4-BE49-F238E27FC236}">
                <a16:creationId xmlns:a16="http://schemas.microsoft.com/office/drawing/2014/main" id="{546F5996-CDF9-4A9B-AE7C-559A35E13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55" y="1299481"/>
            <a:ext cx="91440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CB5DA28B-2C6D-442F-ABE4-211A1894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3151188"/>
            <a:ext cx="1219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gì?</a:t>
            </a: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2A67D44A-87B1-403A-B2F4-E9162249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4438"/>
            <a:ext cx="76962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ADB81E1A-CA99-4A05-AE66-DAC47E42C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70175"/>
            <a:ext cx="701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Anh.</a:t>
            </a:r>
          </a:p>
        </p:txBody>
      </p:sp>
      <p:sp>
        <p:nvSpPr>
          <p:cNvPr id="9" name="Line 32">
            <a:extLst>
              <a:ext uri="{FF2B5EF4-FFF2-40B4-BE49-F238E27FC236}">
                <a16:creationId xmlns:a16="http://schemas.microsoft.com/office/drawing/2014/main" id="{C6AB1D1F-C110-4496-90C1-C4B0AB5743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1581149"/>
            <a:ext cx="22860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3">
            <a:extLst>
              <a:ext uri="{FF2B5EF4-FFF2-40B4-BE49-F238E27FC236}">
                <a16:creationId xmlns:a16="http://schemas.microsoft.com/office/drawing/2014/main" id="{1097880D-72B1-4CF2-972F-FBD510B9B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671638"/>
            <a:ext cx="1066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4C86BB72-01B9-4F91-A3C5-CA2483925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46238"/>
            <a:ext cx="76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E3D74C29-3EBC-429F-8B4F-3335D6930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638982"/>
            <a:ext cx="76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597DC6F7-2C1D-4301-9B8F-8AF3F57B0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19450"/>
            <a:ext cx="76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B8E6E8BD-B054-4C22-AB78-A0905AD0A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432" y="3078733"/>
            <a:ext cx="76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5" name="Line 40">
            <a:extLst>
              <a:ext uri="{FF2B5EF4-FFF2-40B4-BE49-F238E27FC236}">
                <a16:creationId xmlns:a16="http://schemas.microsoft.com/office/drawing/2014/main" id="{910C0D28-7C01-4269-8F84-D252AA481A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8712" y="1595438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41">
            <a:extLst>
              <a:ext uri="{FF2B5EF4-FFF2-40B4-BE49-F238E27FC236}">
                <a16:creationId xmlns:a16="http://schemas.microsoft.com/office/drawing/2014/main" id="{93564A6E-8417-4621-AC82-4AC72EFE3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613582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44">
            <a:extLst>
              <a:ext uri="{FF2B5EF4-FFF2-40B4-BE49-F238E27FC236}">
                <a16:creationId xmlns:a16="http://schemas.microsoft.com/office/drawing/2014/main" id="{318A9402-B505-4F2F-8AD3-E1705D9B9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7059" y="3056164"/>
            <a:ext cx="5983512" cy="1038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5">
            <a:extLst>
              <a:ext uri="{FF2B5EF4-FFF2-40B4-BE49-F238E27FC236}">
                <a16:creationId xmlns:a16="http://schemas.microsoft.com/office/drawing/2014/main" id="{2F569E4E-B792-4321-8AC8-34057396A1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58256" y="398145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6">
            <a:extLst>
              <a:ext uri="{FF2B5EF4-FFF2-40B4-BE49-F238E27FC236}">
                <a16:creationId xmlns:a16="http://schemas.microsoft.com/office/drawing/2014/main" id="{818ED099-3370-456E-A1AB-D577E6D067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8344" y="3041652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Text Box 48">
            <a:extLst>
              <a:ext uri="{FF2B5EF4-FFF2-40B4-BE49-F238E27FC236}">
                <a16:creationId xmlns:a16="http://schemas.microsoft.com/office/drawing/2014/main" id="{457A46A0-C432-4BE8-AA9D-736441E0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390" y="2640330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21" name="Text Box 49">
            <a:extLst>
              <a:ext uri="{FF2B5EF4-FFF2-40B4-BE49-F238E27FC236}">
                <a16:creationId xmlns:a16="http://schemas.microsoft.com/office/drawing/2014/main" id="{9F95B9F8-2817-4537-A5B1-1527FE61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565" y="1235704"/>
            <a:ext cx="533400" cy="3077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Line 32">
            <a:extLst>
              <a:ext uri="{FF2B5EF4-FFF2-40B4-BE49-F238E27FC236}">
                <a16:creationId xmlns:a16="http://schemas.microsoft.com/office/drawing/2014/main" id="{A3F3E8FE-1B40-49E4-B6CB-26F6D241A8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58115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82577890-105A-4E4E-A5DD-B0C92256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163285"/>
            <a:ext cx="4778375" cy="1308553"/>
          </a:xfrm>
          <a:prstGeom prst="cloudCallout">
            <a:avLst>
              <a:gd name="adj1" fmla="val -63180"/>
              <a:gd name="adj2" fmla="val 47443"/>
            </a:avLst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2400" dirty="0" err="1"/>
              <a:t>Trò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chơi</a:t>
            </a:r>
            <a:r>
              <a:rPr lang="en-US" altLang="en-US" sz="2400" dirty="0"/>
              <a:t>: Ai </a:t>
            </a:r>
            <a:r>
              <a:rPr lang="en-US" altLang="en-US" sz="2400" dirty="0" err="1"/>
              <a:t>nhanh</a:t>
            </a:r>
            <a:r>
              <a:rPr lang="en-US" altLang="en-US" sz="2400" dirty="0"/>
              <a:t>? Ai </a:t>
            </a:r>
            <a:r>
              <a:rPr lang="en-US" altLang="en-US" sz="2400" dirty="0" err="1"/>
              <a:t>đúng</a:t>
            </a:r>
            <a:r>
              <a:rPr lang="en-US" altLang="en-US" sz="2400" dirty="0"/>
              <a:t>?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87C3D30-8B6F-4569-B1F3-321C6E9D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687286"/>
            <a:ext cx="35814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u="sng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Câu1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vời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E95DF65E-11F1-4940-8B9A-8EADBFC8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1688607"/>
            <a:ext cx="1295400" cy="307777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ABCEC185-0192-475A-A33D-5AD1109C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1642125"/>
            <a:ext cx="1295400" cy="40011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en-US" altLang="en-US" sz="20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06BB5C7F-4F7D-49B5-AF37-E991765A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3031612"/>
            <a:ext cx="1295400" cy="307777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5C27C03-469B-4AEE-9922-577289F38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3700910"/>
            <a:ext cx="1295400" cy="307777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7C93FBBF-F5DA-499A-B0B5-BC42E18E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3031612"/>
            <a:ext cx="1295400" cy="40011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endParaRPr lang="en-US" altLang="en-US" sz="20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1E393FBB-25DE-4832-A0B2-F1EF91CE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2284939"/>
            <a:ext cx="1295400" cy="307777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9E7D57F0-5031-42A0-AA9D-43BCB0C89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2311937"/>
            <a:ext cx="1295400" cy="40011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endParaRPr lang="en-US" altLang="en-US" sz="20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90100D54-A6BF-49FC-B5AF-4183E42DF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296886"/>
            <a:ext cx="51054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22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Sáng mai bạn Làm gì ?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A24AEBD5-BBC5-47C4-80CE-893342B49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873149"/>
            <a:ext cx="55626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200" b="1" u="sng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u="sng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0F865AF3-754A-4E73-A6F5-C638D427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3671661"/>
            <a:ext cx="5562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u="sng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200" b="1" u="sng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2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DE667257-A3B7-4CFC-B6B2-860BBE34C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4" y="3700910"/>
            <a:ext cx="1459983" cy="400110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khiến</a:t>
            </a:r>
            <a:endParaRPr lang="en-US" altLang="en-US" sz="20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Hispanic All Saints' Day by Slidesgo">
  <a:themeElements>
    <a:clrScheme name="Simple Light">
      <a:dk1>
        <a:srgbClr val="79422A"/>
      </a:dk1>
      <a:lt1>
        <a:srgbClr val="FBEFD0"/>
      </a:lt1>
      <a:dk2>
        <a:srgbClr val="D59668"/>
      </a:dk2>
      <a:lt2>
        <a:srgbClr val="362B25"/>
      </a:lt2>
      <a:accent1>
        <a:srgbClr val="C36546"/>
      </a:accent1>
      <a:accent2>
        <a:srgbClr val="A3856E"/>
      </a:accent2>
      <a:accent3>
        <a:srgbClr val="FFD173"/>
      </a:accent3>
      <a:accent4>
        <a:srgbClr val="FFFFFF"/>
      </a:accent4>
      <a:accent5>
        <a:srgbClr val="FFFFFF"/>
      </a:accent5>
      <a:accent6>
        <a:srgbClr val="FFFFFF"/>
      </a:accent6>
      <a:hlink>
        <a:srgbClr val="7942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948</Words>
  <Application>Microsoft Office PowerPoint</Application>
  <PresentationFormat>On-screen Show (16:9)</PresentationFormat>
  <Paragraphs>125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Tahoma</vt:lpstr>
      <vt:lpstr>Times New Roman</vt:lpstr>
      <vt:lpstr>Open Sans</vt:lpstr>
      <vt:lpstr>Cambria</vt:lpstr>
      <vt:lpstr>Roboto Condensed Light</vt:lpstr>
      <vt:lpstr>Playfair Display</vt:lpstr>
      <vt:lpstr>Arial</vt:lpstr>
      <vt:lpstr>Bebas Neue</vt:lpstr>
      <vt:lpstr>Lato</vt:lpstr>
      <vt:lpstr>Wingdings</vt:lpstr>
      <vt:lpstr>Hispanic All Saints' Day by Slidesgo</vt:lpstr>
      <vt:lpstr>Thứ năm ngày 30  tháng 12 năm 2021 Luyện từ và câu Ôn tập về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  tháng 12 năm 2021 Luyện từ và câu Ôn tập về câu</dc:title>
  <cp:lastModifiedBy>Tran Phuong Anh</cp:lastModifiedBy>
  <cp:revision>6</cp:revision>
  <dcterms:modified xsi:type="dcterms:W3CDTF">2021-12-29T12:31:53Z</dcterms:modified>
</cp:coreProperties>
</file>