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6" r:id="rId3"/>
    <p:sldId id="273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3110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00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10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5C923F-0C78-4D48-95EA-B61C721CCB4C}"/>
              </a:ext>
            </a:extLst>
          </p:cNvPr>
          <p:cNvGrpSpPr/>
          <p:nvPr/>
        </p:nvGrpSpPr>
        <p:grpSpPr>
          <a:xfrm>
            <a:off x="252832" y="605972"/>
            <a:ext cx="3594644" cy="3681216"/>
            <a:chOff x="252832" y="605972"/>
            <a:chExt cx="3594644" cy="36812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467C97-4B97-4241-BA02-20E3579C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025"/>
            <a:stretch/>
          </p:blipFill>
          <p:spPr>
            <a:xfrm>
              <a:off x="252832" y="605972"/>
              <a:ext cx="3594644" cy="36812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190BE-F031-4DC9-BAB3-EEDDF906A98C}"/>
                </a:ext>
              </a:extLst>
            </p:cNvPr>
            <p:cNvSpPr txBox="1"/>
            <p:nvPr/>
          </p:nvSpPr>
          <p:spPr>
            <a:xfrm>
              <a:off x="775990" y="1663908"/>
              <a:ext cx="12741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KHỞI ĐỘNG</a:t>
              </a:r>
              <a:endParaRPr lang="vi-VN" sz="3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2F938-C96E-4FC7-A5F1-2C2EF1A54E18}"/>
              </a:ext>
            </a:extLst>
          </p:cNvPr>
          <p:cNvGrpSpPr/>
          <p:nvPr/>
        </p:nvGrpSpPr>
        <p:grpSpPr>
          <a:xfrm>
            <a:off x="4252210" y="0"/>
            <a:ext cx="7345180" cy="6794292"/>
            <a:chOff x="3847476" y="0"/>
            <a:chExt cx="7345180" cy="6794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7D5C52-8B38-4032-BAA5-4CDBDD7B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476" y="0"/>
              <a:ext cx="7345180" cy="67942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D5C81-BF8E-474D-9C81-8E6EB892D850}"/>
                </a:ext>
              </a:extLst>
            </p:cNvPr>
            <p:cNvSpPr txBox="1"/>
            <p:nvPr/>
          </p:nvSpPr>
          <p:spPr>
            <a:xfrm>
              <a:off x="4937229" y="3625468"/>
              <a:ext cx="492598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Nêu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cấu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tạo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bài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văn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tả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cảnh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?</a:t>
              </a:r>
              <a:endParaRPr lang="vi-VN" sz="4000" b="1" dirty="0">
                <a:solidFill>
                  <a:srgbClr val="792D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AA9AE-B39D-4211-917A-DA58FF69B472}"/>
              </a:ext>
            </a:extLst>
          </p:cNvPr>
          <p:cNvGrpSpPr/>
          <p:nvPr/>
        </p:nvGrpSpPr>
        <p:grpSpPr>
          <a:xfrm>
            <a:off x="202477" y="141264"/>
            <a:ext cx="11787043" cy="1420586"/>
            <a:chOff x="1219423" y="1177026"/>
            <a:chExt cx="9820680" cy="1718074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49B3FDA-CDA6-4ECC-8FE7-27965DC50C17}"/>
                </a:ext>
              </a:extLst>
            </p:cNvPr>
            <p:cNvSpPr/>
            <p:nvPr/>
          </p:nvSpPr>
          <p:spPr>
            <a:xfrm>
              <a:off x="1598531" y="1612614"/>
              <a:ext cx="9441572" cy="1282486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Lập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dàn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ý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bài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văn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tả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cảnh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buổi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sáng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(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hoặc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trưa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chiều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)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vườn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cây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(hay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công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viên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đường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phố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cánh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đồng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nương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rẫy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)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CA0AE7-1F57-4338-89A2-5D5E9E5EA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076"/>
            <a:ext cx="5745707" cy="3766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5BA0D-2F2F-4A8C-B9AE-0E9957C81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3106358"/>
            <a:ext cx="6446293" cy="3764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785DF-CF35-434F-A139-F180EF4E833E}"/>
              </a:ext>
            </a:extLst>
          </p:cNvPr>
          <p:cNvSpPr txBox="1"/>
          <p:nvPr/>
        </p:nvSpPr>
        <p:spPr>
          <a:xfrm>
            <a:off x="6095999" y="2329912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endParaRPr lang="en-US" sz="28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237397"/>
            <a:ext cx="6241576" cy="36206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950423" cy="34668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938A97-C3B0-4760-B776-43E218ACFFE3}"/>
              </a:ext>
            </a:extLst>
          </p:cNvPr>
          <p:cNvGrpSpPr/>
          <p:nvPr/>
        </p:nvGrpSpPr>
        <p:grpSpPr>
          <a:xfrm>
            <a:off x="2203554" y="4296227"/>
            <a:ext cx="2794610" cy="1502941"/>
            <a:chOff x="2458387" y="3899975"/>
            <a:chExt cx="2584748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4995B0A-445D-44B4-80D3-3135B89C69E5}"/>
                </a:ext>
              </a:extLst>
            </p:cNvPr>
            <p:cNvSpPr/>
            <p:nvPr/>
          </p:nvSpPr>
          <p:spPr>
            <a:xfrm>
              <a:off x="2458387" y="3899975"/>
              <a:ext cx="2584748" cy="150294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58387" y="4115598"/>
              <a:ext cx="2258529" cy="1161633"/>
            </a:xfrm>
            <a:prstGeom prst="righ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Cánh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đồng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9FAFA9-EBCF-45CE-954F-6B838B8EBBCD}"/>
              </a:ext>
            </a:extLst>
          </p:cNvPr>
          <p:cNvGrpSpPr/>
          <p:nvPr/>
        </p:nvGrpSpPr>
        <p:grpSpPr>
          <a:xfrm>
            <a:off x="6730709" y="981932"/>
            <a:ext cx="2862996" cy="1502941"/>
            <a:chOff x="6940571" y="656948"/>
            <a:chExt cx="4261281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E7D413-8B6A-4B13-B4EB-1ADAC929A362}"/>
                </a:ext>
              </a:extLst>
            </p:cNvPr>
            <p:cNvSpPr/>
            <p:nvPr/>
          </p:nvSpPr>
          <p:spPr>
            <a:xfrm>
              <a:off x="6940571" y="656948"/>
              <a:ext cx="4261281" cy="1502941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5942" y="858369"/>
              <a:ext cx="3596927" cy="1161633"/>
            </a:xfrm>
            <a:prstGeom prst="lef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Nương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rẫy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A0A30-67BE-480F-9201-395725071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" y="3644874"/>
            <a:ext cx="1450974" cy="6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A8DF5-1D50-4B14-8582-2146D23E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1495" y="721765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064" y="312335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đâu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4064" y="1117551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4064" y="1991005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do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chọn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miêu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987383" y="543168"/>
            <a:ext cx="1646681" cy="64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  <a:endCxn id="5" idx="1"/>
          </p:cNvCxnSpPr>
          <p:nvPr/>
        </p:nvCxnSpPr>
        <p:spPr>
          <a:xfrm>
            <a:off x="3987383" y="1185789"/>
            <a:ext cx="1646681" cy="162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2" idx="3"/>
            <a:endCxn id="6" idx="1"/>
          </p:cNvCxnSpPr>
          <p:nvPr/>
        </p:nvCxnSpPr>
        <p:spPr>
          <a:xfrm>
            <a:off x="3987383" y="1185789"/>
            <a:ext cx="1646681" cy="1036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71495" y="331382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4003" y="2898614"/>
            <a:ext cx="609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nổi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bầu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nắng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cây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cối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8470" y="4205127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con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119157" y="3431066"/>
            <a:ext cx="327548" cy="239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9157" y="3856674"/>
            <a:ext cx="327548" cy="385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471495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8470" y="5686170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3" y="1905354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 animBg="1"/>
      <p:bldP spid="21" grpId="0"/>
      <p:bldP spid="22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936206" y="667292"/>
            <a:ext cx="327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3600" dirty="0" err="1">
                <a:solidFill>
                  <a:srgbClr val="792D16"/>
                </a:solidFill>
              </a:rPr>
              <a:t>Vận</a:t>
            </a:r>
            <a:r>
              <a:rPr lang="en-US" altLang="vi-VN" sz="3600" dirty="0">
                <a:solidFill>
                  <a:srgbClr val="792D16"/>
                </a:solidFill>
              </a:rPr>
              <a:t> </a:t>
            </a:r>
            <a:r>
              <a:rPr lang="en-US" altLang="vi-VN" sz="3600" dirty="0" err="1">
                <a:solidFill>
                  <a:srgbClr val="792D16"/>
                </a:solidFill>
              </a:rPr>
              <a:t>dụng</a:t>
            </a:r>
            <a:endParaRPr lang="en-US" altLang="vi-VN" sz="3600" dirty="0">
              <a:solidFill>
                <a:srgbClr val="792D1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dirty="0" err="1"/>
              <a:t>Chuẩn</a:t>
            </a:r>
            <a:r>
              <a:rPr lang="en-US" altLang="vi-VN" dirty="0"/>
              <a:t> </a:t>
            </a:r>
            <a:r>
              <a:rPr lang="en-US" altLang="vi-VN" dirty="0" err="1"/>
              <a:t>bị</a:t>
            </a:r>
            <a:r>
              <a:rPr lang="en-US" altLang="vi-VN" dirty="0"/>
              <a:t> </a:t>
            </a:r>
            <a:r>
              <a:rPr lang="en-US" altLang="vi-VN" dirty="0" err="1"/>
              <a:t>bài</a:t>
            </a:r>
            <a:r>
              <a:rPr lang="en-US" altLang="vi-VN" dirty="0"/>
              <a:t> </a:t>
            </a:r>
            <a:r>
              <a:rPr lang="en-US" altLang="vi-VN" dirty="0" err="1"/>
              <a:t>sau</a:t>
            </a:r>
            <a:r>
              <a:rPr lang="en-US" altLang="vi-VN" dirty="0"/>
              <a:t>: </a:t>
            </a:r>
            <a:r>
              <a:rPr lang="en-US" altLang="vi-VN" dirty="0" err="1"/>
              <a:t>Lập</a:t>
            </a:r>
            <a:r>
              <a:rPr lang="en-US" altLang="vi-VN" dirty="0"/>
              <a:t> </a:t>
            </a:r>
            <a:r>
              <a:rPr lang="en-US" altLang="vi-VN" dirty="0" err="1"/>
              <a:t>dàn</a:t>
            </a:r>
            <a:r>
              <a:rPr lang="en-US" altLang="vi-VN" dirty="0"/>
              <a:t> ý chi </a:t>
            </a:r>
            <a:r>
              <a:rPr lang="en-US" altLang="vi-VN" dirty="0" err="1"/>
              <a:t>tiết</a:t>
            </a:r>
            <a:r>
              <a:rPr lang="en-US" altLang="vi-VN" dirty="0"/>
              <a:t> </a:t>
            </a:r>
            <a:r>
              <a:rPr lang="en-US" altLang="vi-VN" dirty="0" err="1"/>
              <a:t>cho</a:t>
            </a:r>
            <a:r>
              <a:rPr lang="en-US" altLang="vi-VN" dirty="0"/>
              <a:t> </a:t>
            </a:r>
            <a:r>
              <a:rPr lang="en-US" altLang="vi-VN" dirty="0" err="1"/>
              <a:t>dàn</a:t>
            </a:r>
            <a:r>
              <a:rPr lang="en-US" altLang="vi-VN" dirty="0"/>
              <a:t> ý </a:t>
            </a:r>
            <a:r>
              <a:rPr lang="en-US" altLang="vi-VN" dirty="0" err="1"/>
              <a:t>hôm</a:t>
            </a:r>
            <a:r>
              <a:rPr lang="en-US" altLang="vi-VN" dirty="0"/>
              <a:t> nay </a:t>
            </a:r>
            <a:r>
              <a:rPr lang="en-US" altLang="vi-VN" dirty="0" err="1"/>
              <a:t>để</a:t>
            </a:r>
            <a:r>
              <a:rPr lang="en-US" altLang="vi-VN" dirty="0"/>
              <a:t> </a:t>
            </a:r>
            <a:r>
              <a:rPr lang="en-US" altLang="vi-VN" dirty="0" err="1"/>
              <a:t>chuẩn</a:t>
            </a:r>
            <a:r>
              <a:rPr lang="en-US" altLang="vi-VN" dirty="0"/>
              <a:t> </a:t>
            </a:r>
            <a:r>
              <a:rPr lang="en-US" altLang="vi-VN" dirty="0" err="1"/>
              <a:t>bị</a:t>
            </a:r>
            <a:r>
              <a:rPr lang="en-US" altLang="vi-VN" dirty="0"/>
              <a:t> </a:t>
            </a:r>
            <a:r>
              <a:rPr lang="en-US" altLang="vi-VN" dirty="0" err="1"/>
              <a:t>viết</a:t>
            </a:r>
            <a:r>
              <a:rPr lang="en-US" altLang="vi-VN" dirty="0"/>
              <a:t> </a:t>
            </a:r>
            <a:r>
              <a:rPr lang="en-US" altLang="vi-VN" dirty="0" err="1"/>
              <a:t>đoạn</a:t>
            </a:r>
            <a:r>
              <a:rPr lang="en-US" altLang="vi-VN" dirty="0"/>
              <a:t> </a:t>
            </a:r>
            <a:r>
              <a:rPr lang="en-US" altLang="vi-VN" dirty="0" err="1"/>
              <a:t>văn</a:t>
            </a:r>
            <a:r>
              <a:rPr lang="en-US" altLang="vi-VN" dirty="0"/>
              <a:t> </a:t>
            </a:r>
            <a:r>
              <a:rPr lang="en-US" altLang="vi-VN" dirty="0" err="1"/>
              <a:t>tả</a:t>
            </a:r>
            <a:r>
              <a:rPr lang="en-US" altLang="vi-VN" dirty="0"/>
              <a:t> </a:t>
            </a:r>
            <a:r>
              <a:rPr lang="en-US" altLang="vi-VN" dirty="0" err="1"/>
              <a:t>cảnh</a:t>
            </a:r>
            <a:r>
              <a:rPr lang="en-US" altLang="vi-VN" dirty="0"/>
              <a:t> </a:t>
            </a:r>
            <a:r>
              <a:rPr lang="en-US" altLang="vi-VN" dirty="0" err="1"/>
              <a:t>mình</a:t>
            </a:r>
            <a:r>
              <a:rPr lang="en-US" altLang="vi-VN" dirty="0"/>
              <a:t> </a:t>
            </a:r>
            <a:r>
              <a:rPr lang="en-US" altLang="vi-VN" dirty="0" err="1"/>
              <a:t>đã</a:t>
            </a:r>
            <a:r>
              <a:rPr lang="en-US" altLang="vi-VN" dirty="0"/>
              <a:t> </a:t>
            </a:r>
            <a:r>
              <a:rPr lang="en-US" altLang="vi-VN" dirty="0" err="1"/>
              <a:t>chọn</a:t>
            </a:r>
            <a:r>
              <a:rPr lang="en-US" altLang="vi-VN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185863" y="1767722"/>
            <a:ext cx="998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altLang="vi-VN" dirty="0" err="1"/>
              <a:t>Đóng</a:t>
            </a:r>
            <a:r>
              <a:rPr lang="en-US" altLang="vi-VN" dirty="0"/>
              <a:t> </a:t>
            </a:r>
            <a:r>
              <a:rPr lang="en-US" altLang="vi-VN" dirty="0" err="1"/>
              <a:t>vai</a:t>
            </a:r>
            <a:r>
              <a:rPr lang="en-US" altLang="vi-VN" dirty="0"/>
              <a:t> </a:t>
            </a:r>
            <a:r>
              <a:rPr lang="en-US" altLang="vi-VN" dirty="0" err="1"/>
              <a:t>mình</a:t>
            </a:r>
            <a:r>
              <a:rPr lang="en-US" altLang="vi-VN" dirty="0"/>
              <a:t> </a:t>
            </a:r>
            <a:r>
              <a:rPr lang="en-US" altLang="vi-VN" dirty="0" err="1"/>
              <a:t>đang</a:t>
            </a:r>
            <a:r>
              <a:rPr lang="en-US" altLang="vi-VN" dirty="0"/>
              <a:t> </a:t>
            </a:r>
            <a:r>
              <a:rPr lang="en-US" altLang="vi-VN" dirty="0" err="1"/>
              <a:t>được</a:t>
            </a:r>
            <a:r>
              <a:rPr lang="en-US" altLang="vi-VN" dirty="0"/>
              <a:t> </a:t>
            </a:r>
            <a:r>
              <a:rPr lang="en-US" altLang="vi-VN" dirty="0" err="1"/>
              <a:t>đi</a:t>
            </a:r>
            <a:r>
              <a:rPr lang="en-US" altLang="vi-VN" dirty="0"/>
              <a:t> </a:t>
            </a:r>
            <a:r>
              <a:rPr lang="en-US" altLang="vi-VN" dirty="0" err="1"/>
              <a:t>công</a:t>
            </a:r>
            <a:r>
              <a:rPr lang="en-US" altLang="vi-VN" dirty="0"/>
              <a:t> </a:t>
            </a:r>
            <a:r>
              <a:rPr lang="en-US" altLang="vi-VN" dirty="0" err="1"/>
              <a:t>viên</a:t>
            </a:r>
            <a:r>
              <a:rPr lang="en-US" altLang="vi-VN" dirty="0"/>
              <a:t>, </a:t>
            </a:r>
            <a:r>
              <a:rPr lang="en-US" altLang="vi-VN" dirty="0" err="1"/>
              <a:t>thăm</a:t>
            </a:r>
            <a:r>
              <a:rPr lang="en-US" altLang="vi-VN" dirty="0"/>
              <a:t> </a:t>
            </a:r>
            <a:r>
              <a:rPr lang="en-US" altLang="vi-VN" dirty="0" err="1"/>
              <a:t>các</a:t>
            </a:r>
            <a:r>
              <a:rPr lang="en-US" altLang="vi-VN" dirty="0"/>
              <a:t> </a:t>
            </a:r>
            <a:r>
              <a:rPr lang="en-US" altLang="vi-VN" dirty="0" err="1"/>
              <a:t>vườn</a:t>
            </a:r>
            <a:r>
              <a:rPr lang="en-US" altLang="vi-VN" dirty="0"/>
              <a:t> </a:t>
            </a:r>
            <a:r>
              <a:rPr lang="en-US" altLang="vi-VN" dirty="0" err="1"/>
              <a:t>cây</a:t>
            </a:r>
            <a:r>
              <a:rPr lang="en-US" altLang="vi-VN" dirty="0"/>
              <a:t>, </a:t>
            </a:r>
            <a:r>
              <a:rPr lang="en-US" altLang="vi-VN" dirty="0" err="1"/>
              <a:t>đi</a:t>
            </a:r>
            <a:r>
              <a:rPr lang="en-US" altLang="vi-VN" dirty="0"/>
              <a:t> </a:t>
            </a:r>
            <a:r>
              <a:rPr lang="en-US" altLang="vi-VN" dirty="0" err="1"/>
              <a:t>trên</a:t>
            </a:r>
            <a:r>
              <a:rPr lang="en-US" altLang="vi-VN" dirty="0"/>
              <a:t> </a:t>
            </a:r>
            <a:r>
              <a:rPr lang="en-US" altLang="vi-VN" dirty="0" err="1"/>
              <a:t>đường</a:t>
            </a:r>
            <a:r>
              <a:rPr lang="en-US" altLang="vi-VN" dirty="0"/>
              <a:t> </a:t>
            </a:r>
            <a:r>
              <a:rPr lang="en-US" altLang="vi-VN" dirty="0" err="1"/>
              <a:t>phố</a:t>
            </a:r>
            <a:r>
              <a:rPr lang="en-US" altLang="vi-VN" dirty="0"/>
              <a:t>, </a:t>
            </a:r>
            <a:r>
              <a:rPr lang="en-US" altLang="vi-VN" dirty="0" err="1"/>
              <a:t>ngắm</a:t>
            </a:r>
            <a:r>
              <a:rPr lang="en-US" altLang="vi-VN" dirty="0"/>
              <a:t> </a:t>
            </a:r>
            <a:r>
              <a:rPr lang="en-US" altLang="vi-VN" dirty="0" err="1"/>
              <a:t>cánh</a:t>
            </a:r>
            <a:r>
              <a:rPr lang="en-US" altLang="vi-VN" dirty="0"/>
              <a:t> </a:t>
            </a:r>
            <a:r>
              <a:rPr lang="en-US" altLang="vi-VN" dirty="0" err="1"/>
              <a:t>đồng</a:t>
            </a:r>
            <a:r>
              <a:rPr lang="en-US" altLang="vi-VN" dirty="0"/>
              <a:t> </a:t>
            </a:r>
            <a:r>
              <a:rPr lang="en-US" altLang="vi-VN" dirty="0" err="1"/>
              <a:t>lúa</a:t>
            </a:r>
            <a:r>
              <a:rPr lang="en-US" altLang="vi-VN" dirty="0"/>
              <a:t> </a:t>
            </a:r>
            <a:r>
              <a:rPr lang="en-US" altLang="vi-VN" dirty="0" err="1"/>
              <a:t>đang</a:t>
            </a:r>
            <a:r>
              <a:rPr lang="en-US" altLang="vi-VN" dirty="0"/>
              <a:t> </a:t>
            </a:r>
            <a:r>
              <a:rPr lang="en-US" altLang="vi-VN" dirty="0" err="1"/>
              <a:t>lên</a:t>
            </a:r>
            <a:r>
              <a:rPr lang="en-US" altLang="vi-VN" dirty="0"/>
              <a:t> </a:t>
            </a:r>
            <a:r>
              <a:rPr lang="en-US" altLang="vi-VN" dirty="0" err="1"/>
              <a:t>xanh</a:t>
            </a:r>
            <a:r>
              <a:rPr lang="en-US" altLang="vi-VN" dirty="0"/>
              <a:t> </a:t>
            </a:r>
            <a:r>
              <a:rPr lang="en-US" altLang="vi-VN" dirty="0" err="1"/>
              <a:t>tốt</a:t>
            </a:r>
            <a:r>
              <a:rPr lang="en-US" altLang="vi-VN" dirty="0"/>
              <a:t> (</a:t>
            </a:r>
            <a:r>
              <a:rPr lang="en-US" altLang="vi-VN" dirty="0" err="1"/>
              <a:t>cánh</a:t>
            </a:r>
            <a:r>
              <a:rPr lang="en-US" altLang="vi-VN" dirty="0"/>
              <a:t> </a:t>
            </a:r>
            <a:r>
              <a:rPr lang="en-US" altLang="vi-VN" dirty="0" err="1"/>
              <a:t>đồng</a:t>
            </a:r>
            <a:r>
              <a:rPr lang="en-US" altLang="vi-VN" dirty="0"/>
              <a:t> </a:t>
            </a:r>
            <a:r>
              <a:rPr lang="en-US" altLang="vi-VN" dirty="0" err="1"/>
              <a:t>lúa</a:t>
            </a:r>
            <a:r>
              <a:rPr lang="en-US" altLang="vi-VN" dirty="0"/>
              <a:t> </a:t>
            </a:r>
            <a:r>
              <a:rPr lang="en-US" altLang="vi-VN" dirty="0" err="1"/>
              <a:t>chín</a:t>
            </a:r>
            <a:r>
              <a:rPr lang="en-US" altLang="vi-VN" dirty="0"/>
              <a:t>) </a:t>
            </a:r>
            <a:r>
              <a:rPr lang="en-US" altLang="vi-VN" dirty="0" err="1"/>
              <a:t>vào</a:t>
            </a:r>
            <a:r>
              <a:rPr lang="en-US" altLang="vi-VN" dirty="0"/>
              <a:t> </a:t>
            </a:r>
            <a:r>
              <a:rPr lang="en-US" altLang="vi-VN" dirty="0" err="1"/>
              <a:t>sáng</a:t>
            </a:r>
            <a:r>
              <a:rPr lang="en-US" altLang="vi-VN" dirty="0"/>
              <a:t> </a:t>
            </a:r>
            <a:r>
              <a:rPr lang="en-US" altLang="vi-VN" dirty="0" err="1"/>
              <a:t>sớm</a:t>
            </a:r>
            <a:r>
              <a:rPr lang="en-US" altLang="vi-VN" dirty="0"/>
              <a:t> ( </a:t>
            </a:r>
            <a:r>
              <a:rPr lang="en-US" altLang="vi-VN" dirty="0" err="1"/>
              <a:t>trưa</a:t>
            </a:r>
            <a:r>
              <a:rPr lang="en-US" altLang="vi-VN" dirty="0"/>
              <a:t> </a:t>
            </a:r>
            <a:r>
              <a:rPr lang="en-US" altLang="vi-VN" dirty="0" err="1"/>
              <a:t>hoặc</a:t>
            </a:r>
            <a:r>
              <a:rPr lang="en-US" altLang="vi-VN" dirty="0"/>
              <a:t> </a:t>
            </a:r>
            <a:r>
              <a:rPr lang="en-US" altLang="vi-VN" dirty="0" err="1"/>
              <a:t>chiều</a:t>
            </a:r>
            <a:r>
              <a:rPr lang="en-US" altLang="vi-VN" dirty="0"/>
              <a:t>) </a:t>
            </a:r>
            <a:r>
              <a:rPr lang="en-US" altLang="vi-VN" dirty="0" err="1"/>
              <a:t>để</a:t>
            </a:r>
            <a:r>
              <a:rPr lang="en-US" altLang="vi-VN" dirty="0"/>
              <a:t> </a:t>
            </a:r>
            <a:r>
              <a:rPr lang="en-US" altLang="vi-VN" dirty="0" err="1"/>
              <a:t>quan</a:t>
            </a:r>
            <a:r>
              <a:rPr lang="en-US" altLang="vi-VN" dirty="0"/>
              <a:t> </a:t>
            </a:r>
            <a:r>
              <a:rPr lang="en-US" altLang="vi-VN" dirty="0" err="1"/>
              <a:t>sát</a:t>
            </a:r>
            <a:r>
              <a:rPr lang="en-US" altLang="vi-VN" dirty="0"/>
              <a:t> bao </a:t>
            </a:r>
            <a:r>
              <a:rPr lang="en-US" altLang="vi-VN" dirty="0" err="1"/>
              <a:t>quát</a:t>
            </a:r>
            <a:r>
              <a:rPr lang="en-US" altLang="vi-VN" dirty="0"/>
              <a:t>; chi </a:t>
            </a:r>
            <a:r>
              <a:rPr lang="en-US" altLang="vi-VN" dirty="0" err="1"/>
              <a:t>tiết</a:t>
            </a:r>
            <a:r>
              <a:rPr lang="en-US" altLang="vi-VN" dirty="0"/>
              <a:t> </a:t>
            </a:r>
            <a:r>
              <a:rPr lang="en-US" altLang="vi-VN" dirty="0" err="1"/>
              <a:t>từng</a:t>
            </a:r>
            <a:r>
              <a:rPr lang="en-US" altLang="vi-VN" dirty="0"/>
              <a:t> </a:t>
            </a:r>
            <a:r>
              <a:rPr lang="en-US" altLang="vi-VN" dirty="0" err="1"/>
              <a:t>bộ</a:t>
            </a:r>
            <a:r>
              <a:rPr lang="en-US" altLang="vi-VN" dirty="0"/>
              <a:t> </a:t>
            </a:r>
            <a:r>
              <a:rPr lang="en-US" altLang="vi-VN" dirty="0" err="1"/>
              <a:t>phận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cảnh</a:t>
            </a:r>
            <a:r>
              <a:rPr lang="en-US" altLang="vi-VN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2977-2C67-4CE9-A80A-10063606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214" y="149901"/>
            <a:ext cx="3007572" cy="61459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TẬP LÀM VĂN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8189"/>
            <a:ext cx="9144000" cy="1134854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tập</a:t>
            </a:r>
            <a:r>
              <a:rPr lang="en-US" sz="7200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tả</a:t>
            </a:r>
            <a:r>
              <a:rPr lang="en-US" sz="7200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cảnh</a:t>
            </a:r>
            <a:endParaRPr lang="en-US" sz="7200" dirty="0">
              <a:solidFill>
                <a:srgbClr val="FF0000"/>
              </a:solidFill>
              <a:latin typeface="#9Slide04 AdrianeSwash" panose="0200050406000009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0C4C7-7A1D-497C-81C6-20A27EDB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82" y="127163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5A762-FA42-4BE8-BC7C-742E51634865}"/>
              </a:ext>
            </a:extLst>
          </p:cNvPr>
          <p:cNvGrpSpPr/>
          <p:nvPr/>
        </p:nvGrpSpPr>
        <p:grpSpPr>
          <a:xfrm>
            <a:off x="2667572" y="1191571"/>
            <a:ext cx="7542342" cy="1542268"/>
            <a:chOff x="2014869" y="552450"/>
            <a:chExt cx="8409911" cy="22845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BAF0D5-016E-4C4B-8E18-1B91FFFCA98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27E057-869B-49F3-9D0C-74BF031B3D2B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887F77-4E82-4DD5-9F0E-298E72A5BD85}"/>
              </a:ext>
            </a:extLst>
          </p:cNvPr>
          <p:cNvGrpSpPr/>
          <p:nvPr/>
        </p:nvGrpSpPr>
        <p:grpSpPr>
          <a:xfrm>
            <a:off x="1968380" y="1497974"/>
            <a:ext cx="1150488" cy="1150488"/>
            <a:chOff x="1507165" y="1085850"/>
            <a:chExt cx="1543050" cy="154305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C1383221-ECB6-4D29-B95B-3A9791771147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015F2C89-6AED-40E4-AE85-799592E76363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0F0BDB-5B78-4960-B5D6-17761C829927}"/>
              </a:ext>
            </a:extLst>
          </p:cNvPr>
          <p:cNvGrpSpPr/>
          <p:nvPr/>
        </p:nvGrpSpPr>
        <p:grpSpPr>
          <a:xfrm>
            <a:off x="2667572" y="3212471"/>
            <a:ext cx="7542342" cy="1542268"/>
            <a:chOff x="2014869" y="552450"/>
            <a:chExt cx="8409911" cy="2284549"/>
          </a:xfrm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8A605FAD-16E4-4D62-9A89-95D45621E506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9E0902F5-8E66-4BDA-BD77-9313E01FC0A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972177-CDF1-431E-954D-D6E15D0E21A6}"/>
              </a:ext>
            </a:extLst>
          </p:cNvPr>
          <p:cNvGrpSpPr/>
          <p:nvPr/>
        </p:nvGrpSpPr>
        <p:grpSpPr>
          <a:xfrm>
            <a:off x="1968380" y="3518874"/>
            <a:ext cx="1150488" cy="1150488"/>
            <a:chOff x="1507165" y="1085850"/>
            <a:chExt cx="1543050" cy="154305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40199C0B-C910-412B-A0ED-C344075C7B92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BF4B2B6D-650B-42D2-B89E-D9BEA31765A7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1F982B-F3A7-4ABB-B214-8A5ECEF79C9A}"/>
              </a:ext>
            </a:extLst>
          </p:cNvPr>
          <p:cNvGrpSpPr/>
          <p:nvPr/>
        </p:nvGrpSpPr>
        <p:grpSpPr>
          <a:xfrm>
            <a:off x="2667572" y="5233371"/>
            <a:ext cx="7542342" cy="1542268"/>
            <a:chOff x="2014869" y="552450"/>
            <a:chExt cx="8409911" cy="2284549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C4D4E64C-25C2-4BB1-A5E3-265DB54955BF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FEC86FA6-CE16-4A51-AB71-BD9EAF73CA1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727AF3-ECE3-49B5-AB0A-2ABCED19A836}"/>
              </a:ext>
            </a:extLst>
          </p:cNvPr>
          <p:cNvGrpSpPr/>
          <p:nvPr/>
        </p:nvGrpSpPr>
        <p:grpSpPr>
          <a:xfrm>
            <a:off x="1968380" y="5539774"/>
            <a:ext cx="1150488" cy="1150488"/>
            <a:chOff x="1507165" y="1085850"/>
            <a:chExt cx="1543050" cy="154305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8C0F359-2321-4561-A4DD-7913A810FA15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0FFF00D0-522F-45FF-811A-3C450192B736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4572000" y="53519"/>
            <a:ext cx="3048000" cy="770867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/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" y="695079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2389385"/>
            <a:ext cx="1450974" cy="688908"/>
          </a:xfrm>
          <a:prstGeom prst="rect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06CD4793-2386-44B9-80E1-799446FA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868" y="1521326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54B6E-B693-4F78-B0BF-CAD2BCA4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773" y="3587824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B8B8E01D-F1CC-4117-861D-DF09DCA1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68" y="5519811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7456" y="1029981"/>
            <a:ext cx="10882424" cy="1261466"/>
            <a:chOff x="1453792" y="1155573"/>
            <a:chExt cx="9066973" cy="1525632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8849532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Đọc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bài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văn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dưới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đây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nêu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nhận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xét</a:t>
              </a:r>
              <a:r>
                <a:rPr 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453792" y="1155573"/>
              <a:ext cx="711602" cy="100066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73277" y="2933714"/>
            <a:ext cx="8245445" cy="184814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giác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5572A-E34F-43F9-9059-6FE72D8C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F21F2-5BE5-4E5E-AF05-22D3D487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549" y="254833"/>
            <a:ext cx="6998901" cy="82625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endPara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00" y="1221699"/>
            <a:ext cx="11079997" cy="5231566"/>
          </a:xfrm>
        </p:spPr>
        <p:txBody>
          <a:bodyPr>
            <a:normAutofit fontScale="92500"/>
          </a:bodyPr>
          <a:lstStyle/>
          <a:p>
            <a:pPr marL="0" indent="744538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Từ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tắt</a:t>
            </a:r>
            <a:r>
              <a:rPr lang="en-US" dirty="0">
                <a:latin typeface="#9Slide04 AdrianeSwash" panose="02000504060000090004" pitchFamily="2" charset="0"/>
              </a:rPr>
              <a:t> qua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để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bến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tàu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điện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đầu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Giữa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đám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xám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đục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vòm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hiện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như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khoảng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vực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vòi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vọi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Một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giọt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mưa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chiếc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khăn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quàng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tóc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xõa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vai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;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sợi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đẫm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nước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vào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dép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bàn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chân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bé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em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ướt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Người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trong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thơm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bẹ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cải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bó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hoa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huệ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muốt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Bầy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sáo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đen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chấp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chới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liệng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lúa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kết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đòng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Mặt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đã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mọc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ngọn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tươi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thành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00" y="1206709"/>
            <a:ext cx="11079997" cy="5231566"/>
          </a:xfrm>
        </p:spPr>
        <p:txBody>
          <a:bodyPr>
            <a:normAutofit fontScale="92500"/>
          </a:bodyPr>
          <a:lstStyle/>
          <a:p>
            <a:pPr marL="0" indent="744538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Từ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tắt</a:t>
            </a:r>
            <a:r>
              <a:rPr lang="en-US" dirty="0">
                <a:latin typeface="#9Slide04 AdrianeSwash" panose="02000504060000090004" pitchFamily="2" charset="0"/>
              </a:rPr>
              <a:t> qua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để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bến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tàu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điện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đầu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Giữa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đám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mây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xám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đục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vòm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trời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hiện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như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khoảng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vực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vòi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vọi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Một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vài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giọt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mưa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chiếc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khăn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quàng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tóc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xõa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vai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;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sợi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cỏ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đẫm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nước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vào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dép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bàn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chân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bé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em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ướt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Người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trong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gánh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rau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thơm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bẹ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cải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bó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huệ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muốt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Bầy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sáo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đen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chấp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chới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liệng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lúa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kết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đòng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Mặt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trời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đã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mọc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ngọn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tươi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thành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9FDE4A-13E1-466B-B17C-41784BF3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49" y="254833"/>
            <a:ext cx="6998901" cy="82625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endPara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16" y="4702198"/>
            <a:ext cx="2220777" cy="7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44" y="3596053"/>
            <a:ext cx="2295189" cy="16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92" y="4032933"/>
            <a:ext cx="1795803" cy="7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13" y="3442682"/>
            <a:ext cx="1870215" cy="9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1" y="3589082"/>
            <a:ext cx="5255123" cy="10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13" y="2629339"/>
            <a:ext cx="1314607" cy="7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59" y="2822218"/>
            <a:ext cx="2950012" cy="12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11" y="1692835"/>
            <a:ext cx="3184823" cy="24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23" y="4588328"/>
            <a:ext cx="1967777" cy="8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73" y="3863293"/>
            <a:ext cx="1428706" cy="9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36" y="3589082"/>
            <a:ext cx="2852450" cy="13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99" y="2410901"/>
            <a:ext cx="1646980" cy="7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36" y="2685113"/>
            <a:ext cx="2146366" cy="14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01" y="1822971"/>
            <a:ext cx="2220778" cy="7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35" y="1839237"/>
            <a:ext cx="2123215" cy="2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10" y="902732"/>
            <a:ext cx="1233581" cy="8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35" y="1411653"/>
            <a:ext cx="625059" cy="27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91" y="3105708"/>
            <a:ext cx="2852450" cy="15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1AE2D8-A105-45B4-AB76-172516365D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B794D6-A909-437B-98EE-0A68C8F5EB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706" y="181692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9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00"/>
            <a:ext cx="12191999" cy="4489795"/>
          </a:xfrm>
          <a:prstGeom prst="rect">
            <a:avLst/>
          </a:prstGeom>
          <a:solidFill>
            <a:srgbClr val="98DAC4"/>
          </a:solidFill>
        </p:spPr>
      </p:pic>
      <p:cxnSp>
        <p:nvCxnSpPr>
          <p:cNvPr id="4" name="Straight Arrow Connector 3"/>
          <p:cNvCxnSpPr/>
          <p:nvPr/>
        </p:nvCxnSpPr>
        <p:spPr>
          <a:xfrm>
            <a:off x="10863618" y="4708478"/>
            <a:ext cx="13648" cy="49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15098" y="5239475"/>
            <a:ext cx="18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Xúc</a:t>
            </a:r>
            <a:r>
              <a:rPr lang="en-US" sz="3600" b="1" dirty="0"/>
              <a:t> </a:t>
            </a:r>
            <a:r>
              <a:rPr lang="en-US" sz="3600" b="1" dirty="0" err="1"/>
              <a:t>giác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18913" y="4802746"/>
            <a:ext cx="27295" cy="873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9168" y="5730795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Thị</a:t>
            </a:r>
            <a:r>
              <a:rPr lang="en-US" sz="4000" b="1" dirty="0"/>
              <a:t> </a:t>
            </a:r>
            <a:r>
              <a:rPr lang="en-US" sz="4000" b="1" dirty="0" err="1"/>
              <a:t>giác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776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162" y="1204372"/>
            <a:ext cx="988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rằng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rất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3" y="2643832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4 AdrianeSwash" panose="02000504060000090004" pitchFamily="2" charset="0"/>
              </a:rPr>
              <a:t>- </a:t>
            </a:r>
            <a:r>
              <a:rPr lang="en-US" sz="2400" dirty="0" err="1">
                <a:latin typeface="#9Slide04 AdrianeSwash" panose="02000504060000090004" pitchFamily="2" charset="0"/>
              </a:rPr>
              <a:t>Một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vài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giọt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mưa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loáng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thoáng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rơi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trên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chiếc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khăn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quàng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đỏ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và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mái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tóc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xõa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ngang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vai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của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Thủy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98162" y="3828205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4 AdrianeSwash" panose="02000504060000090004" pitchFamily="2" charset="0"/>
              </a:rPr>
              <a:t>- </a:t>
            </a:r>
            <a:r>
              <a:rPr lang="en-US" sz="2400" dirty="0" err="1">
                <a:latin typeface="#9Slide04 AdrianeSwash" panose="02000504060000090004" pitchFamily="2" charset="0"/>
              </a:rPr>
              <a:t>Giữa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những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đám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mây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xám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đục</a:t>
            </a:r>
            <a:r>
              <a:rPr lang="en-US" sz="2400" dirty="0">
                <a:latin typeface="#9Slide04 AdrianeSwash" panose="02000504060000090004" pitchFamily="2" charset="0"/>
              </a:rPr>
              <a:t>, </a:t>
            </a:r>
            <a:r>
              <a:rPr lang="en-US" sz="2400" dirty="0" err="1">
                <a:latin typeface="#9Slide04 AdrianeSwash" panose="02000504060000090004" pitchFamily="2" charset="0"/>
              </a:rPr>
              <a:t>vòm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trời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hiện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ra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như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những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khoảng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vực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xanh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vòi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vọi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98162" y="5012578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4 AdrianeSwash" panose="02000504060000090004" pitchFamily="2" charset="0"/>
              </a:rPr>
              <a:t>- </a:t>
            </a:r>
            <a:r>
              <a:rPr lang="en-US" sz="2400" dirty="0" err="1">
                <a:latin typeface="#9Slide04 AdrianeSwash" panose="02000504060000090004" pitchFamily="2" charset="0"/>
              </a:rPr>
              <a:t>Những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sợi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cỏ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đẫm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nước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lùa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vào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dép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Thủy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làm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bàn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chân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nhỏ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bé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của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em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ướt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lạnh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EDD8A-B930-46C5-BCF6-F4FECCC7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2" y="26636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F91A9-395A-44F2-BB6F-6BB8C0F64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  <p:sp>
        <p:nvSpPr>
          <p:cNvPr id="5" name="Star: 4 Points 4">
            <a:extLst>
              <a:ext uri="{FF2B5EF4-FFF2-40B4-BE49-F238E27FC236}">
                <a16:creationId xmlns:a16="http://schemas.microsoft.com/office/drawing/2014/main" id="{A864D621-2A0B-4141-B280-02F1EA9CE9A1}"/>
              </a:ext>
            </a:extLst>
          </p:cNvPr>
          <p:cNvSpPr/>
          <p:nvPr/>
        </p:nvSpPr>
        <p:spPr>
          <a:xfrm>
            <a:off x="1113577" y="1232092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7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744</Words>
  <Application>Microsoft Office PowerPoint</Application>
  <PresentationFormat>Widescreen</PresentationFormat>
  <Paragraphs>49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#9Slide03 Arima Madurai Black</vt:lpstr>
      <vt:lpstr>#9Slide03 Cousine</vt:lpstr>
      <vt:lpstr>#9Slide04 AdrianeSwash</vt:lpstr>
      <vt:lpstr>Arial</vt:lpstr>
      <vt:lpstr>Calibri</vt:lpstr>
      <vt:lpstr>Calibri Light</vt:lpstr>
      <vt:lpstr>Office Theme</vt:lpstr>
      <vt:lpstr>PowerPoint Presentation</vt:lpstr>
      <vt:lpstr>TẬP LÀM VĂN</vt:lpstr>
      <vt:lpstr>PowerPoint Presentation</vt:lpstr>
      <vt:lpstr>PowerPoint Presentation</vt:lpstr>
      <vt:lpstr>Buổi sớm trên cánh đồng</vt:lpstr>
      <vt:lpstr>Buổi sớm trên cánh đồng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Quoc Hung</cp:lastModifiedBy>
  <cp:revision>26</cp:revision>
  <dcterms:created xsi:type="dcterms:W3CDTF">2020-09-10T08:02:29Z</dcterms:created>
  <dcterms:modified xsi:type="dcterms:W3CDTF">2021-09-01T13:59:03Z</dcterms:modified>
</cp:coreProperties>
</file>