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7" r:id="rId7"/>
    <p:sldId id="269" r:id="rId8"/>
    <p:sldId id="273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2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9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5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7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1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8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1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5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6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2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6428D-5632-446E-9DB4-43DAF7C457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7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957" y="534837"/>
            <a:ext cx="782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3 - TUẦN 12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0542" y="1497459"/>
            <a:ext cx="9250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HÀNG NGANG, DÓNG HÀNG, ĐIỂM SỐ</a:t>
            </a:r>
            <a:endParaRPr lang="vi-VN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ĐI VƯỢT CHƯỚNG NGẠI VẬT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TRÒ CHƠI “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NHẢY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700" y="2315930"/>
            <a:ext cx="26707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DẠY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4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8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7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6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3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36287" r="14494" b="501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54224" y="155122"/>
            <a:ext cx="41329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TRÒ CHƠI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20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t="3507" r="4545" b="56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9558068" y="6581955"/>
            <a:ext cx="2441275" cy="276045"/>
          </a:xfrm>
          <a:prstGeom prst="flowChartTerminator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34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35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2021-11-22T09:10:37Z</dcterms:created>
  <dcterms:modified xsi:type="dcterms:W3CDTF">2021-11-23T05:55:17Z</dcterms:modified>
</cp:coreProperties>
</file>