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2" r:id="rId4"/>
    <p:sldId id="276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8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163BB-5CB2-4A0F-BA1B-E8DCB998920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B10D-5E7D-4AAE-BAC7-E54679F7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6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2D314-1288-474B-B69D-AA3C2999A9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6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3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7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9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4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6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1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0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3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2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5FF3-9098-4437-A1D1-48AEEFDB496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EF923-30A4-4AC1-81A2-8CFEE0986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9" y="0"/>
            <a:ext cx="67056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ubtitle 12"/>
          <p:cNvSpPr txBox="1">
            <a:spLocks/>
          </p:cNvSpPr>
          <p:nvPr/>
        </p:nvSpPr>
        <p:spPr>
          <a:xfrm>
            <a:off x="7286581" y="1933977"/>
            <a:ext cx="500558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marL="0" indent="0" algn="ctr"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  <a:endParaRPr lang="vi-VN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98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177800"/>
            <a:ext cx="304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99" y="1700083"/>
            <a:ext cx="8026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8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Desktop\cá cờ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6200"/>
            <a:ext cx="12191999" cy="6725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48959" y="6093285"/>
            <a:ext cx="3149600" cy="6667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chemeClr val="bg1"/>
                </a:solidFill>
              </a:rPr>
              <a:t>Cá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cờ</a:t>
            </a:r>
            <a:endParaRPr lang="en-US" sz="37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1200" y="177800"/>
            <a:ext cx="6908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5363"/>
            <a:ext cx="2463800" cy="2293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64" y="2281543"/>
            <a:ext cx="2463800" cy="2293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28" y="2281543"/>
            <a:ext cx="2463800" cy="2293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263" y="2281542"/>
            <a:ext cx="2463800" cy="22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4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77800"/>
            <a:ext cx="4876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737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Box 12"/>
          <p:cNvSpPr txBox="1">
            <a:spLocks noChangeArrowheads="1"/>
          </p:cNvSpPr>
          <p:nvPr/>
        </p:nvSpPr>
        <p:spPr bwMode="auto">
          <a:xfrm>
            <a:off x="461023" y="133417"/>
            <a:ext cx="331086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Tìm hiểu bài: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3386" y="617605"/>
            <a:ext cx="1166396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 khổ thơ 1, em hiểu hạt gạo được làm nên từ những gì?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13386" y="1024005"/>
            <a:ext cx="11663966" cy="142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- Hạt gạo được làm nên từ tinh tuý của đất (có vị phù sa) ; của nước (có hương thơm trong hồ nước đầy) ; và công lao của con người, của cha mẹ (có lời mẹ hát ngọt bùi đắng cay).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3385" y="3333817"/>
            <a:ext cx="8442201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marL="685800" indent="-6858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200"/>
              </a:spcBef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13386" y="4386330"/>
            <a:ext cx="1166396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200"/>
              </a:spcBef>
              <a:buNone/>
            </a:pP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Cua ngoi lên bờ  - Mẹ em xuống cấy.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13386" y="3852930"/>
            <a:ext cx="1166396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200"/>
              </a:spcBef>
              <a:buNone/>
            </a:pP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 như ai nấu - Chết cả cá cờ.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13386" y="2830579"/>
            <a:ext cx="11663966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Những hình ảnh nào nói lên nỗi vất vả của người nông dân?</a:t>
            </a:r>
            <a:endParaRPr lang="en-US" altLang="en-US" sz="2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8" name="Text Box 4"/>
          <p:cNvSpPr txBox="1">
            <a:spLocks noChangeArrowheads="1"/>
          </p:cNvSpPr>
          <p:nvPr/>
        </p:nvSpPr>
        <p:spPr bwMode="auto">
          <a:xfrm>
            <a:off x="313386" y="-1411220"/>
            <a:ext cx="1166396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100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17" grpId="0"/>
      <p:bldP spid="19" grpId="0"/>
      <p:bldP spid="11" grpId="0"/>
      <p:bldP spid="56334" grpId="0"/>
      <p:bldP spid="56335" grpId="0"/>
      <p:bldP spid="563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istrator\Desktop\bài há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89154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tu13"/>
          <p:cNvPicPr>
            <a:picLocks noChangeAspect="1" noChangeArrowheads="1"/>
          </p:cNvPicPr>
          <p:nvPr/>
        </p:nvPicPr>
        <p:blipFill>
          <a:blip r:embed="rId3">
            <a:lum bright="4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28600"/>
            <a:ext cx="8531225" cy="64008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C:\Documents and Settings\Administrator\Desktop\ho s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0" y="-4191000"/>
            <a:ext cx="20320000" cy="15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C:\Documents and Settings\Administrator\Desktop\s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0488"/>
            <a:ext cx="123444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1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istrator\Desktop\bão tháng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58663" cy="689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C:\Documents and Settings\Administrator\Desktop\mua thang 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58663" cy="68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C:\Documents and Settings\Administrator\Desktop\giot mo hoi s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9635" cy="68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C:\Documents and Settings\Administrator\Desktop\chet ca 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731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trong-lua"/>
          <p:cNvPicPr>
            <a:picLocks noChangeAspect="1" noChangeArrowheads="1"/>
          </p:cNvPicPr>
          <p:nvPr/>
        </p:nvPicPr>
        <p:blipFill>
          <a:blip r:embed="rId6">
            <a:lum bright="-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2"/>
            <a:ext cx="12087227" cy="6839857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23232" y="1835240"/>
            <a:ext cx="11805635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 các bạn chống hạn vục mẻ miệng gầu, bắt sâu lúa cao rát mặt, gánh phân quang trành quết đất là những hình ảnh cảm động.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3233" y="3206841"/>
            <a:ext cx="990472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Vì sao tác giả gọi hạt gạo là ‘’hạt vàng’’ ?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3232" y="3740240"/>
            <a:ext cx="12005731" cy="5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Vì hạt gạo rất quý, hạt gạo được làm nên nhờ công sức của bao người.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23232" y="844640"/>
            <a:ext cx="12005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Tuổi nhỏ đã góp công góp sức như thế nào để làm ra hạt gạo?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6" name="TextBox 12"/>
          <p:cNvSpPr txBox="1">
            <a:spLocks noChangeArrowheads="1"/>
          </p:cNvSpPr>
          <p:nvPr/>
        </p:nvSpPr>
        <p:spPr bwMode="auto">
          <a:xfrm>
            <a:off x="375634" y="401729"/>
            <a:ext cx="34308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4228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  <p:bldP spid="12" grpId="0"/>
      <p:bldP spid="583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5" name="Picture 15" descr="2580106611_4eb1261a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4" name="Picture 14" descr="tya g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685800"/>
            <a:ext cx="37861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1" name="WordArt 21"/>
          <p:cNvSpPr>
            <a:spLocks noChangeArrowheads="1" noChangeShapeType="1" noTextEdit="1"/>
          </p:cNvSpPr>
          <p:nvPr/>
        </p:nvSpPr>
        <p:spPr bwMode="auto">
          <a:xfrm>
            <a:off x="5689600" y="5006975"/>
            <a:ext cx="5384800" cy="12636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Hạt</a:t>
            </a:r>
            <a:r>
              <a:rPr lang="en-US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vàng</a:t>
            </a:r>
            <a:r>
              <a:rPr lang="en-US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làng</a:t>
            </a:r>
            <a:r>
              <a:rPr lang="en-US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ta</a:t>
            </a:r>
          </a:p>
        </p:txBody>
      </p:sp>
      <p:sp>
        <p:nvSpPr>
          <p:cNvPr id="92182" name="WordArt 22"/>
          <p:cNvSpPr>
            <a:spLocks noChangeArrowheads="1" noChangeShapeType="1" noTextEdit="1"/>
          </p:cNvSpPr>
          <p:nvPr/>
        </p:nvSpPr>
        <p:spPr bwMode="auto">
          <a:xfrm>
            <a:off x="406400" y="177800"/>
            <a:ext cx="5588000" cy="12636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Hạt</a:t>
            </a:r>
            <a:r>
              <a:rPr lang="en-US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gạo</a:t>
            </a:r>
            <a:r>
              <a:rPr lang="en-US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làng</a:t>
            </a:r>
            <a:r>
              <a:rPr lang="en-US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2538977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1" grpId="0"/>
      <p:bldP spid="921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77801"/>
            <a:ext cx="4876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4213" y="1701800"/>
            <a:ext cx="11632988" cy="5017399"/>
          </a:xfrm>
          <a:prstGeom prst="rect">
            <a:avLst/>
          </a:prstGeom>
          <a:noFill/>
          <a:ln w="76200" cmpd="tri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    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Hạt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gạo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làm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nên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mồ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hôi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công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sức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cha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mẹ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thiếu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nhi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là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tấm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lòng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hậu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góp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vào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tiền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tuyến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kì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kháng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chống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Mĩ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cứu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4267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443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0" y="3123933"/>
            <a:ext cx="6908800" cy="749425"/>
          </a:xfrm>
        </p:spPr>
        <p:txBody>
          <a:bodyPr>
            <a:no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GẠO LÀNG TA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0"/>
            <a:ext cx="3977708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4701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0857" y="358105"/>
            <a:ext cx="1017574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</a:t>
            </a:r>
            <a:r>
              <a:rPr lang="en-US" sz="53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LÒNG</a:t>
            </a:r>
            <a:endParaRPr lang="en-US" sz="5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02" y="1558344"/>
            <a:ext cx="5352846" cy="5145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73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8400" y="169822"/>
            <a:ext cx="36576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0079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400" y="76200"/>
            <a:ext cx="7010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00200"/>
            <a:ext cx="4572000" cy="4958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5989" y="2006929"/>
            <a:ext cx="5994400" cy="41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buFontTx/>
              <a:buChar char="-"/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24/4/1958</a:t>
            </a:r>
          </a:p>
          <a:p>
            <a:pPr marL="380990" indent="-380990" algn="just">
              <a:buFontTx/>
              <a:buChar char="-"/>
            </a:pP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Hải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Tx/>
              <a:buChar char="-"/>
            </a:pP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Tx/>
              <a:buChar char="-"/>
            </a:pP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(1968),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(1986)…</a:t>
            </a:r>
          </a:p>
        </p:txBody>
      </p:sp>
    </p:spTree>
    <p:extLst>
      <p:ext uri="{BB962C8B-B14F-4D97-AF65-F5344CB8AC3E}">
        <p14:creationId xmlns:p14="http://schemas.microsoft.com/office/powerpoint/2010/main" val="1252485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GK Scan] ✓ Tập đọc: Hạt gạo làng ta - Sách Giáo Khoa - Học Online Cùng  Sachgiaibaitap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11790" r="10668" b="9132"/>
          <a:stretch/>
        </p:blipFill>
        <p:spPr bwMode="auto">
          <a:xfrm>
            <a:off x="90153" y="27092"/>
            <a:ext cx="11990231" cy="6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8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5200" y="279401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35200" y="2108200"/>
            <a:ext cx="3525179" cy="1016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75725" y="4009152"/>
            <a:ext cx="3484655" cy="1016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2108200"/>
            <a:ext cx="3251200" cy="1016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50589" y="4009152"/>
            <a:ext cx="3251200" cy="1016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20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814277" y="577168"/>
            <a:ext cx="5040351" cy="583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Hạt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gạo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làng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ta</a:t>
            </a:r>
          </a:p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vị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phù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sa</a:t>
            </a:r>
            <a:endParaRPr lang="en-US" altLang="en-US" sz="3733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Kinh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Thầy</a:t>
            </a:r>
            <a:endParaRPr lang="en-US" altLang="en-US" sz="3733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hương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sen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thơm</a:t>
            </a:r>
            <a:endParaRPr lang="en-US" altLang="en-US" sz="3733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Trong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hồ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đầy</a:t>
            </a:r>
            <a:endParaRPr lang="en-US" altLang="en-US" sz="3733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mẹ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hát</a:t>
            </a:r>
            <a:endParaRPr lang="en-US" altLang="en-US" sz="3733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Ngọt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bùi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đắng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cay …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315201" y="1379493"/>
            <a:ext cx="5040351" cy="411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Hạt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gạo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làng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ta</a:t>
            </a:r>
          </a:p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Gửi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ra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tiền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tuyến</a:t>
            </a:r>
            <a:endParaRPr lang="en-US" altLang="en-US" sz="3733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Gửi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về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xa</a:t>
            </a:r>
            <a:endParaRPr lang="en-US" altLang="en-US" sz="3733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Em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vui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em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hát</a:t>
            </a:r>
            <a:endParaRPr lang="en-US" altLang="en-US" sz="3733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Hạt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vàng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cs typeface="Arial" panose="020B0604020202020204" pitchFamily="34" charset="0"/>
              </a:rPr>
              <a:t>làng</a:t>
            </a:r>
            <a:r>
              <a:rPr lang="en-US" altLang="en-US" sz="3733" b="1" dirty="0">
                <a:solidFill>
                  <a:srgbClr val="0000FF"/>
                </a:solidFill>
                <a:cs typeface="Arial" panose="020B0604020202020204" pitchFamily="34" charset="0"/>
              </a:rPr>
              <a:t> ta.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77948" y="2057400"/>
            <a:ext cx="1960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13173" y="3770313"/>
            <a:ext cx="2455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77947" y="5484811"/>
            <a:ext cx="22876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18400" y="5466669"/>
            <a:ext cx="3657600" cy="181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Right Arrow 7"/>
          <p:cNvSpPr/>
          <p:nvPr/>
        </p:nvSpPr>
        <p:spPr>
          <a:xfrm>
            <a:off x="1326312" y="1803400"/>
            <a:ext cx="373360" cy="939800"/>
          </a:xfrm>
          <a:prstGeom prst="curv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33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1383615" y="3530601"/>
            <a:ext cx="373360" cy="908169"/>
          </a:xfrm>
          <a:prstGeom prst="curv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33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1383615" y="5209732"/>
            <a:ext cx="373360" cy="889000"/>
          </a:xfrm>
          <a:prstGeom prst="curv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7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4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76200"/>
            <a:ext cx="5080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THẦY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823619"/>
            <a:ext cx="88392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9200" y="177800"/>
            <a:ext cx="6502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GIAO THÔNG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498600"/>
            <a:ext cx="8940801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5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istrator\Desktop\bom m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9" y="-1250949"/>
            <a:ext cx="12209577" cy="81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fg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49"/>
            <a:ext cx="12192000" cy="691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:\Documents and Settings\Administrator\Desktop\vac sung 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29" y="-25400"/>
            <a:ext cx="5667831" cy="347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 descr="C:\Documents and Settings\Administrator\Desktop\vac sung 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7600" y="61687"/>
            <a:ext cx="5905501" cy="3367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41" name="Picture 5" descr="C:\Documents and Settings\Administrator\Desktop\vac sung 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429002"/>
            <a:ext cx="12162972" cy="34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h2+"/>
          <p:cNvPicPr>
            <a:picLocks noChangeAspect="1" noChangeArrowheads="1"/>
          </p:cNvPicPr>
          <p:nvPr/>
        </p:nvPicPr>
        <p:blipFill>
          <a:blip r:embed="rId7">
            <a:lum bright="-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75" y="-97064"/>
            <a:ext cx="12298476" cy="692966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2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393</Words>
  <Application>Microsoft Office PowerPoint</Application>
  <PresentationFormat>Widescreen</PresentationFormat>
  <Paragraphs>50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HẠT GẠO LÀNG TA                                         TRẦN ĐĂNG KHOA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anbinh</dc:creator>
  <cp:lastModifiedBy>anbinh</cp:lastModifiedBy>
  <cp:revision>4</cp:revision>
  <dcterms:created xsi:type="dcterms:W3CDTF">2021-11-23T10:28:59Z</dcterms:created>
  <dcterms:modified xsi:type="dcterms:W3CDTF">2021-11-23T10:35:39Z</dcterms:modified>
</cp:coreProperties>
</file>