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87" r:id="rId6"/>
    <p:sldId id="261" r:id="rId7"/>
    <p:sldId id="268" r:id="rId8"/>
    <p:sldId id="265" r:id="rId9"/>
    <p:sldId id="270" r:id="rId10"/>
    <p:sldId id="273" r:id="rId11"/>
    <p:sldId id="286" r:id="rId12"/>
  </p:sldIdLst>
  <p:sldSz cx="9144000" cy="5143500" type="screen16x9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28DB2E-BE95-483A-81FA-E686B450E0F7}">
  <a:tblStyle styleId="{8628DB2E-BE95-483A-81FA-E686B450E0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670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gddec5d95f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1" name="Google Shape;7671;gddec5d95fd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9" name="Google Shape;9579;ge110b2c813_4_6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0" name="Google Shape;9580;ge110b2c813_4_6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7" name="Google Shape;7677;gdddf2e662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8" name="Google Shape;7678;gdddf2e662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3" name="Google Shape;7683;gddecc8eec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4" name="Google Shape;7684;gddecc8eec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Google Shape;8195;gddecc8eec6_0_1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6" name="Google Shape;8196;gddecc8eec6_0_1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Google Shape;8203;gddec5d95fd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4" name="Google Shape;8204;gddec5d95fd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0" name="Google Shape;8640;gddecc8eec6_0_3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1" name="Google Shape;8641;gddecc8eec6_0_3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2" name="Google Shape;8322;gddecc8eec6_0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3" name="Google Shape;8323;gddecc8eec6_0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5" name="Google Shape;8665;gddecc8eec6_0_6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6" name="Google Shape;8666;gddecc8eec6_0_6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1" name="Google Shape;8791;ge110b2c813_3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2" name="Google Shape;8792;ge110b2c813_3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80425" y="1207950"/>
            <a:ext cx="6277200" cy="217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80300" y="3625463"/>
            <a:ext cx="6277200" cy="53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270100">
            <a:off x="5599271" y="-333982"/>
            <a:ext cx="2036935" cy="8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48580">
            <a:off x="8081348" y="-81622"/>
            <a:ext cx="1790162" cy="105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77559">
            <a:off x="-276230" y="3506314"/>
            <a:ext cx="1391033" cy="248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86671">
            <a:off x="8239063" y="1187223"/>
            <a:ext cx="1327300" cy="276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655" y="1428192"/>
            <a:ext cx="677225" cy="71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100017">
            <a:off x="1596180" y="4540572"/>
            <a:ext cx="1616819" cy="89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799980">
            <a:off x="7336898" y="-906711"/>
            <a:ext cx="964231" cy="193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28923">
            <a:off x="1978400" y="-272245"/>
            <a:ext cx="1485876" cy="769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2"/>
          <p:cNvGrpSpPr/>
          <p:nvPr/>
        </p:nvGrpSpPr>
        <p:grpSpPr>
          <a:xfrm>
            <a:off x="7533146" y="1542665"/>
            <a:ext cx="131822" cy="145330"/>
            <a:chOff x="9943600" y="-1728387"/>
            <a:chExt cx="264225" cy="291300"/>
          </a:xfrm>
        </p:grpSpPr>
        <p:sp>
          <p:nvSpPr>
            <p:cNvPr id="20" name="Google Shape;20;p2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5985227" y="304819"/>
            <a:ext cx="131822" cy="136836"/>
            <a:chOff x="9933675" y="-1395987"/>
            <a:chExt cx="264225" cy="274275"/>
          </a:xfrm>
        </p:grpSpPr>
        <p:sp>
          <p:nvSpPr>
            <p:cNvPr id="61" name="Google Shape;61;p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3053662" y="4686093"/>
            <a:ext cx="119674" cy="122542"/>
            <a:chOff x="9646950" y="-1595337"/>
            <a:chExt cx="239875" cy="245625"/>
          </a:xfrm>
        </p:grpSpPr>
        <p:sp>
          <p:nvSpPr>
            <p:cNvPr id="90" name="Google Shape;90;p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233473" y="2070643"/>
            <a:ext cx="75185" cy="77466"/>
            <a:chOff x="10113175" y="293163"/>
            <a:chExt cx="248875" cy="256425"/>
          </a:xfrm>
        </p:grpSpPr>
        <p:sp>
          <p:nvSpPr>
            <p:cNvPr id="129" name="Google Shape;129;p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2922717" y="3653788"/>
            <a:ext cx="130924" cy="124126"/>
            <a:chOff x="9607275" y="-1266912"/>
            <a:chExt cx="262425" cy="248800"/>
          </a:xfrm>
        </p:grpSpPr>
        <p:sp>
          <p:nvSpPr>
            <p:cNvPr id="150" name="Google Shape;150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5033883" y="686118"/>
            <a:ext cx="75159" cy="71256"/>
            <a:chOff x="9607275" y="-1266912"/>
            <a:chExt cx="262425" cy="248800"/>
          </a:xfrm>
        </p:grpSpPr>
        <p:sp>
          <p:nvSpPr>
            <p:cNvPr id="175" name="Google Shape;175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2"/>
          <p:cNvGrpSpPr/>
          <p:nvPr/>
        </p:nvGrpSpPr>
        <p:grpSpPr>
          <a:xfrm>
            <a:off x="4563392" y="4465993"/>
            <a:ext cx="139904" cy="138457"/>
            <a:chOff x="10220425" y="-1503412"/>
            <a:chExt cx="280425" cy="277525"/>
          </a:xfrm>
        </p:grpSpPr>
        <p:sp>
          <p:nvSpPr>
            <p:cNvPr id="200" name="Google Shape;200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7" name="Google Shape;22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50329">
            <a:off x="3286356" y="4486934"/>
            <a:ext cx="750238" cy="1506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"/>
          <p:cNvGrpSpPr/>
          <p:nvPr/>
        </p:nvGrpSpPr>
        <p:grpSpPr>
          <a:xfrm>
            <a:off x="2684376" y="4413155"/>
            <a:ext cx="75172" cy="78031"/>
            <a:chOff x="9933675" y="-1395987"/>
            <a:chExt cx="264225" cy="274275"/>
          </a:xfrm>
        </p:grpSpPr>
        <p:sp>
          <p:nvSpPr>
            <p:cNvPr id="229" name="Google Shape;229;p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2"/>
          <p:cNvGrpSpPr/>
          <p:nvPr/>
        </p:nvGrpSpPr>
        <p:grpSpPr>
          <a:xfrm>
            <a:off x="8240099" y="4801881"/>
            <a:ext cx="119674" cy="122542"/>
            <a:chOff x="9646950" y="-1595337"/>
            <a:chExt cx="239875" cy="245625"/>
          </a:xfrm>
        </p:grpSpPr>
        <p:sp>
          <p:nvSpPr>
            <p:cNvPr id="258" name="Google Shape;258;p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"/>
          <p:cNvGrpSpPr/>
          <p:nvPr/>
        </p:nvGrpSpPr>
        <p:grpSpPr>
          <a:xfrm>
            <a:off x="7961330" y="4114032"/>
            <a:ext cx="75182" cy="74404"/>
            <a:chOff x="10220425" y="-1503412"/>
            <a:chExt cx="280425" cy="277525"/>
          </a:xfrm>
        </p:grpSpPr>
        <p:sp>
          <p:nvSpPr>
            <p:cNvPr id="297" name="Google Shape;297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2"/>
          <p:cNvGrpSpPr/>
          <p:nvPr/>
        </p:nvGrpSpPr>
        <p:grpSpPr>
          <a:xfrm>
            <a:off x="1655319" y="349395"/>
            <a:ext cx="75154" cy="74377"/>
            <a:chOff x="10220425" y="-1503412"/>
            <a:chExt cx="280425" cy="277525"/>
          </a:xfrm>
        </p:grpSpPr>
        <p:sp>
          <p:nvSpPr>
            <p:cNvPr id="325" name="Google Shape;325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 flipH="1">
            <a:off x="2941342" y="880680"/>
            <a:ext cx="119668" cy="131930"/>
            <a:chOff x="9943600" y="-1728387"/>
            <a:chExt cx="264225" cy="291300"/>
          </a:xfrm>
        </p:grpSpPr>
        <p:sp>
          <p:nvSpPr>
            <p:cNvPr id="353" name="Google Shape;353;p2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2"/>
          <p:cNvGrpSpPr/>
          <p:nvPr/>
        </p:nvGrpSpPr>
        <p:grpSpPr>
          <a:xfrm>
            <a:off x="312105" y="1147200"/>
            <a:ext cx="130924" cy="124126"/>
            <a:chOff x="9607275" y="-1266912"/>
            <a:chExt cx="262425" cy="248800"/>
          </a:xfrm>
        </p:grpSpPr>
        <p:sp>
          <p:nvSpPr>
            <p:cNvPr id="394" name="Google Shape;394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"/>
          <p:cNvGrpSpPr/>
          <p:nvPr/>
        </p:nvGrpSpPr>
        <p:grpSpPr>
          <a:xfrm>
            <a:off x="958031" y="776226"/>
            <a:ext cx="124164" cy="127930"/>
            <a:chOff x="10113175" y="293163"/>
            <a:chExt cx="248875" cy="256425"/>
          </a:xfrm>
        </p:grpSpPr>
        <p:sp>
          <p:nvSpPr>
            <p:cNvPr id="419" name="Google Shape;419;p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"/>
          <p:cNvGrpSpPr/>
          <p:nvPr/>
        </p:nvGrpSpPr>
        <p:grpSpPr>
          <a:xfrm>
            <a:off x="307617" y="245293"/>
            <a:ext cx="139904" cy="138457"/>
            <a:chOff x="10220425" y="-1503412"/>
            <a:chExt cx="280425" cy="277525"/>
          </a:xfrm>
        </p:grpSpPr>
        <p:sp>
          <p:nvSpPr>
            <p:cNvPr id="440" name="Google Shape;440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"/>
          <p:cNvGrpSpPr/>
          <p:nvPr/>
        </p:nvGrpSpPr>
        <p:grpSpPr>
          <a:xfrm>
            <a:off x="6013552" y="4970007"/>
            <a:ext cx="75177" cy="76979"/>
            <a:chOff x="9646950" y="-1595337"/>
            <a:chExt cx="239875" cy="245625"/>
          </a:xfrm>
        </p:grpSpPr>
        <p:sp>
          <p:nvSpPr>
            <p:cNvPr id="468" name="Google Shape;468;p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"/>
          <p:cNvGrpSpPr/>
          <p:nvPr/>
        </p:nvGrpSpPr>
        <p:grpSpPr>
          <a:xfrm>
            <a:off x="4360481" y="149476"/>
            <a:ext cx="124164" cy="127930"/>
            <a:chOff x="10113175" y="293163"/>
            <a:chExt cx="248875" cy="256425"/>
          </a:xfrm>
        </p:grpSpPr>
        <p:sp>
          <p:nvSpPr>
            <p:cNvPr id="507" name="Google Shape;507;p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2"/>
          <p:cNvGrpSpPr/>
          <p:nvPr/>
        </p:nvGrpSpPr>
        <p:grpSpPr>
          <a:xfrm>
            <a:off x="8757958" y="4321343"/>
            <a:ext cx="75159" cy="71256"/>
            <a:chOff x="9607275" y="-1266912"/>
            <a:chExt cx="262425" cy="248800"/>
          </a:xfrm>
        </p:grpSpPr>
        <p:sp>
          <p:nvSpPr>
            <p:cNvPr id="528" name="Google Shape;528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2" name="Google Shape;552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9959136" flipH="1">
            <a:off x="675853" y="4431608"/>
            <a:ext cx="1006939" cy="55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680837">
            <a:off x="-604511" y="2511485"/>
            <a:ext cx="1964140" cy="72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1331" y="3120430"/>
            <a:ext cx="677225" cy="719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5" name="Google Shape;555;p2"/>
          <p:cNvGrpSpPr/>
          <p:nvPr/>
        </p:nvGrpSpPr>
        <p:grpSpPr>
          <a:xfrm>
            <a:off x="400230" y="4294913"/>
            <a:ext cx="130924" cy="124126"/>
            <a:chOff x="9607275" y="-1266912"/>
            <a:chExt cx="262425" cy="248800"/>
          </a:xfrm>
        </p:grpSpPr>
        <p:sp>
          <p:nvSpPr>
            <p:cNvPr id="556" name="Google Shape;556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2"/>
          <p:cNvGrpSpPr/>
          <p:nvPr/>
        </p:nvGrpSpPr>
        <p:grpSpPr>
          <a:xfrm>
            <a:off x="1082194" y="4029395"/>
            <a:ext cx="75154" cy="74377"/>
            <a:chOff x="10220425" y="-1503412"/>
            <a:chExt cx="280425" cy="277525"/>
          </a:xfrm>
        </p:grpSpPr>
        <p:sp>
          <p:nvSpPr>
            <p:cNvPr id="581" name="Google Shape;581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" name="Google Shape;3675;p13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76" name="Google Shape;3676;p13"/>
          <p:cNvSpPr txBox="1">
            <a:spLocks noGrp="1"/>
          </p:cNvSpPr>
          <p:nvPr>
            <p:ph type="title" idx="2"/>
          </p:nvPr>
        </p:nvSpPr>
        <p:spPr>
          <a:xfrm>
            <a:off x="7905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77" name="Google Shape;3677;p13"/>
          <p:cNvSpPr txBox="1">
            <a:spLocks noGrp="1"/>
          </p:cNvSpPr>
          <p:nvPr>
            <p:ph type="subTitle" idx="1"/>
          </p:nvPr>
        </p:nvSpPr>
        <p:spPr>
          <a:xfrm>
            <a:off x="7905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8" name="Google Shape;3678;p13"/>
          <p:cNvSpPr txBox="1">
            <a:spLocks noGrp="1"/>
          </p:cNvSpPr>
          <p:nvPr>
            <p:ph type="title" idx="3" hasCustomPrompt="1"/>
          </p:nvPr>
        </p:nvSpPr>
        <p:spPr>
          <a:xfrm>
            <a:off x="1399950" y="12164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79" name="Google Shape;3679;p13"/>
          <p:cNvSpPr txBox="1">
            <a:spLocks noGrp="1"/>
          </p:cNvSpPr>
          <p:nvPr>
            <p:ph type="title" idx="4"/>
          </p:nvPr>
        </p:nvSpPr>
        <p:spPr>
          <a:xfrm>
            <a:off x="33720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0" name="Google Shape;3680;p13"/>
          <p:cNvSpPr txBox="1">
            <a:spLocks noGrp="1"/>
          </p:cNvSpPr>
          <p:nvPr>
            <p:ph type="subTitle" idx="5"/>
          </p:nvPr>
        </p:nvSpPr>
        <p:spPr>
          <a:xfrm>
            <a:off x="33720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1" name="Google Shape;3681;p13"/>
          <p:cNvSpPr txBox="1">
            <a:spLocks noGrp="1"/>
          </p:cNvSpPr>
          <p:nvPr>
            <p:ph type="title" idx="6" hasCustomPrompt="1"/>
          </p:nvPr>
        </p:nvSpPr>
        <p:spPr>
          <a:xfrm>
            <a:off x="3981450" y="12164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82" name="Google Shape;3682;p13"/>
          <p:cNvSpPr txBox="1">
            <a:spLocks noGrp="1"/>
          </p:cNvSpPr>
          <p:nvPr>
            <p:ph type="title" idx="7"/>
          </p:nvPr>
        </p:nvSpPr>
        <p:spPr>
          <a:xfrm>
            <a:off x="59535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3" name="Google Shape;3683;p13"/>
          <p:cNvSpPr txBox="1">
            <a:spLocks noGrp="1"/>
          </p:cNvSpPr>
          <p:nvPr>
            <p:ph type="subTitle" idx="8"/>
          </p:nvPr>
        </p:nvSpPr>
        <p:spPr>
          <a:xfrm>
            <a:off x="59535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4" name="Google Shape;3684;p13"/>
          <p:cNvSpPr txBox="1">
            <a:spLocks noGrp="1"/>
          </p:cNvSpPr>
          <p:nvPr>
            <p:ph type="title" idx="9" hasCustomPrompt="1"/>
          </p:nvPr>
        </p:nvSpPr>
        <p:spPr>
          <a:xfrm>
            <a:off x="6562950" y="12164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85" name="Google Shape;3685;p13"/>
          <p:cNvSpPr txBox="1">
            <a:spLocks noGrp="1"/>
          </p:cNvSpPr>
          <p:nvPr>
            <p:ph type="title" idx="13"/>
          </p:nvPr>
        </p:nvSpPr>
        <p:spPr>
          <a:xfrm>
            <a:off x="7905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6" name="Google Shape;3686;p13"/>
          <p:cNvSpPr txBox="1">
            <a:spLocks noGrp="1"/>
          </p:cNvSpPr>
          <p:nvPr>
            <p:ph type="subTitle" idx="14"/>
          </p:nvPr>
        </p:nvSpPr>
        <p:spPr>
          <a:xfrm>
            <a:off x="7905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7" name="Google Shape;3687;p13"/>
          <p:cNvSpPr txBox="1">
            <a:spLocks noGrp="1"/>
          </p:cNvSpPr>
          <p:nvPr>
            <p:ph type="title" idx="15" hasCustomPrompt="1"/>
          </p:nvPr>
        </p:nvSpPr>
        <p:spPr>
          <a:xfrm>
            <a:off x="1399950" y="29513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88" name="Google Shape;3688;p13"/>
          <p:cNvSpPr txBox="1">
            <a:spLocks noGrp="1"/>
          </p:cNvSpPr>
          <p:nvPr>
            <p:ph type="title" idx="16"/>
          </p:nvPr>
        </p:nvSpPr>
        <p:spPr>
          <a:xfrm>
            <a:off x="33720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9" name="Google Shape;3689;p13"/>
          <p:cNvSpPr txBox="1">
            <a:spLocks noGrp="1"/>
          </p:cNvSpPr>
          <p:nvPr>
            <p:ph type="subTitle" idx="17"/>
          </p:nvPr>
        </p:nvSpPr>
        <p:spPr>
          <a:xfrm>
            <a:off x="33720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0" name="Google Shape;3690;p13"/>
          <p:cNvSpPr txBox="1">
            <a:spLocks noGrp="1"/>
          </p:cNvSpPr>
          <p:nvPr>
            <p:ph type="title" idx="18" hasCustomPrompt="1"/>
          </p:nvPr>
        </p:nvSpPr>
        <p:spPr>
          <a:xfrm>
            <a:off x="3981450" y="29513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91" name="Google Shape;3691;p13"/>
          <p:cNvSpPr txBox="1">
            <a:spLocks noGrp="1"/>
          </p:cNvSpPr>
          <p:nvPr>
            <p:ph type="title" idx="19"/>
          </p:nvPr>
        </p:nvSpPr>
        <p:spPr>
          <a:xfrm>
            <a:off x="59535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2" name="Google Shape;3692;p13"/>
          <p:cNvSpPr txBox="1">
            <a:spLocks noGrp="1"/>
          </p:cNvSpPr>
          <p:nvPr>
            <p:ph type="subTitle" idx="20"/>
          </p:nvPr>
        </p:nvSpPr>
        <p:spPr>
          <a:xfrm>
            <a:off x="59535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3" name="Google Shape;3693;p13"/>
          <p:cNvSpPr txBox="1">
            <a:spLocks noGrp="1"/>
          </p:cNvSpPr>
          <p:nvPr>
            <p:ph type="title" idx="21" hasCustomPrompt="1"/>
          </p:nvPr>
        </p:nvSpPr>
        <p:spPr>
          <a:xfrm>
            <a:off x="6562950" y="29513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4453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p15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16" name="Google Shape;4216;p15"/>
          <p:cNvSpPr txBox="1">
            <a:spLocks noGrp="1"/>
          </p:cNvSpPr>
          <p:nvPr>
            <p:ph type="title" idx="2"/>
          </p:nvPr>
        </p:nvSpPr>
        <p:spPr>
          <a:xfrm>
            <a:off x="714300" y="27333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7" name="Google Shape;4217;p15"/>
          <p:cNvSpPr txBox="1">
            <a:spLocks noGrp="1"/>
          </p:cNvSpPr>
          <p:nvPr>
            <p:ph type="subTitle" idx="1"/>
          </p:nvPr>
        </p:nvSpPr>
        <p:spPr>
          <a:xfrm>
            <a:off x="714300" y="3115138"/>
            <a:ext cx="2400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8" name="Google Shape;4218;p15"/>
          <p:cNvSpPr txBox="1">
            <a:spLocks noGrp="1"/>
          </p:cNvSpPr>
          <p:nvPr>
            <p:ph type="title" idx="3"/>
          </p:nvPr>
        </p:nvSpPr>
        <p:spPr>
          <a:xfrm>
            <a:off x="3372000" y="27333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9" name="Google Shape;4219;p15"/>
          <p:cNvSpPr txBox="1">
            <a:spLocks noGrp="1"/>
          </p:cNvSpPr>
          <p:nvPr>
            <p:ph type="subTitle" idx="4"/>
          </p:nvPr>
        </p:nvSpPr>
        <p:spPr>
          <a:xfrm>
            <a:off x="3372000" y="3115138"/>
            <a:ext cx="2400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0" name="Google Shape;4220;p15"/>
          <p:cNvSpPr txBox="1">
            <a:spLocks noGrp="1"/>
          </p:cNvSpPr>
          <p:nvPr>
            <p:ph type="title" idx="5"/>
          </p:nvPr>
        </p:nvSpPr>
        <p:spPr>
          <a:xfrm>
            <a:off x="6029700" y="27333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21" name="Google Shape;4221;p15"/>
          <p:cNvSpPr txBox="1">
            <a:spLocks noGrp="1"/>
          </p:cNvSpPr>
          <p:nvPr>
            <p:ph type="subTitle" idx="6"/>
          </p:nvPr>
        </p:nvSpPr>
        <p:spPr>
          <a:xfrm>
            <a:off x="6029700" y="3115138"/>
            <a:ext cx="2400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22" name="Google Shape;422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29">
            <a:off x="166565" y="4595335"/>
            <a:ext cx="1467420" cy="75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3" name="Google Shape;42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94640">
            <a:off x="-207083" y="3489475"/>
            <a:ext cx="817643" cy="1249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4" name="Google Shape;4224;p15"/>
          <p:cNvGrpSpPr/>
          <p:nvPr/>
        </p:nvGrpSpPr>
        <p:grpSpPr>
          <a:xfrm>
            <a:off x="176692" y="4735963"/>
            <a:ext cx="130924" cy="124126"/>
            <a:chOff x="9607275" y="-1266912"/>
            <a:chExt cx="262425" cy="248800"/>
          </a:xfrm>
        </p:grpSpPr>
        <p:sp>
          <p:nvSpPr>
            <p:cNvPr id="4225" name="Google Shape;4225;p15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5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5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5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5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5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5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5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5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5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5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5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5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5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5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5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5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5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5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5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5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5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5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5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9" name="Google Shape;4249;p15"/>
          <p:cNvGrpSpPr/>
          <p:nvPr/>
        </p:nvGrpSpPr>
        <p:grpSpPr>
          <a:xfrm>
            <a:off x="801874" y="4324657"/>
            <a:ext cx="75182" cy="74404"/>
            <a:chOff x="10220425" y="-1503412"/>
            <a:chExt cx="280425" cy="277525"/>
          </a:xfrm>
        </p:grpSpPr>
        <p:sp>
          <p:nvSpPr>
            <p:cNvPr id="4250" name="Google Shape;4250;p15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5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5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5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5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5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5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5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5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5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5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5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5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5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5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5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5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5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5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5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5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5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5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5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5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5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5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7" name="Google Shape;4277;p15"/>
          <p:cNvGrpSpPr/>
          <p:nvPr/>
        </p:nvGrpSpPr>
        <p:grpSpPr>
          <a:xfrm flipH="1">
            <a:off x="1629692" y="4926880"/>
            <a:ext cx="119668" cy="131930"/>
            <a:chOff x="9943600" y="-1728387"/>
            <a:chExt cx="264225" cy="291300"/>
          </a:xfrm>
        </p:grpSpPr>
        <p:sp>
          <p:nvSpPr>
            <p:cNvPr id="4278" name="Google Shape;4278;p15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5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5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5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5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5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5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5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5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5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5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5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5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5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5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5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5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5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5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5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5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5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5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5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5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5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5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5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5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5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5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5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5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5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5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5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5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5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5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5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18" name="Google Shape;431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29583">
            <a:off x="8323328" y="-856248"/>
            <a:ext cx="1114194" cy="2324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9" name="Google Shape;4319;p15"/>
          <p:cNvGrpSpPr/>
          <p:nvPr/>
        </p:nvGrpSpPr>
        <p:grpSpPr>
          <a:xfrm>
            <a:off x="8305405" y="165884"/>
            <a:ext cx="124303" cy="127283"/>
            <a:chOff x="9646950" y="-1595337"/>
            <a:chExt cx="239875" cy="245625"/>
          </a:xfrm>
        </p:grpSpPr>
        <p:sp>
          <p:nvSpPr>
            <p:cNvPr id="4320" name="Google Shape;4320;p15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5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5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5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5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5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5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5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5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5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5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5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5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5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5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5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5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5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5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5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5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5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5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5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5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5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5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5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5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5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5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5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5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5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5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5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5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5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8" name="Google Shape;4358;p15"/>
          <p:cNvGrpSpPr/>
          <p:nvPr/>
        </p:nvGrpSpPr>
        <p:grpSpPr>
          <a:xfrm>
            <a:off x="8991633" y="1186731"/>
            <a:ext cx="75159" cy="71256"/>
            <a:chOff x="9607275" y="-1266912"/>
            <a:chExt cx="262425" cy="248800"/>
          </a:xfrm>
        </p:grpSpPr>
        <p:sp>
          <p:nvSpPr>
            <p:cNvPr id="4359" name="Google Shape;4359;p15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5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5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5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5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5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5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5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5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5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5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5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5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5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5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5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5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5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5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5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5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5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5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5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3" name="Google Shape;4383;p15"/>
          <p:cNvGrpSpPr/>
          <p:nvPr/>
        </p:nvGrpSpPr>
        <p:grpSpPr>
          <a:xfrm flipH="1">
            <a:off x="7348692" y="612980"/>
            <a:ext cx="119668" cy="131930"/>
            <a:chOff x="9943600" y="-1728387"/>
            <a:chExt cx="264225" cy="291300"/>
          </a:xfrm>
        </p:grpSpPr>
        <p:sp>
          <p:nvSpPr>
            <p:cNvPr id="4384" name="Google Shape;4384;p15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5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5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5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5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5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5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5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5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5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5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5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5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5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5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5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5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5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5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5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5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5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5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5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5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5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5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5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5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5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5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5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5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5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5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5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5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5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5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5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24" name="Google Shape;442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099956">
            <a:off x="6881280" y="-76919"/>
            <a:ext cx="1655741" cy="61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p15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16" name="Google Shape;4216;p15"/>
          <p:cNvSpPr txBox="1">
            <a:spLocks noGrp="1"/>
          </p:cNvSpPr>
          <p:nvPr>
            <p:ph type="title" idx="2"/>
          </p:nvPr>
        </p:nvSpPr>
        <p:spPr>
          <a:xfrm>
            <a:off x="714300" y="27333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7" name="Google Shape;4217;p15"/>
          <p:cNvSpPr txBox="1">
            <a:spLocks noGrp="1"/>
          </p:cNvSpPr>
          <p:nvPr>
            <p:ph type="subTitle" idx="1"/>
          </p:nvPr>
        </p:nvSpPr>
        <p:spPr>
          <a:xfrm>
            <a:off x="714300" y="3115138"/>
            <a:ext cx="2400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8" name="Google Shape;4218;p15"/>
          <p:cNvSpPr txBox="1">
            <a:spLocks noGrp="1"/>
          </p:cNvSpPr>
          <p:nvPr>
            <p:ph type="title" idx="3"/>
          </p:nvPr>
        </p:nvSpPr>
        <p:spPr>
          <a:xfrm>
            <a:off x="3372000" y="27333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9" name="Google Shape;4219;p15"/>
          <p:cNvSpPr txBox="1">
            <a:spLocks noGrp="1"/>
          </p:cNvSpPr>
          <p:nvPr>
            <p:ph type="subTitle" idx="4"/>
          </p:nvPr>
        </p:nvSpPr>
        <p:spPr>
          <a:xfrm>
            <a:off x="3372000" y="3115138"/>
            <a:ext cx="2400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0" name="Google Shape;4220;p15"/>
          <p:cNvSpPr txBox="1">
            <a:spLocks noGrp="1"/>
          </p:cNvSpPr>
          <p:nvPr>
            <p:ph type="title" idx="5"/>
          </p:nvPr>
        </p:nvSpPr>
        <p:spPr>
          <a:xfrm>
            <a:off x="6029700" y="27333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21" name="Google Shape;4221;p15"/>
          <p:cNvSpPr txBox="1">
            <a:spLocks noGrp="1"/>
          </p:cNvSpPr>
          <p:nvPr>
            <p:ph type="subTitle" idx="6"/>
          </p:nvPr>
        </p:nvSpPr>
        <p:spPr>
          <a:xfrm>
            <a:off x="6029700" y="3115138"/>
            <a:ext cx="2400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22" name="Google Shape;422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29">
            <a:off x="166565" y="4595335"/>
            <a:ext cx="1467420" cy="75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3" name="Google Shape;42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94640">
            <a:off x="-207083" y="3489475"/>
            <a:ext cx="817643" cy="1249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4" name="Google Shape;4224;p15"/>
          <p:cNvGrpSpPr/>
          <p:nvPr/>
        </p:nvGrpSpPr>
        <p:grpSpPr>
          <a:xfrm>
            <a:off x="176692" y="4735963"/>
            <a:ext cx="130924" cy="124126"/>
            <a:chOff x="9607275" y="-1266912"/>
            <a:chExt cx="262425" cy="248800"/>
          </a:xfrm>
        </p:grpSpPr>
        <p:sp>
          <p:nvSpPr>
            <p:cNvPr id="4225" name="Google Shape;4225;p15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5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5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5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5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5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5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5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5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5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5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5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5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5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5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5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5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5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5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5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5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5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5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5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9" name="Google Shape;4249;p15"/>
          <p:cNvGrpSpPr/>
          <p:nvPr/>
        </p:nvGrpSpPr>
        <p:grpSpPr>
          <a:xfrm>
            <a:off x="801874" y="4324657"/>
            <a:ext cx="75182" cy="74404"/>
            <a:chOff x="10220425" y="-1503412"/>
            <a:chExt cx="280425" cy="277525"/>
          </a:xfrm>
        </p:grpSpPr>
        <p:sp>
          <p:nvSpPr>
            <p:cNvPr id="4250" name="Google Shape;4250;p15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5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5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5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5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5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5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5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5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5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5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5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5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5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5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5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5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5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5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5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5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5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5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5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5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5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5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7" name="Google Shape;4277;p15"/>
          <p:cNvGrpSpPr/>
          <p:nvPr/>
        </p:nvGrpSpPr>
        <p:grpSpPr>
          <a:xfrm flipH="1">
            <a:off x="1629692" y="4926880"/>
            <a:ext cx="119668" cy="131930"/>
            <a:chOff x="9943600" y="-1728387"/>
            <a:chExt cx="264225" cy="291300"/>
          </a:xfrm>
        </p:grpSpPr>
        <p:sp>
          <p:nvSpPr>
            <p:cNvPr id="4278" name="Google Shape;4278;p15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5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5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5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5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5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5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5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5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5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5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5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5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5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5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5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5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5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5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5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5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5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5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5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5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5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5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5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5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5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5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5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5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5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5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5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5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5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5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5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18" name="Google Shape;431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29583">
            <a:off x="8323328" y="-856248"/>
            <a:ext cx="1114194" cy="2324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9" name="Google Shape;4319;p15"/>
          <p:cNvGrpSpPr/>
          <p:nvPr/>
        </p:nvGrpSpPr>
        <p:grpSpPr>
          <a:xfrm>
            <a:off x="8305405" y="165884"/>
            <a:ext cx="124303" cy="127283"/>
            <a:chOff x="9646950" y="-1595337"/>
            <a:chExt cx="239875" cy="245625"/>
          </a:xfrm>
        </p:grpSpPr>
        <p:sp>
          <p:nvSpPr>
            <p:cNvPr id="4320" name="Google Shape;4320;p15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5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5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5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5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5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5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5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5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5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5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5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5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5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5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5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5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5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5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5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5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5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5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5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5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5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5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5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5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5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5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5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5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5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5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5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5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5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8" name="Google Shape;4358;p15"/>
          <p:cNvGrpSpPr/>
          <p:nvPr/>
        </p:nvGrpSpPr>
        <p:grpSpPr>
          <a:xfrm>
            <a:off x="8991633" y="1186731"/>
            <a:ext cx="75159" cy="71256"/>
            <a:chOff x="9607275" y="-1266912"/>
            <a:chExt cx="262425" cy="248800"/>
          </a:xfrm>
        </p:grpSpPr>
        <p:sp>
          <p:nvSpPr>
            <p:cNvPr id="4359" name="Google Shape;4359;p15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5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5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5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5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5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5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5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5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5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5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5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5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5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5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5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5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5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5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5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5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5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5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5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3" name="Google Shape;4383;p15"/>
          <p:cNvGrpSpPr/>
          <p:nvPr/>
        </p:nvGrpSpPr>
        <p:grpSpPr>
          <a:xfrm flipH="1">
            <a:off x="7348692" y="612980"/>
            <a:ext cx="119668" cy="131930"/>
            <a:chOff x="9943600" y="-1728387"/>
            <a:chExt cx="264225" cy="291300"/>
          </a:xfrm>
        </p:grpSpPr>
        <p:sp>
          <p:nvSpPr>
            <p:cNvPr id="4384" name="Google Shape;4384;p15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5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5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5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5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5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5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5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5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5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5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5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5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5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5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5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5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5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5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5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5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5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5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5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5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5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5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5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5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5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5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5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5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5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5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5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5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5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5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5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24" name="Google Shape;442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099956">
            <a:off x="6881280" y="-76919"/>
            <a:ext cx="1655741" cy="61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10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p15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16" name="Google Shape;4216;p15"/>
          <p:cNvSpPr txBox="1">
            <a:spLocks noGrp="1"/>
          </p:cNvSpPr>
          <p:nvPr>
            <p:ph type="title" idx="2"/>
          </p:nvPr>
        </p:nvSpPr>
        <p:spPr>
          <a:xfrm>
            <a:off x="714300" y="27333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7" name="Google Shape;4217;p15"/>
          <p:cNvSpPr txBox="1">
            <a:spLocks noGrp="1"/>
          </p:cNvSpPr>
          <p:nvPr>
            <p:ph type="subTitle" idx="1"/>
          </p:nvPr>
        </p:nvSpPr>
        <p:spPr>
          <a:xfrm>
            <a:off x="714300" y="3115138"/>
            <a:ext cx="2400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8" name="Google Shape;4218;p15"/>
          <p:cNvSpPr txBox="1">
            <a:spLocks noGrp="1"/>
          </p:cNvSpPr>
          <p:nvPr>
            <p:ph type="title" idx="3"/>
          </p:nvPr>
        </p:nvSpPr>
        <p:spPr>
          <a:xfrm>
            <a:off x="3372000" y="27333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9" name="Google Shape;4219;p15"/>
          <p:cNvSpPr txBox="1">
            <a:spLocks noGrp="1"/>
          </p:cNvSpPr>
          <p:nvPr>
            <p:ph type="subTitle" idx="4"/>
          </p:nvPr>
        </p:nvSpPr>
        <p:spPr>
          <a:xfrm>
            <a:off x="3372000" y="3115138"/>
            <a:ext cx="2400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0" name="Google Shape;4220;p15"/>
          <p:cNvSpPr txBox="1">
            <a:spLocks noGrp="1"/>
          </p:cNvSpPr>
          <p:nvPr>
            <p:ph type="title" idx="5"/>
          </p:nvPr>
        </p:nvSpPr>
        <p:spPr>
          <a:xfrm>
            <a:off x="6029700" y="27333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21" name="Google Shape;4221;p15"/>
          <p:cNvSpPr txBox="1">
            <a:spLocks noGrp="1"/>
          </p:cNvSpPr>
          <p:nvPr>
            <p:ph type="subTitle" idx="6"/>
          </p:nvPr>
        </p:nvSpPr>
        <p:spPr>
          <a:xfrm>
            <a:off x="6029700" y="3115138"/>
            <a:ext cx="2400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22" name="Google Shape;422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29">
            <a:off x="166565" y="4595335"/>
            <a:ext cx="1467420" cy="75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3" name="Google Shape;42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94640">
            <a:off x="-207083" y="3489475"/>
            <a:ext cx="817643" cy="1249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4" name="Google Shape;4224;p15"/>
          <p:cNvGrpSpPr/>
          <p:nvPr/>
        </p:nvGrpSpPr>
        <p:grpSpPr>
          <a:xfrm>
            <a:off x="176692" y="4735963"/>
            <a:ext cx="130924" cy="124126"/>
            <a:chOff x="9607275" y="-1266912"/>
            <a:chExt cx="262425" cy="248800"/>
          </a:xfrm>
        </p:grpSpPr>
        <p:sp>
          <p:nvSpPr>
            <p:cNvPr id="4225" name="Google Shape;4225;p15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5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5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5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5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5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5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5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5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5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5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5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5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5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5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5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5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5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5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5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5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5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5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5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9" name="Google Shape;4249;p15"/>
          <p:cNvGrpSpPr/>
          <p:nvPr/>
        </p:nvGrpSpPr>
        <p:grpSpPr>
          <a:xfrm>
            <a:off x="801874" y="4324657"/>
            <a:ext cx="75182" cy="74404"/>
            <a:chOff x="10220425" y="-1503412"/>
            <a:chExt cx="280425" cy="277525"/>
          </a:xfrm>
        </p:grpSpPr>
        <p:sp>
          <p:nvSpPr>
            <p:cNvPr id="4250" name="Google Shape;4250;p15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5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5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5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5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5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5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5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5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5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5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5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5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5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5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5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5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5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5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5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5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5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5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5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5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5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5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7" name="Google Shape;4277;p15"/>
          <p:cNvGrpSpPr/>
          <p:nvPr/>
        </p:nvGrpSpPr>
        <p:grpSpPr>
          <a:xfrm flipH="1">
            <a:off x="1629692" y="4926880"/>
            <a:ext cx="119668" cy="131930"/>
            <a:chOff x="9943600" y="-1728387"/>
            <a:chExt cx="264225" cy="291300"/>
          </a:xfrm>
        </p:grpSpPr>
        <p:sp>
          <p:nvSpPr>
            <p:cNvPr id="4278" name="Google Shape;4278;p15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5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5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5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5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5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5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5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5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5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5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5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5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5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5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5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5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5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5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5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5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5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5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5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5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5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5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5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5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5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5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5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5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5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5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5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5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5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5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5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18" name="Google Shape;431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29583">
            <a:off x="8323328" y="-856248"/>
            <a:ext cx="1114194" cy="2324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9" name="Google Shape;4319;p15"/>
          <p:cNvGrpSpPr/>
          <p:nvPr/>
        </p:nvGrpSpPr>
        <p:grpSpPr>
          <a:xfrm>
            <a:off x="8305405" y="165884"/>
            <a:ext cx="124303" cy="127283"/>
            <a:chOff x="9646950" y="-1595337"/>
            <a:chExt cx="239875" cy="245625"/>
          </a:xfrm>
        </p:grpSpPr>
        <p:sp>
          <p:nvSpPr>
            <p:cNvPr id="4320" name="Google Shape;4320;p15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5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5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5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5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5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5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5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5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5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5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5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5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5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5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5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5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5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5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5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5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5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5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5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5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5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5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5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5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5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5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5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5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5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5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5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5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5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8" name="Google Shape;4358;p15"/>
          <p:cNvGrpSpPr/>
          <p:nvPr/>
        </p:nvGrpSpPr>
        <p:grpSpPr>
          <a:xfrm>
            <a:off x="8991633" y="1186731"/>
            <a:ext cx="75159" cy="71256"/>
            <a:chOff x="9607275" y="-1266912"/>
            <a:chExt cx="262425" cy="248800"/>
          </a:xfrm>
        </p:grpSpPr>
        <p:sp>
          <p:nvSpPr>
            <p:cNvPr id="4359" name="Google Shape;4359;p15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5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5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5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5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5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5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5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5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5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5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5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5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5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5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5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5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5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5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5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5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5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5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5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3" name="Google Shape;4383;p15"/>
          <p:cNvGrpSpPr/>
          <p:nvPr/>
        </p:nvGrpSpPr>
        <p:grpSpPr>
          <a:xfrm flipH="1">
            <a:off x="7348692" y="612980"/>
            <a:ext cx="119668" cy="131930"/>
            <a:chOff x="9943600" y="-1728387"/>
            <a:chExt cx="264225" cy="291300"/>
          </a:xfrm>
        </p:grpSpPr>
        <p:sp>
          <p:nvSpPr>
            <p:cNvPr id="4384" name="Google Shape;4384;p15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5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5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5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5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5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5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5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5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5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5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5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5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5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5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5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5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5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5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5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5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5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5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5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5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5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5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5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5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5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5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5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5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5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5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5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5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5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5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5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24" name="Google Shape;442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099956">
            <a:off x="6881280" y="-76919"/>
            <a:ext cx="1655741" cy="61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90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5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" name="Google Shape;5229;p19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0" name="Google Shape;5230;p19"/>
          <p:cNvSpPr txBox="1">
            <a:spLocks noGrp="1"/>
          </p:cNvSpPr>
          <p:nvPr>
            <p:ph type="title" idx="2"/>
          </p:nvPr>
        </p:nvSpPr>
        <p:spPr>
          <a:xfrm>
            <a:off x="7905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1" name="Google Shape;5231;p19"/>
          <p:cNvSpPr txBox="1">
            <a:spLocks noGrp="1"/>
          </p:cNvSpPr>
          <p:nvPr>
            <p:ph type="subTitle" idx="1"/>
          </p:nvPr>
        </p:nvSpPr>
        <p:spPr>
          <a:xfrm>
            <a:off x="7905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2" name="Google Shape;5232;p19"/>
          <p:cNvSpPr txBox="1">
            <a:spLocks noGrp="1"/>
          </p:cNvSpPr>
          <p:nvPr>
            <p:ph type="title" idx="3"/>
          </p:nvPr>
        </p:nvSpPr>
        <p:spPr>
          <a:xfrm>
            <a:off x="33720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3" name="Google Shape;5233;p19"/>
          <p:cNvSpPr txBox="1">
            <a:spLocks noGrp="1"/>
          </p:cNvSpPr>
          <p:nvPr>
            <p:ph type="subTitle" idx="4"/>
          </p:nvPr>
        </p:nvSpPr>
        <p:spPr>
          <a:xfrm>
            <a:off x="33720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4" name="Google Shape;5234;p19"/>
          <p:cNvSpPr txBox="1">
            <a:spLocks noGrp="1"/>
          </p:cNvSpPr>
          <p:nvPr>
            <p:ph type="title" idx="5"/>
          </p:nvPr>
        </p:nvSpPr>
        <p:spPr>
          <a:xfrm>
            <a:off x="59535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5" name="Google Shape;5235;p19"/>
          <p:cNvSpPr txBox="1">
            <a:spLocks noGrp="1"/>
          </p:cNvSpPr>
          <p:nvPr>
            <p:ph type="subTitle" idx="6"/>
          </p:nvPr>
        </p:nvSpPr>
        <p:spPr>
          <a:xfrm>
            <a:off x="59535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6" name="Google Shape;5236;p19"/>
          <p:cNvSpPr txBox="1">
            <a:spLocks noGrp="1"/>
          </p:cNvSpPr>
          <p:nvPr>
            <p:ph type="title" idx="7"/>
          </p:nvPr>
        </p:nvSpPr>
        <p:spPr>
          <a:xfrm>
            <a:off x="7905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7" name="Google Shape;5237;p19"/>
          <p:cNvSpPr txBox="1">
            <a:spLocks noGrp="1"/>
          </p:cNvSpPr>
          <p:nvPr>
            <p:ph type="subTitle" idx="8"/>
          </p:nvPr>
        </p:nvSpPr>
        <p:spPr>
          <a:xfrm>
            <a:off x="7905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8" name="Google Shape;5238;p19"/>
          <p:cNvSpPr txBox="1">
            <a:spLocks noGrp="1"/>
          </p:cNvSpPr>
          <p:nvPr>
            <p:ph type="title" idx="9"/>
          </p:nvPr>
        </p:nvSpPr>
        <p:spPr>
          <a:xfrm>
            <a:off x="33720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9" name="Google Shape;5239;p19"/>
          <p:cNvSpPr txBox="1">
            <a:spLocks noGrp="1"/>
          </p:cNvSpPr>
          <p:nvPr>
            <p:ph type="subTitle" idx="13"/>
          </p:nvPr>
        </p:nvSpPr>
        <p:spPr>
          <a:xfrm>
            <a:off x="33720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0" name="Google Shape;5240;p19"/>
          <p:cNvSpPr txBox="1">
            <a:spLocks noGrp="1"/>
          </p:cNvSpPr>
          <p:nvPr>
            <p:ph type="title" idx="14"/>
          </p:nvPr>
        </p:nvSpPr>
        <p:spPr>
          <a:xfrm>
            <a:off x="59535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41" name="Google Shape;5241;p19"/>
          <p:cNvSpPr txBox="1">
            <a:spLocks noGrp="1"/>
          </p:cNvSpPr>
          <p:nvPr>
            <p:ph type="subTitle" idx="15"/>
          </p:nvPr>
        </p:nvSpPr>
        <p:spPr>
          <a:xfrm>
            <a:off x="59535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" name="Google Shape;5229;p19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0" name="Google Shape;5230;p19"/>
          <p:cNvSpPr txBox="1">
            <a:spLocks noGrp="1"/>
          </p:cNvSpPr>
          <p:nvPr>
            <p:ph type="title" idx="2"/>
          </p:nvPr>
        </p:nvSpPr>
        <p:spPr>
          <a:xfrm>
            <a:off x="7905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1" name="Google Shape;5231;p19"/>
          <p:cNvSpPr txBox="1">
            <a:spLocks noGrp="1"/>
          </p:cNvSpPr>
          <p:nvPr>
            <p:ph type="subTitle" idx="1"/>
          </p:nvPr>
        </p:nvSpPr>
        <p:spPr>
          <a:xfrm>
            <a:off x="7905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2" name="Google Shape;5232;p19"/>
          <p:cNvSpPr txBox="1">
            <a:spLocks noGrp="1"/>
          </p:cNvSpPr>
          <p:nvPr>
            <p:ph type="title" idx="3"/>
          </p:nvPr>
        </p:nvSpPr>
        <p:spPr>
          <a:xfrm>
            <a:off x="33720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3" name="Google Shape;5233;p19"/>
          <p:cNvSpPr txBox="1">
            <a:spLocks noGrp="1"/>
          </p:cNvSpPr>
          <p:nvPr>
            <p:ph type="subTitle" idx="4"/>
          </p:nvPr>
        </p:nvSpPr>
        <p:spPr>
          <a:xfrm>
            <a:off x="33720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4" name="Google Shape;5234;p19"/>
          <p:cNvSpPr txBox="1">
            <a:spLocks noGrp="1"/>
          </p:cNvSpPr>
          <p:nvPr>
            <p:ph type="title" idx="5"/>
          </p:nvPr>
        </p:nvSpPr>
        <p:spPr>
          <a:xfrm>
            <a:off x="59535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5" name="Google Shape;5235;p19"/>
          <p:cNvSpPr txBox="1">
            <a:spLocks noGrp="1"/>
          </p:cNvSpPr>
          <p:nvPr>
            <p:ph type="subTitle" idx="6"/>
          </p:nvPr>
        </p:nvSpPr>
        <p:spPr>
          <a:xfrm>
            <a:off x="59535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6" name="Google Shape;5236;p19"/>
          <p:cNvSpPr txBox="1">
            <a:spLocks noGrp="1"/>
          </p:cNvSpPr>
          <p:nvPr>
            <p:ph type="title" idx="7"/>
          </p:nvPr>
        </p:nvSpPr>
        <p:spPr>
          <a:xfrm>
            <a:off x="7905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7" name="Google Shape;5237;p19"/>
          <p:cNvSpPr txBox="1">
            <a:spLocks noGrp="1"/>
          </p:cNvSpPr>
          <p:nvPr>
            <p:ph type="subTitle" idx="8"/>
          </p:nvPr>
        </p:nvSpPr>
        <p:spPr>
          <a:xfrm>
            <a:off x="7905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8" name="Google Shape;5238;p19"/>
          <p:cNvSpPr txBox="1">
            <a:spLocks noGrp="1"/>
          </p:cNvSpPr>
          <p:nvPr>
            <p:ph type="title" idx="9"/>
          </p:nvPr>
        </p:nvSpPr>
        <p:spPr>
          <a:xfrm>
            <a:off x="33720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9" name="Google Shape;5239;p19"/>
          <p:cNvSpPr txBox="1">
            <a:spLocks noGrp="1"/>
          </p:cNvSpPr>
          <p:nvPr>
            <p:ph type="subTitle" idx="13"/>
          </p:nvPr>
        </p:nvSpPr>
        <p:spPr>
          <a:xfrm>
            <a:off x="33720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0" name="Google Shape;5240;p19"/>
          <p:cNvSpPr txBox="1">
            <a:spLocks noGrp="1"/>
          </p:cNvSpPr>
          <p:nvPr>
            <p:ph type="title" idx="14"/>
          </p:nvPr>
        </p:nvSpPr>
        <p:spPr>
          <a:xfrm>
            <a:off x="59535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41" name="Google Shape;5241;p19"/>
          <p:cNvSpPr txBox="1">
            <a:spLocks noGrp="1"/>
          </p:cNvSpPr>
          <p:nvPr>
            <p:ph type="subTitle" idx="15"/>
          </p:nvPr>
        </p:nvSpPr>
        <p:spPr>
          <a:xfrm>
            <a:off x="59535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21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6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6" name="Google Shape;6206;p23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6207" name="Google Shape;620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58217">
            <a:off x="8780601" y="42531"/>
            <a:ext cx="1130396" cy="201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8" name="Google Shape;62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13900">
            <a:off x="7113586" y="-279214"/>
            <a:ext cx="1392227" cy="72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9" name="Google Shape;620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690434">
            <a:off x="8027751" y="152454"/>
            <a:ext cx="716971" cy="1095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0" name="Google Shape;6210;p23"/>
          <p:cNvGrpSpPr/>
          <p:nvPr/>
        </p:nvGrpSpPr>
        <p:grpSpPr>
          <a:xfrm>
            <a:off x="6861064" y="135544"/>
            <a:ext cx="131822" cy="136836"/>
            <a:chOff x="9933675" y="-1395987"/>
            <a:chExt cx="264225" cy="274275"/>
          </a:xfrm>
        </p:grpSpPr>
        <p:sp>
          <p:nvSpPr>
            <p:cNvPr id="6211" name="Google Shape;6211;p23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3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3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3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3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3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3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3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3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3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3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3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3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3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3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3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3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3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3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3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3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3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3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3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3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3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3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3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9" name="Google Shape;6239;p23"/>
          <p:cNvGrpSpPr/>
          <p:nvPr/>
        </p:nvGrpSpPr>
        <p:grpSpPr>
          <a:xfrm>
            <a:off x="8794553" y="1227047"/>
            <a:ext cx="80238" cy="82137"/>
            <a:chOff x="9646950" y="-1595337"/>
            <a:chExt cx="239875" cy="245625"/>
          </a:xfrm>
        </p:grpSpPr>
        <p:sp>
          <p:nvSpPr>
            <p:cNvPr id="6240" name="Google Shape;6240;p23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3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3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3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3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3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3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3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3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3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3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3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3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3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3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3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3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3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3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3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3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3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3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3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3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3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3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3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3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3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3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3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3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3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3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3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3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3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8" name="Google Shape;6278;p23"/>
          <p:cNvGrpSpPr/>
          <p:nvPr/>
        </p:nvGrpSpPr>
        <p:grpSpPr>
          <a:xfrm flipH="1">
            <a:off x="7749867" y="567118"/>
            <a:ext cx="119668" cy="131930"/>
            <a:chOff x="9943600" y="-1728387"/>
            <a:chExt cx="264225" cy="291300"/>
          </a:xfrm>
        </p:grpSpPr>
        <p:sp>
          <p:nvSpPr>
            <p:cNvPr id="6279" name="Google Shape;6279;p23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3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3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3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3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3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3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3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3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3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3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3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3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3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3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3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3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3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3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3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3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3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3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3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3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3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3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3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3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3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3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3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3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3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3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3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3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3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3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3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9" name="Google Shape;6319;p23"/>
          <p:cNvGrpSpPr/>
          <p:nvPr/>
        </p:nvGrpSpPr>
        <p:grpSpPr>
          <a:xfrm>
            <a:off x="8586698" y="162623"/>
            <a:ext cx="80262" cy="82671"/>
            <a:chOff x="10113175" y="293163"/>
            <a:chExt cx="248875" cy="256425"/>
          </a:xfrm>
        </p:grpSpPr>
        <p:sp>
          <p:nvSpPr>
            <p:cNvPr id="6320" name="Google Shape;6320;p23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3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3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3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3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3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3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3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3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3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3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3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3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3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3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3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3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3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3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3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0" name="Google Shape;6340;p23"/>
          <p:cNvGrpSpPr/>
          <p:nvPr/>
        </p:nvGrpSpPr>
        <p:grpSpPr>
          <a:xfrm>
            <a:off x="174267" y="3912218"/>
            <a:ext cx="139904" cy="138457"/>
            <a:chOff x="10220425" y="-1503412"/>
            <a:chExt cx="280425" cy="277525"/>
          </a:xfrm>
        </p:grpSpPr>
        <p:sp>
          <p:nvSpPr>
            <p:cNvPr id="6341" name="Google Shape;6341;p23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3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3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3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3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3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3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3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3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3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3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3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3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3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3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3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3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3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3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3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3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3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3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3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3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3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3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68" name="Google Shape;636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93890">
            <a:off x="198" y="4147063"/>
            <a:ext cx="970998" cy="2025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9" name="Google Shape;636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27649">
            <a:off x="825775" y="4857625"/>
            <a:ext cx="870750" cy="479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70" name="Google Shape;6370;p23"/>
          <p:cNvGrpSpPr/>
          <p:nvPr/>
        </p:nvGrpSpPr>
        <p:grpSpPr>
          <a:xfrm>
            <a:off x="767473" y="4711298"/>
            <a:ext cx="80262" cy="82671"/>
            <a:chOff x="10113175" y="293163"/>
            <a:chExt cx="248875" cy="256425"/>
          </a:xfrm>
        </p:grpSpPr>
        <p:sp>
          <p:nvSpPr>
            <p:cNvPr id="6371" name="Google Shape;6371;p23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3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3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3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3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3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3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3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3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3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3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3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3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3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23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3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3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3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3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3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6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" name="Google Shape;6862;p26"/>
          <p:cNvSpPr txBox="1">
            <a:spLocks noGrp="1"/>
          </p:cNvSpPr>
          <p:nvPr>
            <p:ph type="subTitle" idx="1"/>
          </p:nvPr>
        </p:nvSpPr>
        <p:spPr>
          <a:xfrm>
            <a:off x="866700" y="3407963"/>
            <a:ext cx="2162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3" name="Google Shape;6863;p26"/>
          <p:cNvSpPr txBox="1">
            <a:spLocks noGrp="1"/>
          </p:cNvSpPr>
          <p:nvPr>
            <p:ph type="title" hasCustomPrompt="1"/>
          </p:nvPr>
        </p:nvSpPr>
        <p:spPr>
          <a:xfrm>
            <a:off x="1232850" y="2069250"/>
            <a:ext cx="14301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64" name="Google Shape;6864;p26"/>
          <p:cNvSpPr txBox="1">
            <a:spLocks noGrp="1"/>
          </p:cNvSpPr>
          <p:nvPr>
            <p:ph type="subTitle" idx="2"/>
          </p:nvPr>
        </p:nvSpPr>
        <p:spPr>
          <a:xfrm>
            <a:off x="6114900" y="3407975"/>
            <a:ext cx="2162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5" name="Google Shape;6865;p26"/>
          <p:cNvSpPr txBox="1">
            <a:spLocks noGrp="1"/>
          </p:cNvSpPr>
          <p:nvPr>
            <p:ph type="title" idx="3" hasCustomPrompt="1"/>
          </p:nvPr>
        </p:nvSpPr>
        <p:spPr>
          <a:xfrm>
            <a:off x="3856950" y="2069250"/>
            <a:ext cx="14301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66" name="Google Shape;6866;p26"/>
          <p:cNvSpPr txBox="1">
            <a:spLocks noGrp="1"/>
          </p:cNvSpPr>
          <p:nvPr>
            <p:ph type="subTitle" idx="4"/>
          </p:nvPr>
        </p:nvSpPr>
        <p:spPr>
          <a:xfrm>
            <a:off x="3490800" y="3407963"/>
            <a:ext cx="2162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7" name="Google Shape;6867;p26"/>
          <p:cNvSpPr txBox="1">
            <a:spLocks noGrp="1"/>
          </p:cNvSpPr>
          <p:nvPr>
            <p:ph type="title" idx="5" hasCustomPrompt="1"/>
          </p:nvPr>
        </p:nvSpPr>
        <p:spPr>
          <a:xfrm>
            <a:off x="6481050" y="2069250"/>
            <a:ext cx="14301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6868" name="Google Shape;686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419473">
            <a:off x="-513765" y="4246286"/>
            <a:ext cx="1299999" cy="716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69" name="Google Shape;6869;p26"/>
          <p:cNvGrpSpPr/>
          <p:nvPr/>
        </p:nvGrpSpPr>
        <p:grpSpPr>
          <a:xfrm>
            <a:off x="317737" y="4057443"/>
            <a:ext cx="119674" cy="122542"/>
            <a:chOff x="9646950" y="-1595337"/>
            <a:chExt cx="239875" cy="245625"/>
          </a:xfrm>
        </p:grpSpPr>
        <p:sp>
          <p:nvSpPr>
            <p:cNvPr id="6870" name="Google Shape;6870;p26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6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6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6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6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6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6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6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6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6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6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6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6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6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6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6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6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6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6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6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6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6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6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6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6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6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6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6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6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6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6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6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6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6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6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6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6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6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8" name="Google Shape;6908;p26"/>
          <p:cNvGrpSpPr/>
          <p:nvPr/>
        </p:nvGrpSpPr>
        <p:grpSpPr>
          <a:xfrm>
            <a:off x="799113" y="4407742"/>
            <a:ext cx="75172" cy="78031"/>
            <a:chOff x="9933675" y="-1395987"/>
            <a:chExt cx="264225" cy="274275"/>
          </a:xfrm>
        </p:grpSpPr>
        <p:sp>
          <p:nvSpPr>
            <p:cNvPr id="6909" name="Google Shape;6909;p26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6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6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6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6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6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6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6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6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6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6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6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6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6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6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6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6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6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6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6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6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6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6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6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6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6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6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6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7" name="Google Shape;6937;p26"/>
          <p:cNvGrpSpPr/>
          <p:nvPr/>
        </p:nvGrpSpPr>
        <p:grpSpPr>
          <a:xfrm>
            <a:off x="1921830" y="4666125"/>
            <a:ext cx="130924" cy="124126"/>
            <a:chOff x="9607275" y="-1266912"/>
            <a:chExt cx="262425" cy="248800"/>
          </a:xfrm>
        </p:grpSpPr>
        <p:sp>
          <p:nvSpPr>
            <p:cNvPr id="6938" name="Google Shape;6938;p26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6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6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6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6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6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6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6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6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6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6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6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6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6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6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6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6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6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6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6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6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6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6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6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26"/>
          <p:cNvGrpSpPr/>
          <p:nvPr/>
        </p:nvGrpSpPr>
        <p:grpSpPr>
          <a:xfrm>
            <a:off x="74156" y="3632464"/>
            <a:ext cx="124164" cy="127930"/>
            <a:chOff x="10113175" y="293163"/>
            <a:chExt cx="248875" cy="256425"/>
          </a:xfrm>
        </p:grpSpPr>
        <p:sp>
          <p:nvSpPr>
            <p:cNvPr id="6963" name="Google Shape;6963;p26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6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6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6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6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6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6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6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6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6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6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6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6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6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6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6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6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6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6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6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3" name="Google Shape;6983;p26"/>
          <p:cNvGrpSpPr/>
          <p:nvPr/>
        </p:nvGrpSpPr>
        <p:grpSpPr>
          <a:xfrm>
            <a:off x="875319" y="4908620"/>
            <a:ext cx="75154" cy="74377"/>
            <a:chOff x="10220425" y="-1503412"/>
            <a:chExt cx="280425" cy="277525"/>
          </a:xfrm>
        </p:grpSpPr>
        <p:sp>
          <p:nvSpPr>
            <p:cNvPr id="6984" name="Google Shape;6984;p26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6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6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6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6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6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6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6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6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6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6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6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6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6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6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6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6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6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6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6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6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6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6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6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6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6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6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11" name="Google Shape;70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58661">
            <a:off x="1217362" y="4153368"/>
            <a:ext cx="844228" cy="176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2" name="Google Shape;70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78105">
            <a:off x="8359650" y="604480"/>
            <a:ext cx="1400597" cy="61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3" name="Google Shape;701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863737">
            <a:off x="6311258" y="-729871"/>
            <a:ext cx="950539" cy="1983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14" name="Google Shape;7014;p26"/>
          <p:cNvGrpSpPr/>
          <p:nvPr/>
        </p:nvGrpSpPr>
        <p:grpSpPr>
          <a:xfrm>
            <a:off x="8429698" y="701293"/>
            <a:ext cx="75185" cy="77466"/>
            <a:chOff x="10113175" y="293163"/>
            <a:chExt cx="248875" cy="256425"/>
          </a:xfrm>
        </p:grpSpPr>
        <p:sp>
          <p:nvSpPr>
            <p:cNvPr id="7015" name="Google Shape;7015;p26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6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6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6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6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6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6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6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6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6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6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6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6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6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6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6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6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6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6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6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5" name="Google Shape;7035;p26"/>
          <p:cNvGrpSpPr/>
          <p:nvPr/>
        </p:nvGrpSpPr>
        <p:grpSpPr>
          <a:xfrm>
            <a:off x="7513655" y="423782"/>
            <a:ext cx="75182" cy="74404"/>
            <a:chOff x="10220425" y="-1503412"/>
            <a:chExt cx="280425" cy="277525"/>
          </a:xfrm>
        </p:grpSpPr>
        <p:sp>
          <p:nvSpPr>
            <p:cNvPr id="7036" name="Google Shape;7036;p26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6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6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6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6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6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6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6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6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6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6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6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6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6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6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6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6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6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6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6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6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6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6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6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6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6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6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3" name="Google Shape;7063;p26"/>
          <p:cNvGrpSpPr/>
          <p:nvPr/>
        </p:nvGrpSpPr>
        <p:grpSpPr>
          <a:xfrm>
            <a:off x="8811008" y="139868"/>
            <a:ext cx="75159" cy="71256"/>
            <a:chOff x="9607275" y="-1266912"/>
            <a:chExt cx="262425" cy="248800"/>
          </a:xfrm>
        </p:grpSpPr>
        <p:sp>
          <p:nvSpPr>
            <p:cNvPr id="7064" name="Google Shape;7064;p26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6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6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6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6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6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6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6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6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6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6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6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6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6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6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6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6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6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6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6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6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6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6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6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88" name="Google Shape;708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475432" flipH="1">
            <a:off x="7601577" y="-105269"/>
            <a:ext cx="1196669" cy="659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9" name="Google Shape;7089;p26"/>
          <p:cNvGrpSpPr/>
          <p:nvPr/>
        </p:nvGrpSpPr>
        <p:grpSpPr>
          <a:xfrm flipH="1">
            <a:off x="7846329" y="921530"/>
            <a:ext cx="119668" cy="131930"/>
            <a:chOff x="9943600" y="-1728387"/>
            <a:chExt cx="264225" cy="291300"/>
          </a:xfrm>
        </p:grpSpPr>
        <p:sp>
          <p:nvSpPr>
            <p:cNvPr id="7090" name="Google Shape;7090;p26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6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6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6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6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6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6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6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6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6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6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6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6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6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6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6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6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6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6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6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6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6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6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6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6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6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6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6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6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6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6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6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6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6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6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6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6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6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6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6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0" name="Google Shape;7130;p26"/>
          <p:cNvSpPr txBox="1">
            <a:spLocks noGrp="1"/>
          </p:cNvSpPr>
          <p:nvPr>
            <p:ph type="title" idx="6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6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" name="Google Shape;6862;p26"/>
          <p:cNvSpPr txBox="1">
            <a:spLocks noGrp="1"/>
          </p:cNvSpPr>
          <p:nvPr>
            <p:ph type="subTitle" idx="1"/>
          </p:nvPr>
        </p:nvSpPr>
        <p:spPr>
          <a:xfrm>
            <a:off x="866700" y="3407963"/>
            <a:ext cx="2162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3" name="Google Shape;6863;p26"/>
          <p:cNvSpPr txBox="1">
            <a:spLocks noGrp="1"/>
          </p:cNvSpPr>
          <p:nvPr>
            <p:ph type="title" hasCustomPrompt="1"/>
          </p:nvPr>
        </p:nvSpPr>
        <p:spPr>
          <a:xfrm>
            <a:off x="1232850" y="2069250"/>
            <a:ext cx="14301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64" name="Google Shape;6864;p26"/>
          <p:cNvSpPr txBox="1">
            <a:spLocks noGrp="1"/>
          </p:cNvSpPr>
          <p:nvPr>
            <p:ph type="subTitle" idx="2"/>
          </p:nvPr>
        </p:nvSpPr>
        <p:spPr>
          <a:xfrm>
            <a:off x="6114900" y="3407975"/>
            <a:ext cx="2162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5" name="Google Shape;6865;p26"/>
          <p:cNvSpPr txBox="1">
            <a:spLocks noGrp="1"/>
          </p:cNvSpPr>
          <p:nvPr>
            <p:ph type="title" idx="3" hasCustomPrompt="1"/>
          </p:nvPr>
        </p:nvSpPr>
        <p:spPr>
          <a:xfrm>
            <a:off x="3856950" y="2069250"/>
            <a:ext cx="14301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66" name="Google Shape;6866;p26"/>
          <p:cNvSpPr txBox="1">
            <a:spLocks noGrp="1"/>
          </p:cNvSpPr>
          <p:nvPr>
            <p:ph type="subTitle" idx="4"/>
          </p:nvPr>
        </p:nvSpPr>
        <p:spPr>
          <a:xfrm>
            <a:off x="3490800" y="3407963"/>
            <a:ext cx="2162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7" name="Google Shape;6867;p26"/>
          <p:cNvSpPr txBox="1">
            <a:spLocks noGrp="1"/>
          </p:cNvSpPr>
          <p:nvPr>
            <p:ph type="title" idx="5" hasCustomPrompt="1"/>
          </p:nvPr>
        </p:nvSpPr>
        <p:spPr>
          <a:xfrm>
            <a:off x="6481050" y="2069250"/>
            <a:ext cx="14301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6868" name="Google Shape;686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419473">
            <a:off x="-513765" y="4246286"/>
            <a:ext cx="1299999" cy="716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69" name="Google Shape;6869;p26"/>
          <p:cNvGrpSpPr/>
          <p:nvPr/>
        </p:nvGrpSpPr>
        <p:grpSpPr>
          <a:xfrm>
            <a:off x="317737" y="4057443"/>
            <a:ext cx="119674" cy="122542"/>
            <a:chOff x="9646950" y="-1595337"/>
            <a:chExt cx="239875" cy="245625"/>
          </a:xfrm>
        </p:grpSpPr>
        <p:sp>
          <p:nvSpPr>
            <p:cNvPr id="6870" name="Google Shape;6870;p26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6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6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6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6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6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6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6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6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6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6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6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6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6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6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6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6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6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6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6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6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6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6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6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6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6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6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6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6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6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6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6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6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6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6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6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6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6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8" name="Google Shape;6908;p26"/>
          <p:cNvGrpSpPr/>
          <p:nvPr/>
        </p:nvGrpSpPr>
        <p:grpSpPr>
          <a:xfrm>
            <a:off x="799113" y="4407742"/>
            <a:ext cx="75172" cy="78031"/>
            <a:chOff x="9933675" y="-1395987"/>
            <a:chExt cx="264225" cy="274275"/>
          </a:xfrm>
        </p:grpSpPr>
        <p:sp>
          <p:nvSpPr>
            <p:cNvPr id="6909" name="Google Shape;6909;p26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6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6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6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6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6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6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6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6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6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6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6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6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6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6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6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6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6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6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6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6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6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6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6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6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6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6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6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7" name="Google Shape;6937;p26"/>
          <p:cNvGrpSpPr/>
          <p:nvPr/>
        </p:nvGrpSpPr>
        <p:grpSpPr>
          <a:xfrm>
            <a:off x="1921830" y="4666125"/>
            <a:ext cx="130924" cy="124126"/>
            <a:chOff x="9607275" y="-1266912"/>
            <a:chExt cx="262425" cy="248800"/>
          </a:xfrm>
        </p:grpSpPr>
        <p:sp>
          <p:nvSpPr>
            <p:cNvPr id="6938" name="Google Shape;6938;p26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6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6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6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6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6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6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6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6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6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6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6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6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6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6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6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6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6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6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6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6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6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6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6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26"/>
          <p:cNvGrpSpPr/>
          <p:nvPr/>
        </p:nvGrpSpPr>
        <p:grpSpPr>
          <a:xfrm>
            <a:off x="74156" y="3632464"/>
            <a:ext cx="124164" cy="127930"/>
            <a:chOff x="10113175" y="293163"/>
            <a:chExt cx="248875" cy="256425"/>
          </a:xfrm>
        </p:grpSpPr>
        <p:sp>
          <p:nvSpPr>
            <p:cNvPr id="6963" name="Google Shape;6963;p26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6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6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6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6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6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6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6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6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6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6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6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6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6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6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6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6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6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6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6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3" name="Google Shape;6983;p26"/>
          <p:cNvGrpSpPr/>
          <p:nvPr/>
        </p:nvGrpSpPr>
        <p:grpSpPr>
          <a:xfrm>
            <a:off x="875319" y="4908620"/>
            <a:ext cx="75154" cy="74377"/>
            <a:chOff x="10220425" y="-1503412"/>
            <a:chExt cx="280425" cy="277525"/>
          </a:xfrm>
        </p:grpSpPr>
        <p:sp>
          <p:nvSpPr>
            <p:cNvPr id="6984" name="Google Shape;6984;p26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6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6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6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6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6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6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6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6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6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6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6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6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6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6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6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6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6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6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6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6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6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6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6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6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6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6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11" name="Google Shape;70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58661">
            <a:off x="1217362" y="4153368"/>
            <a:ext cx="844228" cy="176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2" name="Google Shape;70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78105">
            <a:off x="8359650" y="604480"/>
            <a:ext cx="1400597" cy="61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3" name="Google Shape;701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863737">
            <a:off x="6311258" y="-729871"/>
            <a:ext cx="950539" cy="1983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14" name="Google Shape;7014;p26"/>
          <p:cNvGrpSpPr/>
          <p:nvPr/>
        </p:nvGrpSpPr>
        <p:grpSpPr>
          <a:xfrm>
            <a:off x="8429698" y="701293"/>
            <a:ext cx="75185" cy="77466"/>
            <a:chOff x="10113175" y="293163"/>
            <a:chExt cx="248875" cy="256425"/>
          </a:xfrm>
        </p:grpSpPr>
        <p:sp>
          <p:nvSpPr>
            <p:cNvPr id="7015" name="Google Shape;7015;p26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6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6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6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6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6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6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6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6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6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6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6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6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6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6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6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6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6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6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6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5" name="Google Shape;7035;p26"/>
          <p:cNvGrpSpPr/>
          <p:nvPr/>
        </p:nvGrpSpPr>
        <p:grpSpPr>
          <a:xfrm>
            <a:off x="7513655" y="423782"/>
            <a:ext cx="75182" cy="74404"/>
            <a:chOff x="10220425" y="-1503412"/>
            <a:chExt cx="280425" cy="277525"/>
          </a:xfrm>
        </p:grpSpPr>
        <p:sp>
          <p:nvSpPr>
            <p:cNvPr id="7036" name="Google Shape;7036;p26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6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6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6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6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6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6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6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6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6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6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6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6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6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6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6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6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6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6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6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6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6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6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6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6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6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6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3" name="Google Shape;7063;p26"/>
          <p:cNvGrpSpPr/>
          <p:nvPr/>
        </p:nvGrpSpPr>
        <p:grpSpPr>
          <a:xfrm>
            <a:off x="8811008" y="139868"/>
            <a:ext cx="75159" cy="71256"/>
            <a:chOff x="9607275" y="-1266912"/>
            <a:chExt cx="262425" cy="248800"/>
          </a:xfrm>
        </p:grpSpPr>
        <p:sp>
          <p:nvSpPr>
            <p:cNvPr id="7064" name="Google Shape;7064;p26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6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6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6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6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6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6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6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6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6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6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6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6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6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6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6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6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6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6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6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6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6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6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6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88" name="Google Shape;708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475432" flipH="1">
            <a:off x="7601577" y="-105269"/>
            <a:ext cx="1196669" cy="659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9" name="Google Shape;7089;p26"/>
          <p:cNvGrpSpPr/>
          <p:nvPr/>
        </p:nvGrpSpPr>
        <p:grpSpPr>
          <a:xfrm flipH="1">
            <a:off x="7846329" y="921530"/>
            <a:ext cx="119668" cy="131930"/>
            <a:chOff x="9943600" y="-1728387"/>
            <a:chExt cx="264225" cy="291300"/>
          </a:xfrm>
        </p:grpSpPr>
        <p:sp>
          <p:nvSpPr>
            <p:cNvPr id="7090" name="Google Shape;7090;p26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6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6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6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6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6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6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6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6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6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6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6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6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6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6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6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6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6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6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6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6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6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6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6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6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6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6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6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6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6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6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6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6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6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6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6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6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6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6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6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0" name="Google Shape;7130;p26"/>
          <p:cNvSpPr txBox="1">
            <a:spLocks noGrp="1"/>
          </p:cNvSpPr>
          <p:nvPr>
            <p:ph type="title" idx="6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80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7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2" name="Google Shape;7132;p27"/>
          <p:cNvSpPr txBox="1">
            <a:spLocks noGrp="1"/>
          </p:cNvSpPr>
          <p:nvPr>
            <p:ph type="title"/>
          </p:nvPr>
        </p:nvSpPr>
        <p:spPr>
          <a:xfrm>
            <a:off x="2543250" y="564725"/>
            <a:ext cx="4057500" cy="968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33" name="Google Shape;7133;p27"/>
          <p:cNvSpPr txBox="1">
            <a:spLocks noGrp="1"/>
          </p:cNvSpPr>
          <p:nvPr>
            <p:ph type="subTitle" idx="1"/>
          </p:nvPr>
        </p:nvSpPr>
        <p:spPr>
          <a:xfrm>
            <a:off x="2543250" y="1533427"/>
            <a:ext cx="4057500" cy="146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135" name="Google Shape;713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648580">
            <a:off x="308461" y="4314428"/>
            <a:ext cx="1790162" cy="105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6" name="Google Shape;7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955" y="1460517"/>
            <a:ext cx="677225" cy="71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7" name="Google Shape;71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100017">
            <a:off x="525730" y="-127353"/>
            <a:ext cx="1616819" cy="890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8" name="Google Shape;7138;p27"/>
          <p:cNvGrpSpPr/>
          <p:nvPr/>
        </p:nvGrpSpPr>
        <p:grpSpPr>
          <a:xfrm>
            <a:off x="814162" y="3226668"/>
            <a:ext cx="119674" cy="122542"/>
            <a:chOff x="9646950" y="-1595337"/>
            <a:chExt cx="239875" cy="245625"/>
          </a:xfrm>
        </p:grpSpPr>
        <p:sp>
          <p:nvSpPr>
            <p:cNvPr id="7139" name="Google Shape;7139;p2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7" name="Google Shape;7177;p27"/>
          <p:cNvGrpSpPr/>
          <p:nvPr/>
        </p:nvGrpSpPr>
        <p:grpSpPr>
          <a:xfrm>
            <a:off x="233473" y="2070643"/>
            <a:ext cx="75185" cy="77466"/>
            <a:chOff x="10113175" y="293163"/>
            <a:chExt cx="248875" cy="256425"/>
          </a:xfrm>
        </p:grpSpPr>
        <p:sp>
          <p:nvSpPr>
            <p:cNvPr id="7178" name="Google Shape;7178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8" name="Google Shape;7198;p27"/>
          <p:cNvGrpSpPr/>
          <p:nvPr/>
        </p:nvGrpSpPr>
        <p:grpSpPr>
          <a:xfrm>
            <a:off x="1734967" y="3418300"/>
            <a:ext cx="130924" cy="124126"/>
            <a:chOff x="9607275" y="-1266912"/>
            <a:chExt cx="262425" cy="248800"/>
          </a:xfrm>
        </p:grpSpPr>
        <p:sp>
          <p:nvSpPr>
            <p:cNvPr id="7199" name="Google Shape;7199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223" name="Google Shape;72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22543">
            <a:off x="-227269" y="457534"/>
            <a:ext cx="750238" cy="1506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24" name="Google Shape;7224;p27"/>
          <p:cNvGrpSpPr/>
          <p:nvPr/>
        </p:nvGrpSpPr>
        <p:grpSpPr>
          <a:xfrm>
            <a:off x="1950588" y="2675205"/>
            <a:ext cx="75172" cy="78031"/>
            <a:chOff x="9933675" y="-1395987"/>
            <a:chExt cx="264225" cy="274275"/>
          </a:xfrm>
        </p:grpSpPr>
        <p:sp>
          <p:nvSpPr>
            <p:cNvPr id="7225" name="Google Shape;7225;p2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3" name="Google Shape;7253;p27"/>
          <p:cNvGrpSpPr/>
          <p:nvPr/>
        </p:nvGrpSpPr>
        <p:grpSpPr>
          <a:xfrm>
            <a:off x="2098981" y="245307"/>
            <a:ext cx="75154" cy="74377"/>
            <a:chOff x="10220425" y="-1503412"/>
            <a:chExt cx="280425" cy="277525"/>
          </a:xfrm>
        </p:grpSpPr>
        <p:sp>
          <p:nvSpPr>
            <p:cNvPr id="7254" name="Google Shape;7254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1" name="Google Shape;7281;p27"/>
          <p:cNvGrpSpPr/>
          <p:nvPr/>
        </p:nvGrpSpPr>
        <p:grpSpPr>
          <a:xfrm>
            <a:off x="1169955" y="2536125"/>
            <a:ext cx="130924" cy="124126"/>
            <a:chOff x="9607275" y="-1266912"/>
            <a:chExt cx="262425" cy="248800"/>
          </a:xfrm>
        </p:grpSpPr>
        <p:sp>
          <p:nvSpPr>
            <p:cNvPr id="7282" name="Google Shape;7282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6" name="Google Shape;7306;p27"/>
          <p:cNvGrpSpPr/>
          <p:nvPr/>
        </p:nvGrpSpPr>
        <p:grpSpPr>
          <a:xfrm>
            <a:off x="307617" y="245293"/>
            <a:ext cx="139904" cy="138457"/>
            <a:chOff x="10220425" y="-1503412"/>
            <a:chExt cx="280425" cy="277525"/>
          </a:xfrm>
        </p:grpSpPr>
        <p:sp>
          <p:nvSpPr>
            <p:cNvPr id="7307" name="Google Shape;7307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4" name="Google Shape;7334;p27"/>
          <p:cNvGrpSpPr/>
          <p:nvPr/>
        </p:nvGrpSpPr>
        <p:grpSpPr>
          <a:xfrm>
            <a:off x="2025756" y="1273426"/>
            <a:ext cx="124164" cy="127930"/>
            <a:chOff x="10113175" y="293163"/>
            <a:chExt cx="248875" cy="256425"/>
          </a:xfrm>
        </p:grpSpPr>
        <p:sp>
          <p:nvSpPr>
            <p:cNvPr id="7335" name="Google Shape;7335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55" name="Google Shape;735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836467">
            <a:off x="-834211" y="2470961"/>
            <a:ext cx="1964138" cy="727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6" name="Google Shape;7356;p27"/>
          <p:cNvGrpSpPr/>
          <p:nvPr/>
        </p:nvGrpSpPr>
        <p:grpSpPr>
          <a:xfrm>
            <a:off x="924681" y="4124170"/>
            <a:ext cx="75154" cy="74377"/>
            <a:chOff x="10220425" y="-1503412"/>
            <a:chExt cx="280425" cy="277525"/>
          </a:xfrm>
        </p:grpSpPr>
        <p:sp>
          <p:nvSpPr>
            <p:cNvPr id="7357" name="Google Shape;7357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84" name="Google Shape;738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980544">
            <a:off x="-466139" y="3273559"/>
            <a:ext cx="914353" cy="1396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85" name="Google Shape;7385;p27"/>
          <p:cNvGrpSpPr/>
          <p:nvPr/>
        </p:nvGrpSpPr>
        <p:grpSpPr>
          <a:xfrm>
            <a:off x="2275808" y="4188418"/>
            <a:ext cx="75159" cy="71256"/>
            <a:chOff x="9607275" y="-1266912"/>
            <a:chExt cx="262425" cy="248800"/>
          </a:xfrm>
        </p:grpSpPr>
        <p:sp>
          <p:nvSpPr>
            <p:cNvPr id="7386" name="Google Shape;7386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10" name="Google Shape;741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270100">
            <a:off x="6552271" y="4369043"/>
            <a:ext cx="2036935" cy="8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1" name="Google Shape;741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277559" flipH="1">
            <a:off x="8131870" y="3506314"/>
            <a:ext cx="1391033" cy="248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2" name="Google Shape;7412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189890">
            <a:off x="8030264" y="834798"/>
            <a:ext cx="1327299" cy="276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3" name="Google Shape;741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799980">
            <a:off x="7336898" y="-906711"/>
            <a:ext cx="964231" cy="193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4" name="Google Shape;7414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2228923">
            <a:off x="8178025" y="370580"/>
            <a:ext cx="1485876" cy="769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15" name="Google Shape;7415;p27"/>
          <p:cNvGrpSpPr/>
          <p:nvPr/>
        </p:nvGrpSpPr>
        <p:grpSpPr>
          <a:xfrm>
            <a:off x="7632821" y="1947440"/>
            <a:ext cx="131822" cy="145330"/>
            <a:chOff x="9943600" y="-1728387"/>
            <a:chExt cx="264225" cy="291300"/>
          </a:xfrm>
        </p:grpSpPr>
        <p:sp>
          <p:nvSpPr>
            <p:cNvPr id="7416" name="Google Shape;7416;p2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6" name="Google Shape;7456;p27"/>
          <p:cNvGrpSpPr/>
          <p:nvPr/>
        </p:nvGrpSpPr>
        <p:grpSpPr>
          <a:xfrm>
            <a:off x="6909152" y="127019"/>
            <a:ext cx="131822" cy="136836"/>
            <a:chOff x="9933675" y="-1395987"/>
            <a:chExt cx="264225" cy="274275"/>
          </a:xfrm>
        </p:grpSpPr>
        <p:sp>
          <p:nvSpPr>
            <p:cNvPr id="7457" name="Google Shape;7457;p2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5" name="Google Shape;7485;p27"/>
          <p:cNvGrpSpPr/>
          <p:nvPr/>
        </p:nvGrpSpPr>
        <p:grpSpPr>
          <a:xfrm>
            <a:off x="7561483" y="2798856"/>
            <a:ext cx="75159" cy="71256"/>
            <a:chOff x="9607275" y="-1266912"/>
            <a:chExt cx="262425" cy="248800"/>
          </a:xfrm>
        </p:grpSpPr>
        <p:sp>
          <p:nvSpPr>
            <p:cNvPr id="7486" name="Google Shape;7486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0" name="Google Shape;7510;p27"/>
          <p:cNvGrpSpPr/>
          <p:nvPr/>
        </p:nvGrpSpPr>
        <p:grpSpPr>
          <a:xfrm>
            <a:off x="8240099" y="4801881"/>
            <a:ext cx="119674" cy="122542"/>
            <a:chOff x="9646950" y="-1595337"/>
            <a:chExt cx="239875" cy="245625"/>
          </a:xfrm>
        </p:grpSpPr>
        <p:sp>
          <p:nvSpPr>
            <p:cNvPr id="7511" name="Google Shape;7511;p2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9" name="Google Shape;7549;p27"/>
          <p:cNvGrpSpPr/>
          <p:nvPr/>
        </p:nvGrpSpPr>
        <p:grpSpPr>
          <a:xfrm>
            <a:off x="7961330" y="4114032"/>
            <a:ext cx="75182" cy="74404"/>
            <a:chOff x="10220425" y="-1503412"/>
            <a:chExt cx="280425" cy="277525"/>
          </a:xfrm>
        </p:grpSpPr>
        <p:sp>
          <p:nvSpPr>
            <p:cNvPr id="7550" name="Google Shape;7550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7" name="Google Shape;7577;p27"/>
          <p:cNvGrpSpPr/>
          <p:nvPr/>
        </p:nvGrpSpPr>
        <p:grpSpPr>
          <a:xfrm flipH="1">
            <a:off x="7217242" y="1144818"/>
            <a:ext cx="119668" cy="131930"/>
            <a:chOff x="9943600" y="-1728387"/>
            <a:chExt cx="264225" cy="291300"/>
          </a:xfrm>
        </p:grpSpPr>
        <p:sp>
          <p:nvSpPr>
            <p:cNvPr id="7578" name="Google Shape;7578;p2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8" name="Google Shape;7618;p27"/>
          <p:cNvGrpSpPr/>
          <p:nvPr/>
        </p:nvGrpSpPr>
        <p:grpSpPr>
          <a:xfrm>
            <a:off x="7508656" y="3455501"/>
            <a:ext cx="124164" cy="127930"/>
            <a:chOff x="10113175" y="293163"/>
            <a:chExt cx="248875" cy="256425"/>
          </a:xfrm>
        </p:grpSpPr>
        <p:sp>
          <p:nvSpPr>
            <p:cNvPr id="7619" name="Google Shape;7619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39" name="Google Shape;76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331" y="2660255"/>
            <a:ext cx="677225" cy="719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40" name="Google Shape;7640;p27"/>
          <p:cNvGrpSpPr/>
          <p:nvPr/>
        </p:nvGrpSpPr>
        <p:grpSpPr>
          <a:xfrm>
            <a:off x="6844317" y="2342338"/>
            <a:ext cx="130924" cy="124126"/>
            <a:chOff x="9607275" y="-1266912"/>
            <a:chExt cx="262425" cy="248800"/>
          </a:xfrm>
        </p:grpSpPr>
        <p:sp>
          <p:nvSpPr>
            <p:cNvPr id="7641" name="Google Shape;7641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4"/>
          <p:cNvSpPr txBox="1">
            <a:spLocks noGrp="1"/>
          </p:cNvSpPr>
          <p:nvPr>
            <p:ph type="subTitle" idx="1"/>
          </p:nvPr>
        </p:nvSpPr>
        <p:spPr>
          <a:xfrm>
            <a:off x="714300" y="1181100"/>
            <a:ext cx="7715400" cy="3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icksand"/>
              <a:buAutoNum type="arabicPeriod"/>
              <a:defRPr sz="1200"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rgbClr val="19191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rgbClr val="19191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solidFill>
                  <a:srgbClr val="19191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rgbClr val="19191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rgbClr val="19191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solidFill>
                  <a:srgbClr val="19191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rgbClr val="19191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40" name="Google Shape;1240;p4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241" name="Google Shape;124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125599">
            <a:off x="6942292" y="-252683"/>
            <a:ext cx="2053393" cy="76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963">
            <a:off x="8150678" y="-333415"/>
            <a:ext cx="1567595" cy="92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94640">
            <a:off x="8696179" y="552288"/>
            <a:ext cx="817643" cy="1249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4" name="Google Shape;1244;p4"/>
          <p:cNvGrpSpPr/>
          <p:nvPr/>
        </p:nvGrpSpPr>
        <p:grpSpPr>
          <a:xfrm>
            <a:off x="145076" y="4540432"/>
            <a:ext cx="67520" cy="64029"/>
            <a:chOff x="10113175" y="293163"/>
            <a:chExt cx="248875" cy="256425"/>
          </a:xfrm>
        </p:grpSpPr>
        <p:sp>
          <p:nvSpPr>
            <p:cNvPr id="1245" name="Google Shape;1245;p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4"/>
          <p:cNvGrpSpPr/>
          <p:nvPr/>
        </p:nvGrpSpPr>
        <p:grpSpPr>
          <a:xfrm>
            <a:off x="8359742" y="823805"/>
            <a:ext cx="139904" cy="138457"/>
            <a:chOff x="10220425" y="-1503412"/>
            <a:chExt cx="280425" cy="277525"/>
          </a:xfrm>
        </p:grpSpPr>
        <p:sp>
          <p:nvSpPr>
            <p:cNvPr id="1266" name="Google Shape;1266;p4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4"/>
          <p:cNvGrpSpPr/>
          <p:nvPr/>
        </p:nvGrpSpPr>
        <p:grpSpPr>
          <a:xfrm>
            <a:off x="8629660" y="1346235"/>
            <a:ext cx="67522" cy="64016"/>
            <a:chOff x="9607275" y="-1266912"/>
            <a:chExt cx="262425" cy="248800"/>
          </a:xfrm>
        </p:grpSpPr>
        <p:sp>
          <p:nvSpPr>
            <p:cNvPr id="1294" name="Google Shape;1294;p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4"/>
          <p:cNvGrpSpPr/>
          <p:nvPr/>
        </p:nvGrpSpPr>
        <p:grpSpPr>
          <a:xfrm>
            <a:off x="7279171" y="476928"/>
            <a:ext cx="131822" cy="145330"/>
            <a:chOff x="9943600" y="-1728387"/>
            <a:chExt cx="264225" cy="291300"/>
          </a:xfrm>
        </p:grpSpPr>
        <p:sp>
          <p:nvSpPr>
            <p:cNvPr id="1319" name="Google Shape;1319;p4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4"/>
          <p:cNvGrpSpPr/>
          <p:nvPr/>
        </p:nvGrpSpPr>
        <p:grpSpPr>
          <a:xfrm>
            <a:off x="7345501" y="142032"/>
            <a:ext cx="67520" cy="64029"/>
            <a:chOff x="10113175" y="293163"/>
            <a:chExt cx="248875" cy="256425"/>
          </a:xfrm>
        </p:grpSpPr>
        <p:sp>
          <p:nvSpPr>
            <p:cNvPr id="1360" name="Google Shape;1360;p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1380;p4"/>
          <p:cNvGrpSpPr/>
          <p:nvPr/>
        </p:nvGrpSpPr>
        <p:grpSpPr>
          <a:xfrm>
            <a:off x="8298767" y="111963"/>
            <a:ext cx="130924" cy="124126"/>
            <a:chOff x="9607275" y="-1266912"/>
            <a:chExt cx="262425" cy="248800"/>
          </a:xfrm>
        </p:grpSpPr>
        <p:sp>
          <p:nvSpPr>
            <p:cNvPr id="1381" name="Google Shape;1381;p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4"/>
          <p:cNvGrpSpPr/>
          <p:nvPr/>
        </p:nvGrpSpPr>
        <p:grpSpPr>
          <a:xfrm>
            <a:off x="1056012" y="4950618"/>
            <a:ext cx="119674" cy="122542"/>
            <a:chOff x="9646950" y="-1595337"/>
            <a:chExt cx="239875" cy="245625"/>
          </a:xfrm>
        </p:grpSpPr>
        <p:sp>
          <p:nvSpPr>
            <p:cNvPr id="1406" name="Google Shape;1406;p4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"/>
          <p:cNvGrpSpPr/>
          <p:nvPr/>
        </p:nvGrpSpPr>
        <p:grpSpPr>
          <a:xfrm>
            <a:off x="333739" y="4075006"/>
            <a:ext cx="131822" cy="136836"/>
            <a:chOff x="9933675" y="-1395987"/>
            <a:chExt cx="264225" cy="274275"/>
          </a:xfrm>
        </p:grpSpPr>
        <p:sp>
          <p:nvSpPr>
            <p:cNvPr id="1445" name="Google Shape;1445;p4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3" name="Google Shape;147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080" y="4502167"/>
            <a:ext cx="677225" cy="71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6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668" name="Google Shape;166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270108" flipH="1">
            <a:off x="8113931" y="277103"/>
            <a:ext cx="1624287" cy="71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9" name="Google Shape;166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48562" flipH="1">
            <a:off x="7201564" y="-151047"/>
            <a:ext cx="1392373" cy="81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0" name="Google Shape;167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841311" flipH="1">
            <a:off x="-272564" y="4697444"/>
            <a:ext cx="1821327" cy="674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1" name="Google Shape;1671;p6"/>
          <p:cNvGrpSpPr/>
          <p:nvPr/>
        </p:nvGrpSpPr>
        <p:grpSpPr>
          <a:xfrm flipH="1">
            <a:off x="9013086" y="1065625"/>
            <a:ext cx="130924" cy="124126"/>
            <a:chOff x="9607275" y="-1266912"/>
            <a:chExt cx="262425" cy="248800"/>
          </a:xfrm>
        </p:grpSpPr>
        <p:sp>
          <p:nvSpPr>
            <p:cNvPr id="1672" name="Google Shape;1672;p6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6" name="Google Shape;1696;p6"/>
          <p:cNvGrpSpPr/>
          <p:nvPr/>
        </p:nvGrpSpPr>
        <p:grpSpPr>
          <a:xfrm flipH="1">
            <a:off x="1164495" y="4833876"/>
            <a:ext cx="124164" cy="127930"/>
            <a:chOff x="10113175" y="293163"/>
            <a:chExt cx="248875" cy="256425"/>
          </a:xfrm>
        </p:grpSpPr>
        <p:sp>
          <p:nvSpPr>
            <p:cNvPr id="1697" name="Google Shape;1697;p6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6"/>
          <p:cNvGrpSpPr/>
          <p:nvPr/>
        </p:nvGrpSpPr>
        <p:grpSpPr>
          <a:xfrm flipH="1">
            <a:off x="8619068" y="245293"/>
            <a:ext cx="139904" cy="138457"/>
            <a:chOff x="10220425" y="-1503412"/>
            <a:chExt cx="280425" cy="277525"/>
          </a:xfrm>
        </p:grpSpPr>
        <p:sp>
          <p:nvSpPr>
            <p:cNvPr id="1718" name="Google Shape;1718;p6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6"/>
          <p:cNvGrpSpPr/>
          <p:nvPr/>
        </p:nvGrpSpPr>
        <p:grpSpPr>
          <a:xfrm flipH="1">
            <a:off x="7392892" y="167280"/>
            <a:ext cx="75172" cy="78031"/>
            <a:chOff x="9933675" y="-1395987"/>
            <a:chExt cx="264225" cy="274275"/>
          </a:xfrm>
        </p:grpSpPr>
        <p:sp>
          <p:nvSpPr>
            <p:cNvPr id="1746" name="Google Shape;1746;p6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4" name="Google Shape;1774;p6"/>
          <p:cNvGrpSpPr/>
          <p:nvPr/>
        </p:nvGrpSpPr>
        <p:grpSpPr>
          <a:xfrm flipH="1">
            <a:off x="157228" y="4997345"/>
            <a:ext cx="75182" cy="74404"/>
            <a:chOff x="10220425" y="-1503412"/>
            <a:chExt cx="280425" cy="277525"/>
          </a:xfrm>
        </p:grpSpPr>
        <p:sp>
          <p:nvSpPr>
            <p:cNvPr id="1775" name="Google Shape;1775;p6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6"/>
          <p:cNvGrpSpPr/>
          <p:nvPr/>
        </p:nvGrpSpPr>
        <p:grpSpPr>
          <a:xfrm flipH="1">
            <a:off x="8164679" y="1072181"/>
            <a:ext cx="119674" cy="122542"/>
            <a:chOff x="9646950" y="-1595337"/>
            <a:chExt cx="239875" cy="245625"/>
          </a:xfrm>
        </p:grpSpPr>
        <p:sp>
          <p:nvSpPr>
            <p:cNvPr id="1803" name="Google Shape;1803;p6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6"/>
          <p:cNvGrpSpPr/>
          <p:nvPr/>
        </p:nvGrpSpPr>
        <p:grpSpPr>
          <a:xfrm>
            <a:off x="157230" y="4124255"/>
            <a:ext cx="119668" cy="131930"/>
            <a:chOff x="9943600" y="-1728387"/>
            <a:chExt cx="264225" cy="291300"/>
          </a:xfrm>
        </p:grpSpPr>
        <p:sp>
          <p:nvSpPr>
            <p:cNvPr id="1842" name="Google Shape;1842;p6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7"/>
          <p:cNvSpPr txBox="1">
            <a:spLocks noGrp="1"/>
          </p:cNvSpPr>
          <p:nvPr>
            <p:ph type="subTitle" idx="1"/>
          </p:nvPr>
        </p:nvSpPr>
        <p:spPr>
          <a:xfrm>
            <a:off x="857038" y="1850075"/>
            <a:ext cx="3789000" cy="25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4" name="Google Shape;1884;p7"/>
          <p:cNvSpPr txBox="1">
            <a:spLocks noGrp="1"/>
          </p:cNvSpPr>
          <p:nvPr>
            <p:ph type="title"/>
          </p:nvPr>
        </p:nvSpPr>
        <p:spPr>
          <a:xfrm>
            <a:off x="857038" y="918675"/>
            <a:ext cx="38577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85" name="Google Shape;188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77707">
            <a:off x="-367694" y="-30264"/>
            <a:ext cx="995510" cy="177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72267">
            <a:off x="6907764" y="4664722"/>
            <a:ext cx="1350046" cy="69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012012">
            <a:off x="863039" y="-486914"/>
            <a:ext cx="726995" cy="111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39412">
            <a:off x="8174296" y="4205925"/>
            <a:ext cx="805082" cy="161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456499">
            <a:off x="77150" y="692759"/>
            <a:ext cx="524455" cy="557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0" name="Google Shape;1890;p7"/>
          <p:cNvGrpSpPr/>
          <p:nvPr/>
        </p:nvGrpSpPr>
        <p:grpSpPr>
          <a:xfrm>
            <a:off x="1004962" y="472243"/>
            <a:ext cx="119674" cy="122542"/>
            <a:chOff x="9646950" y="-1595337"/>
            <a:chExt cx="239875" cy="245625"/>
          </a:xfrm>
        </p:grpSpPr>
        <p:sp>
          <p:nvSpPr>
            <p:cNvPr id="1891" name="Google Shape;1891;p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7"/>
          <p:cNvGrpSpPr/>
          <p:nvPr/>
        </p:nvGrpSpPr>
        <p:grpSpPr>
          <a:xfrm>
            <a:off x="8926094" y="4063645"/>
            <a:ext cx="75154" cy="74377"/>
            <a:chOff x="10220425" y="-1503412"/>
            <a:chExt cx="280425" cy="277525"/>
          </a:xfrm>
        </p:grpSpPr>
        <p:sp>
          <p:nvSpPr>
            <p:cNvPr id="1930" name="Google Shape;1930;p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7"/>
          <p:cNvGrpSpPr/>
          <p:nvPr/>
        </p:nvGrpSpPr>
        <p:grpSpPr>
          <a:xfrm>
            <a:off x="6704906" y="4728576"/>
            <a:ext cx="124164" cy="127930"/>
            <a:chOff x="10113175" y="293163"/>
            <a:chExt cx="248875" cy="256425"/>
          </a:xfrm>
        </p:grpSpPr>
        <p:sp>
          <p:nvSpPr>
            <p:cNvPr id="1958" name="Google Shape;1958;p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8" name="Google Shape;1978;p7"/>
          <p:cNvGrpSpPr/>
          <p:nvPr/>
        </p:nvGrpSpPr>
        <p:grpSpPr>
          <a:xfrm>
            <a:off x="174267" y="1379793"/>
            <a:ext cx="139904" cy="138457"/>
            <a:chOff x="10220425" y="-1503412"/>
            <a:chExt cx="280425" cy="277525"/>
          </a:xfrm>
        </p:grpSpPr>
        <p:sp>
          <p:nvSpPr>
            <p:cNvPr id="1979" name="Google Shape;1979;p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7"/>
          <p:cNvGrpSpPr/>
          <p:nvPr/>
        </p:nvGrpSpPr>
        <p:grpSpPr>
          <a:xfrm>
            <a:off x="8156030" y="4604438"/>
            <a:ext cx="130924" cy="124126"/>
            <a:chOff x="9607275" y="-1266912"/>
            <a:chExt cx="262425" cy="248800"/>
          </a:xfrm>
        </p:grpSpPr>
        <p:sp>
          <p:nvSpPr>
            <p:cNvPr id="2007" name="Google Shape;2007;p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7"/>
          <p:cNvGrpSpPr/>
          <p:nvPr/>
        </p:nvGrpSpPr>
        <p:grpSpPr>
          <a:xfrm>
            <a:off x="1413276" y="742092"/>
            <a:ext cx="75172" cy="78031"/>
            <a:chOff x="9933675" y="-1395987"/>
            <a:chExt cx="264225" cy="274275"/>
          </a:xfrm>
        </p:grpSpPr>
        <p:sp>
          <p:nvSpPr>
            <p:cNvPr id="2032" name="Google Shape;2032;p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7"/>
          <p:cNvGrpSpPr/>
          <p:nvPr/>
        </p:nvGrpSpPr>
        <p:grpSpPr>
          <a:xfrm flipH="1">
            <a:off x="8903842" y="4948268"/>
            <a:ext cx="119668" cy="131930"/>
            <a:chOff x="9943600" y="-1728387"/>
            <a:chExt cx="264225" cy="291300"/>
          </a:xfrm>
        </p:grpSpPr>
        <p:sp>
          <p:nvSpPr>
            <p:cNvPr id="2061" name="Google Shape;2061;p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7"/>
          <p:cNvSpPr txBox="1">
            <a:spLocks noGrp="1"/>
          </p:cNvSpPr>
          <p:nvPr>
            <p:ph type="subTitle" idx="1"/>
          </p:nvPr>
        </p:nvSpPr>
        <p:spPr>
          <a:xfrm>
            <a:off x="857038" y="1850075"/>
            <a:ext cx="3789000" cy="25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4" name="Google Shape;1884;p7"/>
          <p:cNvSpPr txBox="1">
            <a:spLocks noGrp="1"/>
          </p:cNvSpPr>
          <p:nvPr>
            <p:ph type="title"/>
          </p:nvPr>
        </p:nvSpPr>
        <p:spPr>
          <a:xfrm>
            <a:off x="857038" y="918675"/>
            <a:ext cx="38577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85" name="Google Shape;188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77707">
            <a:off x="-367694" y="-30264"/>
            <a:ext cx="995510" cy="177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72267">
            <a:off x="6907764" y="4664722"/>
            <a:ext cx="1350046" cy="69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012012">
            <a:off x="863039" y="-486914"/>
            <a:ext cx="726995" cy="111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39412">
            <a:off x="8174296" y="4205925"/>
            <a:ext cx="805082" cy="161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456499">
            <a:off x="77150" y="692759"/>
            <a:ext cx="524455" cy="557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0" name="Google Shape;1890;p7"/>
          <p:cNvGrpSpPr/>
          <p:nvPr/>
        </p:nvGrpSpPr>
        <p:grpSpPr>
          <a:xfrm>
            <a:off x="1004962" y="472243"/>
            <a:ext cx="119674" cy="122542"/>
            <a:chOff x="9646950" y="-1595337"/>
            <a:chExt cx="239875" cy="245625"/>
          </a:xfrm>
        </p:grpSpPr>
        <p:sp>
          <p:nvSpPr>
            <p:cNvPr id="1891" name="Google Shape;1891;p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7"/>
          <p:cNvGrpSpPr/>
          <p:nvPr/>
        </p:nvGrpSpPr>
        <p:grpSpPr>
          <a:xfrm>
            <a:off x="8926094" y="4063645"/>
            <a:ext cx="75154" cy="74377"/>
            <a:chOff x="10220425" y="-1503412"/>
            <a:chExt cx="280425" cy="277525"/>
          </a:xfrm>
        </p:grpSpPr>
        <p:sp>
          <p:nvSpPr>
            <p:cNvPr id="1930" name="Google Shape;1930;p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7"/>
          <p:cNvGrpSpPr/>
          <p:nvPr/>
        </p:nvGrpSpPr>
        <p:grpSpPr>
          <a:xfrm>
            <a:off x="6704906" y="4728576"/>
            <a:ext cx="124164" cy="127930"/>
            <a:chOff x="10113175" y="293163"/>
            <a:chExt cx="248875" cy="256425"/>
          </a:xfrm>
        </p:grpSpPr>
        <p:sp>
          <p:nvSpPr>
            <p:cNvPr id="1958" name="Google Shape;1958;p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8" name="Google Shape;1978;p7"/>
          <p:cNvGrpSpPr/>
          <p:nvPr/>
        </p:nvGrpSpPr>
        <p:grpSpPr>
          <a:xfrm>
            <a:off x="174267" y="1379793"/>
            <a:ext cx="139904" cy="138457"/>
            <a:chOff x="10220425" y="-1503412"/>
            <a:chExt cx="280425" cy="277525"/>
          </a:xfrm>
        </p:grpSpPr>
        <p:sp>
          <p:nvSpPr>
            <p:cNvPr id="1979" name="Google Shape;1979;p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7"/>
          <p:cNvGrpSpPr/>
          <p:nvPr/>
        </p:nvGrpSpPr>
        <p:grpSpPr>
          <a:xfrm>
            <a:off x="8156030" y="4604438"/>
            <a:ext cx="130924" cy="124126"/>
            <a:chOff x="9607275" y="-1266912"/>
            <a:chExt cx="262425" cy="248800"/>
          </a:xfrm>
        </p:grpSpPr>
        <p:sp>
          <p:nvSpPr>
            <p:cNvPr id="2007" name="Google Shape;2007;p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7"/>
          <p:cNvGrpSpPr/>
          <p:nvPr/>
        </p:nvGrpSpPr>
        <p:grpSpPr>
          <a:xfrm>
            <a:off x="1413276" y="742092"/>
            <a:ext cx="75172" cy="78031"/>
            <a:chOff x="9933675" y="-1395987"/>
            <a:chExt cx="264225" cy="274275"/>
          </a:xfrm>
        </p:grpSpPr>
        <p:sp>
          <p:nvSpPr>
            <p:cNvPr id="2032" name="Google Shape;2032;p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7"/>
          <p:cNvGrpSpPr/>
          <p:nvPr/>
        </p:nvGrpSpPr>
        <p:grpSpPr>
          <a:xfrm flipH="1">
            <a:off x="8903842" y="4948268"/>
            <a:ext cx="119668" cy="131930"/>
            <a:chOff x="9943600" y="-1728387"/>
            <a:chExt cx="264225" cy="291300"/>
          </a:xfrm>
        </p:grpSpPr>
        <p:sp>
          <p:nvSpPr>
            <p:cNvPr id="2061" name="Google Shape;2061;p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838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7"/>
          <p:cNvSpPr txBox="1">
            <a:spLocks noGrp="1"/>
          </p:cNvSpPr>
          <p:nvPr>
            <p:ph type="subTitle" idx="1"/>
          </p:nvPr>
        </p:nvSpPr>
        <p:spPr>
          <a:xfrm>
            <a:off x="857038" y="1850075"/>
            <a:ext cx="3789000" cy="25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4" name="Google Shape;1884;p7"/>
          <p:cNvSpPr txBox="1">
            <a:spLocks noGrp="1"/>
          </p:cNvSpPr>
          <p:nvPr>
            <p:ph type="title"/>
          </p:nvPr>
        </p:nvSpPr>
        <p:spPr>
          <a:xfrm>
            <a:off x="857038" y="918675"/>
            <a:ext cx="38577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85" name="Google Shape;188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77707">
            <a:off x="-367694" y="-30264"/>
            <a:ext cx="995510" cy="177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72267">
            <a:off x="6907764" y="4664722"/>
            <a:ext cx="1350046" cy="69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012012">
            <a:off x="863039" y="-486914"/>
            <a:ext cx="726995" cy="111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39412">
            <a:off x="8174296" y="4205925"/>
            <a:ext cx="805082" cy="161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456499">
            <a:off x="77150" y="692759"/>
            <a:ext cx="524455" cy="557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0" name="Google Shape;1890;p7"/>
          <p:cNvGrpSpPr/>
          <p:nvPr/>
        </p:nvGrpSpPr>
        <p:grpSpPr>
          <a:xfrm>
            <a:off x="1004962" y="472243"/>
            <a:ext cx="119674" cy="122542"/>
            <a:chOff x="9646950" y="-1595337"/>
            <a:chExt cx="239875" cy="245625"/>
          </a:xfrm>
        </p:grpSpPr>
        <p:sp>
          <p:nvSpPr>
            <p:cNvPr id="1891" name="Google Shape;1891;p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7"/>
          <p:cNvGrpSpPr/>
          <p:nvPr/>
        </p:nvGrpSpPr>
        <p:grpSpPr>
          <a:xfrm>
            <a:off x="8926094" y="4063645"/>
            <a:ext cx="75154" cy="74377"/>
            <a:chOff x="10220425" y="-1503412"/>
            <a:chExt cx="280425" cy="277525"/>
          </a:xfrm>
        </p:grpSpPr>
        <p:sp>
          <p:nvSpPr>
            <p:cNvPr id="1930" name="Google Shape;1930;p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7"/>
          <p:cNvGrpSpPr/>
          <p:nvPr/>
        </p:nvGrpSpPr>
        <p:grpSpPr>
          <a:xfrm>
            <a:off x="6704906" y="4728576"/>
            <a:ext cx="124164" cy="127930"/>
            <a:chOff x="10113175" y="293163"/>
            <a:chExt cx="248875" cy="256425"/>
          </a:xfrm>
        </p:grpSpPr>
        <p:sp>
          <p:nvSpPr>
            <p:cNvPr id="1958" name="Google Shape;1958;p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8" name="Google Shape;1978;p7"/>
          <p:cNvGrpSpPr/>
          <p:nvPr/>
        </p:nvGrpSpPr>
        <p:grpSpPr>
          <a:xfrm>
            <a:off x="174267" y="1379793"/>
            <a:ext cx="139904" cy="138457"/>
            <a:chOff x="10220425" y="-1503412"/>
            <a:chExt cx="280425" cy="277525"/>
          </a:xfrm>
        </p:grpSpPr>
        <p:sp>
          <p:nvSpPr>
            <p:cNvPr id="1979" name="Google Shape;1979;p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7"/>
          <p:cNvGrpSpPr/>
          <p:nvPr/>
        </p:nvGrpSpPr>
        <p:grpSpPr>
          <a:xfrm>
            <a:off x="8156030" y="4604438"/>
            <a:ext cx="130924" cy="124126"/>
            <a:chOff x="9607275" y="-1266912"/>
            <a:chExt cx="262425" cy="248800"/>
          </a:xfrm>
        </p:grpSpPr>
        <p:sp>
          <p:nvSpPr>
            <p:cNvPr id="2007" name="Google Shape;2007;p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7"/>
          <p:cNvGrpSpPr/>
          <p:nvPr/>
        </p:nvGrpSpPr>
        <p:grpSpPr>
          <a:xfrm>
            <a:off x="1413276" y="742092"/>
            <a:ext cx="75172" cy="78031"/>
            <a:chOff x="9933675" y="-1395987"/>
            <a:chExt cx="264225" cy="274275"/>
          </a:xfrm>
        </p:grpSpPr>
        <p:sp>
          <p:nvSpPr>
            <p:cNvPr id="2032" name="Google Shape;2032;p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7"/>
          <p:cNvGrpSpPr/>
          <p:nvPr/>
        </p:nvGrpSpPr>
        <p:grpSpPr>
          <a:xfrm flipH="1">
            <a:off x="8903842" y="4948268"/>
            <a:ext cx="119668" cy="131930"/>
            <a:chOff x="9943600" y="-1728387"/>
            <a:chExt cx="264225" cy="291300"/>
          </a:xfrm>
        </p:grpSpPr>
        <p:sp>
          <p:nvSpPr>
            <p:cNvPr id="2061" name="Google Shape;2061;p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123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7"/>
          <p:cNvSpPr txBox="1">
            <a:spLocks noGrp="1"/>
          </p:cNvSpPr>
          <p:nvPr>
            <p:ph type="subTitle" idx="1"/>
          </p:nvPr>
        </p:nvSpPr>
        <p:spPr>
          <a:xfrm>
            <a:off x="857038" y="1850075"/>
            <a:ext cx="3789000" cy="25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4" name="Google Shape;1884;p7"/>
          <p:cNvSpPr txBox="1">
            <a:spLocks noGrp="1"/>
          </p:cNvSpPr>
          <p:nvPr>
            <p:ph type="title"/>
          </p:nvPr>
        </p:nvSpPr>
        <p:spPr>
          <a:xfrm>
            <a:off x="857038" y="918675"/>
            <a:ext cx="38577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85" name="Google Shape;188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77707">
            <a:off x="-367694" y="-30264"/>
            <a:ext cx="995510" cy="177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72267">
            <a:off x="6907764" y="4664722"/>
            <a:ext cx="1350046" cy="69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012012">
            <a:off x="863039" y="-486914"/>
            <a:ext cx="726995" cy="111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39412">
            <a:off x="8174296" y="4205925"/>
            <a:ext cx="805082" cy="161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456499">
            <a:off x="77150" y="692759"/>
            <a:ext cx="524455" cy="557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0" name="Google Shape;1890;p7"/>
          <p:cNvGrpSpPr/>
          <p:nvPr/>
        </p:nvGrpSpPr>
        <p:grpSpPr>
          <a:xfrm>
            <a:off x="1004962" y="472243"/>
            <a:ext cx="119674" cy="122542"/>
            <a:chOff x="9646950" y="-1595337"/>
            <a:chExt cx="239875" cy="245625"/>
          </a:xfrm>
        </p:grpSpPr>
        <p:sp>
          <p:nvSpPr>
            <p:cNvPr id="1891" name="Google Shape;1891;p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7"/>
          <p:cNvGrpSpPr/>
          <p:nvPr/>
        </p:nvGrpSpPr>
        <p:grpSpPr>
          <a:xfrm>
            <a:off x="8926094" y="4063645"/>
            <a:ext cx="75154" cy="74377"/>
            <a:chOff x="10220425" y="-1503412"/>
            <a:chExt cx="280425" cy="277525"/>
          </a:xfrm>
        </p:grpSpPr>
        <p:sp>
          <p:nvSpPr>
            <p:cNvPr id="1930" name="Google Shape;1930;p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7"/>
          <p:cNvGrpSpPr/>
          <p:nvPr/>
        </p:nvGrpSpPr>
        <p:grpSpPr>
          <a:xfrm>
            <a:off x="6704906" y="4728576"/>
            <a:ext cx="124164" cy="127930"/>
            <a:chOff x="10113175" y="293163"/>
            <a:chExt cx="248875" cy="256425"/>
          </a:xfrm>
        </p:grpSpPr>
        <p:sp>
          <p:nvSpPr>
            <p:cNvPr id="1958" name="Google Shape;1958;p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8" name="Google Shape;1978;p7"/>
          <p:cNvGrpSpPr/>
          <p:nvPr/>
        </p:nvGrpSpPr>
        <p:grpSpPr>
          <a:xfrm>
            <a:off x="174267" y="1379793"/>
            <a:ext cx="139904" cy="138457"/>
            <a:chOff x="10220425" y="-1503412"/>
            <a:chExt cx="280425" cy="277525"/>
          </a:xfrm>
        </p:grpSpPr>
        <p:sp>
          <p:nvSpPr>
            <p:cNvPr id="1979" name="Google Shape;1979;p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7"/>
          <p:cNvGrpSpPr/>
          <p:nvPr/>
        </p:nvGrpSpPr>
        <p:grpSpPr>
          <a:xfrm>
            <a:off x="8156030" y="4604438"/>
            <a:ext cx="130924" cy="124126"/>
            <a:chOff x="9607275" y="-1266912"/>
            <a:chExt cx="262425" cy="248800"/>
          </a:xfrm>
        </p:grpSpPr>
        <p:sp>
          <p:nvSpPr>
            <p:cNvPr id="2007" name="Google Shape;2007;p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7"/>
          <p:cNvGrpSpPr/>
          <p:nvPr/>
        </p:nvGrpSpPr>
        <p:grpSpPr>
          <a:xfrm>
            <a:off x="1413276" y="742092"/>
            <a:ext cx="75172" cy="78031"/>
            <a:chOff x="9933675" y="-1395987"/>
            <a:chExt cx="264225" cy="274275"/>
          </a:xfrm>
        </p:grpSpPr>
        <p:sp>
          <p:nvSpPr>
            <p:cNvPr id="2032" name="Google Shape;2032;p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7"/>
          <p:cNvGrpSpPr/>
          <p:nvPr/>
        </p:nvGrpSpPr>
        <p:grpSpPr>
          <a:xfrm flipH="1">
            <a:off x="8903842" y="4948268"/>
            <a:ext cx="119668" cy="131930"/>
            <a:chOff x="9943600" y="-1728387"/>
            <a:chExt cx="264225" cy="291300"/>
          </a:xfrm>
        </p:grpSpPr>
        <p:sp>
          <p:nvSpPr>
            <p:cNvPr id="2061" name="Google Shape;2061;p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590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" name="Google Shape;3675;p13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76" name="Google Shape;3676;p13"/>
          <p:cNvSpPr txBox="1">
            <a:spLocks noGrp="1"/>
          </p:cNvSpPr>
          <p:nvPr>
            <p:ph type="title" idx="2"/>
          </p:nvPr>
        </p:nvSpPr>
        <p:spPr>
          <a:xfrm>
            <a:off x="7905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77" name="Google Shape;3677;p13"/>
          <p:cNvSpPr txBox="1">
            <a:spLocks noGrp="1"/>
          </p:cNvSpPr>
          <p:nvPr>
            <p:ph type="subTitle" idx="1"/>
          </p:nvPr>
        </p:nvSpPr>
        <p:spPr>
          <a:xfrm>
            <a:off x="7905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8" name="Google Shape;3678;p13"/>
          <p:cNvSpPr txBox="1">
            <a:spLocks noGrp="1"/>
          </p:cNvSpPr>
          <p:nvPr>
            <p:ph type="title" idx="3" hasCustomPrompt="1"/>
          </p:nvPr>
        </p:nvSpPr>
        <p:spPr>
          <a:xfrm>
            <a:off x="1399950" y="12164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79" name="Google Shape;3679;p13"/>
          <p:cNvSpPr txBox="1">
            <a:spLocks noGrp="1"/>
          </p:cNvSpPr>
          <p:nvPr>
            <p:ph type="title" idx="4"/>
          </p:nvPr>
        </p:nvSpPr>
        <p:spPr>
          <a:xfrm>
            <a:off x="33720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0" name="Google Shape;3680;p13"/>
          <p:cNvSpPr txBox="1">
            <a:spLocks noGrp="1"/>
          </p:cNvSpPr>
          <p:nvPr>
            <p:ph type="subTitle" idx="5"/>
          </p:nvPr>
        </p:nvSpPr>
        <p:spPr>
          <a:xfrm>
            <a:off x="33720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1" name="Google Shape;3681;p13"/>
          <p:cNvSpPr txBox="1">
            <a:spLocks noGrp="1"/>
          </p:cNvSpPr>
          <p:nvPr>
            <p:ph type="title" idx="6" hasCustomPrompt="1"/>
          </p:nvPr>
        </p:nvSpPr>
        <p:spPr>
          <a:xfrm>
            <a:off x="3981450" y="12164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82" name="Google Shape;3682;p13"/>
          <p:cNvSpPr txBox="1">
            <a:spLocks noGrp="1"/>
          </p:cNvSpPr>
          <p:nvPr>
            <p:ph type="title" idx="7"/>
          </p:nvPr>
        </p:nvSpPr>
        <p:spPr>
          <a:xfrm>
            <a:off x="59535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3" name="Google Shape;3683;p13"/>
          <p:cNvSpPr txBox="1">
            <a:spLocks noGrp="1"/>
          </p:cNvSpPr>
          <p:nvPr>
            <p:ph type="subTitle" idx="8"/>
          </p:nvPr>
        </p:nvSpPr>
        <p:spPr>
          <a:xfrm>
            <a:off x="59535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4" name="Google Shape;3684;p13"/>
          <p:cNvSpPr txBox="1">
            <a:spLocks noGrp="1"/>
          </p:cNvSpPr>
          <p:nvPr>
            <p:ph type="title" idx="9" hasCustomPrompt="1"/>
          </p:nvPr>
        </p:nvSpPr>
        <p:spPr>
          <a:xfrm>
            <a:off x="6562950" y="12164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85" name="Google Shape;3685;p13"/>
          <p:cNvSpPr txBox="1">
            <a:spLocks noGrp="1"/>
          </p:cNvSpPr>
          <p:nvPr>
            <p:ph type="title" idx="13"/>
          </p:nvPr>
        </p:nvSpPr>
        <p:spPr>
          <a:xfrm>
            <a:off x="7905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6" name="Google Shape;3686;p13"/>
          <p:cNvSpPr txBox="1">
            <a:spLocks noGrp="1"/>
          </p:cNvSpPr>
          <p:nvPr>
            <p:ph type="subTitle" idx="14"/>
          </p:nvPr>
        </p:nvSpPr>
        <p:spPr>
          <a:xfrm>
            <a:off x="7905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7" name="Google Shape;3687;p13"/>
          <p:cNvSpPr txBox="1">
            <a:spLocks noGrp="1"/>
          </p:cNvSpPr>
          <p:nvPr>
            <p:ph type="title" idx="15" hasCustomPrompt="1"/>
          </p:nvPr>
        </p:nvSpPr>
        <p:spPr>
          <a:xfrm>
            <a:off x="1399950" y="29513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88" name="Google Shape;3688;p13"/>
          <p:cNvSpPr txBox="1">
            <a:spLocks noGrp="1"/>
          </p:cNvSpPr>
          <p:nvPr>
            <p:ph type="title" idx="16"/>
          </p:nvPr>
        </p:nvSpPr>
        <p:spPr>
          <a:xfrm>
            <a:off x="33720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9" name="Google Shape;3689;p13"/>
          <p:cNvSpPr txBox="1">
            <a:spLocks noGrp="1"/>
          </p:cNvSpPr>
          <p:nvPr>
            <p:ph type="subTitle" idx="17"/>
          </p:nvPr>
        </p:nvSpPr>
        <p:spPr>
          <a:xfrm>
            <a:off x="33720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0" name="Google Shape;3690;p13"/>
          <p:cNvSpPr txBox="1">
            <a:spLocks noGrp="1"/>
          </p:cNvSpPr>
          <p:nvPr>
            <p:ph type="title" idx="18" hasCustomPrompt="1"/>
          </p:nvPr>
        </p:nvSpPr>
        <p:spPr>
          <a:xfrm>
            <a:off x="3981450" y="29513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91" name="Google Shape;3691;p13"/>
          <p:cNvSpPr txBox="1">
            <a:spLocks noGrp="1"/>
          </p:cNvSpPr>
          <p:nvPr>
            <p:ph type="title" idx="19"/>
          </p:nvPr>
        </p:nvSpPr>
        <p:spPr>
          <a:xfrm>
            <a:off x="59535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2" name="Google Shape;3692;p13"/>
          <p:cNvSpPr txBox="1">
            <a:spLocks noGrp="1"/>
          </p:cNvSpPr>
          <p:nvPr>
            <p:ph type="subTitle" idx="20"/>
          </p:nvPr>
        </p:nvSpPr>
        <p:spPr>
          <a:xfrm>
            <a:off x="59535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3" name="Google Shape;3693;p13"/>
          <p:cNvSpPr txBox="1">
            <a:spLocks noGrp="1"/>
          </p:cNvSpPr>
          <p:nvPr>
            <p:ph type="title" idx="21" hasCustomPrompt="1"/>
          </p:nvPr>
        </p:nvSpPr>
        <p:spPr>
          <a:xfrm>
            <a:off x="6562950" y="2951350"/>
            <a:ext cx="1181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Char char="●"/>
              <a:defRPr sz="1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79" r:id="rId5"/>
    <p:sldLayoutId id="2147483678" r:id="rId6"/>
    <p:sldLayoutId id="2147483677" r:id="rId7"/>
    <p:sldLayoutId id="2147483658" r:id="rId8"/>
    <p:sldLayoutId id="2147483659" r:id="rId9"/>
    <p:sldLayoutId id="2147483676" r:id="rId10"/>
    <p:sldLayoutId id="2147483661" r:id="rId11"/>
    <p:sldLayoutId id="2147483681" r:id="rId12"/>
    <p:sldLayoutId id="2147483680" r:id="rId13"/>
    <p:sldLayoutId id="2147483665" r:id="rId14"/>
    <p:sldLayoutId id="2147483682" r:id="rId15"/>
    <p:sldLayoutId id="2147483669" r:id="rId16"/>
    <p:sldLayoutId id="2147483672" r:id="rId17"/>
    <p:sldLayoutId id="2147483683" r:id="rId18"/>
    <p:sldLayoutId id="214748367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5"/>
        </a:solidFill>
        <a:effectLst/>
      </p:bgPr>
    </p:bg>
    <p:spTree>
      <p:nvGrpSpPr>
        <p:cNvPr id="1" name="Shape 7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3" name="Google Shape;7673;p30"/>
          <p:cNvSpPr txBox="1">
            <a:spLocks noGrp="1"/>
          </p:cNvSpPr>
          <p:nvPr>
            <p:ph type="ctrTitle"/>
          </p:nvPr>
        </p:nvSpPr>
        <p:spPr>
          <a:xfrm>
            <a:off x="1480425" y="1207950"/>
            <a:ext cx="6277200" cy="21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74" name="Google Shape;7674;p30"/>
          <p:cNvSpPr txBox="1">
            <a:spLocks noGrp="1"/>
          </p:cNvSpPr>
          <p:nvPr>
            <p:ph type="subTitle" idx="1"/>
          </p:nvPr>
        </p:nvSpPr>
        <p:spPr>
          <a:xfrm>
            <a:off x="1480300" y="3625463"/>
            <a:ext cx="62772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-Trang 19-</a:t>
            </a:r>
            <a:endParaRPr/>
          </a:p>
        </p:txBody>
      </p:sp>
      <p:pic>
        <p:nvPicPr>
          <p:cNvPr id="7675" name="Google Shape;76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0173">
            <a:off x="3537100" y="644686"/>
            <a:ext cx="2163800" cy="9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CD8ED235-E15A-0C48-9716-CC7ACC178B02}"/>
                  </a:ext>
                </a:extLst>
              </p:cNvPr>
              <p:cNvSpPr txBox="1"/>
              <p:nvPr/>
            </p:nvSpPr>
            <p:spPr>
              <a:xfrm>
                <a:off x="700346" y="1612486"/>
                <a:ext cx="774330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i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 giải</a:t>
                </a:r>
              </a:p>
              <a:p>
                <a:pPr algn="ctr"/>
                <a:r>
                  <a:rPr lang="en-US" sz="32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 tiền trả cho 1 ngày công </a:t>
                </a:r>
                <a:r>
                  <a:rPr lang="vi-VN" sz="32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là:</a:t>
                </a:r>
                <a:endParaRPr lang="vi-VN" sz="320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vi-VN" sz="32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70 000 : 2 = 35 000 (đồng)</a:t>
                </a:r>
              </a:p>
              <a:p>
                <a:pPr algn="ctr"/>
                <a:r>
                  <a:rPr lang="en-US" sz="32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 tiền trả cho 5 ngày công </a:t>
                </a:r>
                <a:r>
                  <a:rPr lang="vi-VN" sz="32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là:</a:t>
                </a:r>
                <a:endParaRPr lang="vi-VN" sz="320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vi-VN" sz="32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35 000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vi-VN" sz="32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= 175 000 (đồng)</a:t>
                </a:r>
                <a:endParaRPr lang="x-none" sz="320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/>
                <a:r>
                  <a:rPr lang="en-US" sz="3200" i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</a:t>
                </a:r>
                <a:r>
                  <a:rPr lang="x-none" sz="3200" i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áp số: </a:t>
                </a:r>
                <a:r>
                  <a:rPr lang="x-none" sz="32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175 000 đồng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D8ED235-E15A-0C48-9716-CC7ACC17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46" y="1612486"/>
                <a:ext cx="7743307" cy="3046988"/>
              </a:xfrm>
              <a:prstGeom prst="rect">
                <a:avLst/>
              </a:prstGeom>
              <a:blipFill>
                <a:blip r:embed="rId3"/>
                <a:stretch>
                  <a:fillRect t="-2605" r="-1969" b="-5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B3245995-F4C1-7240-8337-DB7C738088E6}"/>
              </a:ext>
            </a:extLst>
          </p:cNvPr>
          <p:cNvSpPr txBox="1"/>
          <p:nvPr/>
        </p:nvSpPr>
        <p:spPr>
          <a:xfrm>
            <a:off x="891628" y="42826"/>
            <a:ext cx="3656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T</a:t>
            </a:r>
            <a:r>
              <a:rPr lang="x-none" sz="32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óm tắt</a:t>
            </a:r>
          </a:p>
          <a:p>
            <a:r>
              <a:rPr lang="x-none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ngày : 70 000 đồng</a:t>
            </a:r>
          </a:p>
          <a:p>
            <a:r>
              <a:rPr lang="x-none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ngày : … đồng?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2" name="Google Shape;9582;p60"/>
          <p:cNvSpPr txBox="1">
            <a:spLocks noGrp="1"/>
          </p:cNvSpPr>
          <p:nvPr>
            <p:ph type="title"/>
          </p:nvPr>
        </p:nvSpPr>
        <p:spPr>
          <a:xfrm>
            <a:off x="2490825" y="1210184"/>
            <a:ext cx="4162350" cy="1533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pic>
        <p:nvPicPr>
          <p:cNvPr id="9584" name="Google Shape;9584;p60"/>
          <p:cNvPicPr preferRelativeResize="0"/>
          <p:nvPr/>
        </p:nvPicPr>
        <p:blipFill rotWithShape="1">
          <a:blip r:embed="rId3">
            <a:alphaModFix/>
          </a:blip>
          <a:srcRect l="4949" t="29064" r="6193" b="20397"/>
          <a:stretch/>
        </p:blipFill>
        <p:spPr>
          <a:xfrm rot="332918">
            <a:off x="3378290" y="953441"/>
            <a:ext cx="2243640" cy="513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14" name="Google Shape;9614;p60"/>
          <p:cNvGrpSpPr/>
          <p:nvPr/>
        </p:nvGrpSpPr>
        <p:grpSpPr>
          <a:xfrm>
            <a:off x="2149917" y="4866043"/>
            <a:ext cx="139904" cy="138457"/>
            <a:chOff x="10220425" y="-1503412"/>
            <a:chExt cx="280425" cy="277525"/>
          </a:xfrm>
        </p:grpSpPr>
        <p:sp>
          <p:nvSpPr>
            <p:cNvPr id="9615" name="Google Shape;9615;p60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60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60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60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60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60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60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60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60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60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60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60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60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60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60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60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60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60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60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60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60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60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60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60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60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60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60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5"/>
        </a:solidFill>
        <a:effectLst/>
      </p:bgPr>
    </p:bg>
    <p:spTree>
      <p:nvGrpSpPr>
        <p:cNvPr id="1" name="Shape 7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BC15AEBC-F787-624D-8B15-76071C560BAD}"/>
              </a:ext>
            </a:extLst>
          </p:cNvPr>
          <p:cNvSpPr/>
          <p:nvPr/>
        </p:nvSpPr>
        <p:spPr>
          <a:xfrm>
            <a:off x="681318" y="1524001"/>
            <a:ext cx="448235" cy="4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A07C4FA-1C72-934C-BB84-56E4DE8663C3}"/>
              </a:ext>
            </a:extLst>
          </p:cNvPr>
          <p:cNvSpPr txBox="1"/>
          <p:nvPr/>
        </p:nvSpPr>
        <p:spPr>
          <a:xfrm>
            <a:off x="1255061" y="1425390"/>
            <a:ext cx="7046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x-none" sz="3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 12 quyển vở hết 24 000 đồng. </a:t>
            </a:r>
            <a:r>
              <a:rPr lang="en-US" sz="3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x-none" sz="3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ỏi mua 30 quyển vở như thế hết bao nhiêu tiền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8" name="Google Shape;78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99998">
            <a:off x="8112028" y="-60380"/>
            <a:ext cx="1481392" cy="54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9" name="Google Shape;78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551295">
            <a:off x="8494284" y="687278"/>
            <a:ext cx="979184" cy="204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0" name="Google Shape;78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874" y="-66679"/>
            <a:ext cx="794500" cy="844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1" name="Google Shape;7891;p32"/>
          <p:cNvGrpSpPr/>
          <p:nvPr/>
        </p:nvGrpSpPr>
        <p:grpSpPr>
          <a:xfrm>
            <a:off x="8135102" y="797044"/>
            <a:ext cx="131822" cy="136836"/>
            <a:chOff x="9933675" y="-1395987"/>
            <a:chExt cx="264225" cy="274275"/>
          </a:xfrm>
        </p:grpSpPr>
        <p:sp>
          <p:nvSpPr>
            <p:cNvPr id="7892" name="Google Shape;7892;p3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3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3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3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3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3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3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3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3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3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3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3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3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3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0" name="Google Shape;7920;p32"/>
          <p:cNvGrpSpPr/>
          <p:nvPr/>
        </p:nvGrpSpPr>
        <p:grpSpPr>
          <a:xfrm>
            <a:off x="7355419" y="199295"/>
            <a:ext cx="75154" cy="74377"/>
            <a:chOff x="10220425" y="-1503412"/>
            <a:chExt cx="280425" cy="277525"/>
          </a:xfrm>
        </p:grpSpPr>
        <p:sp>
          <p:nvSpPr>
            <p:cNvPr id="7921" name="Google Shape;7921;p3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8" name="Google Shape;7948;p32"/>
          <p:cNvGrpSpPr/>
          <p:nvPr/>
        </p:nvGrpSpPr>
        <p:grpSpPr>
          <a:xfrm flipH="1">
            <a:off x="8856367" y="799505"/>
            <a:ext cx="119668" cy="131930"/>
            <a:chOff x="9943600" y="-1728387"/>
            <a:chExt cx="264225" cy="291300"/>
          </a:xfrm>
        </p:grpSpPr>
        <p:sp>
          <p:nvSpPr>
            <p:cNvPr id="7949" name="Google Shape;7949;p32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2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2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2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2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2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2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2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2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2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2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2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2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2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2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2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2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2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2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2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2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2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2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2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2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2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2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2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2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2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2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2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2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2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2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2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2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2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2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2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9" name="Google Shape;7989;p32"/>
          <p:cNvGrpSpPr/>
          <p:nvPr/>
        </p:nvGrpSpPr>
        <p:grpSpPr>
          <a:xfrm>
            <a:off x="8367618" y="71376"/>
            <a:ext cx="124164" cy="127930"/>
            <a:chOff x="10113175" y="293163"/>
            <a:chExt cx="248875" cy="256425"/>
          </a:xfrm>
        </p:grpSpPr>
        <p:sp>
          <p:nvSpPr>
            <p:cNvPr id="7990" name="Google Shape;7990;p3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10" name="Google Shape;801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28913">
            <a:off x="-812559" y="3643534"/>
            <a:ext cx="1628789" cy="84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1" name="Google Shape;801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211872">
            <a:off x="126212" y="4761591"/>
            <a:ext cx="948073" cy="522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12" name="Google Shape;8012;p32"/>
          <p:cNvGrpSpPr/>
          <p:nvPr/>
        </p:nvGrpSpPr>
        <p:grpSpPr>
          <a:xfrm>
            <a:off x="1006714" y="5007126"/>
            <a:ext cx="75153" cy="76954"/>
            <a:chOff x="9646950" y="-1595337"/>
            <a:chExt cx="239875" cy="245625"/>
          </a:xfrm>
        </p:grpSpPr>
        <p:sp>
          <p:nvSpPr>
            <p:cNvPr id="8013" name="Google Shape;8013;p3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1" name="Google Shape;8051;p32"/>
          <p:cNvGrpSpPr/>
          <p:nvPr/>
        </p:nvGrpSpPr>
        <p:grpSpPr>
          <a:xfrm>
            <a:off x="8882435" y="1908535"/>
            <a:ext cx="67522" cy="64016"/>
            <a:chOff x="9607275" y="-1266912"/>
            <a:chExt cx="262425" cy="248800"/>
          </a:xfrm>
        </p:grpSpPr>
        <p:sp>
          <p:nvSpPr>
            <p:cNvPr id="8052" name="Google Shape;8052;p3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6" name="Google Shape;8076;p32"/>
          <p:cNvGrpSpPr/>
          <p:nvPr/>
        </p:nvGrpSpPr>
        <p:grpSpPr>
          <a:xfrm>
            <a:off x="530292" y="3881668"/>
            <a:ext cx="139904" cy="138457"/>
            <a:chOff x="10220425" y="-1503412"/>
            <a:chExt cx="280425" cy="277525"/>
          </a:xfrm>
        </p:grpSpPr>
        <p:sp>
          <p:nvSpPr>
            <p:cNvPr id="8077" name="Google Shape;8077;p3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3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3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3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3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3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3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3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3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4" name="Google Shape;8104;p32"/>
          <p:cNvGrpSpPr/>
          <p:nvPr/>
        </p:nvGrpSpPr>
        <p:grpSpPr>
          <a:xfrm>
            <a:off x="193896" y="4802390"/>
            <a:ext cx="131822" cy="145330"/>
            <a:chOff x="9943600" y="-1728387"/>
            <a:chExt cx="264225" cy="291300"/>
          </a:xfrm>
        </p:grpSpPr>
        <p:sp>
          <p:nvSpPr>
            <p:cNvPr id="8105" name="Google Shape;8105;p32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2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2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2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2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2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2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2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2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2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2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2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2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2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2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2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2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2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2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2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2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2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2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2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2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2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2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2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2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2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2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2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2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2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2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2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2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2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2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2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7" name="TextBox 536">
                <a:extLst>
                  <a:ext uri="{FF2B5EF4-FFF2-40B4-BE49-F238E27FC236}">
                    <a16:creationId xmlns="" xmlns:a16="http://schemas.microsoft.com/office/drawing/2014/main" id="{87416C63-D667-AF4D-8887-55FE4CFFA029}"/>
                  </a:ext>
                </a:extLst>
              </p:cNvPr>
              <p:cNvSpPr txBox="1"/>
              <p:nvPr/>
            </p:nvSpPr>
            <p:spPr>
              <a:xfrm>
                <a:off x="700346" y="1801572"/>
                <a:ext cx="774330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i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 giải</a:t>
                </a:r>
              </a:p>
              <a:p>
                <a:pPr algn="ctr"/>
                <a:r>
                  <a:rPr lang="vi-VN" sz="32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Mua 1 quyển vở như thế hết số tiền </a:t>
                </a:r>
                <a:r>
                  <a:rPr lang="vi-VN" sz="32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là:</a:t>
                </a:r>
                <a:endParaRPr lang="vi-VN" sz="320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vi-VN" sz="32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24 000 : 12 = 2000 (đồng)</a:t>
                </a:r>
              </a:p>
              <a:p>
                <a:pPr algn="ctr"/>
                <a:r>
                  <a:rPr lang="vi-VN" sz="32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Mua 30 quyển vở như thế hết số tiền </a:t>
                </a:r>
                <a:r>
                  <a:rPr lang="vi-VN" sz="32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là:</a:t>
                </a:r>
                <a:endParaRPr lang="vi-VN" sz="320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vi-VN" sz="32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2000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vi-VN" sz="32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 = 60 000 (đồng)</a:t>
                </a:r>
                <a:endParaRPr lang="x-none" sz="320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/>
                <a:r>
                  <a:rPr lang="en-US" sz="3200" i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</a:t>
                </a:r>
                <a:r>
                  <a:rPr lang="x-none" sz="3200" i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áp số: </a:t>
                </a:r>
                <a:r>
                  <a:rPr lang="x-none" sz="32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60 000 đồng </a:t>
                </a:r>
              </a:p>
            </p:txBody>
          </p:sp>
        </mc:Choice>
        <mc:Fallback xmlns=""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87416C63-D667-AF4D-8887-55FE4CFFA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46" y="1801572"/>
                <a:ext cx="7743307" cy="3046988"/>
              </a:xfrm>
              <a:prstGeom prst="rect">
                <a:avLst/>
              </a:prstGeom>
              <a:blipFill>
                <a:blip r:embed="rId8"/>
                <a:stretch>
                  <a:fillRect t="-2605" r="-3150" b="-5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53" name="TextBox 8152">
            <a:extLst>
              <a:ext uri="{FF2B5EF4-FFF2-40B4-BE49-F238E27FC236}">
                <a16:creationId xmlns="" xmlns:a16="http://schemas.microsoft.com/office/drawing/2014/main" id="{A0669A2E-02E4-6247-AB7F-3887205D2E2D}"/>
              </a:ext>
            </a:extLst>
          </p:cNvPr>
          <p:cNvSpPr txBox="1"/>
          <p:nvPr/>
        </p:nvSpPr>
        <p:spPr>
          <a:xfrm>
            <a:off x="891628" y="132473"/>
            <a:ext cx="4626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T</a:t>
            </a:r>
            <a:r>
              <a:rPr lang="x-none" sz="32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óm tắt</a:t>
            </a:r>
          </a:p>
          <a:p>
            <a:r>
              <a:rPr lang="x-none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quyển vở : 24 000 đồng</a:t>
            </a:r>
          </a:p>
          <a:p>
            <a:r>
              <a:rPr lang="x-none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quyển vở : … đồng?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3DDE234A-A4CF-3845-87F5-E8C1DFE55E6F}"/>
              </a:ext>
            </a:extLst>
          </p:cNvPr>
          <p:cNvSpPr/>
          <p:nvPr/>
        </p:nvSpPr>
        <p:spPr>
          <a:xfrm>
            <a:off x="582708" y="1595718"/>
            <a:ext cx="448235" cy="4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5C0829B-F57E-B744-A44D-5CA715F6CCEB}"/>
              </a:ext>
            </a:extLst>
          </p:cNvPr>
          <p:cNvSpPr txBox="1"/>
          <p:nvPr/>
        </p:nvSpPr>
        <p:spPr>
          <a:xfrm>
            <a:off x="1120593" y="1532966"/>
            <a:ext cx="7342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Hà mua hai tá bút chì hết 30 000 đồng</a:t>
            </a:r>
            <a:r>
              <a:rPr lang="x-none" sz="3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x-none" sz="3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ỏi bạn Mai mua 8 cái bút chì như thế thì phải trả người bán hàng bao nhiêu tiền ?</a:t>
            </a:r>
            <a:endParaRPr lang="vi-VN" sz="32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F693164D-7ED2-254B-AF77-FB05D9295018}"/>
                  </a:ext>
                </a:extLst>
              </p:cNvPr>
              <p:cNvSpPr txBox="1"/>
              <p:nvPr/>
            </p:nvSpPr>
            <p:spPr>
              <a:xfrm>
                <a:off x="4022364" y="1085477"/>
                <a:ext cx="503851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000" i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 giải</a:t>
                </a:r>
              </a:p>
              <a:p>
                <a:r>
                  <a:rPr lang="en-US" sz="3000" dirty="0" err="1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Giá</a:t>
                </a:r>
                <a:r>
                  <a:rPr lang="en-US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tiền</a:t>
                </a:r>
                <a:r>
                  <a:rPr lang="en-US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:r>
                  <a:rPr lang="en-US" sz="3000" dirty="0" err="1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bút</a:t>
                </a:r>
                <a:r>
                  <a:rPr lang="en-US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chì</a:t>
                </a:r>
                <a:r>
                  <a:rPr lang="en-US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là:</a:t>
                </a:r>
                <a:endParaRPr lang="en-US" sz="3000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vi-VN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:r>
                  <a:rPr lang="vi-VN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:r>
                  <a:rPr lang="vi-VN" sz="3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000 : </a:t>
                </a:r>
                <a:r>
                  <a:rPr lang="en-US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r>
                  <a:rPr lang="vi-VN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3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1250 (đồng)</a:t>
                </a:r>
              </a:p>
              <a:p>
                <a:r>
                  <a:rPr lang="en-US" sz="3000" dirty="0" err="1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tiền</a:t>
                </a:r>
                <a:r>
                  <a:rPr lang="en-US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</a:t>
                </a:r>
                <a:r>
                  <a:rPr lang="vi-VN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ua </a:t>
                </a:r>
                <a:r>
                  <a:rPr lang="vi-VN" sz="3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bút </a:t>
                </a:r>
                <a:r>
                  <a:rPr lang="vi-VN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là: </a:t>
                </a:r>
                <a:endParaRPr lang="en-US" sz="3000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</a:t>
                </a:r>
                <a:r>
                  <a:rPr lang="vi-VN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1250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vi-VN" sz="3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= 10 000 (</a:t>
                </a:r>
                <a:r>
                  <a:rPr lang="vi-VN" sz="3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đồng)</a:t>
                </a:r>
                <a:endParaRPr lang="x-none" sz="300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3000" i="1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Đ</a:t>
                </a:r>
                <a:r>
                  <a:rPr lang="x-none" sz="3000" i="1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áp số: </a:t>
                </a:r>
                <a:r>
                  <a:rPr lang="x-none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10 000 đồng </a:t>
                </a:r>
                <a:endParaRPr lang="x-none" sz="300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693164D-7ED2-254B-AF77-FB05D9295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64" y="1085477"/>
                <a:ext cx="503851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2906" t="-2553" r="-484" b="-5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B084ED-B239-364F-A546-89FE9D65D9F1}"/>
              </a:ext>
            </a:extLst>
          </p:cNvPr>
          <p:cNvSpPr txBox="1"/>
          <p:nvPr/>
        </p:nvSpPr>
        <p:spPr>
          <a:xfrm>
            <a:off x="38824" y="1103531"/>
            <a:ext cx="3951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T</a:t>
            </a:r>
            <a:r>
              <a:rPr lang="x-none" sz="30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óm tắt</a:t>
            </a:r>
          </a:p>
          <a:p>
            <a:r>
              <a:rPr lang="x-none" sz="30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bút chì: 30 000 đồng</a:t>
            </a:r>
          </a:p>
          <a:p>
            <a:r>
              <a:rPr lang="x-none" sz="30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8 bút chì: … đồng?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6F8D28-F7F3-E344-8D27-28264DE3AD90}"/>
              </a:ext>
            </a:extLst>
          </p:cNvPr>
          <p:cNvSpPr txBox="1"/>
          <p:nvPr/>
        </p:nvSpPr>
        <p:spPr>
          <a:xfrm>
            <a:off x="1325869" y="372889"/>
            <a:ext cx="64957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tá</a:t>
            </a:r>
            <a:r>
              <a:rPr lang="en-US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  <a:r>
              <a:rPr lang="en-US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endParaRPr lang="x-none" sz="30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940712" y="1482147"/>
            <a:ext cx="0" cy="3661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9797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5"/>
        </a:solidFill>
        <a:effectLst/>
      </p:bgPr>
    </p:bg>
    <p:spTree>
      <p:nvGrpSpPr>
        <p:cNvPr id="1" name="Shape 8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8B084ED-B239-364F-A546-89FE9D65D9F1}"/>
              </a:ext>
            </a:extLst>
          </p:cNvPr>
          <p:cNvSpPr txBox="1"/>
          <p:nvPr/>
        </p:nvSpPr>
        <p:spPr>
          <a:xfrm>
            <a:off x="82156" y="1477603"/>
            <a:ext cx="3949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T</a:t>
            </a:r>
            <a:r>
              <a:rPr lang="x-none" sz="30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óm tắt</a:t>
            </a:r>
          </a:p>
          <a:p>
            <a:r>
              <a:rPr lang="x-none" sz="30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bút chì: 30 000 đồng</a:t>
            </a:r>
          </a:p>
          <a:p>
            <a:r>
              <a:rPr lang="x-none" sz="30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8 bút chì: … đồng?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F6F8D28-F7F3-E344-8D27-28264DE3AD90}"/>
              </a:ext>
            </a:extLst>
          </p:cNvPr>
          <p:cNvSpPr txBox="1"/>
          <p:nvPr/>
        </p:nvSpPr>
        <p:spPr>
          <a:xfrm>
            <a:off x="1012875" y="468638"/>
            <a:ext cx="6611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vi-VN" sz="3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 </a:t>
            </a:r>
            <a:r>
              <a:rPr lang="en-US" sz="30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  <a:r>
              <a:rPr lang="en-US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endParaRPr lang="x-none" sz="30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620A0C40-613B-8448-BA94-7398EA9E3A5F}"/>
                  </a:ext>
                </a:extLst>
              </p:cNvPr>
              <p:cNvSpPr txBox="1"/>
              <p:nvPr/>
            </p:nvSpPr>
            <p:spPr>
              <a:xfrm>
                <a:off x="3938154" y="1412335"/>
                <a:ext cx="539288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i="1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</a:t>
                </a:r>
                <a:r>
                  <a:rPr lang="vi-VN" sz="3000" i="1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 </a:t>
                </a:r>
                <a:r>
                  <a:rPr lang="vi-VN" sz="3000" i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giải</a:t>
                </a:r>
              </a:p>
              <a:p>
                <a:r>
                  <a:rPr lang="vi-VN" sz="30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24 bút chì gấp 8 bút chì số lần </a:t>
                </a:r>
                <a:r>
                  <a:rPr lang="vi-VN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30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à</a:t>
                </a:r>
                <a:r>
                  <a:rPr lang="vi-VN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vi-VN" sz="300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</a:t>
                </a:r>
                <a:r>
                  <a:rPr lang="vi-VN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vi-VN" sz="30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= 3 (</a:t>
                </a:r>
                <a:r>
                  <a:rPr lang="vi-VN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lần)</a:t>
                </a:r>
                <a:endParaRPr lang="en-US" sz="300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 tiền m</a:t>
                </a:r>
                <a:r>
                  <a:rPr lang="vi-VN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ua </a:t>
                </a:r>
                <a:r>
                  <a:rPr lang="vi-VN" sz="30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bút chì </a:t>
                </a:r>
                <a:r>
                  <a:rPr lang="vi-VN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 </a:t>
                </a:r>
                <a:r>
                  <a:rPr lang="vi-VN" sz="30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r>
                  <a:rPr lang="en-US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:r>
                  <a:rPr lang="vi-VN" sz="300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:r>
                  <a:rPr lang="vi-VN" sz="30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000 </a:t>
                </a:r>
                <a14:m>
                  <m:oMath xmlns:m="http://schemas.openxmlformats.org/officeDocument/2006/math">
                    <m:r>
                      <a:rPr lang="vi-VN" sz="3000" b="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vi-VN" sz="30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= 10 000 (đồng)</a:t>
                </a:r>
                <a:endParaRPr lang="x-none" sz="300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3000" i="1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Đ</a:t>
                </a:r>
                <a:r>
                  <a:rPr lang="x-none" sz="3000" i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áp số: </a:t>
                </a:r>
                <a:r>
                  <a:rPr lang="x-none" sz="300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10 000 đồng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0A0C40-613B-8448-BA94-7398EA9E3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154" y="1412335"/>
                <a:ext cx="5392881" cy="2862322"/>
              </a:xfrm>
              <a:prstGeom prst="rect">
                <a:avLst/>
              </a:prstGeom>
              <a:blipFill>
                <a:blip r:embed="rId3"/>
                <a:stretch>
                  <a:fillRect l="-2599" t="-2559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30322" y="1482147"/>
            <a:ext cx="0" cy="3661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48DDDB7-44DA-B84F-B563-98CBB65374DE}"/>
              </a:ext>
            </a:extLst>
          </p:cNvPr>
          <p:cNvSpPr/>
          <p:nvPr/>
        </p:nvSpPr>
        <p:spPr>
          <a:xfrm>
            <a:off x="349625" y="1357229"/>
            <a:ext cx="448235" cy="4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2BB69E-E3D7-9A41-A568-F7CDA68640C5}"/>
              </a:ext>
            </a:extLst>
          </p:cNvPr>
          <p:cNvSpPr txBox="1"/>
          <p:nvPr/>
        </p:nvSpPr>
        <p:spPr>
          <a:xfrm>
            <a:off x="887510" y="1294477"/>
            <a:ext cx="7960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trường tổ chức cho học sinh đi tham quan di tích lịch sử. Đợt thứ nhất cần có 3 xe ô tô để chở 120 học sinh. Hỏi đợt thứ hai muốn trở 160 học sinh đi tham quan thì cần bao nhiêu xe ô tô như thế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9" name="Google Shape;83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72">
            <a:off x="30238" y="4752920"/>
            <a:ext cx="1368124" cy="80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0" name="Google Shape;84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5410">
            <a:off x="8766645" y="153792"/>
            <a:ext cx="627520" cy="95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1" name="Google Shape;840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699990">
            <a:off x="-505977" y="3904712"/>
            <a:ext cx="1316999" cy="48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2" name="Google Shape;840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89053">
            <a:off x="8020026" y="-655811"/>
            <a:ext cx="819349" cy="170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3" name="Google Shape;840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41291">
            <a:off x="6967198" y="-276431"/>
            <a:ext cx="1044904" cy="575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04" name="Google Shape;8404;p39"/>
          <p:cNvGrpSpPr/>
          <p:nvPr/>
        </p:nvGrpSpPr>
        <p:grpSpPr>
          <a:xfrm flipH="1">
            <a:off x="1130366" y="4786444"/>
            <a:ext cx="131822" cy="136836"/>
            <a:chOff x="9933675" y="-1395987"/>
            <a:chExt cx="264225" cy="274275"/>
          </a:xfrm>
        </p:grpSpPr>
        <p:sp>
          <p:nvSpPr>
            <p:cNvPr id="8405" name="Google Shape;8405;p39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39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39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39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39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39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39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39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39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39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39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39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39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39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39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39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39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39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39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39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39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39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39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39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39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39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39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39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3" name="Google Shape;8433;p39"/>
          <p:cNvGrpSpPr/>
          <p:nvPr/>
        </p:nvGrpSpPr>
        <p:grpSpPr>
          <a:xfrm flipH="1">
            <a:off x="177881" y="3408250"/>
            <a:ext cx="119674" cy="122542"/>
            <a:chOff x="9646950" y="-1595337"/>
            <a:chExt cx="239875" cy="245625"/>
          </a:xfrm>
        </p:grpSpPr>
        <p:sp>
          <p:nvSpPr>
            <p:cNvPr id="8434" name="Google Shape;8434;p39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39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39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39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39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39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39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39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39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39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39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39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39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39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39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39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39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39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39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39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39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39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39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39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39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39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39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39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39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39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39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39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39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39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39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39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39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39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2" name="Google Shape;8472;p39"/>
          <p:cNvGrpSpPr/>
          <p:nvPr/>
        </p:nvGrpSpPr>
        <p:grpSpPr>
          <a:xfrm flipH="1">
            <a:off x="533842" y="4278820"/>
            <a:ext cx="75154" cy="74377"/>
            <a:chOff x="10220425" y="-1503412"/>
            <a:chExt cx="280425" cy="277525"/>
          </a:xfrm>
        </p:grpSpPr>
        <p:sp>
          <p:nvSpPr>
            <p:cNvPr id="8473" name="Google Shape;8473;p39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39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39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39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39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39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39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39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39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39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39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39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39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39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39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39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39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39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39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39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39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39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39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39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39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39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39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0" name="Google Shape;8500;p39"/>
          <p:cNvGrpSpPr/>
          <p:nvPr/>
        </p:nvGrpSpPr>
        <p:grpSpPr>
          <a:xfrm>
            <a:off x="8429705" y="1165005"/>
            <a:ext cx="119668" cy="131930"/>
            <a:chOff x="9943600" y="-1728387"/>
            <a:chExt cx="264225" cy="291300"/>
          </a:xfrm>
        </p:grpSpPr>
        <p:sp>
          <p:nvSpPr>
            <p:cNvPr id="8501" name="Google Shape;8501;p39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39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39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39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39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39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39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39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39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39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39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39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39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39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39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39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39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39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39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39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39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39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39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39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39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39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39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39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39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39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39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39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39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39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39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39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39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39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39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39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1" name="Google Shape;8541;p39"/>
          <p:cNvGrpSpPr/>
          <p:nvPr/>
        </p:nvGrpSpPr>
        <p:grpSpPr>
          <a:xfrm flipH="1">
            <a:off x="8759570" y="134901"/>
            <a:ext cx="124164" cy="127930"/>
            <a:chOff x="10113175" y="293163"/>
            <a:chExt cx="248875" cy="256425"/>
          </a:xfrm>
        </p:grpSpPr>
        <p:sp>
          <p:nvSpPr>
            <p:cNvPr id="8542" name="Google Shape;8542;p39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39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39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39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39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39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39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39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39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39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39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39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39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39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39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39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39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39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39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39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2" name="Google Shape;8562;p39"/>
          <p:cNvGrpSpPr/>
          <p:nvPr/>
        </p:nvGrpSpPr>
        <p:grpSpPr>
          <a:xfrm flipH="1">
            <a:off x="7634186" y="511107"/>
            <a:ext cx="75177" cy="76979"/>
            <a:chOff x="9646950" y="-1595337"/>
            <a:chExt cx="239875" cy="245625"/>
          </a:xfrm>
        </p:grpSpPr>
        <p:sp>
          <p:nvSpPr>
            <p:cNvPr id="8563" name="Google Shape;8563;p39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39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39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39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39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39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39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39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39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39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39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39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39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39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39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39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39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39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39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39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39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39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39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39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39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39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39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39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39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39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39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39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39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39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39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39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39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39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1" name="Google Shape;8601;p39"/>
          <p:cNvGrpSpPr/>
          <p:nvPr/>
        </p:nvGrpSpPr>
        <p:grpSpPr>
          <a:xfrm flipH="1">
            <a:off x="8989884" y="1164993"/>
            <a:ext cx="75159" cy="71256"/>
            <a:chOff x="9607275" y="-1266912"/>
            <a:chExt cx="262425" cy="248800"/>
          </a:xfrm>
        </p:grpSpPr>
        <p:sp>
          <p:nvSpPr>
            <p:cNvPr id="8602" name="Google Shape;8602;p39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39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9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9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9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9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9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9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9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9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9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9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9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9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9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9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9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9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9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9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9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9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9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9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E0593A46-8A33-1E41-8F77-7650FDA99239}"/>
              </a:ext>
            </a:extLst>
          </p:cNvPr>
          <p:cNvSpPr txBox="1"/>
          <p:nvPr/>
        </p:nvSpPr>
        <p:spPr>
          <a:xfrm>
            <a:off x="700346" y="1612486"/>
            <a:ext cx="77433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en-US" sz="32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32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 tô chở được số học sinh </a:t>
            </a:r>
            <a:r>
              <a:rPr lang="vi-VN" sz="32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là:</a:t>
            </a:r>
            <a:endParaRPr lang="vi-VN" sz="32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: 3 = 40 (học sinh)</a:t>
            </a:r>
          </a:p>
          <a:p>
            <a:pPr algn="just"/>
            <a:r>
              <a:rPr lang="en-US" sz="32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Để chở </a:t>
            </a:r>
            <a:r>
              <a:rPr lang="vi-VN" sz="32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 </a:t>
            </a:r>
            <a:r>
              <a:rPr lang="vi-VN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sinh </a:t>
            </a:r>
            <a:r>
              <a:rPr lang="en-US" sz="32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 số ô tô </a:t>
            </a:r>
            <a:r>
              <a:rPr lang="vi-VN" sz="32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là:</a:t>
            </a:r>
            <a:endParaRPr lang="en-US" sz="3200" smtClean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vi-VN" sz="32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 </a:t>
            </a:r>
            <a:r>
              <a:rPr lang="vi-VN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40 = 4 (</a:t>
            </a:r>
            <a:r>
              <a:rPr lang="vi-VN" sz="32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xe)</a:t>
            </a:r>
            <a:endParaRPr lang="en-US" sz="32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Đ</a:t>
            </a:r>
            <a:r>
              <a:rPr lang="x-none" sz="32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 số: </a:t>
            </a:r>
            <a:r>
              <a:rPr lang="x-none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xe ô tô 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="" xmlns:a16="http://schemas.microsoft.com/office/drawing/2014/main" id="{A0C16602-AD30-B540-884B-277F212478C9}"/>
              </a:ext>
            </a:extLst>
          </p:cNvPr>
          <p:cNvSpPr txBox="1"/>
          <p:nvPr/>
        </p:nvSpPr>
        <p:spPr>
          <a:xfrm>
            <a:off x="891628" y="42826"/>
            <a:ext cx="3534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T</a:t>
            </a:r>
            <a:r>
              <a:rPr lang="x-none" sz="3200" i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óm tắt</a:t>
            </a:r>
          </a:p>
          <a:p>
            <a:r>
              <a:rPr lang="x-none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học sinh : 3 xe</a:t>
            </a:r>
          </a:p>
          <a:p>
            <a:r>
              <a:rPr lang="x-none" sz="32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 học sinh : … xe?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="" xmlns:a16="http://schemas.microsoft.com/office/drawing/2014/main" id="{CA17BDE2-4763-6E44-B069-A179535AA256}"/>
              </a:ext>
            </a:extLst>
          </p:cNvPr>
          <p:cNvSpPr/>
          <p:nvPr/>
        </p:nvSpPr>
        <p:spPr>
          <a:xfrm>
            <a:off x="349625" y="1357229"/>
            <a:ext cx="448235" cy="4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D0A35DE-3272-2D49-8422-8B2BC6A4BCF8}"/>
              </a:ext>
            </a:extLst>
          </p:cNvPr>
          <p:cNvSpPr txBox="1"/>
          <p:nvPr/>
        </p:nvSpPr>
        <p:spPr>
          <a:xfrm>
            <a:off x="887510" y="1285512"/>
            <a:ext cx="7682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người làm trong 2 ngày được trả 72 000 đồng tiền công. Hỏi với mức trả công như thế, nếu làm trong 5 ngày thì người đó được trả bao nhiêu tiền?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02718278"/>
</p:tagLst>
</file>

<file path=ppt/theme/theme1.xml><?xml version="1.0" encoding="utf-8"?>
<a:theme xmlns:a="http://schemas.openxmlformats.org/drawingml/2006/main" name="Candy &amp; Sweets Marketing Campaign by Slidesgo">
  <a:themeElements>
    <a:clrScheme name="Simple Light">
      <a:dk1>
        <a:srgbClr val="191919"/>
      </a:dk1>
      <a:lt1>
        <a:srgbClr val="FFFFFF"/>
      </a:lt1>
      <a:dk2>
        <a:srgbClr val="FB9EA0"/>
      </a:dk2>
      <a:lt2>
        <a:srgbClr val="D52E38"/>
      </a:lt2>
      <a:accent1>
        <a:srgbClr val="6540B7"/>
      </a:accent1>
      <a:accent2>
        <a:srgbClr val="4CCDE5"/>
      </a:accent2>
      <a:accent3>
        <a:srgbClr val="53B561"/>
      </a:accent3>
      <a:accent4>
        <a:srgbClr val="FFC215"/>
      </a:accent4>
      <a:accent5>
        <a:srgbClr val="803C33"/>
      </a:accent5>
      <a:accent6>
        <a:srgbClr val="FFE4E5"/>
      </a:accent6>
      <a:hlink>
        <a:srgbClr val="0406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503</Words>
  <Application>Microsoft Office PowerPoint</Application>
  <PresentationFormat>On-screen Show (16:9)</PresentationFormat>
  <Paragraphs>58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Candy &amp; Sweets Marketing Campaign by Slidesgo</vt:lpstr>
      <vt:lpstr>TOÁN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LUYỆN TẬP</dc:title>
  <cp:lastModifiedBy>Minhthangpc.vn</cp:lastModifiedBy>
  <cp:revision>11</cp:revision>
  <dcterms:modified xsi:type="dcterms:W3CDTF">2021-09-28T12:45:20Z</dcterms:modified>
</cp:coreProperties>
</file>