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58" r:id="rId3"/>
    <p:sldId id="273" r:id="rId4"/>
    <p:sldId id="272" r:id="rId5"/>
    <p:sldId id="283" r:id="rId6"/>
    <p:sldId id="260" r:id="rId7"/>
    <p:sldId id="261" r:id="rId8"/>
    <p:sldId id="262" r:id="rId9"/>
    <p:sldId id="275" r:id="rId10"/>
    <p:sldId id="274" r:id="rId11"/>
    <p:sldId id="277" r:id="rId12"/>
    <p:sldId id="282" r:id="rId13"/>
    <p:sldId id="267" r:id="rId14"/>
    <p:sldId id="268" r:id="rId15"/>
    <p:sldId id="281" r:id="rId16"/>
    <p:sldId id="269" r:id="rId17"/>
    <p:sldId id="279" r:id="rId18"/>
    <p:sldId id="271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ương Mai (VSC-KVH-MB)" initials="NTHM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9T11:53:25.675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83153-ECA9-46ED-AE4C-EA88D6ADF56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871B0-E7B4-4796-ACE0-1601A368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08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DEEA2-CBD7-49A8-A07D-E4ECF42AA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BAF1230-DF51-4F44-A9D4-EEEC2BBDC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FBFBC4-217C-4036-86DD-AD85A3CB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D78C9-E6C0-431A-93E9-C8C9C632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30B09E-1705-45F5-928C-61FAD2DB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4423E-617B-46FC-896C-304A80BC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06EB79-DDCF-4F48-BBFF-6C2DC343A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1C5404-34B7-44B9-B518-4B19F599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469E5F-7748-4824-A292-94BBBA0B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469086-37AB-44EE-9EE8-95F85543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E3ABE1A-B92D-4CC8-AE24-257920C7C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40BBBB-DF4A-4C0A-884C-8E7C4E149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BE5EF7-D84F-45E8-9B19-E5135302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E16190-3EFF-4594-9244-82503EC4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F21D9-EDD9-415D-8A8D-E57DA20C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EBB7B2-571B-4E62-9C33-43FC204F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B5B15B-39EF-4831-9CBB-2B7CCB61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95D84D-B23C-476D-85A7-14089CE4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4E83818-D90E-4B4D-B55A-D445CE25B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17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B6B0E-9E1D-47F0-84A7-7861CD4B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3B5110-1210-4854-A324-539FEEDFF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A2F5E-5694-4021-ADA0-5031414C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53C1A-2ACA-4D56-9340-52725F92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9DC1B5-018D-4D00-BBB7-EB5843F7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B1FB8-3464-4120-9394-5C070324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9C015F-62B1-48D2-A496-32C286AB5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80D39F-5163-4574-8276-38940EFB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681B86-B507-4576-AEA0-540F926F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B92AB5-3D6A-4375-8631-B1FCFD29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5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2C593-E9F9-4C38-8519-F920D48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6D5D4E-9428-4D5B-B048-868FFD732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303890-AC89-4CDC-AF88-F5A3C37B6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9928F-9DCB-42BC-B372-A9662F1D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86B7D0-F381-4179-99A1-694BAD40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125F48-4194-4A66-BA71-FA3C0853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5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C1CCD4-5A1E-49B4-86FA-299F3F2A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D3A4D8-9928-4FB5-ACA6-BD816F06D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61C427-B069-44EB-811F-4C53F085C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332DC5-C897-4B6D-B7CD-5F2F136FD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BAA6DA-0414-4DB8-A764-6531A094E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1FD78D-75FF-4B20-BEC7-1D234D49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C2DCB7-248F-4C08-AF51-D7567A1D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700B4C1-1835-40C9-891D-33FC1A09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931CC-222B-436F-837F-3565ADEC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7EB56F6-4FF8-41FD-8834-4BB1EA19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B078F7-28D0-4F33-8964-A7F043B0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BCE136-3461-44D7-A25E-5315DB60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8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0B227D-1E0B-4E17-AB0D-F9090344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1BC854-EB1D-48FB-8014-C6927DDF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DB2457-BBF3-4353-96BB-FDA4D70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CAA37E-6170-4BD8-86F5-88BB8249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5DDD0C-B92C-48C7-8DA6-D15E63BE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4FDEDA-96D9-4B54-A0F3-67FA174F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32EAB7-A530-406F-ADA0-2ED67097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A2AC01-C2A4-4130-B122-7ACEC516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0328C3-A07D-40A2-A8D0-5E0F9D5E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5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59EC69-3AA2-469F-ABED-8D2FBBE6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A5E453-FB1A-4233-A5C5-1F17A6BDA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0CBCAC-3481-4DAE-877F-715EAE135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CF6A02-39CE-4E65-AA80-42F75948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6F34EA-E6AD-4642-98EA-E18C7C69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937573-8031-4073-B7C7-9C22DD5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8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957FC0-616B-4980-8A74-F3C5F158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9C6D32-8307-4763-A790-74BFF9191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2C83C8-6EEF-4619-8892-047C43A5E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84C51-E0D3-4987-BA5A-155E266E03E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4EDBD7-DA94-4907-BD0A-2636F61E4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DF315A-6203-4FC4-B60E-243E10DB9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0D091-F282-4AEB-BDEF-A82AE47C8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image" Target="../media/image6.gif"/><Relationship Id="rId4" Type="http://schemas.openxmlformats.org/officeDocument/2006/relationships/audio" Target="../media/audio4.wav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7.gif"/><Relationship Id="rId5" Type="http://schemas.openxmlformats.org/officeDocument/2006/relationships/audio" Target="../media/audio5.wav"/><Relationship Id="rId10" Type="http://schemas.openxmlformats.org/officeDocument/2006/relationships/image" Target="../media/image6.gif"/><Relationship Id="rId4" Type="http://schemas.openxmlformats.org/officeDocument/2006/relationships/audio" Target="../media/audio4.wav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Music\Duong%20den%20vinh%20quang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4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gif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3">
            <a:extLst>
              <a:ext uri="{FF2B5EF4-FFF2-40B4-BE49-F238E27FC236}">
                <a16:creationId xmlns:a16="http://schemas.microsoft.com/office/drawing/2014/main" xmlns="" id="{6F20967B-5B4D-4920-9ADC-3E9CA6A369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1275" y="457201"/>
            <a:ext cx="4108450" cy="612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Vui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cÙng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Cooper"/>
              </a:rPr>
              <a:t> Kitty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xmlns="" id="{82406AEE-23F5-428E-A79D-421D92A9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-227013"/>
            <a:ext cx="1930400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268" name="Group 21">
            <a:extLst>
              <a:ext uri="{FF2B5EF4-FFF2-40B4-BE49-F238E27FC236}">
                <a16:creationId xmlns:a16="http://schemas.microsoft.com/office/drawing/2014/main" xmlns="" id="{ED434D9A-4A5F-4D3B-8166-C9E47BAF7063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3578226"/>
            <a:ext cx="3068638" cy="619125"/>
            <a:chOff x="3348" y="2190"/>
            <a:chExt cx="1933" cy="390"/>
          </a:xfrm>
        </p:grpSpPr>
        <p:sp>
          <p:nvSpPr>
            <p:cNvPr id="11272" name="Text Box 22">
              <a:extLst>
                <a:ext uri="{FF2B5EF4-FFF2-40B4-BE49-F238E27FC236}">
                  <a16:creationId xmlns:a16="http://schemas.microsoft.com/office/drawing/2014/main" xmlns="" id="{7D5E8DB1-1BF0-4740-9B2E-79A6AAF88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" y="2196"/>
              <a:ext cx="13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66"/>
                  </a:solidFill>
                </a:rPr>
                <a:t>Chọn sai </a:t>
              </a:r>
            </a:p>
          </p:txBody>
        </p:sp>
        <p:pic>
          <p:nvPicPr>
            <p:cNvPr id="11273" name="Picture 23" descr="Sai1">
              <a:extLst>
                <a:ext uri="{FF2B5EF4-FFF2-40B4-BE49-F238E27FC236}">
                  <a16:creationId xmlns:a16="http://schemas.microsoft.com/office/drawing/2014/main" xmlns="" id="{9733B30A-9C3A-4D14-B4CD-E9B65AB0B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2190"/>
              <a:ext cx="38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9" name="Group 24">
            <a:extLst>
              <a:ext uri="{FF2B5EF4-FFF2-40B4-BE49-F238E27FC236}">
                <a16:creationId xmlns:a16="http://schemas.microsoft.com/office/drawing/2014/main" xmlns="" id="{2243AA22-86B0-4082-B3EA-1F55C7E6026B}"/>
              </a:ext>
            </a:extLst>
          </p:cNvPr>
          <p:cNvGrpSpPr>
            <a:grpSpLocks/>
          </p:cNvGrpSpPr>
          <p:nvPr/>
        </p:nvGrpSpPr>
        <p:grpSpPr bwMode="auto">
          <a:xfrm>
            <a:off x="4530725" y="2540000"/>
            <a:ext cx="3086100" cy="609600"/>
            <a:chOff x="3334" y="1624"/>
            <a:chExt cx="1944" cy="384"/>
          </a:xfrm>
        </p:grpSpPr>
        <p:pic>
          <p:nvPicPr>
            <p:cNvPr id="11270" name="Picture 25" descr="Đúng 1">
              <a:extLst>
                <a:ext uri="{FF2B5EF4-FFF2-40B4-BE49-F238E27FC236}">
                  <a16:creationId xmlns:a16="http://schemas.microsoft.com/office/drawing/2014/main" xmlns="" id="{67E90641-5EA6-4A0D-804B-F58134546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1635"/>
              <a:ext cx="39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Rectangle 26">
              <a:extLst>
                <a:ext uri="{FF2B5EF4-FFF2-40B4-BE49-F238E27FC236}">
                  <a16:creationId xmlns:a16="http://schemas.microsoft.com/office/drawing/2014/main" xmlns="" id="{68ABE124-B3EC-41F3-81CD-89E969020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624"/>
              <a:ext cx="14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66"/>
                  </a:solidFill>
                </a:rPr>
                <a:t>Chọn đúng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91">
            <a:extLst>
              <a:ext uri="{FF2B5EF4-FFF2-40B4-BE49-F238E27FC236}">
                <a16:creationId xmlns:a16="http://schemas.microsoft.com/office/drawing/2014/main" xmlns="" id="{6D4794BF-BD59-42B9-8BD5-6748F041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9" y="342901"/>
            <a:ext cx="3024187" cy="1876425"/>
          </a:xfrm>
          <a:prstGeom prst="triangle">
            <a:avLst>
              <a:gd name="adj" fmla="val 32495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483" name="Group 13">
            <a:extLst>
              <a:ext uri="{FF2B5EF4-FFF2-40B4-BE49-F238E27FC236}">
                <a16:creationId xmlns:a16="http://schemas.microsoft.com/office/drawing/2014/main" xmlns="" id="{887CB3CD-E607-49CE-8577-72294153E27C}"/>
              </a:ext>
            </a:extLst>
          </p:cNvPr>
          <p:cNvGrpSpPr>
            <a:grpSpLocks/>
          </p:cNvGrpSpPr>
          <p:nvPr/>
        </p:nvGrpSpPr>
        <p:grpSpPr bwMode="auto">
          <a:xfrm>
            <a:off x="5695951" y="368300"/>
            <a:ext cx="138113" cy="1868488"/>
            <a:chOff x="4354" y="1117"/>
            <a:chExt cx="96" cy="862"/>
          </a:xfrm>
        </p:grpSpPr>
        <p:sp>
          <p:nvSpPr>
            <p:cNvPr id="20493" name="Line 14">
              <a:extLst>
                <a:ext uri="{FF2B5EF4-FFF2-40B4-BE49-F238E27FC236}">
                  <a16:creationId xmlns:a16="http://schemas.microsoft.com/office/drawing/2014/main" xmlns="" id="{E207BFC6-F7F9-4053-B0A4-1114F4577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Rectangle 15">
              <a:extLst>
                <a:ext uri="{FF2B5EF4-FFF2-40B4-BE49-F238E27FC236}">
                  <a16:creationId xmlns:a16="http://schemas.microsoft.com/office/drawing/2014/main" xmlns="" id="{A6613C64-322F-4895-AF9B-8D9C4A5F7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484" name="AutoShape 40">
            <a:extLst>
              <a:ext uri="{FF2B5EF4-FFF2-40B4-BE49-F238E27FC236}">
                <a16:creationId xmlns:a16="http://schemas.microsoft.com/office/drawing/2014/main" xmlns="" id="{634F7788-D482-4E3E-AA1E-72F838AF61CA}"/>
              </a:ext>
            </a:extLst>
          </p:cNvPr>
          <p:cNvSpPr>
            <a:spLocks/>
          </p:cNvSpPr>
          <p:nvPr/>
        </p:nvSpPr>
        <p:spPr bwMode="auto">
          <a:xfrm rot="16200000">
            <a:off x="6124576" y="827089"/>
            <a:ext cx="200025" cy="3038475"/>
          </a:xfrm>
          <a:prstGeom prst="leftBrace">
            <a:avLst>
              <a:gd name="adj1" fmla="val 73772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AutoShape 45">
            <a:extLst>
              <a:ext uri="{FF2B5EF4-FFF2-40B4-BE49-F238E27FC236}">
                <a16:creationId xmlns:a16="http://schemas.microsoft.com/office/drawing/2014/main" xmlns="" id="{95D7BDD0-06DE-46D8-B57D-737AC3022E8B}"/>
              </a:ext>
            </a:extLst>
          </p:cNvPr>
          <p:cNvSpPr>
            <a:spLocks/>
          </p:cNvSpPr>
          <p:nvPr/>
        </p:nvSpPr>
        <p:spPr bwMode="auto">
          <a:xfrm flipH="1">
            <a:off x="5480050" y="374651"/>
            <a:ext cx="190500" cy="1844675"/>
          </a:xfrm>
          <a:prstGeom prst="rightBrace">
            <a:avLst>
              <a:gd name="adj1" fmla="val 55724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6" name="Text Box 396">
            <a:extLst>
              <a:ext uri="{FF2B5EF4-FFF2-40B4-BE49-F238E27FC236}">
                <a16:creationId xmlns:a16="http://schemas.microsoft.com/office/drawing/2014/main" xmlns="" id="{F306B96E-D74D-424B-8723-8AE56282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2389188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</a:t>
            </a:r>
          </a:p>
        </p:txBody>
      </p:sp>
      <p:sp>
        <p:nvSpPr>
          <p:cNvPr id="20487" name="Text Box 399">
            <a:extLst>
              <a:ext uri="{FF2B5EF4-FFF2-40B4-BE49-F238E27FC236}">
                <a16:creationId xmlns:a16="http://schemas.microsoft.com/office/drawing/2014/main" xmlns="" id="{FBC9B260-D1F6-4008-A1EF-A1903668D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1082675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h</a:t>
            </a:r>
          </a:p>
        </p:txBody>
      </p:sp>
      <p:graphicFrame>
        <p:nvGraphicFramePr>
          <p:cNvPr id="31127" name="Object 407">
            <a:extLst>
              <a:ext uri="{FF2B5EF4-FFF2-40B4-BE49-F238E27FC236}">
                <a16:creationId xmlns:a16="http://schemas.microsoft.com/office/drawing/2014/main" xmlns="" id="{47D55557-E7C9-40D2-8565-73AFE1167DF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803650" y="4343401"/>
          <a:ext cx="1741488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3" imgW="622030" imgH="393529" progId="Equation.3">
                  <p:embed/>
                </p:oleObj>
              </mc:Choice>
              <mc:Fallback>
                <p:oleObj name="Equation" r:id="rId3" imgW="622030" imgH="393529" progId="Equation.3">
                  <p:embed/>
                  <p:pic>
                    <p:nvPicPr>
                      <p:cNvPr id="31127" name="Object 407">
                        <a:extLst>
                          <a:ext uri="{FF2B5EF4-FFF2-40B4-BE49-F238E27FC236}">
                            <a16:creationId xmlns:a16="http://schemas.microsoft.com/office/drawing/2014/main" xmlns="" id="{47D55557-E7C9-40D2-8565-73AFE1167DF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650" y="4343401"/>
                        <a:ext cx="1741488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30" name="Text Box 410">
            <a:extLst>
              <a:ext uri="{FF2B5EF4-FFF2-40B4-BE49-F238E27FC236}">
                <a16:creationId xmlns:a16="http://schemas.microsoft.com/office/drawing/2014/main" xmlns="" id="{465D1C1F-9788-4891-A779-4E4516D4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1" y="4618038"/>
            <a:ext cx="3063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hay   S = a x h : 2</a:t>
            </a:r>
          </a:p>
        </p:txBody>
      </p:sp>
      <p:sp>
        <p:nvSpPr>
          <p:cNvPr id="31131" name="Text Box 411">
            <a:extLst>
              <a:ext uri="{FF2B5EF4-FFF2-40B4-BE49-F238E27FC236}">
                <a16:creationId xmlns:a16="http://schemas.microsoft.com/office/drawing/2014/main" xmlns="" id="{2E8B5750-6A00-402A-9E58-28CDB830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5456238"/>
            <a:ext cx="7359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99"/>
                </a:solidFill>
              </a:rPr>
              <a:t>S là diện tích, a là độ dài đáy, h là chiều cao</a:t>
            </a:r>
          </a:p>
        </p:txBody>
      </p:sp>
      <p:sp>
        <p:nvSpPr>
          <p:cNvPr id="31132" name="Text Box 412">
            <a:extLst>
              <a:ext uri="{FF2B5EF4-FFF2-40B4-BE49-F238E27FC236}">
                <a16:creationId xmlns:a16="http://schemas.microsoft.com/office/drawing/2014/main" xmlns="" id="{2C725622-DB87-4ACE-B8DE-E9B81E1BC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638" y="5964238"/>
            <a:ext cx="3644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000099"/>
                </a:solidFill>
              </a:rPr>
              <a:t>(a, h cùng đơn vị đo)</a:t>
            </a:r>
          </a:p>
        </p:txBody>
      </p:sp>
      <p:sp>
        <p:nvSpPr>
          <p:cNvPr id="20492" name="Content Placeholder 1">
            <a:extLst>
              <a:ext uri="{FF2B5EF4-FFF2-40B4-BE49-F238E27FC236}">
                <a16:creationId xmlns:a16="http://schemas.microsoft.com/office/drawing/2014/main" xmlns="" id="{F38205D8-3AEA-4CEC-BDDF-4CB5C8B1504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" grpId="0"/>
      <p:bldP spid="31131" grpId="0"/>
      <p:bldP spid="311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xmlns="" id="{BCF2BACD-E959-4CEE-A0FB-6B6DB7DC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646114"/>
            <a:ext cx="1033462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có: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8cm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6cm.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2,3dm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1,2dm.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xmlns="" id="{B4778187-7D94-40CC-B29B-B8B394F6E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1" y="2384426"/>
            <a:ext cx="612457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600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altLang="en-US" sz="2600" b="1" u="sng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8 x 6 : 2 = 24 (cm</a:t>
            </a:r>
            <a:r>
              <a:rPr lang="en-US" altLang="en-US" sz="26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en-US" sz="26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/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2,3 x 1,2 : 2 = 1,38 (dm</a:t>
            </a:r>
            <a:r>
              <a:rPr lang="en-US" altLang="en-US" sz="26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́: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24cm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b) 1,38dm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1204" y="5164428"/>
            <a:ext cx="3010795" cy="1693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9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>
            <a:extLst>
              <a:ext uri="{FF2B5EF4-FFF2-40B4-BE49-F238E27FC236}">
                <a16:creationId xmlns:a16="http://schemas.microsoft.com/office/drawing/2014/main" xmlns="" id="{0DB7A160-1CA6-47A8-8F1E-4CA18BE08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1" y="2257426"/>
            <a:ext cx="61245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500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u="sng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altLang="en-US" sz="2500" b="1" u="sng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5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5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 = 50dm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50 x 24 : 2 = 600 (dm</a:t>
            </a:r>
            <a:r>
              <a:rPr lang="en-US" altLang="en-US" sz="25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3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pPr eaLnBrk="1" hangingPunct="1"/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42,5 x 5,2 : 2 = 110,5 (m</a:t>
            </a:r>
            <a:r>
              <a:rPr lang="en-US" altLang="en-US" sz="2500" b="1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5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́: 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600 dm</a:t>
            </a:r>
            <a:r>
              <a:rPr lang="en-US" altLang="en-US" sz="25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b) 110,5 m</a:t>
            </a:r>
            <a:r>
              <a:rPr lang="en-US" altLang="en-US" sz="25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B05A1C37-5393-48AD-9648-4C06DE71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1" y="209549"/>
            <a:ext cx="1033462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có: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5m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24dm.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42,5m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5,2m.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9392" y="5512158"/>
            <a:ext cx="2392608" cy="1345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50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" name="Rectangle 30">
            <a:extLst>
              <a:ext uri="{FF2B5EF4-FFF2-40B4-BE49-F238E27FC236}">
                <a16:creationId xmlns:a16="http://schemas.microsoft.com/office/drawing/2014/main" xmlns="" id="{28351913-DF39-46D9-8EA5-D09B3BD4E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87" name="Rectangle 31">
            <a:extLst>
              <a:ext uri="{FF2B5EF4-FFF2-40B4-BE49-F238E27FC236}">
                <a16:creationId xmlns:a16="http://schemas.microsoft.com/office/drawing/2014/main" xmlns="" id="{C84E8429-BD25-4C0F-8E4B-8BB2D3D2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88" name="Rectangle 32">
            <a:extLst>
              <a:ext uri="{FF2B5EF4-FFF2-40B4-BE49-F238E27FC236}">
                <a16:creationId xmlns:a16="http://schemas.microsoft.com/office/drawing/2014/main" xmlns="" id="{0576FB5B-3CFC-40AE-B062-2C602C2F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93" name="Rectangle 37">
            <a:extLst>
              <a:ext uri="{FF2B5EF4-FFF2-40B4-BE49-F238E27FC236}">
                <a16:creationId xmlns:a16="http://schemas.microsoft.com/office/drawing/2014/main" xmlns="" id="{EC50633D-DF60-4D27-B3BC-B9C1E53D0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775" y="1223963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2" name="WordArt 36">
            <a:extLst>
              <a:ext uri="{FF2B5EF4-FFF2-40B4-BE49-F238E27FC236}">
                <a16:creationId xmlns:a16="http://schemas.microsoft.com/office/drawing/2014/main" xmlns="" id="{94DFAF7D-AAFF-43A9-9E43-9FFD11344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4" y="890588"/>
            <a:ext cx="8829675" cy="26273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0319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đến vinh quang</a:t>
            </a:r>
            <a:endParaRPr lang="en-US" sz="3600" b="1" kern="1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3" name="Picture 38" descr="2">
            <a:extLst>
              <a:ext uri="{FF2B5EF4-FFF2-40B4-BE49-F238E27FC236}">
                <a16:creationId xmlns:a16="http://schemas.microsoft.com/office/drawing/2014/main" xmlns="" id="{B695B2CC-CB88-4B17-B254-17D95388D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6" y="4902201"/>
            <a:ext cx="893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9" descr="2">
            <a:extLst>
              <a:ext uri="{FF2B5EF4-FFF2-40B4-BE49-F238E27FC236}">
                <a16:creationId xmlns:a16="http://schemas.microsoft.com/office/drawing/2014/main" xmlns="" id="{E8E9729B-96D8-4E1D-9BB5-DAC2BF1251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2884489"/>
            <a:ext cx="9858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40" descr="2">
            <a:extLst>
              <a:ext uri="{FF2B5EF4-FFF2-40B4-BE49-F238E27FC236}">
                <a16:creationId xmlns:a16="http://schemas.microsoft.com/office/drawing/2014/main" xmlns="" id="{72110423-380C-432D-98EB-73711C7A14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4" y="204788"/>
            <a:ext cx="8985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" grpId="0" animBg="1"/>
      <p:bldP spid="19487" grpId="0" animBg="1"/>
      <p:bldP spid="19488" grpId="0" animBg="1"/>
      <p:bldP spid="194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6">
            <a:extLst>
              <a:ext uri="{FF2B5EF4-FFF2-40B4-BE49-F238E27FC236}">
                <a16:creationId xmlns:a16="http://schemas.microsoft.com/office/drawing/2014/main" xmlns="" id="{077ED636-1B88-4A6F-83FF-D9CEE9FD7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470101"/>
            <a:ext cx="25042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5400" dirty="0" err="1">
                <a:latin typeface=".VnBahamasB" pitchFamily="34" charset="0"/>
              </a:rPr>
              <a:t>Tro</a:t>
            </a:r>
            <a:r>
              <a:rPr lang="en-GB" altLang="en-US" sz="5400" dirty="0">
                <a:latin typeface=".VnBahamasB" pitchFamily="34" charset="0"/>
              </a:rPr>
              <a:t>̀ </a:t>
            </a:r>
            <a:r>
              <a:rPr lang="en-GB" altLang="en-US" sz="5400" dirty="0" err="1">
                <a:latin typeface=".VnBahamasB" pitchFamily="34" charset="0"/>
              </a:rPr>
              <a:t>chơi</a:t>
            </a:r>
            <a:endParaRPr lang="en-GB" altLang="en-US" sz="5400" dirty="0">
              <a:latin typeface=".VnBahamasB" pitchFamily="34" charset="0"/>
            </a:endParaRP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xmlns="" id="{23EAC1B4-7A69-4BB9-A9CA-FAEF0D7606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3339" y="1551297"/>
            <a:ext cx="7756525" cy="125509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20cm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25cm.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là: </a:t>
            </a:r>
          </a:p>
        </p:txBody>
      </p:sp>
      <p:grpSp>
        <p:nvGrpSpPr>
          <p:cNvPr id="20507" name="Group 27">
            <a:extLst>
              <a:ext uri="{FF2B5EF4-FFF2-40B4-BE49-F238E27FC236}">
                <a16:creationId xmlns:a16="http://schemas.microsoft.com/office/drawing/2014/main" xmlns="" id="{77E56930-2E56-4FB0-B599-C97B1B352B08}"/>
              </a:ext>
            </a:extLst>
          </p:cNvPr>
          <p:cNvGrpSpPr>
            <a:grpSpLocks/>
          </p:cNvGrpSpPr>
          <p:nvPr/>
        </p:nvGrpSpPr>
        <p:grpSpPr bwMode="auto">
          <a:xfrm>
            <a:off x="1879601" y="1727200"/>
            <a:ext cx="981075" cy="958850"/>
            <a:chOff x="392" y="1376"/>
            <a:chExt cx="618" cy="604"/>
          </a:xfrm>
        </p:grpSpPr>
        <p:grpSp>
          <p:nvGrpSpPr>
            <p:cNvPr id="25634" name="Group 9">
              <a:extLst>
                <a:ext uri="{FF2B5EF4-FFF2-40B4-BE49-F238E27FC236}">
                  <a16:creationId xmlns:a16="http://schemas.microsoft.com/office/drawing/2014/main" xmlns="" id="{33BA11A8-8CB5-4327-8567-3026A1468C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1376"/>
              <a:ext cx="618" cy="604"/>
              <a:chOff x="2078" y="1680"/>
              <a:chExt cx="1615" cy="1615"/>
            </a:xfrm>
          </p:grpSpPr>
          <p:sp>
            <p:nvSpPr>
              <p:cNvPr id="25636" name="Oval 10">
                <a:extLst>
                  <a:ext uri="{FF2B5EF4-FFF2-40B4-BE49-F238E27FC236}">
                    <a16:creationId xmlns:a16="http://schemas.microsoft.com/office/drawing/2014/main" xmlns="" id="{FC66D93B-BBC4-4C44-8426-535D625DA4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37" name="Oval 11">
                <a:extLst>
                  <a:ext uri="{FF2B5EF4-FFF2-40B4-BE49-F238E27FC236}">
                    <a16:creationId xmlns:a16="http://schemas.microsoft.com/office/drawing/2014/main" xmlns="" id="{168C328A-B86F-4E0C-B6A4-A0F3B6B05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492" name="Oval 12">
                <a:extLst>
                  <a:ext uri="{FF2B5EF4-FFF2-40B4-BE49-F238E27FC236}">
                    <a16:creationId xmlns:a16="http://schemas.microsoft.com/office/drawing/2014/main" xmlns="" id="{520357C0-69F1-4A49-AC18-3477C86E43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5639" name="Oval 13">
                <a:extLst>
                  <a:ext uri="{FF2B5EF4-FFF2-40B4-BE49-F238E27FC236}">
                    <a16:creationId xmlns:a16="http://schemas.microsoft.com/office/drawing/2014/main" xmlns="" id="{21E25CEF-2754-4A8B-BC8E-9E798CD57D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494" name="Oval 14">
                <a:extLst>
                  <a:ext uri="{FF2B5EF4-FFF2-40B4-BE49-F238E27FC236}">
                    <a16:creationId xmlns:a16="http://schemas.microsoft.com/office/drawing/2014/main" xmlns="" id="{72C0608C-FEFB-4D6D-9A60-FA91DA00B4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5641" name="Oval 15">
                <a:extLst>
                  <a:ext uri="{FF2B5EF4-FFF2-40B4-BE49-F238E27FC236}">
                    <a16:creationId xmlns:a16="http://schemas.microsoft.com/office/drawing/2014/main" xmlns="" id="{9ACB0637-02F1-4DDE-A44A-949A73B2B1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6" cy="87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5635" name="WordArt 16">
              <a:extLst>
                <a:ext uri="{FF2B5EF4-FFF2-40B4-BE49-F238E27FC236}">
                  <a16:creationId xmlns:a16="http://schemas.microsoft.com/office/drawing/2014/main" xmlns="" id="{58548333-283A-415A-96CF-CBB9A7C7174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4" y="1522"/>
              <a:ext cx="185" cy="29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.VnTimeH"/>
                </a:rPr>
                <a:t>1</a:t>
              </a:r>
            </a:p>
          </p:txBody>
        </p:sp>
      </p:grpSp>
      <p:grpSp>
        <p:nvGrpSpPr>
          <p:cNvPr id="20544" name="Group 64">
            <a:extLst>
              <a:ext uri="{FF2B5EF4-FFF2-40B4-BE49-F238E27FC236}">
                <a16:creationId xmlns:a16="http://schemas.microsoft.com/office/drawing/2014/main" xmlns="" id="{374F3A02-95FB-4D30-A81E-A3AD3366BE21}"/>
              </a:ext>
            </a:extLst>
          </p:cNvPr>
          <p:cNvGrpSpPr>
            <a:grpSpLocks/>
          </p:cNvGrpSpPr>
          <p:nvPr/>
        </p:nvGrpSpPr>
        <p:grpSpPr bwMode="auto">
          <a:xfrm>
            <a:off x="4702177" y="5754689"/>
            <a:ext cx="2195513" cy="606425"/>
            <a:chOff x="2002" y="3625"/>
            <a:chExt cx="1383" cy="382"/>
          </a:xfrm>
        </p:grpSpPr>
        <p:sp>
          <p:nvSpPr>
            <p:cNvPr id="25632" name="Text Box 26">
              <a:extLst>
                <a:ext uri="{FF2B5EF4-FFF2-40B4-BE49-F238E27FC236}">
                  <a16:creationId xmlns:a16="http://schemas.microsoft.com/office/drawing/2014/main" xmlns="" id="{F5A1136D-A957-431D-B972-80119FEC0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1" y="3647"/>
              <a:ext cx="7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500cm</a:t>
              </a:r>
            </a:p>
          </p:txBody>
        </p:sp>
        <p:sp>
          <p:nvSpPr>
            <p:cNvPr id="25633" name="Oval 36">
              <a:extLst>
                <a:ext uri="{FF2B5EF4-FFF2-40B4-BE49-F238E27FC236}">
                  <a16:creationId xmlns:a16="http://schemas.microsoft.com/office/drawing/2014/main" xmlns="" id="{ED568EF2-2FC7-467F-B15B-E68F51F9C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" y="3625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D</a:t>
              </a:r>
            </a:p>
          </p:txBody>
        </p:sp>
      </p:grpSp>
      <p:grpSp>
        <p:nvGrpSpPr>
          <p:cNvPr id="20541" name="Group 61">
            <a:extLst>
              <a:ext uri="{FF2B5EF4-FFF2-40B4-BE49-F238E27FC236}">
                <a16:creationId xmlns:a16="http://schemas.microsoft.com/office/drawing/2014/main" xmlns="" id="{E3E40414-7F7A-4BE4-B966-CD1C36E8E55A}"/>
              </a:ext>
            </a:extLst>
          </p:cNvPr>
          <p:cNvGrpSpPr>
            <a:grpSpLocks/>
          </p:cNvGrpSpPr>
          <p:nvPr/>
        </p:nvGrpSpPr>
        <p:grpSpPr bwMode="auto">
          <a:xfrm>
            <a:off x="4665663" y="3216276"/>
            <a:ext cx="2335212" cy="606425"/>
            <a:chOff x="1979" y="2026"/>
            <a:chExt cx="1471" cy="382"/>
          </a:xfrm>
        </p:grpSpPr>
        <p:sp>
          <p:nvSpPr>
            <p:cNvPr id="25630" name="Text Box 17">
              <a:extLst>
                <a:ext uri="{FF2B5EF4-FFF2-40B4-BE49-F238E27FC236}">
                  <a16:creationId xmlns:a16="http://schemas.microsoft.com/office/drawing/2014/main" xmlns="" id="{B946A506-75C0-4DAA-BC5A-BEF7FFF9B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" y="2054"/>
              <a:ext cx="86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500cm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.VnArial" pitchFamily="34" charset="0"/>
                </a:rPr>
                <a:t>2</a:t>
              </a:r>
              <a:endParaRPr lang="en-US" altLang="en-US" sz="3000" b="1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31" name="Oval 37">
              <a:extLst>
                <a:ext uri="{FF2B5EF4-FFF2-40B4-BE49-F238E27FC236}">
                  <a16:creationId xmlns:a16="http://schemas.microsoft.com/office/drawing/2014/main" xmlns="" id="{0C5723EC-9D28-44BA-B035-6C6066E73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026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A</a:t>
              </a:r>
            </a:p>
          </p:txBody>
        </p:sp>
      </p:grpSp>
      <p:grpSp>
        <p:nvGrpSpPr>
          <p:cNvPr id="20542" name="Group 62">
            <a:extLst>
              <a:ext uri="{FF2B5EF4-FFF2-40B4-BE49-F238E27FC236}">
                <a16:creationId xmlns:a16="http://schemas.microsoft.com/office/drawing/2014/main" xmlns="" id="{7D5A21F4-D395-4A1C-8976-82448CE95C14}"/>
              </a:ext>
            </a:extLst>
          </p:cNvPr>
          <p:cNvGrpSpPr>
            <a:grpSpLocks/>
          </p:cNvGrpSpPr>
          <p:nvPr/>
        </p:nvGrpSpPr>
        <p:grpSpPr bwMode="auto">
          <a:xfrm>
            <a:off x="4665664" y="4079876"/>
            <a:ext cx="2243138" cy="606425"/>
            <a:chOff x="1979" y="2570"/>
            <a:chExt cx="1413" cy="382"/>
          </a:xfrm>
        </p:grpSpPr>
        <p:sp>
          <p:nvSpPr>
            <p:cNvPr id="25628" name="Text Box 18">
              <a:extLst>
                <a:ext uri="{FF2B5EF4-FFF2-40B4-BE49-F238E27FC236}">
                  <a16:creationId xmlns:a16="http://schemas.microsoft.com/office/drawing/2014/main" xmlns="" id="{2A1F30A5-EE80-4C4E-B55E-82872EE43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2590"/>
              <a:ext cx="7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250cm</a:t>
              </a:r>
            </a:p>
          </p:txBody>
        </p:sp>
        <p:sp>
          <p:nvSpPr>
            <p:cNvPr id="25629" name="Oval 38">
              <a:extLst>
                <a:ext uri="{FF2B5EF4-FFF2-40B4-BE49-F238E27FC236}">
                  <a16:creationId xmlns:a16="http://schemas.microsoft.com/office/drawing/2014/main" xmlns="" id="{D9285357-9967-4E5D-8564-791DC5DB9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570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B</a:t>
              </a:r>
            </a:p>
          </p:txBody>
        </p:sp>
      </p:grpSp>
      <p:grpSp>
        <p:nvGrpSpPr>
          <p:cNvPr id="20543" name="Group 63">
            <a:extLst>
              <a:ext uri="{FF2B5EF4-FFF2-40B4-BE49-F238E27FC236}">
                <a16:creationId xmlns:a16="http://schemas.microsoft.com/office/drawing/2014/main" xmlns="" id="{718B0248-D166-444F-8809-70CCC3BA258F}"/>
              </a:ext>
            </a:extLst>
          </p:cNvPr>
          <p:cNvGrpSpPr>
            <a:grpSpLocks/>
          </p:cNvGrpSpPr>
          <p:nvPr/>
        </p:nvGrpSpPr>
        <p:grpSpPr bwMode="auto">
          <a:xfrm>
            <a:off x="4678363" y="4879976"/>
            <a:ext cx="2373312" cy="606425"/>
            <a:chOff x="1987" y="3074"/>
            <a:chExt cx="1495" cy="382"/>
          </a:xfrm>
        </p:grpSpPr>
        <p:sp>
          <p:nvSpPr>
            <p:cNvPr id="25626" name="Text Box 19">
              <a:extLst>
                <a:ext uri="{FF2B5EF4-FFF2-40B4-BE49-F238E27FC236}">
                  <a16:creationId xmlns:a16="http://schemas.microsoft.com/office/drawing/2014/main" xmlns="" id="{DAAB0432-582A-4D75-9AED-CE209CC62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3102"/>
              <a:ext cx="86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latin typeface=".VnArial" pitchFamily="34" charset="0"/>
                </a:rPr>
                <a:t>250cm</a:t>
              </a:r>
              <a:r>
                <a:rPr lang="en-US" altLang="en-US" sz="3000" b="1" baseline="30000">
                  <a:latin typeface=".VnArial" pitchFamily="34" charset="0"/>
                </a:rPr>
                <a:t>2</a:t>
              </a:r>
              <a:endParaRPr lang="en-US" altLang="en-US" sz="3000" b="1">
                <a:latin typeface=".VnArial" pitchFamily="34" charset="0"/>
              </a:endParaRPr>
            </a:p>
          </p:txBody>
        </p:sp>
        <p:sp>
          <p:nvSpPr>
            <p:cNvPr id="25627" name="Oval 39">
              <a:extLst>
                <a:ext uri="{FF2B5EF4-FFF2-40B4-BE49-F238E27FC236}">
                  <a16:creationId xmlns:a16="http://schemas.microsoft.com/office/drawing/2014/main" xmlns="" id="{5F9D7D89-1411-43C3-8E20-4468A16F5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307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C</a:t>
              </a:r>
            </a:p>
          </p:txBody>
        </p:sp>
      </p:grpSp>
      <p:pic>
        <p:nvPicPr>
          <p:cNvPr id="20545" name="Picture 65" descr="4">
            <a:extLst>
              <a:ext uri="{FF2B5EF4-FFF2-40B4-BE49-F238E27FC236}">
                <a16:creationId xmlns:a16="http://schemas.microsoft.com/office/drawing/2014/main" xmlns="" id="{E404D1BC-73E6-4BA8-A191-F5A20A16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4775200"/>
            <a:ext cx="8397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6" name="Picture 66" descr="3">
            <a:extLst>
              <a:ext uri="{FF2B5EF4-FFF2-40B4-BE49-F238E27FC236}">
                <a16:creationId xmlns:a16="http://schemas.microsoft.com/office/drawing/2014/main" xmlns="" id="{F668FD12-F558-471C-903B-2FBDAA30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1305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7" name="Picture 67" descr="3">
            <a:extLst>
              <a:ext uri="{FF2B5EF4-FFF2-40B4-BE49-F238E27FC236}">
                <a16:creationId xmlns:a16="http://schemas.microsoft.com/office/drawing/2014/main" xmlns="" id="{1F7914F4-1A89-4A24-86C9-D1B5AF4F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941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8" name="Picture 68" descr="3">
            <a:extLst>
              <a:ext uri="{FF2B5EF4-FFF2-40B4-BE49-F238E27FC236}">
                <a16:creationId xmlns:a16="http://schemas.microsoft.com/office/drawing/2014/main" xmlns="" id="{A44654D6-2C4B-4F62-9762-C321D35D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56848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9" name="WordArt 69">
            <a:extLst>
              <a:ext uri="{FF2B5EF4-FFF2-40B4-BE49-F238E27FC236}">
                <a16:creationId xmlns:a16="http://schemas.microsoft.com/office/drawing/2014/main" xmlns="" id="{C2C9F8BE-C415-4837-B5E7-FFA754200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0550" name="WordArt 70">
            <a:extLst>
              <a:ext uri="{FF2B5EF4-FFF2-40B4-BE49-F238E27FC236}">
                <a16:creationId xmlns:a16="http://schemas.microsoft.com/office/drawing/2014/main" xmlns="" id="{5C4CE738-C134-4FDA-AC27-F0928894FC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0551" name="WordArt 71">
            <a:extLst>
              <a:ext uri="{FF2B5EF4-FFF2-40B4-BE49-F238E27FC236}">
                <a16:creationId xmlns:a16="http://schemas.microsoft.com/office/drawing/2014/main" xmlns="" id="{2075E08C-B1E2-42F4-9A00-3A480CD7E2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0552" name="WordArt 72">
            <a:extLst>
              <a:ext uri="{FF2B5EF4-FFF2-40B4-BE49-F238E27FC236}">
                <a16:creationId xmlns:a16="http://schemas.microsoft.com/office/drawing/2014/main" xmlns="" id="{E7AF4285-9875-4267-86F0-E1E8A0DFA4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0553" name="WordArt 73">
            <a:extLst>
              <a:ext uri="{FF2B5EF4-FFF2-40B4-BE49-F238E27FC236}">
                <a16:creationId xmlns:a16="http://schemas.microsoft.com/office/drawing/2014/main" xmlns="" id="{C5565DDF-532F-4C7D-B70C-554DD2111F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0554" name="WordArt 74">
            <a:extLst>
              <a:ext uri="{FF2B5EF4-FFF2-40B4-BE49-F238E27FC236}">
                <a16:creationId xmlns:a16="http://schemas.microsoft.com/office/drawing/2014/main" xmlns="" id="{EB167F23-C3A2-4E50-80DF-551A49C3AD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0555" name="WordArt 75">
            <a:extLst>
              <a:ext uri="{FF2B5EF4-FFF2-40B4-BE49-F238E27FC236}">
                <a16:creationId xmlns:a16="http://schemas.microsoft.com/office/drawing/2014/main" xmlns="" id="{D6639370-1480-41DB-AE69-DDB130D5A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0556" name="WordArt 76">
            <a:extLst>
              <a:ext uri="{FF2B5EF4-FFF2-40B4-BE49-F238E27FC236}">
                <a16:creationId xmlns:a16="http://schemas.microsoft.com/office/drawing/2014/main" xmlns="" id="{571338CC-0881-49F5-BBE1-3ACD7B0C0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0557" name="WordArt 77">
            <a:extLst>
              <a:ext uri="{FF2B5EF4-FFF2-40B4-BE49-F238E27FC236}">
                <a16:creationId xmlns:a16="http://schemas.microsoft.com/office/drawing/2014/main" xmlns="" id="{777C0135-E6FC-4AB5-8E76-613D515646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0558" name="Picture 78" descr="bell">
            <a:extLst>
              <a:ext uri="{FF2B5EF4-FFF2-40B4-BE49-F238E27FC236}">
                <a16:creationId xmlns:a16="http://schemas.microsoft.com/office/drawing/2014/main" xmlns="" id="{7EE1D605-BDB0-42CB-BA34-2A23F565B1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9" name="Picture 79" descr="CLOCK2">
            <a:extLst>
              <a:ext uri="{FF2B5EF4-FFF2-40B4-BE49-F238E27FC236}">
                <a16:creationId xmlns:a16="http://schemas.microsoft.com/office/drawing/2014/main" xmlns="" id="{477EC17E-2435-4392-B401-53D36DB499F2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0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0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0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20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0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0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9"/>
                  </p:tgtEl>
                </p:cond>
              </p:nextCondLst>
            </p:seq>
          </p:childTnLst>
        </p:cTn>
      </p:par>
    </p:tnLst>
    <p:bldLst>
      <p:bldP spid="204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xmlns="" id="{39F58CAF-F2F5-4FC5-B44F-CC6B3A200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xmlns="" id="{C501167B-67BE-4C7C-991F-697B766BB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xmlns="" id="{FBB4D287-725D-449D-8D07-B97F693A5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9" name="Rectangle 25">
            <a:extLst>
              <a:ext uri="{FF2B5EF4-FFF2-40B4-BE49-F238E27FC236}">
                <a16:creationId xmlns:a16="http://schemas.microsoft.com/office/drawing/2014/main" xmlns="" id="{84657031-87DE-4C04-A9EF-AA4759444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890588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4058" name="Group 26">
            <a:extLst>
              <a:ext uri="{FF2B5EF4-FFF2-40B4-BE49-F238E27FC236}">
                <a16:creationId xmlns:a16="http://schemas.microsoft.com/office/drawing/2014/main" xmlns="" id="{D7092DE8-E2F4-4F17-A35C-097F87122CE4}"/>
              </a:ext>
            </a:extLst>
          </p:cNvPr>
          <p:cNvGrpSpPr>
            <a:grpSpLocks/>
          </p:cNvGrpSpPr>
          <p:nvPr/>
        </p:nvGrpSpPr>
        <p:grpSpPr bwMode="auto">
          <a:xfrm>
            <a:off x="6546851" y="3886200"/>
            <a:ext cx="1516063" cy="1360488"/>
            <a:chOff x="3852" y="2328"/>
            <a:chExt cx="955" cy="857"/>
          </a:xfrm>
        </p:grpSpPr>
        <p:sp>
          <p:nvSpPr>
            <p:cNvPr id="26632" name="Rectangle 27">
              <a:extLst>
                <a:ext uri="{FF2B5EF4-FFF2-40B4-BE49-F238E27FC236}">
                  <a16:creationId xmlns:a16="http://schemas.microsoft.com/office/drawing/2014/main" xmlns="" id="{3756E6B3-F64C-4019-9D55-5138E027E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60"/>
              <a:ext cx="480" cy="3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3" name="Oval 28">
              <a:extLst>
                <a:ext uri="{FF2B5EF4-FFF2-40B4-BE49-F238E27FC236}">
                  <a16:creationId xmlns:a16="http://schemas.microsoft.com/office/drawing/2014/main" xmlns="" id="{F78B1D33-2FB6-4278-95AC-34F9EC5C9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328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4" name="Rectangle 29">
              <a:extLst>
                <a:ext uri="{FF2B5EF4-FFF2-40B4-BE49-F238E27FC236}">
                  <a16:creationId xmlns:a16="http://schemas.microsoft.com/office/drawing/2014/main" xmlns="" id="{8C49C0B5-F16A-4720-8519-BE82F758F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86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5" name="Rectangle 30">
              <a:extLst>
                <a:ext uri="{FF2B5EF4-FFF2-40B4-BE49-F238E27FC236}">
                  <a16:creationId xmlns:a16="http://schemas.microsoft.com/office/drawing/2014/main" xmlns="" id="{820C9B3B-BF2D-476A-841D-15ECC8B31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286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6" name="Rectangle 31">
              <a:extLst>
                <a:ext uri="{FF2B5EF4-FFF2-40B4-BE49-F238E27FC236}">
                  <a16:creationId xmlns:a16="http://schemas.microsoft.com/office/drawing/2014/main" xmlns="" id="{DCB4CB67-AAAA-44DF-AC72-D488E9D4E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4656" y="2570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637" name="Rectangle 32">
              <a:extLst>
                <a:ext uri="{FF2B5EF4-FFF2-40B4-BE49-F238E27FC236}">
                  <a16:creationId xmlns:a16="http://schemas.microsoft.com/office/drawing/2014/main" xmlns="" id="{D5F0A7A5-C667-48BB-A626-574AA71C41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3959" y="2588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6631" name="Picture 33" descr="2">
            <a:extLst>
              <a:ext uri="{FF2B5EF4-FFF2-40B4-BE49-F238E27FC236}">
                <a16:creationId xmlns:a16="http://schemas.microsoft.com/office/drawing/2014/main" xmlns="" id="{A0D48580-119A-4E7C-A58D-D5081CB38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4762501"/>
            <a:ext cx="1263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AutoShape 9">
            <a:extLst>
              <a:ext uri="{FF2B5EF4-FFF2-40B4-BE49-F238E27FC236}">
                <a16:creationId xmlns:a16="http://schemas.microsoft.com/office/drawing/2014/main" xmlns="" id="{7F0C650E-9F69-41C1-A788-EB86980E0C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01900" y="1262044"/>
            <a:ext cx="7696200" cy="181772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99FF99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1,5m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chiều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20dm.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600" b="1" dirty="0">
                <a:solidFill>
                  <a:srgbClr val="F42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là: </a:t>
            </a:r>
          </a:p>
          <a:p>
            <a:pPr algn="ctr" eaLnBrk="1" hangingPunct="1"/>
            <a:endParaRPr lang="en-US" altLang="en-US" sz="26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41" name="Group 37">
            <a:extLst>
              <a:ext uri="{FF2B5EF4-FFF2-40B4-BE49-F238E27FC236}">
                <a16:creationId xmlns:a16="http://schemas.microsoft.com/office/drawing/2014/main" xmlns="" id="{2DAA409C-EF3D-48DA-9379-4189B6A9B4B3}"/>
              </a:ext>
            </a:extLst>
          </p:cNvPr>
          <p:cNvGrpSpPr>
            <a:grpSpLocks/>
          </p:cNvGrpSpPr>
          <p:nvPr/>
        </p:nvGrpSpPr>
        <p:grpSpPr bwMode="auto">
          <a:xfrm>
            <a:off x="1727201" y="1676400"/>
            <a:ext cx="1025525" cy="1003300"/>
            <a:chOff x="504" y="1328"/>
            <a:chExt cx="646" cy="632"/>
          </a:xfrm>
        </p:grpSpPr>
        <p:grpSp>
          <p:nvGrpSpPr>
            <p:cNvPr id="27682" name="Group 11">
              <a:extLst>
                <a:ext uri="{FF2B5EF4-FFF2-40B4-BE49-F238E27FC236}">
                  <a16:creationId xmlns:a16="http://schemas.microsoft.com/office/drawing/2014/main" xmlns="" id="{1EF87801-9A5E-45ED-94DD-CAC0D2607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" y="1328"/>
              <a:ext cx="646" cy="632"/>
              <a:chOff x="2078" y="1680"/>
              <a:chExt cx="1615" cy="1615"/>
            </a:xfrm>
          </p:grpSpPr>
          <p:sp>
            <p:nvSpPr>
              <p:cNvPr id="27684" name="Oval 12">
                <a:extLst>
                  <a:ext uri="{FF2B5EF4-FFF2-40B4-BE49-F238E27FC236}">
                    <a16:creationId xmlns:a16="http://schemas.microsoft.com/office/drawing/2014/main" xmlns="" id="{2025237E-B888-44CA-80D2-FA47FFBB5F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85" name="Oval 13">
                <a:extLst>
                  <a:ext uri="{FF2B5EF4-FFF2-40B4-BE49-F238E27FC236}">
                    <a16:creationId xmlns:a16="http://schemas.microsoft.com/office/drawing/2014/main" xmlns="" id="{D56040E6-41BC-4E57-A177-B7634F0435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518" name="Oval 14">
                <a:extLst>
                  <a:ext uri="{FF2B5EF4-FFF2-40B4-BE49-F238E27FC236}">
                    <a16:creationId xmlns:a16="http://schemas.microsoft.com/office/drawing/2014/main" xmlns="" id="{A06C5812-C7FD-4F12-A88F-F508D2A5F6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2071"/>
                <a:ext cx="409" cy="8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7687" name="Oval 15">
                <a:extLst>
                  <a:ext uri="{FF2B5EF4-FFF2-40B4-BE49-F238E27FC236}">
                    <a16:creationId xmlns:a16="http://schemas.microsoft.com/office/drawing/2014/main" xmlns="" id="{1170884F-AEC3-423D-862B-DBE8679C48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70"/>
                <a:ext cx="409" cy="83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520" name="Oval 16">
                <a:extLst>
                  <a:ext uri="{FF2B5EF4-FFF2-40B4-BE49-F238E27FC236}">
                    <a16:creationId xmlns:a16="http://schemas.microsoft.com/office/drawing/2014/main" xmlns="" id="{B53FD29F-37EE-4CE8-A9DF-9D2F7A028B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2070"/>
                <a:ext cx="1095" cy="8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7689" name="Oval 17">
                <a:extLst>
                  <a:ext uri="{FF2B5EF4-FFF2-40B4-BE49-F238E27FC236}">
                    <a16:creationId xmlns:a16="http://schemas.microsoft.com/office/drawing/2014/main" xmlns="" id="{48486F38-B26B-4707-83D3-1DD58FD890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70"/>
                <a:ext cx="1096" cy="836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7683" name="WordArt 18">
              <a:extLst>
                <a:ext uri="{FF2B5EF4-FFF2-40B4-BE49-F238E27FC236}">
                  <a16:creationId xmlns:a16="http://schemas.microsoft.com/office/drawing/2014/main" xmlns="" id="{9ADB86D3-3414-4C43-B888-6E081608D1A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38" y="1493"/>
              <a:ext cx="177" cy="2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.VnTimeH"/>
                </a:rPr>
                <a:t>2</a:t>
              </a:r>
            </a:p>
          </p:txBody>
        </p:sp>
      </p:grpSp>
      <p:grpSp>
        <p:nvGrpSpPr>
          <p:cNvPr id="21566" name="Group 62">
            <a:extLst>
              <a:ext uri="{FF2B5EF4-FFF2-40B4-BE49-F238E27FC236}">
                <a16:creationId xmlns:a16="http://schemas.microsoft.com/office/drawing/2014/main" xmlns="" id="{2D7D0F11-BC48-410D-961E-548C52192280}"/>
              </a:ext>
            </a:extLst>
          </p:cNvPr>
          <p:cNvGrpSpPr>
            <a:grpSpLocks/>
          </p:cNvGrpSpPr>
          <p:nvPr/>
        </p:nvGrpSpPr>
        <p:grpSpPr bwMode="auto">
          <a:xfrm>
            <a:off x="4702177" y="5754689"/>
            <a:ext cx="2284413" cy="606425"/>
            <a:chOff x="2002" y="3625"/>
            <a:chExt cx="1439" cy="382"/>
          </a:xfrm>
        </p:grpSpPr>
        <p:sp>
          <p:nvSpPr>
            <p:cNvPr id="27680" name="Text Box 26">
              <a:extLst>
                <a:ext uri="{FF2B5EF4-FFF2-40B4-BE49-F238E27FC236}">
                  <a16:creationId xmlns:a16="http://schemas.microsoft.com/office/drawing/2014/main" xmlns="" id="{D7A57D05-31BE-45B8-9F76-B6B5EDD61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7" y="3631"/>
              <a:ext cx="70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latin typeface=".VnArial" pitchFamily="34" charset="0"/>
                </a:rPr>
                <a:t>1,5m</a:t>
              </a:r>
              <a:r>
                <a:rPr lang="en-US" altLang="en-US" sz="3000" b="1" baseline="30000">
                  <a:latin typeface=".VnArial" pitchFamily="34" charset="0"/>
                </a:rPr>
                <a:t>2</a:t>
              </a:r>
              <a:endParaRPr lang="en-US" altLang="en-US" sz="3000" b="1">
                <a:latin typeface=".VnArial" pitchFamily="34" charset="0"/>
              </a:endParaRPr>
            </a:p>
          </p:txBody>
        </p:sp>
        <p:sp>
          <p:nvSpPr>
            <p:cNvPr id="27681" name="Oval 46">
              <a:extLst>
                <a:ext uri="{FF2B5EF4-FFF2-40B4-BE49-F238E27FC236}">
                  <a16:creationId xmlns:a16="http://schemas.microsoft.com/office/drawing/2014/main" xmlns="" id="{E50E8CA1-8A37-4E03-8C33-E7329103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" y="3625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D</a:t>
              </a:r>
            </a:p>
          </p:txBody>
        </p:sp>
      </p:grpSp>
      <p:grpSp>
        <p:nvGrpSpPr>
          <p:cNvPr id="21563" name="Group 59">
            <a:extLst>
              <a:ext uri="{FF2B5EF4-FFF2-40B4-BE49-F238E27FC236}">
                <a16:creationId xmlns:a16="http://schemas.microsoft.com/office/drawing/2014/main" xmlns="" id="{1BF13E0A-E640-407E-9237-5F52E2DA1438}"/>
              </a:ext>
            </a:extLst>
          </p:cNvPr>
          <p:cNvGrpSpPr>
            <a:grpSpLocks/>
          </p:cNvGrpSpPr>
          <p:nvPr/>
        </p:nvGrpSpPr>
        <p:grpSpPr bwMode="auto">
          <a:xfrm>
            <a:off x="4665665" y="3203578"/>
            <a:ext cx="2206625" cy="611188"/>
            <a:chOff x="1979" y="2018"/>
            <a:chExt cx="1390" cy="385"/>
          </a:xfrm>
        </p:grpSpPr>
        <p:sp>
          <p:nvSpPr>
            <p:cNvPr id="27678" name="Text Box 7">
              <a:extLst>
                <a:ext uri="{FF2B5EF4-FFF2-40B4-BE49-F238E27FC236}">
                  <a16:creationId xmlns:a16="http://schemas.microsoft.com/office/drawing/2014/main" xmlns="" id="{A8AB80E8-4806-4DED-99E6-0DFF5312C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" y="2054"/>
              <a:ext cx="64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30m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.VnArial" pitchFamily="34" charset="0"/>
                </a:rPr>
                <a:t>2</a:t>
              </a:r>
              <a:endParaRPr lang="en-US" altLang="en-US" sz="3000" b="1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7679" name="Oval 47">
              <a:extLst>
                <a:ext uri="{FF2B5EF4-FFF2-40B4-BE49-F238E27FC236}">
                  <a16:creationId xmlns:a16="http://schemas.microsoft.com/office/drawing/2014/main" xmlns="" id="{FDE5A2C4-DA7B-4C88-8844-1EE8F3217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018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A</a:t>
              </a:r>
            </a:p>
          </p:txBody>
        </p:sp>
      </p:grpSp>
      <p:grpSp>
        <p:nvGrpSpPr>
          <p:cNvPr id="21564" name="Group 60">
            <a:extLst>
              <a:ext uri="{FF2B5EF4-FFF2-40B4-BE49-F238E27FC236}">
                <a16:creationId xmlns:a16="http://schemas.microsoft.com/office/drawing/2014/main" xmlns="" id="{19B6C36E-F080-4DB3-B686-B5ACE085D3B4}"/>
              </a:ext>
            </a:extLst>
          </p:cNvPr>
          <p:cNvGrpSpPr>
            <a:grpSpLocks/>
          </p:cNvGrpSpPr>
          <p:nvPr/>
        </p:nvGrpSpPr>
        <p:grpSpPr bwMode="auto">
          <a:xfrm>
            <a:off x="4665665" y="4054478"/>
            <a:ext cx="1998663" cy="623888"/>
            <a:chOff x="1979" y="2554"/>
            <a:chExt cx="1259" cy="393"/>
          </a:xfrm>
        </p:grpSpPr>
        <p:sp>
          <p:nvSpPr>
            <p:cNvPr id="27676" name="Text Box 8">
              <a:extLst>
                <a:ext uri="{FF2B5EF4-FFF2-40B4-BE49-F238E27FC236}">
                  <a16:creationId xmlns:a16="http://schemas.microsoft.com/office/drawing/2014/main" xmlns="" id="{3F98C7BC-0286-415C-9F48-3EB467D65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2598"/>
              <a:ext cx="51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solidFill>
                    <a:srgbClr val="000000"/>
                  </a:solidFill>
                  <a:latin typeface=".VnArial" pitchFamily="34" charset="0"/>
                </a:rPr>
                <a:t>3m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.VnArial" pitchFamily="34" charset="0"/>
                </a:rPr>
                <a:t>2</a:t>
              </a:r>
              <a:endParaRPr lang="en-US" altLang="en-US" sz="3000" b="1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7677" name="Oval 48">
              <a:extLst>
                <a:ext uri="{FF2B5EF4-FFF2-40B4-BE49-F238E27FC236}">
                  <a16:creationId xmlns:a16="http://schemas.microsoft.com/office/drawing/2014/main" xmlns="" id="{5AEADA15-C453-4194-A8B7-720BBDEDC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" y="255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B</a:t>
              </a:r>
            </a:p>
          </p:txBody>
        </p:sp>
      </p:grpSp>
      <p:grpSp>
        <p:nvGrpSpPr>
          <p:cNvPr id="21565" name="Group 61">
            <a:extLst>
              <a:ext uri="{FF2B5EF4-FFF2-40B4-BE49-F238E27FC236}">
                <a16:creationId xmlns:a16="http://schemas.microsoft.com/office/drawing/2014/main" xmlns="" id="{7DCD972C-2035-471B-B751-8523B97B882C}"/>
              </a:ext>
            </a:extLst>
          </p:cNvPr>
          <p:cNvGrpSpPr>
            <a:grpSpLocks/>
          </p:cNvGrpSpPr>
          <p:nvPr/>
        </p:nvGrpSpPr>
        <p:grpSpPr bwMode="auto">
          <a:xfrm>
            <a:off x="4691064" y="4943476"/>
            <a:ext cx="2192337" cy="606425"/>
            <a:chOff x="1995" y="3114"/>
            <a:chExt cx="1381" cy="382"/>
          </a:xfrm>
        </p:grpSpPr>
        <p:sp>
          <p:nvSpPr>
            <p:cNvPr id="27674" name="Text Box 19">
              <a:extLst>
                <a:ext uri="{FF2B5EF4-FFF2-40B4-BE49-F238E27FC236}">
                  <a16:creationId xmlns:a16="http://schemas.microsoft.com/office/drawing/2014/main" xmlns="" id="{5C5844C2-DB52-49F4-8A40-EFF72D8B5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" y="3126"/>
              <a:ext cx="6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 b="1">
                  <a:latin typeface=".VnArial" pitchFamily="34" charset="0"/>
                </a:rPr>
                <a:t>3dm</a:t>
              </a:r>
              <a:r>
                <a:rPr lang="en-US" altLang="en-US" sz="3000" b="1" baseline="30000">
                  <a:latin typeface=".VnArial" pitchFamily="34" charset="0"/>
                </a:rPr>
                <a:t>2</a:t>
              </a:r>
              <a:endParaRPr lang="en-US" altLang="en-US" sz="3000" b="1">
                <a:latin typeface=".VnArial" pitchFamily="34" charset="0"/>
              </a:endParaRPr>
            </a:p>
          </p:txBody>
        </p:sp>
        <p:sp>
          <p:nvSpPr>
            <p:cNvPr id="27675" name="Oval 49">
              <a:extLst>
                <a:ext uri="{FF2B5EF4-FFF2-40B4-BE49-F238E27FC236}">
                  <a16:creationId xmlns:a16="http://schemas.microsoft.com/office/drawing/2014/main" xmlns="" id="{43F95C26-D130-496C-BA4A-CFF7E461D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" y="311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.VnCooper" pitchFamily="34" charset="0"/>
                </a:rPr>
                <a:t>C</a:t>
              </a:r>
            </a:p>
          </p:txBody>
        </p:sp>
      </p:grpSp>
      <p:pic>
        <p:nvPicPr>
          <p:cNvPr id="21554" name="Picture 50" descr="4">
            <a:extLst>
              <a:ext uri="{FF2B5EF4-FFF2-40B4-BE49-F238E27FC236}">
                <a16:creationId xmlns:a16="http://schemas.microsoft.com/office/drawing/2014/main" xmlns="" id="{9C897B4A-3CD3-47B0-9087-BF9A0175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651500"/>
            <a:ext cx="8397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5" name="Picture 51" descr="3">
            <a:extLst>
              <a:ext uri="{FF2B5EF4-FFF2-40B4-BE49-F238E27FC236}">
                <a16:creationId xmlns:a16="http://schemas.microsoft.com/office/drawing/2014/main" xmlns="" id="{74266A5E-9C5C-45B0-B26E-880ABBEA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1305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6" name="Picture 52" descr="3">
            <a:extLst>
              <a:ext uri="{FF2B5EF4-FFF2-40B4-BE49-F238E27FC236}">
                <a16:creationId xmlns:a16="http://schemas.microsoft.com/office/drawing/2014/main" xmlns="" id="{D3F81D1B-AE41-477E-BA59-6CD9B887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9941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7" name="Picture 53" descr="3">
            <a:extLst>
              <a:ext uri="{FF2B5EF4-FFF2-40B4-BE49-F238E27FC236}">
                <a16:creationId xmlns:a16="http://schemas.microsoft.com/office/drawing/2014/main" xmlns="" id="{9355DBE7-2835-49C8-A3A2-B15DAF44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8720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69" name="WordArt 65">
            <a:extLst>
              <a:ext uri="{FF2B5EF4-FFF2-40B4-BE49-F238E27FC236}">
                <a16:creationId xmlns:a16="http://schemas.microsoft.com/office/drawing/2014/main" xmlns="" id="{EA3160B0-EAC2-421B-88A4-1726E35EA3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1570" name="WordArt 66">
            <a:extLst>
              <a:ext uri="{FF2B5EF4-FFF2-40B4-BE49-F238E27FC236}">
                <a16:creationId xmlns:a16="http://schemas.microsoft.com/office/drawing/2014/main" xmlns="" id="{BD4698AF-3244-462E-82C0-45420E1AED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1571" name="WordArt 67">
            <a:extLst>
              <a:ext uri="{FF2B5EF4-FFF2-40B4-BE49-F238E27FC236}">
                <a16:creationId xmlns:a16="http://schemas.microsoft.com/office/drawing/2014/main" xmlns="" id="{44729060-F24E-48D5-B91D-947197763A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1572" name="WordArt 68">
            <a:extLst>
              <a:ext uri="{FF2B5EF4-FFF2-40B4-BE49-F238E27FC236}">
                <a16:creationId xmlns:a16="http://schemas.microsoft.com/office/drawing/2014/main" xmlns="" id="{CA453BB3-EA5D-46BE-BAB0-52B9ED1771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1573" name="WordArt 69">
            <a:extLst>
              <a:ext uri="{FF2B5EF4-FFF2-40B4-BE49-F238E27FC236}">
                <a16:creationId xmlns:a16="http://schemas.microsoft.com/office/drawing/2014/main" xmlns="" id="{E8ADAB5D-2C78-4445-A287-3F351680D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1574" name="WordArt 70">
            <a:extLst>
              <a:ext uri="{FF2B5EF4-FFF2-40B4-BE49-F238E27FC236}">
                <a16:creationId xmlns:a16="http://schemas.microsoft.com/office/drawing/2014/main" xmlns="" id="{FA4B6835-759D-4FCD-8602-FE83CDE726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1575" name="WordArt 71">
            <a:extLst>
              <a:ext uri="{FF2B5EF4-FFF2-40B4-BE49-F238E27FC236}">
                <a16:creationId xmlns:a16="http://schemas.microsoft.com/office/drawing/2014/main" xmlns="" id="{BF5239DB-F6D0-4646-B145-0321677C0F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1576" name="WordArt 72">
            <a:extLst>
              <a:ext uri="{FF2B5EF4-FFF2-40B4-BE49-F238E27FC236}">
                <a16:creationId xmlns:a16="http://schemas.microsoft.com/office/drawing/2014/main" xmlns="" id="{1AB2ADDC-7FD9-4D8A-8AFA-BD4B949712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1577" name="WordArt 73">
            <a:extLst>
              <a:ext uri="{FF2B5EF4-FFF2-40B4-BE49-F238E27FC236}">
                <a16:creationId xmlns:a16="http://schemas.microsoft.com/office/drawing/2014/main" xmlns="" id="{3F5975B2-A786-4700-AEEF-D8094DE53B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0" y="3937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1578" name="Picture 74" descr="bell">
            <a:extLst>
              <a:ext uri="{FF2B5EF4-FFF2-40B4-BE49-F238E27FC236}">
                <a16:creationId xmlns:a16="http://schemas.microsoft.com/office/drawing/2014/main" xmlns="" id="{68DC7915-3735-4355-B1FA-EDF3DD544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9" name="Picture 75" descr="CLOCK2">
            <a:extLst>
              <a:ext uri="{FF2B5EF4-FFF2-40B4-BE49-F238E27FC236}">
                <a16:creationId xmlns:a16="http://schemas.microsoft.com/office/drawing/2014/main" xmlns="" id="{72E929DC-200D-4111-9248-E50260228654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13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1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1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1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1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1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1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79"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xmlns="" id="{E4DD3E3B-ACF8-4E88-B667-B3CF93D06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xmlns="" id="{511E2222-7E40-4882-86DB-BA8F9A557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xmlns="" id="{4B9AFFCA-9C93-43BD-8063-E91577559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7" name="Rectangle 29">
            <a:extLst>
              <a:ext uri="{FF2B5EF4-FFF2-40B4-BE49-F238E27FC236}">
                <a16:creationId xmlns:a16="http://schemas.microsoft.com/office/drawing/2014/main" xmlns="" id="{DFE20D33-56C4-4B68-866F-8DE40B557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890588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0990" name="Group 30">
            <a:extLst>
              <a:ext uri="{FF2B5EF4-FFF2-40B4-BE49-F238E27FC236}">
                <a16:creationId xmlns:a16="http://schemas.microsoft.com/office/drawing/2014/main" xmlns="" id="{1497D36D-9C98-4B24-87D4-48BAFB3BDBDE}"/>
              </a:ext>
            </a:extLst>
          </p:cNvPr>
          <p:cNvGrpSpPr>
            <a:grpSpLocks/>
          </p:cNvGrpSpPr>
          <p:nvPr/>
        </p:nvGrpSpPr>
        <p:grpSpPr bwMode="auto">
          <a:xfrm>
            <a:off x="5126038" y="2338389"/>
            <a:ext cx="1452562" cy="1335087"/>
            <a:chOff x="2573" y="2305"/>
            <a:chExt cx="915" cy="841"/>
          </a:xfrm>
        </p:grpSpPr>
        <p:sp>
          <p:nvSpPr>
            <p:cNvPr id="28688" name="AutoShape 31">
              <a:extLst>
                <a:ext uri="{FF2B5EF4-FFF2-40B4-BE49-F238E27FC236}">
                  <a16:creationId xmlns:a16="http://schemas.microsoft.com/office/drawing/2014/main" xmlns="" id="{1C6E3B73-E2FC-4374-BBFC-FE033019D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2545"/>
              <a:ext cx="640" cy="280"/>
            </a:xfrm>
            <a:prstGeom prst="parallelogram">
              <a:avLst>
                <a:gd name="adj" fmla="val 57143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9" name="Rectangle 32">
              <a:extLst>
                <a:ext uri="{FF2B5EF4-FFF2-40B4-BE49-F238E27FC236}">
                  <a16:creationId xmlns:a16="http://schemas.microsoft.com/office/drawing/2014/main" xmlns="" id="{07AB1904-3F96-4C5C-899C-4FCF8C6B9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3337" y="2547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0" name="Oval 33">
              <a:extLst>
                <a:ext uri="{FF2B5EF4-FFF2-40B4-BE49-F238E27FC236}">
                  <a16:creationId xmlns:a16="http://schemas.microsoft.com/office/drawing/2014/main" xmlns="" id="{8240F8FF-588C-4127-A003-F6A540539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2305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1" name="Rectangle 34">
              <a:extLst>
                <a:ext uri="{FF2B5EF4-FFF2-40B4-BE49-F238E27FC236}">
                  <a16:creationId xmlns:a16="http://schemas.microsoft.com/office/drawing/2014/main" xmlns="" id="{DA48CEEF-0C2C-49A5-9BE7-7F6F67C75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82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2" name="Rectangle 35">
              <a:extLst>
                <a:ext uri="{FF2B5EF4-FFF2-40B4-BE49-F238E27FC236}">
                  <a16:creationId xmlns:a16="http://schemas.microsoft.com/office/drawing/2014/main" xmlns="" id="{D295BBE8-481C-49C6-B9D1-31F781623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2826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3" name="Rectangle 36">
              <a:extLst>
                <a:ext uri="{FF2B5EF4-FFF2-40B4-BE49-F238E27FC236}">
                  <a16:creationId xmlns:a16="http://schemas.microsoft.com/office/drawing/2014/main" xmlns="" id="{4D56CCA3-132D-4CD7-A915-AD2E6C93B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2680" y="2565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8679" name="Group 37">
            <a:extLst>
              <a:ext uri="{FF2B5EF4-FFF2-40B4-BE49-F238E27FC236}">
                <a16:creationId xmlns:a16="http://schemas.microsoft.com/office/drawing/2014/main" xmlns="" id="{18A1956F-6F42-4772-A764-7952FB39E7A9}"/>
              </a:ext>
            </a:extLst>
          </p:cNvPr>
          <p:cNvGrpSpPr>
            <a:grpSpLocks/>
          </p:cNvGrpSpPr>
          <p:nvPr/>
        </p:nvGrpSpPr>
        <p:grpSpPr bwMode="auto">
          <a:xfrm>
            <a:off x="6318251" y="3771900"/>
            <a:ext cx="1516063" cy="1360488"/>
            <a:chOff x="3852" y="2328"/>
            <a:chExt cx="955" cy="857"/>
          </a:xfrm>
        </p:grpSpPr>
        <p:sp>
          <p:nvSpPr>
            <p:cNvPr id="28682" name="Rectangle 38">
              <a:extLst>
                <a:ext uri="{FF2B5EF4-FFF2-40B4-BE49-F238E27FC236}">
                  <a16:creationId xmlns:a16="http://schemas.microsoft.com/office/drawing/2014/main" xmlns="" id="{CF66B3F4-3780-41E5-A965-3A5D6D964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60"/>
              <a:ext cx="480" cy="3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3" name="Oval 39">
              <a:extLst>
                <a:ext uri="{FF2B5EF4-FFF2-40B4-BE49-F238E27FC236}">
                  <a16:creationId xmlns:a16="http://schemas.microsoft.com/office/drawing/2014/main" xmlns="" id="{A54DC20B-3EDB-40FC-8AEA-1AE6CE2E6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328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4" name="Rectangle 40">
              <a:extLst>
                <a:ext uri="{FF2B5EF4-FFF2-40B4-BE49-F238E27FC236}">
                  <a16:creationId xmlns:a16="http://schemas.microsoft.com/office/drawing/2014/main" xmlns="" id="{AE3819E4-BA05-4D6B-AEFB-EF31C6B12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86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5" name="Rectangle 41">
              <a:extLst>
                <a:ext uri="{FF2B5EF4-FFF2-40B4-BE49-F238E27FC236}">
                  <a16:creationId xmlns:a16="http://schemas.microsoft.com/office/drawing/2014/main" xmlns="" id="{E6745234-BFA9-419C-8BA7-7299BB569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286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6" name="Rectangle 42">
              <a:extLst>
                <a:ext uri="{FF2B5EF4-FFF2-40B4-BE49-F238E27FC236}">
                  <a16:creationId xmlns:a16="http://schemas.microsoft.com/office/drawing/2014/main" xmlns="" id="{2F219E69-2B7F-4A87-B8F3-EAE54472A1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4656" y="2570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87" name="Rectangle 43">
              <a:extLst>
                <a:ext uri="{FF2B5EF4-FFF2-40B4-BE49-F238E27FC236}">
                  <a16:creationId xmlns:a16="http://schemas.microsoft.com/office/drawing/2014/main" xmlns="" id="{62A908CE-23C9-4179-9209-1CBAF510E7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3959" y="2588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8680" name="Picture 44" descr="2">
            <a:extLst>
              <a:ext uri="{FF2B5EF4-FFF2-40B4-BE49-F238E27FC236}">
                <a16:creationId xmlns:a16="http://schemas.microsoft.com/office/drawing/2014/main" xmlns="" id="{284F2E18-0F0E-4C5E-B89E-6F26A380AE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5029201"/>
            <a:ext cx="987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45" descr="2">
            <a:extLst>
              <a:ext uri="{FF2B5EF4-FFF2-40B4-BE49-F238E27FC236}">
                <a16:creationId xmlns:a16="http://schemas.microsoft.com/office/drawing/2014/main" xmlns="" id="{212FEE02-2D4E-437E-B543-BA04B52CFC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4" y="3544889"/>
            <a:ext cx="9175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AutoShape 11">
            <a:extLst>
              <a:ext uri="{FF2B5EF4-FFF2-40B4-BE49-F238E27FC236}">
                <a16:creationId xmlns:a16="http://schemas.microsoft.com/office/drawing/2014/main" xmlns="" id="{9517236C-489E-48FF-AABE-DD8F52A899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7500" y="602015"/>
            <a:ext cx="7654925" cy="17528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Cho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= CD</a:t>
            </a:r>
          </a:p>
          <a:p>
            <a:pPr algn="just"/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diện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7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ACD</a:t>
            </a:r>
          </a:p>
        </p:txBody>
      </p:sp>
      <p:grpSp>
        <p:nvGrpSpPr>
          <p:cNvPr id="29702" name="Group 81">
            <a:extLst>
              <a:ext uri="{FF2B5EF4-FFF2-40B4-BE49-F238E27FC236}">
                <a16:creationId xmlns:a16="http://schemas.microsoft.com/office/drawing/2014/main" xmlns="" id="{BA3F95CE-74C5-42EE-A8B5-CC533E3AA20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33700"/>
            <a:ext cx="3862388" cy="3176588"/>
            <a:chOff x="144" y="1848"/>
            <a:chExt cx="2433" cy="2001"/>
          </a:xfrm>
        </p:grpSpPr>
        <p:sp>
          <p:nvSpPr>
            <p:cNvPr id="29739" name="AutoShape 36">
              <a:extLst>
                <a:ext uri="{FF2B5EF4-FFF2-40B4-BE49-F238E27FC236}">
                  <a16:creationId xmlns:a16="http://schemas.microsoft.com/office/drawing/2014/main" xmlns="" id="{BE79BF31-2BA8-4A8E-9884-51DBB1E62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2096"/>
              <a:ext cx="2184" cy="1488"/>
            </a:xfrm>
            <a:prstGeom prst="rtTriangle">
              <a:avLst/>
            </a:prstGeom>
            <a:solidFill>
              <a:srgbClr val="FF00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40" name="Line 37">
              <a:extLst>
                <a:ext uri="{FF2B5EF4-FFF2-40B4-BE49-F238E27FC236}">
                  <a16:creationId xmlns:a16="http://schemas.microsoft.com/office/drawing/2014/main" xmlns="" id="{B345F9F4-BBFE-469B-ACA7-8DA6CB1EE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088"/>
              <a:ext cx="568" cy="14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1" name="Line 38">
              <a:extLst>
                <a:ext uri="{FF2B5EF4-FFF2-40B4-BE49-F238E27FC236}">
                  <a16:creationId xmlns:a16="http://schemas.microsoft.com/office/drawing/2014/main" xmlns="" id="{1578C899-E630-471D-9F9F-459E02AD6C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104"/>
              <a:ext cx="1368" cy="1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2" name="Text Box 41">
              <a:extLst>
                <a:ext uri="{FF2B5EF4-FFF2-40B4-BE49-F238E27FC236}">
                  <a16:creationId xmlns:a16="http://schemas.microsoft.com/office/drawing/2014/main" xmlns="" id="{F6D18696-B337-4FF3-9B4F-82DFF8C5B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8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29743" name="Text Box 42">
              <a:extLst>
                <a:ext uri="{FF2B5EF4-FFF2-40B4-BE49-F238E27FC236}">
                  <a16:creationId xmlns:a16="http://schemas.microsoft.com/office/drawing/2014/main" xmlns="" id="{101D6E75-0661-43B8-B91C-9976C7FB0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355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B</a:t>
              </a:r>
            </a:p>
          </p:txBody>
        </p:sp>
        <p:sp>
          <p:nvSpPr>
            <p:cNvPr id="29744" name="Text Box 43">
              <a:extLst>
                <a:ext uri="{FF2B5EF4-FFF2-40B4-BE49-F238E27FC236}">
                  <a16:creationId xmlns:a16="http://schemas.microsoft.com/office/drawing/2014/main" xmlns="" id="{F9676424-9082-468E-BBA8-A4FB10060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C</a:t>
              </a:r>
            </a:p>
          </p:txBody>
        </p:sp>
        <p:sp>
          <p:nvSpPr>
            <p:cNvPr id="29745" name="Text Box 44">
              <a:extLst>
                <a:ext uri="{FF2B5EF4-FFF2-40B4-BE49-F238E27FC236}">
                  <a16:creationId xmlns:a16="http://schemas.microsoft.com/office/drawing/2014/main" xmlns="" id="{8FA08CD4-DB82-4995-B056-C4FB55765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D</a:t>
              </a:r>
            </a:p>
          </p:txBody>
        </p:sp>
        <p:sp>
          <p:nvSpPr>
            <p:cNvPr id="29746" name="Text Box 45">
              <a:extLst>
                <a:ext uri="{FF2B5EF4-FFF2-40B4-BE49-F238E27FC236}">
                  <a16:creationId xmlns:a16="http://schemas.microsoft.com/office/drawing/2014/main" xmlns="" id="{EA26BB6E-1A8C-4388-924E-8058C2291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H</a:t>
              </a:r>
            </a:p>
          </p:txBody>
        </p:sp>
        <p:sp>
          <p:nvSpPr>
            <p:cNvPr id="29747" name="Rectangle 46">
              <a:extLst>
                <a:ext uri="{FF2B5EF4-FFF2-40B4-BE49-F238E27FC236}">
                  <a16:creationId xmlns:a16="http://schemas.microsoft.com/office/drawing/2014/main" xmlns="" id="{80C5BA75-DB25-425D-8883-C0F49EC13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3488"/>
              <a:ext cx="96" cy="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3626" name="Group 74">
            <a:extLst>
              <a:ext uri="{FF2B5EF4-FFF2-40B4-BE49-F238E27FC236}">
                <a16:creationId xmlns:a16="http://schemas.microsoft.com/office/drawing/2014/main" xmlns="" id="{1EDB76BD-8E68-4D7A-B695-6F3046B03970}"/>
              </a:ext>
            </a:extLst>
          </p:cNvPr>
          <p:cNvGrpSpPr>
            <a:grpSpLocks/>
          </p:cNvGrpSpPr>
          <p:nvPr/>
        </p:nvGrpSpPr>
        <p:grpSpPr bwMode="auto">
          <a:xfrm>
            <a:off x="5654676" y="5653089"/>
            <a:ext cx="4405313" cy="606425"/>
            <a:chOff x="2626" y="3561"/>
            <a:chExt cx="2775" cy="382"/>
          </a:xfrm>
        </p:grpSpPr>
        <p:sp>
          <p:nvSpPr>
            <p:cNvPr id="29737" name="Text Box 29">
              <a:extLst>
                <a:ext uri="{FF2B5EF4-FFF2-40B4-BE49-F238E27FC236}">
                  <a16:creationId xmlns:a16="http://schemas.microsoft.com/office/drawing/2014/main" xmlns="" id="{BCB1284E-5788-4311-90EC-D5DAA03FF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" y="3609"/>
              <a:ext cx="21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8" name="Oval 54">
              <a:extLst>
                <a:ext uri="{FF2B5EF4-FFF2-40B4-BE49-F238E27FC236}">
                  <a16:creationId xmlns:a16="http://schemas.microsoft.com/office/drawing/2014/main" xmlns="" id="{28CC627F-2DF9-44E6-8F07-5FB7117B4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3561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23629" name="Group 77">
            <a:extLst>
              <a:ext uri="{FF2B5EF4-FFF2-40B4-BE49-F238E27FC236}">
                <a16:creationId xmlns:a16="http://schemas.microsoft.com/office/drawing/2014/main" xmlns="" id="{6DEE98D1-3533-4AAF-A511-B3F950AD000C}"/>
              </a:ext>
            </a:extLst>
          </p:cNvPr>
          <p:cNvGrpSpPr>
            <a:grpSpLocks/>
          </p:cNvGrpSpPr>
          <p:nvPr/>
        </p:nvGrpSpPr>
        <p:grpSpPr bwMode="auto">
          <a:xfrm>
            <a:off x="5656264" y="2997203"/>
            <a:ext cx="4287837" cy="830263"/>
            <a:chOff x="2603" y="1888"/>
            <a:chExt cx="2701" cy="523"/>
          </a:xfrm>
        </p:grpSpPr>
        <p:sp>
          <p:nvSpPr>
            <p:cNvPr id="29735" name="Text Box 7">
              <a:extLst>
                <a:ext uri="{FF2B5EF4-FFF2-40B4-BE49-F238E27FC236}">
                  <a16:creationId xmlns:a16="http://schemas.microsoft.com/office/drawing/2014/main" xmlns="" id="{7796E203-8A6C-4CFD-B0FB-22F16B662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0" y="1888"/>
              <a:ext cx="206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có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diện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6" name="Oval 55">
              <a:extLst>
                <a:ext uri="{FF2B5EF4-FFF2-40B4-BE49-F238E27FC236}">
                  <a16:creationId xmlns:a16="http://schemas.microsoft.com/office/drawing/2014/main" xmlns="" id="{5EF7F640-AB3D-4620-9808-53F946A6E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95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3628" name="Group 76">
            <a:extLst>
              <a:ext uri="{FF2B5EF4-FFF2-40B4-BE49-F238E27FC236}">
                <a16:creationId xmlns:a16="http://schemas.microsoft.com/office/drawing/2014/main" xmlns="" id="{919FC5AF-3854-4D28-ADB5-E9D164729C58}"/>
              </a:ext>
            </a:extLst>
          </p:cNvPr>
          <p:cNvGrpSpPr>
            <a:grpSpLocks/>
          </p:cNvGrpSpPr>
          <p:nvPr/>
        </p:nvGrpSpPr>
        <p:grpSpPr bwMode="auto">
          <a:xfrm>
            <a:off x="5656264" y="3836991"/>
            <a:ext cx="3971925" cy="830263"/>
            <a:chOff x="2603" y="2417"/>
            <a:chExt cx="2502" cy="523"/>
          </a:xfrm>
        </p:grpSpPr>
        <p:sp>
          <p:nvSpPr>
            <p:cNvPr id="29733" name="Text Box 27">
              <a:extLst>
                <a:ext uri="{FF2B5EF4-FFF2-40B4-BE49-F238E27FC236}">
                  <a16:creationId xmlns:a16="http://schemas.microsoft.com/office/drawing/2014/main" xmlns="" id="{C75FEB1F-2330-4DD1-BB10-C5FC7AD0B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2417"/>
              <a:ext cx="184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ADC có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diện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4" name="Oval 56">
              <a:extLst>
                <a:ext uri="{FF2B5EF4-FFF2-40B4-BE49-F238E27FC236}">
                  <a16:creationId xmlns:a16="http://schemas.microsoft.com/office/drawing/2014/main" xmlns="" id="{3A690DEF-D05D-44CE-8E32-DFB83BD6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490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3627" name="Group 75">
            <a:extLst>
              <a:ext uri="{FF2B5EF4-FFF2-40B4-BE49-F238E27FC236}">
                <a16:creationId xmlns:a16="http://schemas.microsoft.com/office/drawing/2014/main" xmlns="" id="{98EEF77B-F18B-4752-BB4B-C232FEE2FFC1}"/>
              </a:ext>
            </a:extLst>
          </p:cNvPr>
          <p:cNvGrpSpPr>
            <a:grpSpLocks/>
          </p:cNvGrpSpPr>
          <p:nvPr/>
        </p:nvGrpSpPr>
        <p:grpSpPr bwMode="auto">
          <a:xfrm>
            <a:off x="5656264" y="4713292"/>
            <a:ext cx="4225925" cy="830263"/>
            <a:chOff x="2603" y="2969"/>
            <a:chExt cx="2662" cy="523"/>
          </a:xfrm>
        </p:grpSpPr>
        <p:sp>
          <p:nvSpPr>
            <p:cNvPr id="29731" name="Text Box 28">
              <a:extLst>
                <a:ext uri="{FF2B5EF4-FFF2-40B4-BE49-F238E27FC236}">
                  <a16:creationId xmlns:a16="http://schemas.microsoft.com/office/drawing/2014/main" xmlns="" id="{62E09AA3-904C-4AEC-A7C1-0FA66685F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" y="2969"/>
              <a:ext cx="197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tam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diện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tích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bằng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732" name="Oval 57">
              <a:extLst>
                <a:ext uri="{FF2B5EF4-FFF2-40B4-BE49-F238E27FC236}">
                  <a16:creationId xmlns:a16="http://schemas.microsoft.com/office/drawing/2014/main" xmlns="" id="{E84AE642-1BCE-4262-AD2E-9654A17F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3034"/>
              <a:ext cx="404" cy="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56796" dir="3806097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23610" name="Picture 58" descr="4">
            <a:extLst>
              <a:ext uri="{FF2B5EF4-FFF2-40B4-BE49-F238E27FC236}">
                <a16:creationId xmlns:a16="http://schemas.microsoft.com/office/drawing/2014/main" xmlns="" id="{2C46F459-EFA4-4912-A7A2-4DA4DD59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F"/>
              </a:clrFrom>
              <a:clrTo>
                <a:srgbClr val="FF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699000"/>
            <a:ext cx="8397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1" name="Picture 59" descr="3">
            <a:extLst>
              <a:ext uri="{FF2B5EF4-FFF2-40B4-BE49-F238E27FC236}">
                <a16:creationId xmlns:a16="http://schemas.microsoft.com/office/drawing/2014/main" xmlns="" id="{6AB838EE-35A6-4DE0-ACB6-A78F7734F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30416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2" name="Picture 60" descr="3">
            <a:extLst>
              <a:ext uri="{FF2B5EF4-FFF2-40B4-BE49-F238E27FC236}">
                <a16:creationId xmlns:a16="http://schemas.microsoft.com/office/drawing/2014/main" xmlns="" id="{D566A686-98C6-467C-9B57-DB651F7A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387985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3" name="Picture 61" descr="3">
            <a:extLst>
              <a:ext uri="{FF2B5EF4-FFF2-40B4-BE49-F238E27FC236}">
                <a16:creationId xmlns:a16="http://schemas.microsoft.com/office/drawing/2014/main" xmlns="" id="{263C822C-05AA-446F-A5BE-7A139F78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55832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4" name="WordArt 62">
            <a:extLst>
              <a:ext uri="{FF2B5EF4-FFF2-40B4-BE49-F238E27FC236}">
                <a16:creationId xmlns:a16="http://schemas.microsoft.com/office/drawing/2014/main" xmlns="" id="{B81112FA-D5C5-41F8-BFB6-593ABE06AB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3615" name="WordArt 63">
            <a:extLst>
              <a:ext uri="{FF2B5EF4-FFF2-40B4-BE49-F238E27FC236}">
                <a16:creationId xmlns:a16="http://schemas.microsoft.com/office/drawing/2014/main" xmlns="" id="{BA28B1E3-5D1F-4DCF-8723-3A05C88C5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3616" name="WordArt 64">
            <a:extLst>
              <a:ext uri="{FF2B5EF4-FFF2-40B4-BE49-F238E27FC236}">
                <a16:creationId xmlns:a16="http://schemas.microsoft.com/office/drawing/2014/main" xmlns="" id="{9CB8E7EA-F441-4E71-99CC-8264DA9BAC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3617" name="WordArt 65">
            <a:extLst>
              <a:ext uri="{FF2B5EF4-FFF2-40B4-BE49-F238E27FC236}">
                <a16:creationId xmlns:a16="http://schemas.microsoft.com/office/drawing/2014/main" xmlns="" id="{46AE489D-219A-47A6-AF6F-3AE1D0C6BD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3618" name="WordArt 66">
            <a:extLst>
              <a:ext uri="{FF2B5EF4-FFF2-40B4-BE49-F238E27FC236}">
                <a16:creationId xmlns:a16="http://schemas.microsoft.com/office/drawing/2014/main" xmlns="" id="{3A9E883D-7C6B-411C-86AE-D9A93F3D18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3619" name="WordArt 67">
            <a:extLst>
              <a:ext uri="{FF2B5EF4-FFF2-40B4-BE49-F238E27FC236}">
                <a16:creationId xmlns:a16="http://schemas.microsoft.com/office/drawing/2014/main" xmlns="" id="{3689FC41-2CE9-44C4-89A2-9D706729B3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3620" name="WordArt 68">
            <a:extLst>
              <a:ext uri="{FF2B5EF4-FFF2-40B4-BE49-F238E27FC236}">
                <a16:creationId xmlns:a16="http://schemas.microsoft.com/office/drawing/2014/main" xmlns="" id="{D8594F58-04A6-4EBE-8D8D-E47B1D361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3621" name="WordArt 69">
            <a:extLst>
              <a:ext uri="{FF2B5EF4-FFF2-40B4-BE49-F238E27FC236}">
                <a16:creationId xmlns:a16="http://schemas.microsoft.com/office/drawing/2014/main" xmlns="" id="{D4894F19-26FC-4502-B7D2-FCB013E700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3622" name="WordArt 70">
            <a:extLst>
              <a:ext uri="{FF2B5EF4-FFF2-40B4-BE49-F238E27FC236}">
                <a16:creationId xmlns:a16="http://schemas.microsoft.com/office/drawing/2014/main" xmlns="" id="{110ACC1B-EDD9-4830-AC60-A04AB27EEC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88500" y="1651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3623" name="Picture 71" descr="bell">
            <a:extLst>
              <a:ext uri="{FF2B5EF4-FFF2-40B4-BE49-F238E27FC236}">
                <a16:creationId xmlns:a16="http://schemas.microsoft.com/office/drawing/2014/main" xmlns="" id="{CDE61323-E6A0-47E4-B653-25CAC8649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4" name="Picture 72" descr="CLOCK2">
            <a:extLst>
              <a:ext uri="{FF2B5EF4-FFF2-40B4-BE49-F238E27FC236}">
                <a16:creationId xmlns:a16="http://schemas.microsoft.com/office/drawing/2014/main" xmlns="" id="{67F616B6-2E41-4E7E-980F-1C98A9B98B76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127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637" name="Group 85">
            <a:extLst>
              <a:ext uri="{FF2B5EF4-FFF2-40B4-BE49-F238E27FC236}">
                <a16:creationId xmlns:a16="http://schemas.microsoft.com/office/drawing/2014/main" xmlns="" id="{26D7FEE2-77E1-4C11-9DA7-77F877710592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1397000"/>
            <a:ext cx="981075" cy="958850"/>
            <a:chOff x="392" y="1376"/>
            <a:chExt cx="618" cy="604"/>
          </a:xfrm>
        </p:grpSpPr>
        <p:grpSp>
          <p:nvGrpSpPr>
            <p:cNvPr id="29723" name="Group 86">
              <a:extLst>
                <a:ext uri="{FF2B5EF4-FFF2-40B4-BE49-F238E27FC236}">
                  <a16:creationId xmlns:a16="http://schemas.microsoft.com/office/drawing/2014/main" xmlns="" id="{365AA3F1-2E4B-4B39-A2C5-E3D29A71D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1376"/>
              <a:ext cx="618" cy="604"/>
              <a:chOff x="2078" y="1680"/>
              <a:chExt cx="1615" cy="1615"/>
            </a:xfrm>
          </p:grpSpPr>
          <p:sp>
            <p:nvSpPr>
              <p:cNvPr id="29725" name="Oval 87">
                <a:extLst>
                  <a:ext uri="{FF2B5EF4-FFF2-40B4-BE49-F238E27FC236}">
                    <a16:creationId xmlns:a16="http://schemas.microsoft.com/office/drawing/2014/main" xmlns="" id="{A627CB44-CE45-45A3-9788-DBEED2384A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6" name="Oval 88">
                <a:extLst>
                  <a:ext uri="{FF2B5EF4-FFF2-40B4-BE49-F238E27FC236}">
                    <a16:creationId xmlns:a16="http://schemas.microsoft.com/office/drawing/2014/main" xmlns="" id="{84C0ADDE-5AFA-460F-BF8B-67223CCA8A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641" name="Oval 89">
                <a:extLst>
                  <a:ext uri="{FF2B5EF4-FFF2-40B4-BE49-F238E27FC236}">
                    <a16:creationId xmlns:a16="http://schemas.microsoft.com/office/drawing/2014/main" xmlns="" id="{6FD73388-B538-407F-8EFD-B7DF2FA291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3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28" name="Oval 90">
                <a:extLst>
                  <a:ext uri="{FF2B5EF4-FFF2-40B4-BE49-F238E27FC236}">
                    <a16:creationId xmlns:a16="http://schemas.microsoft.com/office/drawing/2014/main" xmlns="" id="{7BD1C531-E3FD-4DFF-8891-EC8E8665D0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51"/>
                <a:ext cx="428" cy="87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643" name="Oval 91">
                <a:extLst>
                  <a:ext uri="{FF2B5EF4-FFF2-40B4-BE49-F238E27FC236}">
                    <a16:creationId xmlns:a16="http://schemas.microsoft.com/office/drawing/2014/main" xmlns="" id="{74D83CFD-D3A0-4876-B147-201941B0C3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8" cy="87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730" name="Oval 92">
                <a:extLst>
                  <a:ext uri="{FF2B5EF4-FFF2-40B4-BE49-F238E27FC236}">
                    <a16:creationId xmlns:a16="http://schemas.microsoft.com/office/drawing/2014/main" xmlns="" id="{419FE0DC-9871-4C90-91D4-C84B9F6806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51"/>
                <a:ext cx="1096" cy="87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9724" name="WordArt 93">
              <a:extLst>
                <a:ext uri="{FF2B5EF4-FFF2-40B4-BE49-F238E27FC236}">
                  <a16:creationId xmlns:a16="http://schemas.microsoft.com/office/drawing/2014/main" xmlns="" id="{C784B8F3-608B-4BD1-8522-61B8F2FC7B0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4" y="1522"/>
              <a:ext cx="185" cy="29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.VnTimeH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3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6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6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3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0" dur="500"/>
                                        <p:tgtEl>
                                          <p:spTgt spid="23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3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6" dur="500"/>
                                        <p:tgtEl>
                                          <p:spTgt spid="23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9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2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5" dur="500"/>
                                        <p:tgtEl>
                                          <p:spTgt spid="23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27"/>
                  </p:tgtEl>
                </p:cond>
              </p:nextCondLst>
            </p:seq>
          </p:childTnLst>
        </p:cTn>
      </p:par>
    </p:tnLst>
    <p:bldLst>
      <p:bldP spid="235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xmlns="" id="{0E4424E7-2850-495A-8519-0F2107BEA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5334000" cy="8382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xmlns="" id="{B619BA45-8ACF-4D53-9DA3-C13ACE91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4343400" cy="838200"/>
          </a:xfrm>
          <a:prstGeom prst="rect">
            <a:avLst/>
          </a:prstGeom>
          <a:solidFill>
            <a:srgbClr val="6699FF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6699FF"/>
            </a:extrusionClr>
            <a:contourClr>
              <a:srgbClr val="6699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xmlns="" id="{6986A195-F373-469C-A7C6-598D86CCE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3581400" cy="9144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9959" name="Duong den vinh quang.mp3">
            <a:hlinkClick r:id="" action="ppaction://media"/>
            <a:extLst>
              <a:ext uri="{FF2B5EF4-FFF2-40B4-BE49-F238E27FC236}">
                <a16:creationId xmlns:a16="http://schemas.microsoft.com/office/drawing/2014/main" xmlns="" id="{15681AFF-E874-477B-B490-E77796F0C4C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65151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01" name="Picture 65" descr="flower112">
            <a:extLst>
              <a:ext uri="{FF2B5EF4-FFF2-40B4-BE49-F238E27FC236}">
                <a16:creationId xmlns:a16="http://schemas.microsoft.com/office/drawing/2014/main" xmlns="" id="{2A324B54-379E-46F0-99D3-C7C7BFC6F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-12700"/>
            <a:ext cx="6921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78">
            <a:extLst>
              <a:ext uri="{FF2B5EF4-FFF2-40B4-BE49-F238E27FC236}">
                <a16:creationId xmlns:a16="http://schemas.microsoft.com/office/drawing/2014/main" xmlns="" id="{298CF05C-0297-447B-BFC5-771773972E39}"/>
              </a:ext>
            </a:extLst>
          </p:cNvPr>
          <p:cNvGrpSpPr>
            <a:grpSpLocks/>
          </p:cNvGrpSpPr>
          <p:nvPr/>
        </p:nvGrpSpPr>
        <p:grpSpPr bwMode="auto">
          <a:xfrm>
            <a:off x="6508751" y="3721100"/>
            <a:ext cx="1516063" cy="1360488"/>
            <a:chOff x="3852" y="2328"/>
            <a:chExt cx="955" cy="857"/>
          </a:xfrm>
        </p:grpSpPr>
        <p:sp>
          <p:nvSpPr>
            <p:cNvPr id="30750" name="Rectangle 79">
              <a:extLst>
                <a:ext uri="{FF2B5EF4-FFF2-40B4-BE49-F238E27FC236}">
                  <a16:creationId xmlns:a16="http://schemas.microsoft.com/office/drawing/2014/main" xmlns="" id="{4354C971-6287-47A6-B2CF-EF36F513D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60"/>
              <a:ext cx="480" cy="3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1" name="Oval 80">
              <a:extLst>
                <a:ext uri="{FF2B5EF4-FFF2-40B4-BE49-F238E27FC236}">
                  <a16:creationId xmlns:a16="http://schemas.microsoft.com/office/drawing/2014/main" xmlns="" id="{13D33374-FDA1-43D9-8D75-B4C743289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328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2" name="Rectangle 81">
              <a:extLst>
                <a:ext uri="{FF2B5EF4-FFF2-40B4-BE49-F238E27FC236}">
                  <a16:creationId xmlns:a16="http://schemas.microsoft.com/office/drawing/2014/main" xmlns="" id="{2586D991-1A26-4DEB-941D-EF8A75D7C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86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3" name="Rectangle 82">
              <a:extLst>
                <a:ext uri="{FF2B5EF4-FFF2-40B4-BE49-F238E27FC236}">
                  <a16:creationId xmlns:a16="http://schemas.microsoft.com/office/drawing/2014/main" xmlns="" id="{D29F7613-FD42-4505-86AF-A67F1A45A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286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4" name="Rectangle 83">
              <a:extLst>
                <a:ext uri="{FF2B5EF4-FFF2-40B4-BE49-F238E27FC236}">
                  <a16:creationId xmlns:a16="http://schemas.microsoft.com/office/drawing/2014/main" xmlns="" id="{4766F442-9ACB-41E4-B6BA-E9BC403B62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4656" y="2570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55" name="Rectangle 84">
              <a:extLst>
                <a:ext uri="{FF2B5EF4-FFF2-40B4-BE49-F238E27FC236}">
                  <a16:creationId xmlns:a16="http://schemas.microsoft.com/office/drawing/2014/main" xmlns="" id="{3D94D4C0-BBC8-4DAF-9EAA-1510EFF321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3959" y="2588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0728" name="Rectangle 85">
            <a:extLst>
              <a:ext uri="{FF2B5EF4-FFF2-40B4-BE49-F238E27FC236}">
                <a16:creationId xmlns:a16="http://schemas.microsoft.com/office/drawing/2014/main" xmlns="" id="{4D77E7E1-BBE0-4652-9490-F8506AA79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890588"/>
            <a:ext cx="2959100" cy="533400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500000" lon="20099994" rev="0"/>
            </a:camera>
            <a:lightRig rig="legacyFlat1" dir="t"/>
          </a:scene3d>
          <a:sp3d extrusionH="3630600" prstMaterial="legacyMetal">
            <a:bevelT w="13500" h="13500" prst="angle"/>
            <a:bevelB w="13500" h="13500" prst="angle"/>
            <a:extrusionClr>
              <a:srgbClr val="D60093"/>
            </a:extrusionClr>
            <a:contourClr>
              <a:srgbClr val="D6009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0729" name="Group 86">
            <a:extLst>
              <a:ext uri="{FF2B5EF4-FFF2-40B4-BE49-F238E27FC236}">
                <a16:creationId xmlns:a16="http://schemas.microsoft.com/office/drawing/2014/main" xmlns="" id="{260811D9-4583-4763-BC06-1521029A8B9D}"/>
              </a:ext>
            </a:extLst>
          </p:cNvPr>
          <p:cNvGrpSpPr>
            <a:grpSpLocks/>
          </p:cNvGrpSpPr>
          <p:nvPr/>
        </p:nvGrpSpPr>
        <p:grpSpPr bwMode="auto">
          <a:xfrm>
            <a:off x="5062538" y="2262189"/>
            <a:ext cx="1452562" cy="1335087"/>
            <a:chOff x="2573" y="2305"/>
            <a:chExt cx="915" cy="841"/>
          </a:xfrm>
        </p:grpSpPr>
        <p:sp>
          <p:nvSpPr>
            <p:cNvPr id="30744" name="AutoShape 87">
              <a:extLst>
                <a:ext uri="{FF2B5EF4-FFF2-40B4-BE49-F238E27FC236}">
                  <a16:creationId xmlns:a16="http://schemas.microsoft.com/office/drawing/2014/main" xmlns="" id="{938E0444-3A31-435D-9FAF-55A0CA516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2545"/>
              <a:ext cx="640" cy="280"/>
            </a:xfrm>
            <a:prstGeom prst="parallelogram">
              <a:avLst>
                <a:gd name="adj" fmla="val 57143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5" name="Rectangle 88">
              <a:extLst>
                <a:ext uri="{FF2B5EF4-FFF2-40B4-BE49-F238E27FC236}">
                  <a16:creationId xmlns:a16="http://schemas.microsoft.com/office/drawing/2014/main" xmlns="" id="{08C51AE5-C782-45B8-BDC9-1FA47760D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3337" y="2547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6" name="Oval 89">
              <a:extLst>
                <a:ext uri="{FF2B5EF4-FFF2-40B4-BE49-F238E27FC236}">
                  <a16:creationId xmlns:a16="http://schemas.microsoft.com/office/drawing/2014/main" xmlns="" id="{6FFE10D8-813B-4AD3-8491-17A9CC71B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2305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7" name="Rectangle 90">
              <a:extLst>
                <a:ext uri="{FF2B5EF4-FFF2-40B4-BE49-F238E27FC236}">
                  <a16:creationId xmlns:a16="http://schemas.microsoft.com/office/drawing/2014/main" xmlns="" id="{09340548-168F-4704-A110-69DB9C0DF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2825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8" name="Rectangle 91">
              <a:extLst>
                <a:ext uri="{FF2B5EF4-FFF2-40B4-BE49-F238E27FC236}">
                  <a16:creationId xmlns:a16="http://schemas.microsoft.com/office/drawing/2014/main" xmlns="" id="{78A9E25C-8328-46A2-A837-715D68911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2826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9" name="Rectangle 92">
              <a:extLst>
                <a:ext uri="{FF2B5EF4-FFF2-40B4-BE49-F238E27FC236}">
                  <a16:creationId xmlns:a16="http://schemas.microsoft.com/office/drawing/2014/main" xmlns="" id="{B0062D21-F71A-43D3-BD5C-0AFD3E56F6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0150">
              <a:off x="2680" y="2565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007" name="Group 71">
            <a:extLst>
              <a:ext uri="{FF2B5EF4-FFF2-40B4-BE49-F238E27FC236}">
                <a16:creationId xmlns:a16="http://schemas.microsoft.com/office/drawing/2014/main" xmlns="" id="{A6B68210-17F0-4055-AA40-F241302B9E89}"/>
              </a:ext>
            </a:extLst>
          </p:cNvPr>
          <p:cNvGrpSpPr>
            <a:grpSpLocks/>
          </p:cNvGrpSpPr>
          <p:nvPr/>
        </p:nvGrpSpPr>
        <p:grpSpPr bwMode="auto">
          <a:xfrm>
            <a:off x="4344988" y="395289"/>
            <a:ext cx="950912" cy="1385887"/>
            <a:chOff x="1769" y="2281"/>
            <a:chExt cx="599" cy="873"/>
          </a:xfrm>
        </p:grpSpPr>
        <p:sp>
          <p:nvSpPr>
            <p:cNvPr id="30738" name="AutoShape 72">
              <a:extLst>
                <a:ext uri="{FF2B5EF4-FFF2-40B4-BE49-F238E27FC236}">
                  <a16:creationId xmlns:a16="http://schemas.microsoft.com/office/drawing/2014/main" xmlns="" id="{5FBF1206-D851-4369-88A4-E2A5DEAB1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2481"/>
              <a:ext cx="528" cy="352"/>
            </a:xfrm>
            <a:prstGeom prst="triangle">
              <a:avLst>
                <a:gd name="adj" fmla="val 4891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39" name="Oval 73">
              <a:extLst>
                <a:ext uri="{FF2B5EF4-FFF2-40B4-BE49-F238E27FC236}">
                  <a16:creationId xmlns:a16="http://schemas.microsoft.com/office/drawing/2014/main" xmlns="" id="{545C8A45-765D-432E-A313-388E484E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2281"/>
              <a:ext cx="224" cy="2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0" name="Rectangle 74">
              <a:extLst>
                <a:ext uri="{FF2B5EF4-FFF2-40B4-BE49-F238E27FC236}">
                  <a16:creationId xmlns:a16="http://schemas.microsoft.com/office/drawing/2014/main" xmlns="" id="{332D6004-18CB-497D-BBA8-9CD8CA6EB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2833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1" name="Rectangle 75">
              <a:extLst>
                <a:ext uri="{FF2B5EF4-FFF2-40B4-BE49-F238E27FC236}">
                  <a16:creationId xmlns:a16="http://schemas.microsoft.com/office/drawing/2014/main" xmlns="" id="{DA7AA1C8-52F5-43B0-B513-5B59491DB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2834"/>
              <a:ext cx="56" cy="3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2" name="Rectangle 76">
              <a:extLst>
                <a:ext uri="{FF2B5EF4-FFF2-40B4-BE49-F238E27FC236}">
                  <a16:creationId xmlns:a16="http://schemas.microsoft.com/office/drawing/2014/main" xmlns="" id="{C8BF51B1-ACDA-4FDC-BFF7-0EC7934517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47070">
              <a:off x="2217" y="2523"/>
              <a:ext cx="47" cy="2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3" name="Rectangle 77">
              <a:extLst>
                <a:ext uri="{FF2B5EF4-FFF2-40B4-BE49-F238E27FC236}">
                  <a16:creationId xmlns:a16="http://schemas.microsoft.com/office/drawing/2014/main" xmlns="" id="{AD68F97B-F4A1-4517-8057-DF92792716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50366">
              <a:off x="1800" y="2413"/>
              <a:ext cx="45" cy="2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0731" name="Picture 98" descr="2">
            <a:extLst>
              <a:ext uri="{FF2B5EF4-FFF2-40B4-BE49-F238E27FC236}">
                <a16:creationId xmlns:a16="http://schemas.microsoft.com/office/drawing/2014/main" xmlns="" id="{F1CCC98F-45BE-4CE6-A2F7-1B1560F37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781176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9" descr="2">
            <a:extLst>
              <a:ext uri="{FF2B5EF4-FFF2-40B4-BE49-F238E27FC236}">
                <a16:creationId xmlns:a16="http://schemas.microsoft.com/office/drawing/2014/main" xmlns="" id="{B057BD89-0FFF-45E1-B707-91363D70D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568701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0" descr="2">
            <a:extLst>
              <a:ext uri="{FF2B5EF4-FFF2-40B4-BE49-F238E27FC236}">
                <a16:creationId xmlns:a16="http://schemas.microsoft.com/office/drawing/2014/main" xmlns="" id="{C8871F38-D2A3-44DB-94BF-2D67EAA56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5029201"/>
            <a:ext cx="847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03" descr="1069">
            <a:extLst>
              <a:ext uri="{FF2B5EF4-FFF2-40B4-BE49-F238E27FC236}">
                <a16:creationId xmlns:a16="http://schemas.microsoft.com/office/drawing/2014/main" xmlns="" id="{A9CCE440-6E8F-4F93-B655-5BC70BF98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2298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04" descr="1069">
            <a:extLst>
              <a:ext uri="{FF2B5EF4-FFF2-40B4-BE49-F238E27FC236}">
                <a16:creationId xmlns:a16="http://schemas.microsoft.com/office/drawing/2014/main" xmlns="" id="{30D6C31A-62D2-4FB9-A37E-8D0191A4B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33670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05" descr="1069">
            <a:extLst>
              <a:ext uri="{FF2B5EF4-FFF2-40B4-BE49-F238E27FC236}">
                <a16:creationId xmlns:a16="http://schemas.microsoft.com/office/drawing/2014/main" xmlns="" id="{968F0D61-C79D-497E-B731-5A082D4BC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6033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06" descr="1069">
            <a:extLst>
              <a:ext uri="{FF2B5EF4-FFF2-40B4-BE49-F238E27FC236}">
                <a16:creationId xmlns:a16="http://schemas.microsoft.com/office/drawing/2014/main" xmlns="" id="{5B699A93-EA5C-4475-A5EE-21CD4C62E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52244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1" fill="hold"/>
                                        <p:tgtEl>
                                          <p:spTgt spid="399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5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xmlns="" id="{DCEE8BB8-7FAC-4501-8DA5-068A7641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-104604"/>
            <a:ext cx="1930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9" name="Rectangle 13">
            <a:extLst>
              <a:ext uri="{FF2B5EF4-FFF2-40B4-BE49-F238E27FC236}">
                <a16:creationId xmlns:a16="http://schemas.microsoft.com/office/drawing/2014/main" xmlns="" id="{3EBD692A-26BF-440A-A35D-DF27268B3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6" y="2813050"/>
            <a:ext cx="35337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Tam giác MNP có đáy NP, chiều cao tương ứng là PK</a:t>
            </a:r>
          </a:p>
        </p:txBody>
      </p:sp>
      <p:grpSp>
        <p:nvGrpSpPr>
          <p:cNvPr id="4117" name="Group 21">
            <a:extLst>
              <a:ext uri="{FF2B5EF4-FFF2-40B4-BE49-F238E27FC236}">
                <a16:creationId xmlns:a16="http://schemas.microsoft.com/office/drawing/2014/main" xmlns="" id="{41623C80-521B-4EEB-A234-582D28DCF474}"/>
              </a:ext>
            </a:extLst>
          </p:cNvPr>
          <p:cNvGrpSpPr>
            <a:grpSpLocks/>
          </p:cNvGrpSpPr>
          <p:nvPr/>
        </p:nvGrpSpPr>
        <p:grpSpPr bwMode="auto">
          <a:xfrm>
            <a:off x="1797050" y="2609850"/>
            <a:ext cx="3594100" cy="2781300"/>
            <a:chOff x="1753" y="1008"/>
            <a:chExt cx="2264" cy="1752"/>
          </a:xfrm>
        </p:grpSpPr>
        <p:grpSp>
          <p:nvGrpSpPr>
            <p:cNvPr id="12313" name="Group 16">
              <a:extLst>
                <a:ext uri="{FF2B5EF4-FFF2-40B4-BE49-F238E27FC236}">
                  <a16:creationId xmlns:a16="http://schemas.microsoft.com/office/drawing/2014/main" xmlns="" id="{3C83F374-52EC-4190-A87F-FAA0000E0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0" y="1232"/>
              <a:ext cx="1832" cy="1336"/>
              <a:chOff x="3152" y="1352"/>
              <a:chExt cx="1832" cy="1336"/>
            </a:xfrm>
          </p:grpSpPr>
          <p:sp>
            <p:nvSpPr>
              <p:cNvPr id="12318" name="AutoShape 7">
                <a:extLst>
                  <a:ext uri="{FF2B5EF4-FFF2-40B4-BE49-F238E27FC236}">
                    <a16:creationId xmlns:a16="http://schemas.microsoft.com/office/drawing/2014/main" xmlns="" id="{04464F9C-C2F6-4AEA-803D-3E5B7CAA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1352"/>
                <a:ext cx="1832" cy="1336"/>
              </a:xfrm>
              <a:prstGeom prst="triangle">
                <a:avLst>
                  <a:gd name="adj" fmla="val 32532"/>
                </a:avLst>
              </a:prstGeom>
              <a:solidFill>
                <a:srgbClr val="CCFF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19" name="Rectangle 8">
                <a:extLst>
                  <a:ext uri="{FF2B5EF4-FFF2-40B4-BE49-F238E27FC236}">
                    <a16:creationId xmlns:a16="http://schemas.microsoft.com/office/drawing/2014/main" xmlns="" id="{1765DDF6-2FD8-48F7-8574-4194C0F00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28528">
                <a:off x="3416" y="2074"/>
                <a:ext cx="75" cy="6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20" name="Line 9">
                <a:extLst>
                  <a:ext uri="{FF2B5EF4-FFF2-40B4-BE49-F238E27FC236}">
                    <a16:creationId xmlns:a16="http://schemas.microsoft.com/office/drawing/2014/main" xmlns="" id="{716F1EC3-1AAF-4C46-9101-628678838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36" y="2064"/>
                <a:ext cx="1540" cy="6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14" name="Text Box 17">
              <a:extLst>
                <a:ext uri="{FF2B5EF4-FFF2-40B4-BE49-F238E27FC236}">
                  <a16:creationId xmlns:a16="http://schemas.microsoft.com/office/drawing/2014/main" xmlns="" id="{A6A597FA-F27A-4DD4-BE2A-858DA97DF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" y="1008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M</a:t>
              </a:r>
            </a:p>
          </p:txBody>
        </p:sp>
        <p:sp>
          <p:nvSpPr>
            <p:cNvPr id="12315" name="Text Box 18">
              <a:extLst>
                <a:ext uri="{FF2B5EF4-FFF2-40B4-BE49-F238E27FC236}">
                  <a16:creationId xmlns:a16="http://schemas.microsoft.com/office/drawing/2014/main" xmlns="" id="{3C0A7B0F-1272-4205-A025-63E6D1171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" y="2529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N</a:t>
              </a:r>
            </a:p>
          </p:txBody>
        </p:sp>
        <p:sp>
          <p:nvSpPr>
            <p:cNvPr id="12316" name="Text Box 19">
              <a:extLst>
                <a:ext uri="{FF2B5EF4-FFF2-40B4-BE49-F238E27FC236}">
                  <a16:creationId xmlns:a16="http://schemas.microsoft.com/office/drawing/2014/main" xmlns="" id="{AB46C169-6517-486D-91FA-AA0FDBEFC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" y="2513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P</a:t>
              </a:r>
            </a:p>
          </p:txBody>
        </p:sp>
        <p:sp>
          <p:nvSpPr>
            <p:cNvPr id="12317" name="Text Box 20">
              <a:extLst>
                <a:ext uri="{FF2B5EF4-FFF2-40B4-BE49-F238E27FC236}">
                  <a16:creationId xmlns:a16="http://schemas.microsoft.com/office/drawing/2014/main" xmlns="" id="{DCAA6419-180F-4510-8BAE-34B59CE62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2" y="1784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K</a:t>
              </a:r>
            </a:p>
          </p:txBody>
        </p:sp>
      </p:grpSp>
      <p:sp>
        <p:nvSpPr>
          <p:cNvPr id="4119" name="Rectangle 23">
            <a:extLst>
              <a:ext uri="{FF2B5EF4-FFF2-40B4-BE49-F238E27FC236}">
                <a16:creationId xmlns:a16="http://schemas.microsoft.com/office/drawing/2014/main" xmlns="" id="{268D34F4-7F66-4E3D-A898-8A01CB72E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13" y="3187700"/>
            <a:ext cx="673100" cy="647700"/>
          </a:xfrm>
          <a:prstGeom prst="rect">
            <a:avLst/>
          </a:prstGeom>
          <a:solidFill>
            <a:srgbClr val="FFCCCC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295" name="Group 39">
            <a:extLst>
              <a:ext uri="{FF2B5EF4-FFF2-40B4-BE49-F238E27FC236}">
                <a16:creationId xmlns:a16="http://schemas.microsoft.com/office/drawing/2014/main" xmlns="" id="{6D7F04DD-6E6A-4E6C-B8DA-D29F4644B4E5}"/>
              </a:ext>
            </a:extLst>
          </p:cNvPr>
          <p:cNvGrpSpPr>
            <a:grpSpLocks/>
          </p:cNvGrpSpPr>
          <p:nvPr/>
        </p:nvGrpSpPr>
        <p:grpSpPr bwMode="auto">
          <a:xfrm>
            <a:off x="4662489" y="1943101"/>
            <a:ext cx="2903537" cy="587375"/>
            <a:chOff x="1988" y="1025"/>
            <a:chExt cx="1829" cy="370"/>
          </a:xfrm>
        </p:grpSpPr>
        <p:sp>
          <p:nvSpPr>
            <p:cNvPr id="12311" name="Text Box 26">
              <a:extLst>
                <a:ext uri="{FF2B5EF4-FFF2-40B4-BE49-F238E27FC236}">
                  <a16:creationId xmlns:a16="http://schemas.microsoft.com/office/drawing/2014/main" xmlns="" id="{9018B1C4-5A10-4B70-8C7F-EC8169B7F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8" y="1030"/>
              <a:ext cx="128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66"/>
                  </a:solidFill>
                </a:rPr>
                <a:t>Chọn sai</a:t>
              </a:r>
              <a:r>
                <a:rPr lang="en-US" altLang="en-US" sz="3200" b="1">
                  <a:solidFill>
                    <a:srgbClr val="000066"/>
                  </a:solidFill>
                </a:rPr>
                <a:t> </a:t>
              </a:r>
            </a:p>
          </p:txBody>
        </p:sp>
        <p:pic>
          <p:nvPicPr>
            <p:cNvPr id="12312" name="Picture 32" descr="Sai1">
              <a:extLst>
                <a:ext uri="{FF2B5EF4-FFF2-40B4-BE49-F238E27FC236}">
                  <a16:creationId xmlns:a16="http://schemas.microsoft.com/office/drawing/2014/main" xmlns="" id="{BA4B7491-0C15-4AE2-B893-C282B498F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" y="1025"/>
              <a:ext cx="3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6" name="Group 35">
            <a:extLst>
              <a:ext uri="{FF2B5EF4-FFF2-40B4-BE49-F238E27FC236}">
                <a16:creationId xmlns:a16="http://schemas.microsoft.com/office/drawing/2014/main" xmlns="" id="{5E4CE4A6-C6B0-48A6-8044-A256D4280D79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47789"/>
            <a:ext cx="2844800" cy="535896"/>
            <a:chOff x="3334" y="1635"/>
            <a:chExt cx="1944" cy="378"/>
          </a:xfrm>
        </p:grpSpPr>
        <p:pic>
          <p:nvPicPr>
            <p:cNvPr id="12309" name="Picture 31" descr="Đúng 1">
              <a:extLst>
                <a:ext uri="{FF2B5EF4-FFF2-40B4-BE49-F238E27FC236}">
                  <a16:creationId xmlns:a16="http://schemas.microsoft.com/office/drawing/2014/main" xmlns="" id="{9092A228-5A3D-4D8F-84FD-3C3FE9C6B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1635"/>
              <a:ext cx="39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0" name="Rectangle 33">
              <a:extLst>
                <a:ext uri="{FF2B5EF4-FFF2-40B4-BE49-F238E27FC236}">
                  <a16:creationId xmlns:a16="http://schemas.microsoft.com/office/drawing/2014/main" xmlns="" id="{93433777-FCB5-4A65-A01E-BD33330EF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687"/>
              <a:ext cx="123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000066"/>
                  </a:solidFill>
                </a:rPr>
                <a:t>Chọn đúng</a:t>
              </a:r>
            </a:p>
          </p:txBody>
        </p:sp>
      </p:grpSp>
      <p:pic>
        <p:nvPicPr>
          <p:cNvPr id="4134" name="Picture 38" descr="Sai1">
            <a:extLst>
              <a:ext uri="{FF2B5EF4-FFF2-40B4-BE49-F238E27FC236}">
                <a16:creationId xmlns:a16="http://schemas.microsoft.com/office/drawing/2014/main" xmlns="" id="{4F24358E-6AD0-4FC4-A70A-481A041C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3216276"/>
            <a:ext cx="5778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6" name="WordArt 40">
            <a:extLst>
              <a:ext uri="{FF2B5EF4-FFF2-40B4-BE49-F238E27FC236}">
                <a16:creationId xmlns:a16="http://schemas.microsoft.com/office/drawing/2014/main" xmlns="" id="{BA3626F0-B361-436F-B8FD-2B3EAE2C8A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xmlns="" id="{56C0595B-C18B-40DC-9E89-A2E8A370BA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xmlns="" id="{26BBE727-4AFF-4E0B-A882-C1267A51DE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xmlns="" id="{2FBAB447-3684-49C8-9991-AF903CA220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xmlns="" id="{0B0E0EB1-511E-43B5-B2CF-6611C629E8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4141" name="WordArt 45">
            <a:extLst>
              <a:ext uri="{FF2B5EF4-FFF2-40B4-BE49-F238E27FC236}">
                <a16:creationId xmlns:a16="http://schemas.microsoft.com/office/drawing/2014/main" xmlns="" id="{30133865-298D-4C85-8BF1-F163C41151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4142" name="WordArt 46">
            <a:extLst>
              <a:ext uri="{FF2B5EF4-FFF2-40B4-BE49-F238E27FC236}">
                <a16:creationId xmlns:a16="http://schemas.microsoft.com/office/drawing/2014/main" xmlns="" id="{9C5C69D5-29CC-42AF-BFA2-77C3E11352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4143" name="WordArt 47">
            <a:extLst>
              <a:ext uri="{FF2B5EF4-FFF2-40B4-BE49-F238E27FC236}">
                <a16:creationId xmlns:a16="http://schemas.microsoft.com/office/drawing/2014/main" xmlns="" id="{72762F9B-6B1F-4544-96F4-126CB735B0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4144" name="WordArt 48">
            <a:extLst>
              <a:ext uri="{FF2B5EF4-FFF2-40B4-BE49-F238E27FC236}">
                <a16:creationId xmlns:a16="http://schemas.microsoft.com/office/drawing/2014/main" xmlns="" id="{1DA0CBFC-FB1C-4023-90DC-6E12960D74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4145" name="Picture 49" descr="bell">
            <a:extLst>
              <a:ext uri="{FF2B5EF4-FFF2-40B4-BE49-F238E27FC236}">
                <a16:creationId xmlns:a16="http://schemas.microsoft.com/office/drawing/2014/main" xmlns="" id="{F3B78E75-A383-45FD-BCA6-8DB6B911C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Picture 50" descr="CLOCK2">
            <a:extLst>
              <a:ext uri="{FF2B5EF4-FFF2-40B4-BE49-F238E27FC236}">
                <a16:creationId xmlns:a16="http://schemas.microsoft.com/office/drawing/2014/main" xmlns="" id="{134D32DE-2FB4-4C5B-AC8F-8A813368E3F4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6"/>
                  </p:tgtEl>
                </p:cond>
              </p:nextCondLst>
            </p:seq>
          </p:childTnLst>
        </p:cTn>
      </p:par>
    </p:tnLst>
    <p:bldLst>
      <p:bldP spid="4109" grpId="0"/>
      <p:bldP spid="41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xmlns="" id="{4602A311-969F-44A3-8F6C-3A4FD5B9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4" y="2879725"/>
            <a:ext cx="35210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AH là đường cao của các tam giác: ABC, ACD, AHD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xmlns="" id="{3332CA3C-B3E0-4CB5-905F-316285FB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85763"/>
            <a:ext cx="1930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18">
            <a:extLst>
              <a:ext uri="{FF2B5EF4-FFF2-40B4-BE49-F238E27FC236}">
                <a16:creationId xmlns:a16="http://schemas.microsoft.com/office/drawing/2014/main" xmlns="" id="{679D93B4-7CB7-4005-896B-D7B2EF9E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309938"/>
            <a:ext cx="673100" cy="647700"/>
          </a:xfrm>
          <a:prstGeom prst="rect">
            <a:avLst/>
          </a:prstGeom>
          <a:solidFill>
            <a:srgbClr val="FFCCCC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3317" name="Group 22">
            <a:extLst>
              <a:ext uri="{FF2B5EF4-FFF2-40B4-BE49-F238E27FC236}">
                <a16:creationId xmlns:a16="http://schemas.microsoft.com/office/drawing/2014/main" xmlns="" id="{06C5F271-FBC4-4C17-92EF-C435BAC225A8}"/>
              </a:ext>
            </a:extLst>
          </p:cNvPr>
          <p:cNvGrpSpPr>
            <a:grpSpLocks/>
          </p:cNvGrpSpPr>
          <p:nvPr/>
        </p:nvGrpSpPr>
        <p:grpSpPr bwMode="auto">
          <a:xfrm>
            <a:off x="1797050" y="1909764"/>
            <a:ext cx="3862388" cy="3176587"/>
            <a:chOff x="144" y="1848"/>
            <a:chExt cx="2433" cy="2001"/>
          </a:xfrm>
        </p:grpSpPr>
        <p:sp>
          <p:nvSpPr>
            <p:cNvPr id="13337" name="AutoShape 23">
              <a:extLst>
                <a:ext uri="{FF2B5EF4-FFF2-40B4-BE49-F238E27FC236}">
                  <a16:creationId xmlns:a16="http://schemas.microsoft.com/office/drawing/2014/main" xmlns="" id="{D1B6F424-5FF2-4C09-BD33-1DEE486EB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2096"/>
              <a:ext cx="2184" cy="1488"/>
            </a:xfrm>
            <a:prstGeom prst="rtTriangl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38" name="Line 24">
              <a:extLst>
                <a:ext uri="{FF2B5EF4-FFF2-40B4-BE49-F238E27FC236}">
                  <a16:creationId xmlns:a16="http://schemas.microsoft.com/office/drawing/2014/main" xmlns="" id="{5EE3BE33-6629-4723-94E7-90015B25B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088"/>
              <a:ext cx="568" cy="14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25">
              <a:extLst>
                <a:ext uri="{FF2B5EF4-FFF2-40B4-BE49-F238E27FC236}">
                  <a16:creationId xmlns:a16="http://schemas.microsoft.com/office/drawing/2014/main" xmlns="" id="{AB516493-D081-4849-897B-F2D98F942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" y="2104"/>
              <a:ext cx="1368" cy="1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Text Box 26">
              <a:extLst>
                <a:ext uri="{FF2B5EF4-FFF2-40B4-BE49-F238E27FC236}">
                  <a16:creationId xmlns:a16="http://schemas.microsoft.com/office/drawing/2014/main" xmlns="" id="{B1BB4A91-79C2-415E-B2FB-A7322D917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8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13341" name="Text Box 27">
              <a:extLst>
                <a:ext uri="{FF2B5EF4-FFF2-40B4-BE49-F238E27FC236}">
                  <a16:creationId xmlns:a16="http://schemas.microsoft.com/office/drawing/2014/main" xmlns="" id="{BD0BE171-BAD7-4DA8-99C8-EA3892AA0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355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B</a:t>
              </a:r>
            </a:p>
          </p:txBody>
        </p:sp>
        <p:sp>
          <p:nvSpPr>
            <p:cNvPr id="13342" name="Text Box 28">
              <a:extLst>
                <a:ext uri="{FF2B5EF4-FFF2-40B4-BE49-F238E27FC236}">
                  <a16:creationId xmlns:a16="http://schemas.microsoft.com/office/drawing/2014/main" xmlns="" id="{F85CA188-0B56-4369-98FF-5A02473773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C</a:t>
              </a:r>
            </a:p>
          </p:txBody>
        </p:sp>
        <p:sp>
          <p:nvSpPr>
            <p:cNvPr id="13343" name="Text Box 29">
              <a:extLst>
                <a:ext uri="{FF2B5EF4-FFF2-40B4-BE49-F238E27FC236}">
                  <a16:creationId xmlns:a16="http://schemas.microsoft.com/office/drawing/2014/main" xmlns="" id="{F76D5B73-5EBB-4E7E-B3E7-E1E9018A2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D</a:t>
              </a:r>
            </a:p>
          </p:txBody>
        </p:sp>
        <p:sp>
          <p:nvSpPr>
            <p:cNvPr id="13344" name="Text Box 30">
              <a:extLst>
                <a:ext uri="{FF2B5EF4-FFF2-40B4-BE49-F238E27FC236}">
                  <a16:creationId xmlns:a16="http://schemas.microsoft.com/office/drawing/2014/main" xmlns="" id="{2812CA41-59AE-47BD-8DC3-5C1EF4EED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" y="356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H</a:t>
              </a:r>
            </a:p>
          </p:txBody>
        </p:sp>
        <p:sp>
          <p:nvSpPr>
            <p:cNvPr id="13345" name="Rectangle 31">
              <a:extLst>
                <a:ext uri="{FF2B5EF4-FFF2-40B4-BE49-F238E27FC236}">
                  <a16:creationId xmlns:a16="http://schemas.microsoft.com/office/drawing/2014/main" xmlns="" id="{600FB9D7-D6E8-4C07-9F2A-F5D8CD1AC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3480"/>
              <a:ext cx="96" cy="9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5633" name="Picture 33" descr="Đúng 1">
            <a:extLst>
              <a:ext uri="{FF2B5EF4-FFF2-40B4-BE49-F238E27FC236}">
                <a16:creationId xmlns:a16="http://schemas.microsoft.com/office/drawing/2014/main" xmlns="" id="{1803F3E7-ED37-4C22-B0D2-265DAC215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4" y="3332164"/>
            <a:ext cx="6254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34">
            <a:extLst>
              <a:ext uri="{FF2B5EF4-FFF2-40B4-BE49-F238E27FC236}">
                <a16:creationId xmlns:a16="http://schemas.microsoft.com/office/drawing/2014/main" xmlns="" id="{CC2BD301-E85C-4356-96AF-8EBBD873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254000"/>
            <a:ext cx="716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Để trả lời mỗi câu hỏi, hãy suy nghĩ và giơ thẻ.</a:t>
            </a:r>
          </a:p>
        </p:txBody>
      </p:sp>
      <p:grpSp>
        <p:nvGrpSpPr>
          <p:cNvPr id="13320" name="Group 35">
            <a:extLst>
              <a:ext uri="{FF2B5EF4-FFF2-40B4-BE49-F238E27FC236}">
                <a16:creationId xmlns:a16="http://schemas.microsoft.com/office/drawing/2014/main" xmlns="" id="{7EC38A06-FD97-4440-95DE-B71E77F87D97}"/>
              </a:ext>
            </a:extLst>
          </p:cNvPr>
          <p:cNvGrpSpPr>
            <a:grpSpLocks/>
          </p:cNvGrpSpPr>
          <p:nvPr/>
        </p:nvGrpSpPr>
        <p:grpSpPr bwMode="auto">
          <a:xfrm>
            <a:off x="4662489" y="1844678"/>
            <a:ext cx="2905125" cy="592943"/>
            <a:chOff x="3348" y="2190"/>
            <a:chExt cx="1933" cy="426"/>
          </a:xfrm>
        </p:grpSpPr>
        <p:sp>
          <p:nvSpPr>
            <p:cNvPr id="13335" name="Text Box 36">
              <a:extLst>
                <a:ext uri="{FF2B5EF4-FFF2-40B4-BE49-F238E27FC236}">
                  <a16:creationId xmlns:a16="http://schemas.microsoft.com/office/drawing/2014/main" xmlns="" id="{490A577D-0134-44D5-9FA0-71D846ABC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" y="2196"/>
              <a:ext cx="1356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66"/>
                  </a:solidFill>
                </a:rPr>
                <a:t>Chọn sai</a:t>
              </a:r>
              <a:r>
                <a:rPr lang="en-US" altLang="en-US" sz="3200" b="1">
                  <a:solidFill>
                    <a:srgbClr val="000066"/>
                  </a:solidFill>
                </a:rPr>
                <a:t> </a:t>
              </a:r>
            </a:p>
          </p:txBody>
        </p:sp>
        <p:pic>
          <p:nvPicPr>
            <p:cNvPr id="13336" name="Picture 37" descr="Sai1">
              <a:extLst>
                <a:ext uri="{FF2B5EF4-FFF2-40B4-BE49-F238E27FC236}">
                  <a16:creationId xmlns:a16="http://schemas.microsoft.com/office/drawing/2014/main" xmlns="" id="{F0E02ACF-F2F3-4B44-ACBA-D2CF6FE64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2190"/>
              <a:ext cx="38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1" name="Group 38">
            <a:extLst>
              <a:ext uri="{FF2B5EF4-FFF2-40B4-BE49-F238E27FC236}">
                <a16:creationId xmlns:a16="http://schemas.microsoft.com/office/drawing/2014/main" xmlns="" id="{5FDE462F-825C-427C-A890-CDC02158A98D}"/>
              </a:ext>
            </a:extLst>
          </p:cNvPr>
          <p:cNvGrpSpPr>
            <a:grpSpLocks/>
          </p:cNvGrpSpPr>
          <p:nvPr/>
        </p:nvGrpSpPr>
        <p:grpSpPr bwMode="auto">
          <a:xfrm>
            <a:off x="4703763" y="1203326"/>
            <a:ext cx="2844800" cy="535896"/>
            <a:chOff x="3334" y="1635"/>
            <a:chExt cx="1944" cy="378"/>
          </a:xfrm>
        </p:grpSpPr>
        <p:pic>
          <p:nvPicPr>
            <p:cNvPr id="13333" name="Picture 39" descr="Đúng 1">
              <a:extLst>
                <a:ext uri="{FF2B5EF4-FFF2-40B4-BE49-F238E27FC236}">
                  <a16:creationId xmlns:a16="http://schemas.microsoft.com/office/drawing/2014/main" xmlns="" id="{6743F036-981C-447E-B0FE-7408CA103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" y="1635"/>
              <a:ext cx="394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Rectangle 40">
              <a:extLst>
                <a:ext uri="{FF2B5EF4-FFF2-40B4-BE49-F238E27FC236}">
                  <a16:creationId xmlns:a16="http://schemas.microsoft.com/office/drawing/2014/main" xmlns="" id="{32B8BC19-99F0-4F01-B5D0-80AB1D9EC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687"/>
              <a:ext cx="123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000066"/>
                  </a:solidFill>
                </a:rPr>
                <a:t>Chọn đúng</a:t>
              </a:r>
            </a:p>
          </p:txBody>
        </p:sp>
      </p:grpSp>
      <p:sp>
        <p:nvSpPr>
          <p:cNvPr id="25663" name="WordArt 63">
            <a:extLst>
              <a:ext uri="{FF2B5EF4-FFF2-40B4-BE49-F238E27FC236}">
                <a16:creationId xmlns:a16="http://schemas.microsoft.com/office/drawing/2014/main" xmlns="" id="{957E7547-65D8-443F-8EE1-3473FAD3F5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1</a:t>
            </a:r>
          </a:p>
        </p:txBody>
      </p:sp>
      <p:sp>
        <p:nvSpPr>
          <p:cNvPr id="25664" name="WordArt 64">
            <a:extLst>
              <a:ext uri="{FF2B5EF4-FFF2-40B4-BE49-F238E27FC236}">
                <a16:creationId xmlns:a16="http://schemas.microsoft.com/office/drawing/2014/main" xmlns="" id="{A8F1785C-370E-4787-82D7-9868299980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2</a:t>
            </a:r>
          </a:p>
        </p:txBody>
      </p:sp>
      <p:sp>
        <p:nvSpPr>
          <p:cNvPr id="25665" name="WordArt 65">
            <a:extLst>
              <a:ext uri="{FF2B5EF4-FFF2-40B4-BE49-F238E27FC236}">
                <a16:creationId xmlns:a16="http://schemas.microsoft.com/office/drawing/2014/main" xmlns="" id="{0176C526-9C6A-409D-B76B-706D0A50FD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3</a:t>
            </a:r>
          </a:p>
        </p:txBody>
      </p:sp>
      <p:sp>
        <p:nvSpPr>
          <p:cNvPr id="25666" name="WordArt 66">
            <a:extLst>
              <a:ext uri="{FF2B5EF4-FFF2-40B4-BE49-F238E27FC236}">
                <a16:creationId xmlns:a16="http://schemas.microsoft.com/office/drawing/2014/main" xmlns="" id="{E908020A-61EE-4471-AD35-397683E4CD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4</a:t>
            </a:r>
          </a:p>
        </p:txBody>
      </p:sp>
      <p:sp>
        <p:nvSpPr>
          <p:cNvPr id="25667" name="WordArt 67">
            <a:extLst>
              <a:ext uri="{FF2B5EF4-FFF2-40B4-BE49-F238E27FC236}">
                <a16:creationId xmlns:a16="http://schemas.microsoft.com/office/drawing/2014/main" xmlns="" id="{E9A99F98-8C77-418E-9847-E3591B9638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5</a:t>
            </a:r>
          </a:p>
        </p:txBody>
      </p:sp>
      <p:sp>
        <p:nvSpPr>
          <p:cNvPr id="25668" name="WordArt 68">
            <a:extLst>
              <a:ext uri="{FF2B5EF4-FFF2-40B4-BE49-F238E27FC236}">
                <a16:creationId xmlns:a16="http://schemas.microsoft.com/office/drawing/2014/main" xmlns="" id="{505C6DB5-B476-4C89-998B-A67D198B80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6</a:t>
            </a:r>
          </a:p>
        </p:txBody>
      </p:sp>
      <p:sp>
        <p:nvSpPr>
          <p:cNvPr id="25669" name="WordArt 69">
            <a:extLst>
              <a:ext uri="{FF2B5EF4-FFF2-40B4-BE49-F238E27FC236}">
                <a16:creationId xmlns:a16="http://schemas.microsoft.com/office/drawing/2014/main" xmlns="" id="{D1E734EE-E264-4610-9E18-FD0D9080C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7</a:t>
            </a:r>
          </a:p>
        </p:txBody>
      </p:sp>
      <p:sp>
        <p:nvSpPr>
          <p:cNvPr id="25670" name="WordArt 70">
            <a:extLst>
              <a:ext uri="{FF2B5EF4-FFF2-40B4-BE49-F238E27FC236}">
                <a16:creationId xmlns:a16="http://schemas.microsoft.com/office/drawing/2014/main" xmlns="" id="{7B72AED0-5C06-4328-A12E-785F5B1D7E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8</a:t>
            </a:r>
          </a:p>
        </p:txBody>
      </p:sp>
      <p:sp>
        <p:nvSpPr>
          <p:cNvPr id="25671" name="WordArt 71">
            <a:extLst>
              <a:ext uri="{FF2B5EF4-FFF2-40B4-BE49-F238E27FC236}">
                <a16:creationId xmlns:a16="http://schemas.microsoft.com/office/drawing/2014/main" xmlns="" id="{2E4167E1-5834-44A6-A887-9FB6E8BD36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9300" y="5791200"/>
            <a:ext cx="533400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1">
                  <a:gsLst>
                    <a:gs pos="0">
                      <a:srgbClr val="F4220C"/>
                    </a:gs>
                    <a:gs pos="100000">
                      <a:srgbClr val="00FFFF"/>
                    </a:gs>
                  </a:gsLst>
                  <a:lin ang="18900000" scaled="1"/>
                </a:gradFill>
                <a:effectLst>
                  <a:outerShdw dist="9158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9</a:t>
            </a:r>
          </a:p>
        </p:txBody>
      </p:sp>
      <p:pic>
        <p:nvPicPr>
          <p:cNvPr id="25672" name="Picture 72" descr="bell">
            <a:extLst>
              <a:ext uri="{FF2B5EF4-FFF2-40B4-BE49-F238E27FC236}">
                <a16:creationId xmlns:a16="http://schemas.microsoft.com/office/drawing/2014/main" xmlns="" id="{5231E68E-5996-4297-B130-70B0E446D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3" name="Picture 73" descr="CLOCK2">
            <a:extLst>
              <a:ext uri="{FF2B5EF4-FFF2-40B4-BE49-F238E27FC236}">
                <a16:creationId xmlns:a16="http://schemas.microsoft.com/office/drawing/2014/main" xmlns="" id="{F55FD8AD-3E54-4F96-896F-B99FD51B5DE5}"/>
              </a:ext>
            </a:extLst>
          </p:cNvPr>
          <p:cNvPicPr>
            <a:picLocks noGrp="1"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638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5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6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6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57919A93-4137-43FC-AD48-E4F2F345A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4" y="258763"/>
            <a:ext cx="1857375" cy="1854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9ED40B88-DDBA-4B2B-9F3A-D6B138D26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4775200"/>
            <a:ext cx="2857500" cy="16002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0" name="AutoShape 4">
            <a:extLst>
              <a:ext uri="{FF2B5EF4-FFF2-40B4-BE49-F238E27FC236}">
                <a16:creationId xmlns:a16="http://schemas.microsoft.com/office/drawing/2014/main" xmlns="" id="{F0E6C107-1F99-44A6-BAB6-C51A4855B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974850"/>
            <a:ext cx="2476500" cy="2171700"/>
          </a:xfrm>
          <a:prstGeom prst="triangle">
            <a:avLst>
              <a:gd name="adj" fmla="val 27949"/>
            </a:avLst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1" name="AutoShape 5">
            <a:extLst>
              <a:ext uri="{FF2B5EF4-FFF2-40B4-BE49-F238E27FC236}">
                <a16:creationId xmlns:a16="http://schemas.microsoft.com/office/drawing/2014/main" xmlns="" id="{ECD42E2A-27A1-4BE8-BFEB-7EA040A4F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4584700"/>
            <a:ext cx="3200400" cy="1930400"/>
          </a:xfrm>
          <a:prstGeom prst="diamond">
            <a:avLst/>
          </a:prstGeom>
          <a:solidFill>
            <a:srgbClr val="0066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2" name="AutoShape 6">
            <a:extLst>
              <a:ext uri="{FF2B5EF4-FFF2-40B4-BE49-F238E27FC236}">
                <a16:creationId xmlns:a16="http://schemas.microsoft.com/office/drawing/2014/main" xmlns="" id="{233B2A51-D235-4A37-B2BD-B8FA7BEF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33400"/>
            <a:ext cx="3695700" cy="1485900"/>
          </a:xfrm>
          <a:prstGeom prst="parallelogram">
            <a:avLst>
              <a:gd name="adj" fmla="val 69549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3" name="Picture 7">
            <a:extLst>
              <a:ext uri="{FF2B5EF4-FFF2-40B4-BE49-F238E27FC236}">
                <a16:creationId xmlns:a16="http://schemas.microsoft.com/office/drawing/2014/main" xmlns="" id="{FB3EC148-1B37-474B-87A2-CE3769D2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87600"/>
            <a:ext cx="1930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4580" grpId="0" animBg="1"/>
      <p:bldP spid="24581" grpId="0" animBg="1"/>
      <p:bldP spid="245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 descr="Giáo án trò chơi ai nhanh nhất - trò chơi vận động mầm non - Phú Long Blo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 descr="Giáo án trò chơi ai nhanh nhất - trò chơi vận động mầm non - Phú Long Blo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 descr="Cartoon style reading theme PowerPoint backgrounds_Best PowerPoint  templates and Google Slides for free download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 descr="Cartoon style reading theme PowerPoint backgrounds_Best PowerPoint  templates and Google Slides for free download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 descr="/uploads/190823/1-1ZR31P300921.jpg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 descr="/uploads/190823/1-1ZR31P300921.jpg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7936"/>
            <a:ext cx="12192001" cy="6860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"/>
          <p:cNvSpPr/>
          <p:nvPr/>
        </p:nvSpPr>
        <p:spPr>
          <a:xfrm>
            <a:off x="1806717" y="1649545"/>
            <a:ext cx="7938862" cy="16042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TOÁN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C00000"/>
                </a:solidFill>
                <a:latin typeface="Cambria"/>
                <a:cs typeface="Arial"/>
                <a:sym typeface="Arial"/>
              </a:rPr>
              <a:t>DIỆN TÍCH HÌNH TAM GIÁC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AutoShape 5">
            <a:extLst>
              <a:ext uri="{FF2B5EF4-FFF2-40B4-BE49-F238E27FC236}">
                <a16:creationId xmlns:a16="http://schemas.microsoft.com/office/drawing/2014/main" xmlns="" id="{B0C194F8-5327-4621-9AA0-E6018FA2395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87789" y="3990976"/>
            <a:ext cx="1508125" cy="2036763"/>
          </a:xfrm>
          <a:prstGeom prst="rtTriangle">
            <a:avLst/>
          </a:prstGeom>
          <a:solidFill>
            <a:srgbClr val="FF66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xmlns="" id="{4984FE1E-0E0B-408D-87B9-046265EE5D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7501" y="3984625"/>
            <a:ext cx="3025775" cy="2044700"/>
          </a:xfrm>
          <a:prstGeom prst="rtTriangle">
            <a:avLst/>
          </a:prstGeom>
          <a:solidFill>
            <a:srgbClr val="FF66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AutoShape 28">
            <a:extLst>
              <a:ext uri="{FF2B5EF4-FFF2-40B4-BE49-F238E27FC236}">
                <a16:creationId xmlns:a16="http://schemas.microsoft.com/office/drawing/2014/main" xmlns="" id="{4155DD89-AB44-4C94-8A4B-B30626792B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8100" y="1233488"/>
            <a:ext cx="4533900" cy="2051050"/>
          </a:xfrm>
          <a:prstGeom prst="triangle">
            <a:avLst>
              <a:gd name="adj" fmla="val 33440"/>
            </a:avLst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3" name="AutoShape 29">
            <a:extLst>
              <a:ext uri="{FF2B5EF4-FFF2-40B4-BE49-F238E27FC236}">
                <a16:creationId xmlns:a16="http://schemas.microsoft.com/office/drawing/2014/main" xmlns="" id="{5D89F303-3282-4BB0-BE2A-0D036B0F99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6513" y="1233488"/>
            <a:ext cx="4533900" cy="2051050"/>
          </a:xfrm>
          <a:prstGeom prst="triangle">
            <a:avLst>
              <a:gd name="adj" fmla="val 33440"/>
            </a:avLst>
          </a:prstGeom>
          <a:solidFill>
            <a:srgbClr val="66FF66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188" name="Group 44">
            <a:extLst>
              <a:ext uri="{FF2B5EF4-FFF2-40B4-BE49-F238E27FC236}">
                <a16:creationId xmlns:a16="http://schemas.microsoft.com/office/drawing/2014/main" xmlns="" id="{7089C10D-8857-4957-A74E-FAE7A6A80400}"/>
              </a:ext>
            </a:extLst>
          </p:cNvPr>
          <p:cNvGrpSpPr>
            <a:grpSpLocks/>
          </p:cNvGrpSpPr>
          <p:nvPr/>
        </p:nvGrpSpPr>
        <p:grpSpPr bwMode="auto">
          <a:xfrm>
            <a:off x="5397500" y="3990976"/>
            <a:ext cx="228600" cy="2047875"/>
            <a:chOff x="4354" y="1117"/>
            <a:chExt cx="96" cy="862"/>
          </a:xfrm>
        </p:grpSpPr>
        <p:sp>
          <p:nvSpPr>
            <p:cNvPr id="16410" name="Line 30">
              <a:extLst>
                <a:ext uri="{FF2B5EF4-FFF2-40B4-BE49-F238E27FC236}">
                  <a16:creationId xmlns:a16="http://schemas.microsoft.com/office/drawing/2014/main" xmlns="" id="{B256D12D-2415-4C58-9345-940F4CF42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Rectangle 9">
              <a:extLst>
                <a:ext uri="{FF2B5EF4-FFF2-40B4-BE49-F238E27FC236}">
                  <a16:creationId xmlns:a16="http://schemas.microsoft.com/office/drawing/2014/main" xmlns="" id="{419E11DE-8CFD-4A4F-9BA1-3A8A53DA1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184" name="Group 40">
            <a:extLst>
              <a:ext uri="{FF2B5EF4-FFF2-40B4-BE49-F238E27FC236}">
                <a16:creationId xmlns:a16="http://schemas.microsoft.com/office/drawing/2014/main" xmlns="" id="{3D66ACBB-361D-4228-B4E6-A066F2E37394}"/>
              </a:ext>
            </a:extLst>
          </p:cNvPr>
          <p:cNvGrpSpPr>
            <a:grpSpLocks/>
          </p:cNvGrpSpPr>
          <p:nvPr/>
        </p:nvGrpSpPr>
        <p:grpSpPr bwMode="auto">
          <a:xfrm>
            <a:off x="3533775" y="782638"/>
            <a:ext cx="5202238" cy="2958366"/>
            <a:chOff x="3242" y="908"/>
            <a:chExt cx="2155" cy="1212"/>
          </a:xfrm>
        </p:grpSpPr>
        <p:sp>
          <p:nvSpPr>
            <p:cNvPr id="16404" name="Text Box 34">
              <a:extLst>
                <a:ext uri="{FF2B5EF4-FFF2-40B4-BE49-F238E27FC236}">
                  <a16:creationId xmlns:a16="http://schemas.microsoft.com/office/drawing/2014/main" xmlns="" id="{CD015515-99FF-4626-8AA4-9466D9D41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908"/>
              <a:ext cx="25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A</a:t>
              </a:r>
            </a:p>
          </p:txBody>
        </p:sp>
        <p:sp>
          <p:nvSpPr>
            <p:cNvPr id="16405" name="Text Box 35">
              <a:extLst>
                <a:ext uri="{FF2B5EF4-FFF2-40B4-BE49-F238E27FC236}">
                  <a16:creationId xmlns:a16="http://schemas.microsoft.com/office/drawing/2014/main" xmlns="" id="{3178D0DC-5254-4DC9-A8AA-A9EF2C561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" y="913"/>
              <a:ext cx="25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B</a:t>
              </a:r>
            </a:p>
          </p:txBody>
        </p:sp>
        <p:sp>
          <p:nvSpPr>
            <p:cNvPr id="16406" name="Text Box 36">
              <a:extLst>
                <a:ext uri="{FF2B5EF4-FFF2-40B4-BE49-F238E27FC236}">
                  <a16:creationId xmlns:a16="http://schemas.microsoft.com/office/drawing/2014/main" xmlns="" id="{DE120E4C-D916-486F-BE42-0F579A9ED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7" y="1956"/>
              <a:ext cx="250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C</a:t>
              </a:r>
            </a:p>
          </p:txBody>
        </p:sp>
        <p:sp>
          <p:nvSpPr>
            <p:cNvPr id="16407" name="Text Box 37">
              <a:extLst>
                <a:ext uri="{FF2B5EF4-FFF2-40B4-BE49-F238E27FC236}">
                  <a16:creationId xmlns:a16="http://schemas.microsoft.com/office/drawing/2014/main" xmlns="" id="{EB154EE5-487E-46B1-9F32-347198E0A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1956"/>
              <a:ext cx="25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D</a:t>
              </a:r>
            </a:p>
          </p:txBody>
        </p:sp>
        <p:sp>
          <p:nvSpPr>
            <p:cNvPr id="16408" name="Text Box 38">
              <a:extLst>
                <a:ext uri="{FF2B5EF4-FFF2-40B4-BE49-F238E27FC236}">
                  <a16:creationId xmlns:a16="http://schemas.microsoft.com/office/drawing/2014/main" xmlns="" id="{87AAA9DA-D6C5-431A-ACC8-44DAB68BC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913"/>
              <a:ext cx="25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E</a:t>
              </a:r>
            </a:p>
          </p:txBody>
        </p:sp>
        <p:sp>
          <p:nvSpPr>
            <p:cNvPr id="16409" name="Text Box 39">
              <a:extLst>
                <a:ext uri="{FF2B5EF4-FFF2-40B4-BE49-F238E27FC236}">
                  <a16:creationId xmlns:a16="http://schemas.microsoft.com/office/drawing/2014/main" xmlns="" id="{BE70F487-76E3-407D-A829-846008BF5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956"/>
              <a:ext cx="250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H</a:t>
              </a:r>
            </a:p>
          </p:txBody>
        </p:sp>
      </p:grpSp>
      <p:grpSp>
        <p:nvGrpSpPr>
          <p:cNvPr id="6190" name="Group 46">
            <a:extLst>
              <a:ext uri="{FF2B5EF4-FFF2-40B4-BE49-F238E27FC236}">
                <a16:creationId xmlns:a16="http://schemas.microsoft.com/office/drawing/2014/main" xmlns="" id="{35F79E32-0E33-4C66-AF1E-3AE511BB3605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1230313"/>
            <a:ext cx="228600" cy="2057400"/>
            <a:chOff x="4354" y="1117"/>
            <a:chExt cx="96" cy="862"/>
          </a:xfrm>
        </p:grpSpPr>
        <p:sp>
          <p:nvSpPr>
            <p:cNvPr id="16402" name="Line 47">
              <a:extLst>
                <a:ext uri="{FF2B5EF4-FFF2-40B4-BE49-F238E27FC236}">
                  <a16:creationId xmlns:a16="http://schemas.microsoft.com/office/drawing/2014/main" xmlns="" id="{D1B1051D-0F31-4D69-8296-B77AA42DF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Rectangle 48">
              <a:extLst>
                <a:ext uri="{FF2B5EF4-FFF2-40B4-BE49-F238E27FC236}">
                  <a16:creationId xmlns:a16="http://schemas.microsoft.com/office/drawing/2014/main" xmlns="" id="{AAB92871-5FED-4EE9-BA41-5C4DEDB65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6393" name="Picture 18" descr="SPARKLES">
            <a:extLst>
              <a:ext uri="{FF2B5EF4-FFF2-40B4-BE49-F238E27FC236}">
                <a16:creationId xmlns:a16="http://schemas.microsoft.com/office/drawing/2014/main" xmlns="" id="{DFAB6731-716D-449F-8CCD-E0A2DAECFB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4983" y="1356520"/>
            <a:ext cx="9540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9" descr="SPARKLES">
            <a:extLst>
              <a:ext uri="{FF2B5EF4-FFF2-40B4-BE49-F238E27FC236}">
                <a16:creationId xmlns:a16="http://schemas.microsoft.com/office/drawing/2014/main" xmlns="" id="{4C002BF4-7A64-4402-A064-5EF881BC5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88307" y="2624932"/>
            <a:ext cx="9540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0" descr="SPARKLES">
            <a:extLst>
              <a:ext uri="{FF2B5EF4-FFF2-40B4-BE49-F238E27FC236}">
                <a16:creationId xmlns:a16="http://schemas.microsoft.com/office/drawing/2014/main" xmlns="" id="{29E08132-B236-4270-9727-1C4CC7C51E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7520" y="5480845"/>
            <a:ext cx="9540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1" descr="SPARKLES">
            <a:extLst>
              <a:ext uri="{FF2B5EF4-FFF2-40B4-BE49-F238E27FC236}">
                <a16:creationId xmlns:a16="http://schemas.microsoft.com/office/drawing/2014/main" xmlns="" id="{7C530075-B704-4F60-82E5-868C29503D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4982" y="4285457"/>
            <a:ext cx="9540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3" descr="SPARKLES">
            <a:extLst>
              <a:ext uri="{FF2B5EF4-FFF2-40B4-BE49-F238E27FC236}">
                <a16:creationId xmlns:a16="http://schemas.microsoft.com/office/drawing/2014/main" xmlns="" id="{6CBDD3F6-D386-476D-B63E-88B2A96956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22583" y="359570"/>
            <a:ext cx="9540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4" descr="SPARKLES">
            <a:extLst>
              <a:ext uri="{FF2B5EF4-FFF2-40B4-BE49-F238E27FC236}">
                <a16:creationId xmlns:a16="http://schemas.microsoft.com/office/drawing/2014/main" xmlns="" id="{6E461F17-06A6-4A4D-8598-04AEF53B0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89257" y="1304132"/>
            <a:ext cx="9540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5" descr="SPARKLES">
            <a:extLst>
              <a:ext uri="{FF2B5EF4-FFF2-40B4-BE49-F238E27FC236}">
                <a16:creationId xmlns:a16="http://schemas.microsoft.com/office/drawing/2014/main" xmlns="" id="{E7B29D98-5EBF-4AB4-B9A6-CAEB4C109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19420" y="2483645"/>
            <a:ext cx="9540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6" descr="SPARKLES">
            <a:extLst>
              <a:ext uri="{FF2B5EF4-FFF2-40B4-BE49-F238E27FC236}">
                <a16:creationId xmlns:a16="http://schemas.microsoft.com/office/drawing/2014/main" xmlns="" id="{CB4A4D33-0BEE-41AB-AB1F-593F2C216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98782" y="3688557"/>
            <a:ext cx="9540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1" name="Content Placeholder 1">
            <a:extLst>
              <a:ext uri="{FF2B5EF4-FFF2-40B4-BE49-F238E27FC236}">
                <a16:creationId xmlns:a16="http://schemas.microsoft.com/office/drawing/2014/main" xmlns="" id="{C935F60E-A626-4238-82ED-43AE79722705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1181 L 0.00417 0.402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6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4.07407E-6 L -0.24045 -0.400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mp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45 -0.39699 L -0.00017 -0.396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39 L 0.22708 -0.398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 -0.39676 L -0.00416 -0.396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49" grpId="1" animBg="1"/>
      <p:bldP spid="6149" grpId="2" animBg="1"/>
      <p:bldP spid="6149" grpId="3" animBg="1"/>
      <p:bldP spid="6150" grpId="0" animBg="1"/>
      <p:bldP spid="6150" grpId="1" animBg="1"/>
      <p:bldP spid="6150" grpId="2" animBg="1"/>
      <p:bldP spid="6150" grpId="3" animBg="1"/>
      <p:bldP spid="6172" grpId="0" animBg="1"/>
      <p:bldP spid="6173" grpId="0" animBg="1"/>
      <p:bldP spid="6173" grpId="1" animBg="1"/>
      <p:bldP spid="617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4">
            <a:extLst>
              <a:ext uri="{FF2B5EF4-FFF2-40B4-BE49-F238E27FC236}">
                <a16:creationId xmlns:a16="http://schemas.microsoft.com/office/drawing/2014/main" xmlns="" id="{35A1AA21-2557-485F-92C6-356BCA0B4A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4601" y="1773239"/>
            <a:ext cx="4537075" cy="2052637"/>
          </a:xfrm>
          <a:prstGeom prst="triangle">
            <a:avLst>
              <a:gd name="adj" fmla="val 33440"/>
            </a:avLst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AutoShape 5">
            <a:extLst>
              <a:ext uri="{FF2B5EF4-FFF2-40B4-BE49-F238E27FC236}">
                <a16:creationId xmlns:a16="http://schemas.microsoft.com/office/drawing/2014/main" xmlns="" id="{DB10E25C-F0F3-4ADF-8BD9-2C7DC2902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3014" y="1773239"/>
            <a:ext cx="4537075" cy="2052637"/>
          </a:xfrm>
          <a:prstGeom prst="triangle">
            <a:avLst>
              <a:gd name="adj" fmla="val 33440"/>
            </a:avLst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186" name="Group 18">
            <a:extLst>
              <a:ext uri="{FF2B5EF4-FFF2-40B4-BE49-F238E27FC236}">
                <a16:creationId xmlns:a16="http://schemas.microsoft.com/office/drawing/2014/main" xmlns="" id="{A2B0B71D-239C-40A3-9234-66775EF693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18237" y="1791043"/>
            <a:ext cx="228600" cy="2052638"/>
            <a:chOff x="1123" y="1117"/>
            <a:chExt cx="96" cy="862"/>
          </a:xfrm>
        </p:grpSpPr>
        <p:sp>
          <p:nvSpPr>
            <p:cNvPr id="17419" name="Line 6">
              <a:extLst>
                <a:ext uri="{FF2B5EF4-FFF2-40B4-BE49-F238E27FC236}">
                  <a16:creationId xmlns:a16="http://schemas.microsoft.com/office/drawing/2014/main" xmlns="" id="{BDF12438-ADAD-4D6D-9F62-B8DE629E3E2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23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Rectangle 9">
              <a:extLst>
                <a:ext uri="{FF2B5EF4-FFF2-40B4-BE49-F238E27FC236}">
                  <a16:creationId xmlns:a16="http://schemas.microsoft.com/office/drawing/2014/main" xmlns="" id="{F1FF0BF5-3775-440C-B083-96312F60F8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23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187" name="Group 19">
            <a:extLst>
              <a:ext uri="{FF2B5EF4-FFF2-40B4-BE49-F238E27FC236}">
                <a16:creationId xmlns:a16="http://schemas.microsoft.com/office/drawing/2014/main" xmlns="" id="{9F5CB633-236D-4514-8280-F9E3FEBDFA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5764" y="1365251"/>
            <a:ext cx="6594475" cy="2894013"/>
            <a:chOff x="1803" y="908"/>
            <a:chExt cx="2769" cy="1215"/>
          </a:xfrm>
        </p:grpSpPr>
        <p:sp>
          <p:nvSpPr>
            <p:cNvPr id="17414" name="Text Box 11">
              <a:extLst>
                <a:ext uri="{FF2B5EF4-FFF2-40B4-BE49-F238E27FC236}">
                  <a16:creationId xmlns:a16="http://schemas.microsoft.com/office/drawing/2014/main" xmlns="" id="{0D1A56BA-2BF4-4DA8-BDBC-0FD7B883938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439" y="908"/>
              <a:ext cx="2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M</a:t>
              </a:r>
            </a:p>
          </p:txBody>
        </p:sp>
        <p:sp>
          <p:nvSpPr>
            <p:cNvPr id="17415" name="Text Box 12">
              <a:extLst>
                <a:ext uri="{FF2B5EF4-FFF2-40B4-BE49-F238E27FC236}">
                  <a16:creationId xmlns:a16="http://schemas.microsoft.com/office/drawing/2014/main" xmlns="" id="{F14BF588-B72D-4C37-AA53-A551E51D7D3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22" y="913"/>
              <a:ext cx="2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N</a:t>
              </a:r>
            </a:p>
          </p:txBody>
        </p:sp>
        <p:sp>
          <p:nvSpPr>
            <p:cNvPr id="17416" name="Text Box 13">
              <a:extLst>
                <a:ext uri="{FF2B5EF4-FFF2-40B4-BE49-F238E27FC236}">
                  <a16:creationId xmlns:a16="http://schemas.microsoft.com/office/drawing/2014/main" xmlns="" id="{E65373A9-956C-4EF3-94C4-8D2EB1E6DA0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08" y="1956"/>
              <a:ext cx="2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P</a:t>
              </a:r>
            </a:p>
          </p:txBody>
        </p:sp>
        <p:sp>
          <p:nvSpPr>
            <p:cNvPr id="17417" name="Text Box 14">
              <a:extLst>
                <a:ext uri="{FF2B5EF4-FFF2-40B4-BE49-F238E27FC236}">
                  <a16:creationId xmlns:a16="http://schemas.microsoft.com/office/drawing/2014/main" xmlns="" id="{D5AB8A92-D855-4FAF-A332-12E8CF1E736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03" y="1956"/>
              <a:ext cx="2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Q</a:t>
              </a:r>
            </a:p>
          </p:txBody>
        </p:sp>
        <p:sp>
          <p:nvSpPr>
            <p:cNvPr id="17418" name="Text Box 16">
              <a:extLst>
                <a:ext uri="{FF2B5EF4-FFF2-40B4-BE49-F238E27FC236}">
                  <a16:creationId xmlns:a16="http://schemas.microsoft.com/office/drawing/2014/main" xmlns="" id="{21714D95-8A89-49AD-86B0-390780DDC0B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439" y="1956"/>
              <a:ext cx="250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/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 L 0.25 0  E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85185E-6 L -0.08351 -1.8518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0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07407E-6 L -0.0625 4.07407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51 0 L 0.1033 -0.000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2" grpId="1" animBg="1"/>
      <p:bldP spid="7172" grpId="2" animBg="1"/>
      <p:bldP spid="7173" grpId="0" animBg="1"/>
      <p:bldP spid="7173" grpId="1" animBg="1"/>
      <p:bldP spid="7173" grpId="2" animBg="1"/>
      <p:bldP spid="7173" grpId="3" animBg="1"/>
      <p:bldP spid="7173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4">
            <a:extLst>
              <a:ext uri="{FF2B5EF4-FFF2-40B4-BE49-F238E27FC236}">
                <a16:creationId xmlns:a16="http://schemas.microsoft.com/office/drawing/2014/main" xmlns="" id="{662BABB3-A9AD-4538-BABB-72E402AA056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312988" y="768351"/>
            <a:ext cx="1008062" cy="1362075"/>
          </a:xfrm>
          <a:prstGeom prst="rtTriangle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5" name="AutoShape 5">
            <a:extLst>
              <a:ext uri="{FF2B5EF4-FFF2-40B4-BE49-F238E27FC236}">
                <a16:creationId xmlns:a16="http://schemas.microsoft.com/office/drawing/2014/main" xmlns="" id="{47ED45DB-3476-49F9-BD89-F6CD1D50853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327401" y="762001"/>
            <a:ext cx="2016125" cy="1368425"/>
          </a:xfrm>
          <a:prstGeom prst="rtTriangle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6" name="AutoShape 6">
            <a:extLst>
              <a:ext uri="{FF2B5EF4-FFF2-40B4-BE49-F238E27FC236}">
                <a16:creationId xmlns:a16="http://schemas.microsoft.com/office/drawing/2014/main" xmlns="" id="{BEE462F5-602D-4367-AE34-A76F531D1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763589"/>
            <a:ext cx="3024188" cy="1368425"/>
          </a:xfrm>
          <a:prstGeom prst="triangle">
            <a:avLst>
              <a:gd name="adj" fmla="val 33440"/>
            </a:avLst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7" name="AutoShape 7">
            <a:extLst>
              <a:ext uri="{FF2B5EF4-FFF2-40B4-BE49-F238E27FC236}">
                <a16:creationId xmlns:a16="http://schemas.microsoft.com/office/drawing/2014/main" xmlns="" id="{7030D8CF-4377-4C98-A5C4-14C274871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9" y="763589"/>
            <a:ext cx="3024187" cy="1368425"/>
          </a:xfrm>
          <a:prstGeom prst="triangle">
            <a:avLst>
              <a:gd name="adj" fmla="val 3344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8438" name="Group 11">
            <a:extLst>
              <a:ext uri="{FF2B5EF4-FFF2-40B4-BE49-F238E27FC236}">
                <a16:creationId xmlns:a16="http://schemas.microsoft.com/office/drawing/2014/main" xmlns="" id="{E1087E73-9D95-400D-A6B9-115BD0736B35}"/>
              </a:ext>
            </a:extLst>
          </p:cNvPr>
          <p:cNvGrpSpPr>
            <a:grpSpLocks/>
          </p:cNvGrpSpPr>
          <p:nvPr/>
        </p:nvGrpSpPr>
        <p:grpSpPr bwMode="auto">
          <a:xfrm>
            <a:off x="2109788" y="427038"/>
            <a:ext cx="3421062" cy="2030412"/>
            <a:chOff x="3242" y="908"/>
            <a:chExt cx="2155" cy="1279"/>
          </a:xfrm>
        </p:grpSpPr>
        <p:sp>
          <p:nvSpPr>
            <p:cNvPr id="18465" name="Text Box 12">
              <a:extLst>
                <a:ext uri="{FF2B5EF4-FFF2-40B4-BE49-F238E27FC236}">
                  <a16:creationId xmlns:a16="http://schemas.microsoft.com/office/drawing/2014/main" xmlns="" id="{F9B357BA-081F-407B-BF30-BDCA03C53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908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A</a:t>
              </a:r>
            </a:p>
          </p:txBody>
        </p:sp>
        <p:sp>
          <p:nvSpPr>
            <p:cNvPr id="18466" name="Text Box 13">
              <a:extLst>
                <a:ext uri="{FF2B5EF4-FFF2-40B4-BE49-F238E27FC236}">
                  <a16:creationId xmlns:a16="http://schemas.microsoft.com/office/drawing/2014/main" xmlns="" id="{A39ABF78-F3EF-4A50-932F-F66EDD35F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B</a:t>
              </a:r>
            </a:p>
          </p:txBody>
        </p:sp>
        <p:sp>
          <p:nvSpPr>
            <p:cNvPr id="18467" name="Text Box 14">
              <a:extLst>
                <a:ext uri="{FF2B5EF4-FFF2-40B4-BE49-F238E27FC236}">
                  <a16:creationId xmlns:a16="http://schemas.microsoft.com/office/drawing/2014/main" xmlns="" id="{662BCA60-B5B5-4D5F-A668-48D5E1607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7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C</a:t>
              </a:r>
            </a:p>
          </p:txBody>
        </p:sp>
        <p:sp>
          <p:nvSpPr>
            <p:cNvPr id="18468" name="Text Box 15">
              <a:extLst>
                <a:ext uri="{FF2B5EF4-FFF2-40B4-BE49-F238E27FC236}">
                  <a16:creationId xmlns:a16="http://schemas.microsoft.com/office/drawing/2014/main" xmlns="" id="{466EF7F0-F619-436A-B714-EC9BA0BEA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D</a:t>
              </a:r>
            </a:p>
          </p:txBody>
        </p:sp>
        <p:sp>
          <p:nvSpPr>
            <p:cNvPr id="18469" name="Text Box 16">
              <a:extLst>
                <a:ext uri="{FF2B5EF4-FFF2-40B4-BE49-F238E27FC236}">
                  <a16:creationId xmlns:a16="http://schemas.microsoft.com/office/drawing/2014/main" xmlns="" id="{DED9236A-65AE-4740-8FF0-88F9938DF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E</a:t>
              </a:r>
            </a:p>
          </p:txBody>
        </p:sp>
        <p:sp>
          <p:nvSpPr>
            <p:cNvPr id="18470" name="Text Box 17">
              <a:extLst>
                <a:ext uri="{FF2B5EF4-FFF2-40B4-BE49-F238E27FC236}">
                  <a16:creationId xmlns:a16="http://schemas.microsoft.com/office/drawing/2014/main" xmlns="" id="{9CF72B6E-8A5E-4EC7-9DA5-BFD75196E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H</a:t>
              </a:r>
            </a:p>
          </p:txBody>
        </p:sp>
      </p:grpSp>
      <p:grpSp>
        <p:nvGrpSpPr>
          <p:cNvPr id="18439" name="Group 18">
            <a:extLst>
              <a:ext uri="{FF2B5EF4-FFF2-40B4-BE49-F238E27FC236}">
                <a16:creationId xmlns:a16="http://schemas.microsoft.com/office/drawing/2014/main" xmlns="" id="{C1793ECA-E4FC-4F05-953A-2D438C452049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763589"/>
            <a:ext cx="152400" cy="1368425"/>
            <a:chOff x="4354" y="1117"/>
            <a:chExt cx="96" cy="862"/>
          </a:xfrm>
        </p:grpSpPr>
        <p:sp>
          <p:nvSpPr>
            <p:cNvPr id="18463" name="Line 19">
              <a:extLst>
                <a:ext uri="{FF2B5EF4-FFF2-40B4-BE49-F238E27FC236}">
                  <a16:creationId xmlns:a16="http://schemas.microsoft.com/office/drawing/2014/main" xmlns="" id="{58818EBC-8344-4E95-9FCC-FAC2922C7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Rectangle 20">
              <a:extLst>
                <a:ext uri="{FF2B5EF4-FFF2-40B4-BE49-F238E27FC236}">
                  <a16:creationId xmlns:a16="http://schemas.microsoft.com/office/drawing/2014/main" xmlns="" id="{105F22A7-4705-4843-BBC7-42CFE0B0D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213" name="AutoShape 21">
            <a:extLst>
              <a:ext uri="{FF2B5EF4-FFF2-40B4-BE49-F238E27FC236}">
                <a16:creationId xmlns:a16="http://schemas.microsoft.com/office/drawing/2014/main" xmlns="" id="{BC9CB4D7-BE9A-4BDF-8847-9C613C1AA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760414"/>
            <a:ext cx="3024188" cy="1368425"/>
          </a:xfrm>
          <a:prstGeom prst="triangle">
            <a:avLst>
              <a:gd name="adj" fmla="val 334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4" name="AutoShape 22">
            <a:extLst>
              <a:ext uri="{FF2B5EF4-FFF2-40B4-BE49-F238E27FC236}">
                <a16:creationId xmlns:a16="http://schemas.microsoft.com/office/drawing/2014/main" xmlns="" id="{9F355FBB-09EC-47DC-94A4-08F9B6757DA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39014" y="757239"/>
            <a:ext cx="3024187" cy="1368425"/>
          </a:xfrm>
          <a:prstGeom prst="triangle">
            <a:avLst>
              <a:gd name="adj" fmla="val 3344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215" name="Group 23">
            <a:extLst>
              <a:ext uri="{FF2B5EF4-FFF2-40B4-BE49-F238E27FC236}">
                <a16:creationId xmlns:a16="http://schemas.microsoft.com/office/drawing/2014/main" xmlns="" id="{2D701548-2D09-4F63-86F1-DDD03C89CF37}"/>
              </a:ext>
            </a:extLst>
          </p:cNvPr>
          <p:cNvGrpSpPr>
            <a:grpSpLocks/>
          </p:cNvGrpSpPr>
          <p:nvPr/>
        </p:nvGrpSpPr>
        <p:grpSpPr bwMode="auto">
          <a:xfrm>
            <a:off x="7326313" y="760414"/>
            <a:ext cx="152400" cy="1368425"/>
            <a:chOff x="1123" y="1117"/>
            <a:chExt cx="96" cy="862"/>
          </a:xfrm>
        </p:grpSpPr>
        <p:sp>
          <p:nvSpPr>
            <p:cNvPr id="18461" name="Line 24">
              <a:extLst>
                <a:ext uri="{FF2B5EF4-FFF2-40B4-BE49-F238E27FC236}">
                  <a16:creationId xmlns:a16="http://schemas.microsoft.com/office/drawing/2014/main" xmlns="" id="{D745357D-3EB6-4F49-9027-EFBD866EB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Rectangle 25">
              <a:extLst>
                <a:ext uri="{FF2B5EF4-FFF2-40B4-BE49-F238E27FC236}">
                  <a16:creationId xmlns:a16="http://schemas.microsoft.com/office/drawing/2014/main" xmlns="" id="{05856EFD-2A06-4926-A134-517C22F3D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218" name="Group 26">
            <a:extLst>
              <a:ext uri="{FF2B5EF4-FFF2-40B4-BE49-F238E27FC236}">
                <a16:creationId xmlns:a16="http://schemas.microsoft.com/office/drawing/2014/main" xmlns="" id="{00425B87-D9E7-4D7D-B711-3CBECD412A16}"/>
              </a:ext>
            </a:extLst>
          </p:cNvPr>
          <p:cNvGrpSpPr>
            <a:grpSpLocks/>
          </p:cNvGrpSpPr>
          <p:nvPr/>
        </p:nvGrpSpPr>
        <p:grpSpPr bwMode="auto">
          <a:xfrm>
            <a:off x="6132514" y="428626"/>
            <a:ext cx="4395787" cy="2030413"/>
            <a:chOff x="1803" y="908"/>
            <a:chExt cx="2769" cy="1279"/>
          </a:xfrm>
        </p:grpSpPr>
        <p:sp>
          <p:nvSpPr>
            <p:cNvPr id="18456" name="Text Box 27">
              <a:extLst>
                <a:ext uri="{FF2B5EF4-FFF2-40B4-BE49-F238E27FC236}">
                  <a16:creationId xmlns:a16="http://schemas.microsoft.com/office/drawing/2014/main" xmlns="" id="{490D92AE-FF2A-421D-8F8E-F2424E8AA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9" y="908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M</a:t>
              </a:r>
            </a:p>
          </p:txBody>
        </p:sp>
        <p:sp>
          <p:nvSpPr>
            <p:cNvPr id="18457" name="Text Box 28">
              <a:extLst>
                <a:ext uri="{FF2B5EF4-FFF2-40B4-BE49-F238E27FC236}">
                  <a16:creationId xmlns:a16="http://schemas.microsoft.com/office/drawing/2014/main" xmlns="" id="{75A59248-C024-40DF-BB9A-67682DF51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N</a:t>
              </a:r>
            </a:p>
          </p:txBody>
        </p:sp>
        <p:sp>
          <p:nvSpPr>
            <p:cNvPr id="18458" name="Text Box 29">
              <a:extLst>
                <a:ext uri="{FF2B5EF4-FFF2-40B4-BE49-F238E27FC236}">
                  <a16:creationId xmlns:a16="http://schemas.microsoft.com/office/drawing/2014/main" xmlns="" id="{5EF040B4-218F-4577-B3FA-A9C929837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8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P</a:t>
              </a:r>
            </a:p>
          </p:txBody>
        </p:sp>
        <p:sp>
          <p:nvSpPr>
            <p:cNvPr id="18459" name="Text Box 30">
              <a:extLst>
                <a:ext uri="{FF2B5EF4-FFF2-40B4-BE49-F238E27FC236}">
                  <a16:creationId xmlns:a16="http://schemas.microsoft.com/office/drawing/2014/main" xmlns="" id="{E57F74DB-CB74-475F-A7C9-A1898C3AE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Q</a:t>
              </a:r>
            </a:p>
          </p:txBody>
        </p:sp>
        <p:sp>
          <p:nvSpPr>
            <p:cNvPr id="18460" name="Text Box 31">
              <a:extLst>
                <a:ext uri="{FF2B5EF4-FFF2-40B4-BE49-F238E27FC236}">
                  <a16:creationId xmlns:a16="http://schemas.microsoft.com/office/drawing/2014/main" xmlns="" id="{AC00916F-B8B0-4BD8-A51F-A67FE646B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9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H</a:t>
              </a:r>
            </a:p>
          </p:txBody>
        </p:sp>
      </p:grpSp>
      <p:sp>
        <p:nvSpPr>
          <p:cNvPr id="8224" name="Line 32">
            <a:extLst>
              <a:ext uri="{FF2B5EF4-FFF2-40B4-BE49-F238E27FC236}">
                <a16:creationId xmlns:a16="http://schemas.microsoft.com/office/drawing/2014/main" xmlns="" id="{B45B953D-F213-4DC0-95C0-0556888FF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1400" y="768350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>
            <a:extLst>
              <a:ext uri="{FF2B5EF4-FFF2-40B4-BE49-F238E27FC236}">
                <a16:creationId xmlns:a16="http://schemas.microsoft.com/office/drawing/2014/main" xmlns="" id="{22821861-7944-4DF1-9F6C-F996FB9C0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2638" y="769938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4">
            <a:extLst>
              <a:ext uri="{FF2B5EF4-FFF2-40B4-BE49-F238E27FC236}">
                <a16:creationId xmlns:a16="http://schemas.microsoft.com/office/drawing/2014/main" xmlns="" id="{A7CBA1F0-07BB-4BAC-A122-6A7DDE67A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4725" y="758825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5">
            <a:extLst>
              <a:ext uri="{FF2B5EF4-FFF2-40B4-BE49-F238E27FC236}">
                <a16:creationId xmlns:a16="http://schemas.microsoft.com/office/drawing/2014/main" xmlns="" id="{E68F9277-F55B-4B4C-8BE4-5B539EACF0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1900" y="2120900"/>
            <a:ext cx="30353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>
            <a:extLst>
              <a:ext uri="{FF2B5EF4-FFF2-40B4-BE49-F238E27FC236}">
                <a16:creationId xmlns:a16="http://schemas.microsoft.com/office/drawing/2014/main" xmlns="" id="{E96A0281-98A8-47EA-9FAE-CE2830879D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06638" y="2128838"/>
            <a:ext cx="30353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1" name="Text Box 39">
            <a:extLst>
              <a:ext uri="{FF2B5EF4-FFF2-40B4-BE49-F238E27FC236}">
                <a16:creationId xmlns:a16="http://schemas.microsoft.com/office/drawing/2014/main" xmlns="" id="{47706E25-D926-4E1C-8BC7-35A0428B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4000501"/>
            <a:ext cx="379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Vậy diện tích tam giác EDC là: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8236" name="Text Box 44">
            <a:extLst>
              <a:ext uri="{FF2B5EF4-FFF2-40B4-BE49-F238E27FC236}">
                <a16:creationId xmlns:a16="http://schemas.microsoft.com/office/drawing/2014/main" xmlns="" id="{CF488478-592D-40B5-A51E-393A9E413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4024314"/>
            <a:ext cx="406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Vậy diện tích tam giác MQP là:</a:t>
            </a:r>
          </a:p>
        </p:txBody>
      </p:sp>
      <p:graphicFrame>
        <p:nvGraphicFramePr>
          <p:cNvPr id="8237" name="Object 45">
            <a:extLst>
              <a:ext uri="{FF2B5EF4-FFF2-40B4-BE49-F238E27FC236}">
                <a16:creationId xmlns:a16="http://schemas.microsoft.com/office/drawing/2014/main" xmlns="" id="{E176ACA2-BCB5-4F21-B06E-5DF1662B1D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50" y="4668838"/>
          <a:ext cx="1339850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3" imgW="634725" imgH="393529" progId="Equation.3">
                  <p:embed/>
                </p:oleObj>
              </mc:Choice>
              <mc:Fallback>
                <p:oleObj name="Equation" r:id="rId3" imgW="634725" imgH="393529" progId="Equation.3">
                  <p:embed/>
                  <p:pic>
                    <p:nvPicPr>
                      <p:cNvPr id="8237" name="Object 45">
                        <a:extLst>
                          <a:ext uri="{FF2B5EF4-FFF2-40B4-BE49-F238E27FC236}">
                            <a16:creationId xmlns:a16="http://schemas.microsoft.com/office/drawing/2014/main" xmlns="" id="{E176ACA2-BCB5-4F21-B06E-5DF1662B1D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0150" y="4668838"/>
                        <a:ext cx="1339850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8" name="Text Box 46">
            <a:extLst>
              <a:ext uri="{FF2B5EF4-FFF2-40B4-BE49-F238E27FC236}">
                <a16:creationId xmlns:a16="http://schemas.microsoft.com/office/drawing/2014/main" xmlns="" id="{B0CF19B1-A903-48C8-8408-8B9EEA081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960689"/>
            <a:ext cx="40767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Diện tích hình chữ nhật ABCD là: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/>
              <a:t>	DC x AD</a:t>
            </a:r>
          </a:p>
        </p:txBody>
      </p:sp>
      <p:sp>
        <p:nvSpPr>
          <p:cNvPr id="8239" name="Text Box 47">
            <a:extLst>
              <a:ext uri="{FF2B5EF4-FFF2-40B4-BE49-F238E27FC236}">
                <a16:creationId xmlns:a16="http://schemas.microsoft.com/office/drawing/2014/main" xmlns="" id="{F4E03860-F0D9-4AA9-83B5-D5B1F618E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6" y="2984501"/>
            <a:ext cx="4238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Diện tích hình bình hành MNPQ là: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/>
              <a:t>QP x MH</a:t>
            </a:r>
          </a:p>
        </p:txBody>
      </p:sp>
      <p:graphicFrame>
        <p:nvGraphicFramePr>
          <p:cNvPr id="8241" name="Object 49">
            <a:extLst>
              <a:ext uri="{FF2B5EF4-FFF2-40B4-BE49-F238E27FC236}">
                <a16:creationId xmlns:a16="http://schemas.microsoft.com/office/drawing/2014/main" xmlns="" id="{BB98BD46-10B2-418B-AAE0-108E85DE1FF6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079751" y="4562476"/>
          <a:ext cx="11080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Microsoft Equation 3.0" r:id="rId5" imgW="609336" imgH="393529" progId="Equation.3">
                  <p:embed/>
                </p:oleObj>
              </mc:Choice>
              <mc:Fallback>
                <p:oleObj name="Microsoft Equation 3.0" r:id="rId5" imgW="609336" imgH="393529" progId="Equation.3">
                  <p:embed/>
                  <p:pic>
                    <p:nvPicPr>
                      <p:cNvPr id="8241" name="Object 49">
                        <a:extLst>
                          <a:ext uri="{FF2B5EF4-FFF2-40B4-BE49-F238E27FC236}">
                            <a16:creationId xmlns:a16="http://schemas.microsoft.com/office/drawing/2014/main" xmlns="" id="{BB98BD46-10B2-418B-AAE0-108E85DE1FF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4562476"/>
                        <a:ext cx="11080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42" name="Text Box 50">
            <a:extLst>
              <a:ext uri="{FF2B5EF4-FFF2-40B4-BE49-F238E27FC236}">
                <a16:creationId xmlns:a16="http://schemas.microsoft.com/office/drawing/2014/main" xmlns="" id="{2EF02466-9E35-446C-A0D5-9BACB52ED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3429001"/>
            <a:ext cx="189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= DC x EH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-4.07407E-6 L 0.10903 0.000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1042 0.00093 L 0.0007 0.000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3" grpId="0" animBg="1"/>
      <p:bldP spid="8214" grpId="0" animBg="1"/>
      <p:bldP spid="8231" grpId="0"/>
      <p:bldP spid="8236" grpId="0"/>
      <p:bldP spid="8238" grpId="0"/>
      <p:bldP spid="8239" grpId="0"/>
      <p:bldP spid="82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xmlns="" id="{A4A6C29E-5BFB-4E3F-A351-9E80C950B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582614"/>
            <a:ext cx="3024188" cy="1368425"/>
          </a:xfrm>
          <a:prstGeom prst="triangle">
            <a:avLst>
              <a:gd name="adj" fmla="val 334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AutoShape 3">
            <a:extLst>
              <a:ext uri="{FF2B5EF4-FFF2-40B4-BE49-F238E27FC236}">
                <a16:creationId xmlns:a16="http://schemas.microsoft.com/office/drawing/2014/main" xmlns="" id="{A85EB764-2E2C-4B72-967D-1B01E99FD05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566988" y="565151"/>
            <a:ext cx="1008062" cy="1362075"/>
          </a:xfrm>
          <a:prstGeom prst="rtTriangle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6" name="AutoShape 4">
            <a:extLst>
              <a:ext uri="{FF2B5EF4-FFF2-40B4-BE49-F238E27FC236}">
                <a16:creationId xmlns:a16="http://schemas.microsoft.com/office/drawing/2014/main" xmlns="" id="{46F0FC15-92CD-499A-8A5A-7BDEF7BBAB5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6001" y="558801"/>
            <a:ext cx="2016125" cy="1368425"/>
          </a:xfrm>
          <a:prstGeom prst="rtTriangle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xmlns="" id="{DD24757D-964A-4BF4-A268-ABE1F2A31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9" y="573089"/>
            <a:ext cx="3024187" cy="1368425"/>
          </a:xfrm>
          <a:prstGeom prst="triangle">
            <a:avLst>
              <a:gd name="adj" fmla="val 33440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462" name="Group 6">
            <a:extLst>
              <a:ext uri="{FF2B5EF4-FFF2-40B4-BE49-F238E27FC236}">
                <a16:creationId xmlns:a16="http://schemas.microsoft.com/office/drawing/2014/main" xmlns="" id="{37DF65FD-3348-433A-A4DD-32D2EB24C272}"/>
              </a:ext>
            </a:extLst>
          </p:cNvPr>
          <p:cNvGrpSpPr>
            <a:grpSpLocks/>
          </p:cNvGrpSpPr>
          <p:nvPr/>
        </p:nvGrpSpPr>
        <p:grpSpPr bwMode="auto">
          <a:xfrm>
            <a:off x="2338388" y="236538"/>
            <a:ext cx="3421062" cy="2030412"/>
            <a:chOff x="3242" y="908"/>
            <a:chExt cx="2155" cy="1279"/>
          </a:xfrm>
        </p:grpSpPr>
        <p:sp>
          <p:nvSpPr>
            <p:cNvPr id="19496" name="Text Box 7">
              <a:extLst>
                <a:ext uri="{FF2B5EF4-FFF2-40B4-BE49-F238E27FC236}">
                  <a16:creationId xmlns:a16="http://schemas.microsoft.com/office/drawing/2014/main" xmlns="" id="{95A6C19D-E1E9-4885-8DB1-3D73A10264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908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9497" name="Text Box 8">
              <a:extLst>
                <a:ext uri="{FF2B5EF4-FFF2-40B4-BE49-F238E27FC236}">
                  <a16:creationId xmlns:a16="http://schemas.microsoft.com/office/drawing/2014/main" xmlns="" id="{89378A01-CA17-4C18-8135-9B2B18906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9498" name="Text Box 9">
              <a:extLst>
                <a:ext uri="{FF2B5EF4-FFF2-40B4-BE49-F238E27FC236}">
                  <a16:creationId xmlns:a16="http://schemas.microsoft.com/office/drawing/2014/main" xmlns="" id="{C4907C08-E169-4F93-9741-763BE5E23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7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C</a:t>
              </a:r>
            </a:p>
          </p:txBody>
        </p:sp>
        <p:sp>
          <p:nvSpPr>
            <p:cNvPr id="19499" name="Text Box 10">
              <a:extLst>
                <a:ext uri="{FF2B5EF4-FFF2-40B4-BE49-F238E27FC236}">
                  <a16:creationId xmlns:a16="http://schemas.microsoft.com/office/drawing/2014/main" xmlns="" id="{59FBBFE0-CFEF-446A-97BD-7660348FE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D</a:t>
              </a:r>
            </a:p>
          </p:txBody>
        </p:sp>
        <p:sp>
          <p:nvSpPr>
            <p:cNvPr id="19500" name="Text Box 11">
              <a:extLst>
                <a:ext uri="{FF2B5EF4-FFF2-40B4-BE49-F238E27FC236}">
                  <a16:creationId xmlns:a16="http://schemas.microsoft.com/office/drawing/2014/main" xmlns="" id="{2D23E657-9894-477D-BBED-ACD25913B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913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E</a:t>
              </a:r>
            </a:p>
          </p:txBody>
        </p:sp>
        <p:sp>
          <p:nvSpPr>
            <p:cNvPr id="19501" name="Text Box 12">
              <a:extLst>
                <a:ext uri="{FF2B5EF4-FFF2-40B4-BE49-F238E27FC236}">
                  <a16:creationId xmlns:a16="http://schemas.microsoft.com/office/drawing/2014/main" xmlns="" id="{D0DAFB2B-9DB8-461F-9FCD-30D4F59F7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95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H</a:t>
              </a:r>
            </a:p>
          </p:txBody>
        </p:sp>
      </p:grpSp>
      <p:grpSp>
        <p:nvGrpSpPr>
          <p:cNvPr id="19463" name="Group 13">
            <a:extLst>
              <a:ext uri="{FF2B5EF4-FFF2-40B4-BE49-F238E27FC236}">
                <a16:creationId xmlns:a16="http://schemas.microsoft.com/office/drawing/2014/main" xmlns="" id="{8EDDF934-7B00-4A26-AFA7-4F8697F5455B}"/>
              </a:ext>
            </a:extLst>
          </p:cNvPr>
          <p:cNvGrpSpPr>
            <a:grpSpLocks/>
          </p:cNvGrpSpPr>
          <p:nvPr/>
        </p:nvGrpSpPr>
        <p:grpSpPr bwMode="auto">
          <a:xfrm>
            <a:off x="3554413" y="573089"/>
            <a:ext cx="152400" cy="1368425"/>
            <a:chOff x="4354" y="1117"/>
            <a:chExt cx="96" cy="862"/>
          </a:xfrm>
        </p:grpSpPr>
        <p:sp>
          <p:nvSpPr>
            <p:cNvPr id="19494" name="Line 14">
              <a:extLst>
                <a:ext uri="{FF2B5EF4-FFF2-40B4-BE49-F238E27FC236}">
                  <a16:creationId xmlns:a16="http://schemas.microsoft.com/office/drawing/2014/main" xmlns="" id="{ECF4A549-FCB2-4E61-BE28-F0ABF9B54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Rectangle 15">
              <a:extLst>
                <a:ext uri="{FF2B5EF4-FFF2-40B4-BE49-F238E27FC236}">
                  <a16:creationId xmlns:a16="http://schemas.microsoft.com/office/drawing/2014/main" xmlns="" id="{843BEC7A-CBD1-4773-8420-2765D24F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64" name="Group 16">
            <a:extLst>
              <a:ext uri="{FF2B5EF4-FFF2-40B4-BE49-F238E27FC236}">
                <a16:creationId xmlns:a16="http://schemas.microsoft.com/office/drawing/2014/main" xmlns="" id="{3584038E-2FC9-454A-BF66-F0C15C5D7FBF}"/>
              </a:ext>
            </a:extLst>
          </p:cNvPr>
          <p:cNvGrpSpPr>
            <a:grpSpLocks/>
          </p:cNvGrpSpPr>
          <p:nvPr/>
        </p:nvGrpSpPr>
        <p:grpSpPr bwMode="auto">
          <a:xfrm>
            <a:off x="7567613" y="582614"/>
            <a:ext cx="152400" cy="1368425"/>
            <a:chOff x="1123" y="1117"/>
            <a:chExt cx="96" cy="862"/>
          </a:xfrm>
        </p:grpSpPr>
        <p:sp>
          <p:nvSpPr>
            <p:cNvPr id="19492" name="Line 17">
              <a:extLst>
                <a:ext uri="{FF2B5EF4-FFF2-40B4-BE49-F238E27FC236}">
                  <a16:creationId xmlns:a16="http://schemas.microsoft.com/office/drawing/2014/main" xmlns="" id="{5C968775-B599-4535-8D0E-F3DFD6E0A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1117"/>
              <a:ext cx="0" cy="8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Rectangle 18">
              <a:extLst>
                <a:ext uri="{FF2B5EF4-FFF2-40B4-BE49-F238E27FC236}">
                  <a16:creationId xmlns:a16="http://schemas.microsoft.com/office/drawing/2014/main" xmlns="" id="{369C24E8-D848-4316-ACA5-37E51993E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" y="1878"/>
              <a:ext cx="96" cy="96"/>
            </a:xfrm>
            <a:prstGeom prst="rect">
              <a:avLst/>
            </a:prstGeom>
            <a:solidFill>
              <a:srgbClr val="66FF66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65" name="Group 19">
            <a:extLst>
              <a:ext uri="{FF2B5EF4-FFF2-40B4-BE49-F238E27FC236}">
                <a16:creationId xmlns:a16="http://schemas.microsoft.com/office/drawing/2014/main" xmlns="" id="{2DD86C14-913C-444D-902A-C7E13EC4351C}"/>
              </a:ext>
            </a:extLst>
          </p:cNvPr>
          <p:cNvGrpSpPr>
            <a:grpSpLocks/>
          </p:cNvGrpSpPr>
          <p:nvPr/>
        </p:nvGrpSpPr>
        <p:grpSpPr bwMode="auto">
          <a:xfrm>
            <a:off x="6361113" y="250826"/>
            <a:ext cx="3421062" cy="2030413"/>
            <a:chOff x="2823" y="158"/>
            <a:chExt cx="2155" cy="1279"/>
          </a:xfrm>
        </p:grpSpPr>
        <p:sp>
          <p:nvSpPr>
            <p:cNvPr id="19488" name="Text Box 20">
              <a:extLst>
                <a:ext uri="{FF2B5EF4-FFF2-40B4-BE49-F238E27FC236}">
                  <a16:creationId xmlns:a16="http://schemas.microsoft.com/office/drawing/2014/main" xmlns="" id="{4A4205DF-6B06-40AE-A3EF-5DE4E47FD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158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M</a:t>
              </a:r>
            </a:p>
          </p:txBody>
        </p:sp>
        <p:sp>
          <p:nvSpPr>
            <p:cNvPr id="19489" name="Text Box 21">
              <a:extLst>
                <a:ext uri="{FF2B5EF4-FFF2-40B4-BE49-F238E27FC236}">
                  <a16:creationId xmlns:a16="http://schemas.microsoft.com/office/drawing/2014/main" xmlns="" id="{481736C6-A7E1-4356-8777-16E7CC2F0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120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P</a:t>
              </a:r>
            </a:p>
          </p:txBody>
        </p:sp>
        <p:sp>
          <p:nvSpPr>
            <p:cNvPr id="19490" name="Text Box 22">
              <a:extLst>
                <a:ext uri="{FF2B5EF4-FFF2-40B4-BE49-F238E27FC236}">
                  <a16:creationId xmlns:a16="http://schemas.microsoft.com/office/drawing/2014/main" xmlns="" id="{C5DD3484-610C-49F1-8C89-A32B54C1A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3" y="120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Q</a:t>
              </a:r>
            </a:p>
          </p:txBody>
        </p:sp>
        <p:sp>
          <p:nvSpPr>
            <p:cNvPr id="19491" name="Text Box 23">
              <a:extLst>
                <a:ext uri="{FF2B5EF4-FFF2-40B4-BE49-F238E27FC236}">
                  <a16:creationId xmlns:a16="http://schemas.microsoft.com/office/drawing/2014/main" xmlns="" id="{506A24C4-B14E-4B9B-AF7C-6E51A8DF0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1206"/>
              <a:ext cx="2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H</a:t>
              </a:r>
            </a:p>
          </p:txBody>
        </p:sp>
      </p:grpSp>
      <p:sp>
        <p:nvSpPr>
          <p:cNvPr id="19466" name="Line 24">
            <a:extLst>
              <a:ext uri="{FF2B5EF4-FFF2-40B4-BE49-F238E27FC236}">
                <a16:creationId xmlns:a16="http://schemas.microsoft.com/office/drawing/2014/main" xmlns="" id="{870929E6-B765-415A-A020-B165361E0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238" y="579438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25">
            <a:extLst>
              <a:ext uri="{FF2B5EF4-FFF2-40B4-BE49-F238E27FC236}">
                <a16:creationId xmlns:a16="http://schemas.microsoft.com/office/drawing/2014/main" xmlns="" id="{D20E1642-2909-40BA-B61F-322443F53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6025" y="581025"/>
            <a:ext cx="0" cy="13589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26">
            <a:extLst>
              <a:ext uri="{FF2B5EF4-FFF2-40B4-BE49-F238E27FC236}">
                <a16:creationId xmlns:a16="http://schemas.microsoft.com/office/drawing/2014/main" xmlns="" id="{4971C714-B624-45C1-AF86-FD134F0B90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5238" y="1938338"/>
            <a:ext cx="30353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Text Box 27">
            <a:extLst>
              <a:ext uri="{FF2B5EF4-FFF2-40B4-BE49-F238E27FC236}">
                <a16:creationId xmlns:a16="http://schemas.microsoft.com/office/drawing/2014/main" xmlns="" id="{227B95A6-76D7-4C62-8253-A661FBD8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321051"/>
            <a:ext cx="379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Vậy diện tích tam giác EDC là:</a:t>
            </a:r>
          </a:p>
        </p:txBody>
      </p:sp>
      <p:graphicFrame>
        <p:nvGraphicFramePr>
          <p:cNvPr id="19470" name="Object 28">
            <a:extLst>
              <a:ext uri="{FF2B5EF4-FFF2-40B4-BE49-F238E27FC236}">
                <a16:creationId xmlns:a16="http://schemas.microsoft.com/office/drawing/2014/main" xmlns="" id="{19DD6ED9-ECE8-4D29-B805-00B74DE5117B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168651" y="3825876"/>
          <a:ext cx="11080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Microsoft Equation 3.0" r:id="rId3" imgW="609336" imgH="393529" progId="Equation.3">
                  <p:embed/>
                </p:oleObj>
              </mc:Choice>
              <mc:Fallback>
                <p:oleObj name="Microsoft Equation 3.0" r:id="rId3" imgW="609336" imgH="393529" progId="Equation.3">
                  <p:embed/>
                  <p:pic>
                    <p:nvPicPr>
                      <p:cNvPr id="19470" name="Object 28">
                        <a:extLst>
                          <a:ext uri="{FF2B5EF4-FFF2-40B4-BE49-F238E27FC236}">
                            <a16:creationId xmlns:a16="http://schemas.microsoft.com/office/drawing/2014/main" xmlns="" id="{19DD6ED9-ECE8-4D29-B805-00B74DE5117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651" y="3825876"/>
                        <a:ext cx="11080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1" name="Text Box 29">
            <a:extLst>
              <a:ext uri="{FF2B5EF4-FFF2-40B4-BE49-F238E27FC236}">
                <a16:creationId xmlns:a16="http://schemas.microsoft.com/office/drawing/2014/main" xmlns="" id="{604AF8EE-1A69-4267-AABD-2B8A38AF6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3281364"/>
            <a:ext cx="406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Vậy diện tích tam giác MQP là:</a:t>
            </a:r>
          </a:p>
        </p:txBody>
      </p:sp>
      <p:graphicFrame>
        <p:nvGraphicFramePr>
          <p:cNvPr id="19472" name="Object 30">
            <a:extLst>
              <a:ext uri="{FF2B5EF4-FFF2-40B4-BE49-F238E27FC236}">
                <a16:creationId xmlns:a16="http://schemas.microsoft.com/office/drawing/2014/main" xmlns="" id="{7D8A0FF2-889E-4A5B-9508-A022640CC3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2850" y="3798888"/>
          <a:ext cx="117475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5" imgW="634725" imgH="393529" progId="Equation.3">
                  <p:embed/>
                </p:oleObj>
              </mc:Choice>
              <mc:Fallback>
                <p:oleObj name="Equation" r:id="rId5" imgW="634725" imgH="393529" progId="Equation.3">
                  <p:embed/>
                  <p:pic>
                    <p:nvPicPr>
                      <p:cNvPr id="19472" name="Object 30">
                        <a:extLst>
                          <a:ext uri="{FF2B5EF4-FFF2-40B4-BE49-F238E27FC236}">
                            <a16:creationId xmlns:a16="http://schemas.microsoft.com/office/drawing/2014/main" xmlns="" id="{7D8A0FF2-889E-4A5B-9508-A022640CC3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2850" y="3798888"/>
                        <a:ext cx="1174750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3" name="AutoShape 31">
            <a:extLst>
              <a:ext uri="{FF2B5EF4-FFF2-40B4-BE49-F238E27FC236}">
                <a16:creationId xmlns:a16="http://schemas.microsoft.com/office/drawing/2014/main" xmlns="" id="{10E318D7-EFBF-43D5-8FA7-986E42A537F4}"/>
              </a:ext>
            </a:extLst>
          </p:cNvPr>
          <p:cNvSpPr>
            <a:spLocks/>
          </p:cNvSpPr>
          <p:nvPr/>
        </p:nvSpPr>
        <p:spPr bwMode="auto">
          <a:xfrm rot="16200000">
            <a:off x="3946526" y="1038226"/>
            <a:ext cx="200025" cy="3038475"/>
          </a:xfrm>
          <a:prstGeom prst="leftBrace">
            <a:avLst>
              <a:gd name="adj1" fmla="val 73772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4" name="Text Box 32">
            <a:extLst>
              <a:ext uri="{FF2B5EF4-FFF2-40B4-BE49-F238E27FC236}">
                <a16:creationId xmlns:a16="http://schemas.microsoft.com/office/drawing/2014/main" xmlns="" id="{D4EFC074-9068-412B-9602-A91328A7A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1" y="2647951"/>
            <a:ext cx="166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.VnArial" pitchFamily="34" charset="0"/>
              </a:rPr>
              <a:t>®é dµi ®¸y</a:t>
            </a:r>
          </a:p>
        </p:txBody>
      </p:sp>
      <p:sp>
        <p:nvSpPr>
          <p:cNvPr id="33825" name="AutoShape 33">
            <a:extLst>
              <a:ext uri="{FF2B5EF4-FFF2-40B4-BE49-F238E27FC236}">
                <a16:creationId xmlns:a16="http://schemas.microsoft.com/office/drawing/2014/main" xmlns="" id="{F0A63098-7D71-491F-AF1C-B066FB5FDCC7}"/>
              </a:ext>
            </a:extLst>
          </p:cNvPr>
          <p:cNvSpPr>
            <a:spLocks/>
          </p:cNvSpPr>
          <p:nvPr/>
        </p:nvSpPr>
        <p:spPr bwMode="auto">
          <a:xfrm rot="16200000">
            <a:off x="7974014" y="1027114"/>
            <a:ext cx="200025" cy="3038475"/>
          </a:xfrm>
          <a:prstGeom prst="leftBrace">
            <a:avLst>
              <a:gd name="adj1" fmla="val 73772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6" name="Text Box 34">
            <a:extLst>
              <a:ext uri="{FF2B5EF4-FFF2-40B4-BE49-F238E27FC236}">
                <a16:creationId xmlns:a16="http://schemas.microsoft.com/office/drawing/2014/main" xmlns="" id="{14165D02-C4DF-4D4E-BD16-B9C130AE0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2627314"/>
            <a:ext cx="166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.VnArial" pitchFamily="34" charset="0"/>
              </a:rPr>
              <a:t>®é dµi ®¸y</a:t>
            </a:r>
          </a:p>
        </p:txBody>
      </p:sp>
      <p:sp>
        <p:nvSpPr>
          <p:cNvPr id="33827" name="AutoShape 35">
            <a:extLst>
              <a:ext uri="{FF2B5EF4-FFF2-40B4-BE49-F238E27FC236}">
                <a16:creationId xmlns:a16="http://schemas.microsoft.com/office/drawing/2014/main" xmlns="" id="{60BA0CA2-2415-4E51-9D03-836150B3095E}"/>
              </a:ext>
            </a:extLst>
          </p:cNvPr>
          <p:cNvSpPr>
            <a:spLocks/>
          </p:cNvSpPr>
          <p:nvPr/>
        </p:nvSpPr>
        <p:spPr bwMode="auto">
          <a:xfrm flipH="1">
            <a:off x="3327400" y="590551"/>
            <a:ext cx="190500" cy="1323975"/>
          </a:xfrm>
          <a:prstGeom prst="rightBrace">
            <a:avLst>
              <a:gd name="adj1" fmla="val 39995"/>
              <a:gd name="adj2" fmla="val 50000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8" name="Text Box 36">
            <a:extLst>
              <a:ext uri="{FF2B5EF4-FFF2-40B4-BE49-F238E27FC236}">
                <a16:creationId xmlns:a16="http://schemas.microsoft.com/office/drawing/2014/main" xmlns="" id="{CCD6F482-4D2E-4FFB-B2AA-6AD29F541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368426"/>
            <a:ext cx="142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.VnArial" pitchFamily="34" charset="0"/>
              </a:rPr>
              <a:t>chiÒu cao</a:t>
            </a:r>
          </a:p>
        </p:txBody>
      </p:sp>
      <p:sp>
        <p:nvSpPr>
          <p:cNvPr id="33829" name="AutoShape 37">
            <a:extLst>
              <a:ext uri="{FF2B5EF4-FFF2-40B4-BE49-F238E27FC236}">
                <a16:creationId xmlns:a16="http://schemas.microsoft.com/office/drawing/2014/main" xmlns="" id="{736A48FC-BD45-44AC-8B78-D150441AA988}"/>
              </a:ext>
            </a:extLst>
          </p:cNvPr>
          <p:cNvSpPr>
            <a:spLocks/>
          </p:cNvSpPr>
          <p:nvPr/>
        </p:nvSpPr>
        <p:spPr bwMode="auto">
          <a:xfrm flipH="1">
            <a:off x="7345363" y="608014"/>
            <a:ext cx="190500" cy="1323975"/>
          </a:xfrm>
          <a:prstGeom prst="rightBrace">
            <a:avLst>
              <a:gd name="adj1" fmla="val 39995"/>
              <a:gd name="adj2" fmla="val 50000"/>
            </a:avLst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30" name="Text Box 38">
            <a:extLst>
              <a:ext uri="{FF2B5EF4-FFF2-40B4-BE49-F238E27FC236}">
                <a16:creationId xmlns:a16="http://schemas.microsoft.com/office/drawing/2014/main" xmlns="" id="{307BB353-DC74-4E9B-ADB9-0E44C6C04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1385889"/>
            <a:ext cx="142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D60093"/>
                </a:solidFill>
                <a:latin typeface=".VnArial" pitchFamily="34" charset="0"/>
              </a:rPr>
              <a:t>chiÒu cao</a:t>
            </a:r>
          </a:p>
        </p:txBody>
      </p:sp>
      <p:sp>
        <p:nvSpPr>
          <p:cNvPr id="33831" name="Line 39">
            <a:extLst>
              <a:ext uri="{FF2B5EF4-FFF2-40B4-BE49-F238E27FC236}">
                <a16:creationId xmlns:a16="http://schemas.microsoft.com/office/drawing/2014/main" xmlns="" id="{F6B78D13-5E41-49E8-81A9-97E2473EC4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1955800"/>
            <a:ext cx="30353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70" name="AutoShape 378">
            <a:extLst>
              <a:ext uri="{FF2B5EF4-FFF2-40B4-BE49-F238E27FC236}">
                <a16:creationId xmlns:a16="http://schemas.microsoft.com/office/drawing/2014/main" xmlns="" id="{0FF2B669-3562-4E94-B8C6-A559312D3A7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554914" y="579439"/>
            <a:ext cx="3024187" cy="1368425"/>
          </a:xfrm>
          <a:prstGeom prst="triangle">
            <a:avLst>
              <a:gd name="adj" fmla="val 3344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171" name="Text Box 379">
            <a:extLst>
              <a:ext uri="{FF2B5EF4-FFF2-40B4-BE49-F238E27FC236}">
                <a16:creationId xmlns:a16="http://schemas.microsoft.com/office/drawing/2014/main" xmlns="" id="{3B3AC2FC-06E4-465D-B9CF-666B52B4D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2654300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</a:t>
            </a:r>
          </a:p>
        </p:txBody>
      </p:sp>
      <p:sp>
        <p:nvSpPr>
          <p:cNvPr id="34172" name="Text Box 380">
            <a:extLst>
              <a:ext uri="{FF2B5EF4-FFF2-40B4-BE49-F238E27FC236}">
                <a16:creationId xmlns:a16="http://schemas.microsoft.com/office/drawing/2014/main" xmlns="" id="{0BE4A608-FF09-4000-A2E2-0F5A76EF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605088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</a:t>
            </a:r>
          </a:p>
        </p:txBody>
      </p:sp>
      <p:sp>
        <p:nvSpPr>
          <p:cNvPr id="34173" name="Text Box 381">
            <a:extLst>
              <a:ext uri="{FF2B5EF4-FFF2-40B4-BE49-F238E27FC236}">
                <a16:creationId xmlns:a16="http://schemas.microsoft.com/office/drawing/2014/main" xmlns="" id="{C0440D09-16AE-43D5-895E-44B528A09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1042988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h</a:t>
            </a:r>
          </a:p>
        </p:txBody>
      </p:sp>
      <p:sp>
        <p:nvSpPr>
          <p:cNvPr id="34174" name="Text Box 382">
            <a:extLst>
              <a:ext uri="{FF2B5EF4-FFF2-40B4-BE49-F238E27FC236}">
                <a16:creationId xmlns:a16="http://schemas.microsoft.com/office/drawing/2014/main" xmlns="" id="{39D77BEC-9D53-4A03-A1FC-353EC0155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75" y="1019175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h</a:t>
            </a:r>
          </a:p>
        </p:txBody>
      </p:sp>
      <p:sp>
        <p:nvSpPr>
          <p:cNvPr id="46" name="Text Box 40">
            <a:extLst>
              <a:ext uri="{FF2B5EF4-FFF2-40B4-BE49-F238E27FC236}">
                <a16:creationId xmlns:a16="http://schemas.microsoft.com/office/drawing/2014/main" xmlns="" id="{E6D2CA8E-2200-4C73-AB51-E78F48437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4591050"/>
            <a:ext cx="814705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tắc: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tam giác ta lấy độ dài đáy nhân với chiều cao (cùng một đơn vị đo) rồi chia cho 2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34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4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4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0105 0.07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6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0105 0.07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7223 L -0.00052 0.000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7223 L -0.00052 0.0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3" grpId="0" animBg="1"/>
      <p:bldP spid="33824" grpId="0"/>
      <p:bldP spid="33824" grpId="1"/>
      <p:bldP spid="33825" grpId="0" animBg="1"/>
      <p:bldP spid="33826" grpId="0"/>
      <p:bldP spid="33826" grpId="1"/>
      <p:bldP spid="33827" grpId="0" animBg="1"/>
      <p:bldP spid="33828" grpId="0"/>
      <p:bldP spid="33828" grpId="1"/>
      <p:bldP spid="33829" grpId="0" animBg="1"/>
      <p:bldP spid="33830" grpId="0"/>
      <p:bldP spid="33830" grpId="1"/>
      <p:bldP spid="34171" grpId="0"/>
      <p:bldP spid="34172" grpId="0"/>
      <p:bldP spid="34173" grpId="0"/>
      <p:bldP spid="34174" grpId="0"/>
      <p:bldP spid="46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509</Words>
  <Application>Microsoft Office PowerPoint</Application>
  <PresentationFormat>Widescreen</PresentationFormat>
  <Paragraphs>181</Paragraphs>
  <Slides>19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.VnArial</vt:lpstr>
      <vt:lpstr>.VnBahamasB</vt:lpstr>
      <vt:lpstr>.VnCooper</vt:lpstr>
      <vt:lpstr>.VnTimeH</vt:lpstr>
      <vt:lpstr>.VnVogue</vt:lpstr>
      <vt:lpstr>Arial</vt:lpstr>
      <vt:lpstr>Calibri</vt:lpstr>
      <vt:lpstr>Calibri Light</vt:lpstr>
      <vt:lpstr>Cambria</vt:lpstr>
      <vt:lpstr>Times New Roman</vt:lpstr>
      <vt:lpstr>Office Theme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Admin</cp:lastModifiedBy>
  <cp:revision>4</cp:revision>
  <dcterms:created xsi:type="dcterms:W3CDTF">2021-12-26T03:55:01Z</dcterms:created>
  <dcterms:modified xsi:type="dcterms:W3CDTF">2021-12-27T01:43:29Z</dcterms:modified>
</cp:coreProperties>
</file>