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60" r:id="rId4"/>
    <p:sldId id="261" r:id="rId5"/>
    <p:sldId id="264" r:id="rId6"/>
    <p:sldId id="262" r:id="rId7"/>
    <p:sldId id="263" r:id="rId8"/>
    <p:sldId id="265" r:id="rId9"/>
    <p:sldId id="266" r:id="rId10"/>
    <p:sldId id="272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2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13" Type="http://schemas.openxmlformats.org/officeDocument/2006/relationships/image" Target="../media/image15.gif"/><Relationship Id="rId3" Type="http://schemas.openxmlformats.org/officeDocument/2006/relationships/image" Target="../media/image5.gif"/><Relationship Id="rId7" Type="http://schemas.openxmlformats.org/officeDocument/2006/relationships/image" Target="../media/image9.gif"/><Relationship Id="rId12" Type="http://schemas.openxmlformats.org/officeDocument/2006/relationships/image" Target="../media/image14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11" Type="http://schemas.openxmlformats.org/officeDocument/2006/relationships/image" Target="../media/image13.png"/><Relationship Id="rId5" Type="http://schemas.openxmlformats.org/officeDocument/2006/relationships/image" Target="../media/image7.gif"/><Relationship Id="rId10" Type="http://schemas.openxmlformats.org/officeDocument/2006/relationships/image" Target="../media/image12.png"/><Relationship Id="rId4" Type="http://schemas.openxmlformats.org/officeDocument/2006/relationships/image" Target="../media/image6.gif"/><Relationship Id="rId9" Type="http://schemas.openxmlformats.org/officeDocument/2006/relationships/image" Target="../media/image11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20"/>
          <p:cNvSpPr>
            <a:spLocks noChangeArrowheads="1" noChangeShapeType="1" noTextEdit="1"/>
          </p:cNvSpPr>
          <p:nvPr/>
        </p:nvSpPr>
        <p:spPr bwMode="auto">
          <a:xfrm>
            <a:off x="2362200" y="1600200"/>
            <a:ext cx="5410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 – Lớp 5B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6" name="WordArt 21"/>
          <p:cNvSpPr>
            <a:spLocks noChangeArrowheads="1" noChangeShapeType="1" noTextEdit="1"/>
          </p:cNvSpPr>
          <p:nvPr/>
        </p:nvSpPr>
        <p:spPr bwMode="auto">
          <a:xfrm>
            <a:off x="381000" y="2895600"/>
            <a:ext cx="8382000" cy="411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chung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 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Trang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89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</a:p>
          <a:p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3078" name="Picture 10" descr="cartoon1%20(1)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447800"/>
            <a:ext cx="160020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66063" y="5508625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0929"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048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334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764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764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181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181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1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15200" y="46482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12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86600" y="31242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Picture 13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0292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Picture 14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5720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15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47244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6" name="Picture 1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325" y="6172200"/>
            <a:ext cx="6858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7" name="Picture 1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5" y="5761038"/>
            <a:ext cx="10668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8" name="Picture 18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5" y="6173788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9" name="Picture 1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0960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0" name="Picture 20" descr="j031805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46735">
            <a:off x="3810000" y="4724400"/>
            <a:ext cx="6794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1" name="Picture 21" descr="j031805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02527">
            <a:off x="4443413" y="4800600"/>
            <a:ext cx="8905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2" name="Picture 22" descr="17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52724">
            <a:off x="6096000" y="38862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3" name="Picture 23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44958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4" name="Picture 24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4958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5" name="Picture 25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4958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6" name="Picture 26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486400"/>
            <a:ext cx="152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7" name="Picture 27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8" name="Picture 28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9" name="Picture 2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0" name="Picture 30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1" name="Picture 31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006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2" name="Picture 32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3" name="Picture 33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0"/>
            <a:ext cx="152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4" name="Picture 34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5" name="Picture 35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6" name="Picture 3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181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7" name="Picture 3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3340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8" name="Picture 38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9" name="Picture 39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257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0" name="Picture 40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334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1" name="Picture 41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1148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2" name="Picture 42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5517">
            <a:off x="7391400" y="43434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3" name="Picture 43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70357">
            <a:off x="762001" y="44196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4" name="Picture 44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724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5" name="Picture 45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22935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6" name="Picture 46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0292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7" name="Picture 47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4724400" y="49530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8" name="Picture 48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796223">
            <a:off x="1947863" y="4605337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9" name="Picture 49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6629400" y="34290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0" name="Picture 50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334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1" name="Picture 51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532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2" name="Picture 52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6769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3" name="Picture 53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72200" y="49530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4" name="Picture 54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562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5" name="Picture 55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43200"/>
            <a:ext cx="1760538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6" name="Picture 56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7" name="Picture 57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004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8" name="Picture 58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48000" y="49530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79" name="Picture 59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0" name="Picture 60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4800600" y="4648200"/>
            <a:ext cx="1905000" cy="2209800"/>
            <a:chOff x="-216" y="3820"/>
            <a:chExt cx="648" cy="281"/>
          </a:xfrm>
        </p:grpSpPr>
        <p:pic>
          <p:nvPicPr>
            <p:cNvPr id="5226" name="Picture 62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3895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7" name="Picture 63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16" y="3820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8" name="Picture 64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34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182" name="Picture 65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7912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3" name="Picture 6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4" name="Picture 6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5" name="Picture 68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766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6" name="Picture 6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70"/>
          <p:cNvGrpSpPr>
            <a:grpSpLocks/>
          </p:cNvGrpSpPr>
          <p:nvPr/>
        </p:nvGrpSpPr>
        <p:grpSpPr bwMode="auto">
          <a:xfrm>
            <a:off x="3505200" y="4648200"/>
            <a:ext cx="1905000" cy="2209800"/>
            <a:chOff x="-216" y="3820"/>
            <a:chExt cx="648" cy="281"/>
          </a:xfrm>
        </p:grpSpPr>
        <p:pic>
          <p:nvPicPr>
            <p:cNvPr id="5223" name="Picture 71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3895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4" name="Picture 72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16" y="3820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25" name="Picture 73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34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188" name="Picture 74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791200"/>
            <a:ext cx="152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89" name="Picture 75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95130">
            <a:off x="4038600" y="41148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0" name="Picture 76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819223">
            <a:off x="1" y="50292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1" name="Picture 77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5257800" y="44958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2" name="Picture 78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343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3" name="Picture 79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267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4" name="Picture 80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876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5" name="Picture 81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257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6" name="Picture 82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4102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7" name="Picture 83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410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8" name="Picture 84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95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99" name="Picture 85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5105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0" name="Picture 86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029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1" name="Picture 87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334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2" name="Picture 88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8006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3" name="Picture 89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029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4" name="Picture 90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6482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5" name="Picture 91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114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6" name="Picture 92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8006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7" name="Picture 93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572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8" name="Picture 94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8768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09" name="Picture 95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648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10" name="Picture 96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864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11" name="Picture 97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143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12" name="Picture 98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8288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13" name="Picture 99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14" name="Picture 100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68444" y="2381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15" name="Picture 101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381" y="5582444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16" name="Picture 102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0929">
            <a:off x="152400" y="15240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17" name="Picture 103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50019" y="5582444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19" name="WordArt 3"/>
          <p:cNvSpPr>
            <a:spLocks noChangeArrowheads="1" noChangeShapeType="1" noTextEdit="1"/>
          </p:cNvSpPr>
          <p:nvPr/>
        </p:nvSpPr>
        <p:spPr bwMode="auto">
          <a:xfrm>
            <a:off x="947827" y="914400"/>
            <a:ext cx="7434173" cy="177684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solidFill>
                  <a:srgbClr val="0000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Chào</a:t>
            </a:r>
            <a:r>
              <a:rPr lang="en-US" sz="3600" kern="10" dirty="0" smtClean="0">
                <a:solidFill>
                  <a:srgbClr val="0000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solidFill>
                  <a:srgbClr val="0000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tạm</a:t>
            </a:r>
            <a:r>
              <a:rPr lang="en-US" sz="3600" kern="10" dirty="0" smtClean="0">
                <a:solidFill>
                  <a:srgbClr val="0000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solidFill>
                  <a:srgbClr val="0000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biệt</a:t>
            </a:r>
            <a:r>
              <a:rPr lang="en-US" sz="3600" kern="10" dirty="0" smtClean="0">
                <a:solidFill>
                  <a:srgbClr val="0000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solidFill>
                  <a:srgbClr val="0000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sz="3600" kern="10" dirty="0" smtClean="0">
                <a:solidFill>
                  <a:srgbClr val="0000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solidFill>
                  <a:srgbClr val="0000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em</a:t>
            </a:r>
            <a:r>
              <a:rPr lang="en-US" sz="3600" kern="10" dirty="0" smtClean="0">
                <a:solidFill>
                  <a:srgbClr val="0000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!</a:t>
            </a:r>
            <a:endParaRPr lang="en-US" sz="3600" kern="10" dirty="0">
              <a:solidFill>
                <a:srgbClr val="0000FF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62631691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60" name="Picture 24" descr="Picture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608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9906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1.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72,364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Oval 5"/>
          <p:cNvSpPr/>
          <p:nvPr/>
        </p:nvSpPr>
        <p:spPr>
          <a:xfrm>
            <a:off x="1298864" y="2594264"/>
            <a:ext cx="533400" cy="484909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343891" y="2149081"/>
            <a:ext cx="6629400" cy="3108543"/>
            <a:chOff x="1343891" y="2149081"/>
            <a:chExt cx="6629400" cy="3108543"/>
          </a:xfrm>
        </p:grpSpPr>
        <p:sp>
          <p:nvSpPr>
            <p:cNvPr id="5" name="Rectangle 4"/>
            <p:cNvSpPr/>
            <p:nvPr/>
          </p:nvSpPr>
          <p:spPr>
            <a:xfrm>
              <a:off x="1343891" y="2149081"/>
              <a:ext cx="6629400" cy="31085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A.  3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          </a:t>
              </a:r>
              <a:endParaRPr lang="en-US" sz="2800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B.  3</a:t>
              </a:r>
            </a:p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10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   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</a:t>
              </a:r>
            </a:p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. 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3</a:t>
              </a:r>
            </a:p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100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  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 </a:t>
              </a:r>
              <a:endParaRPr lang="en-US" sz="2800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. 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3</a:t>
              </a:r>
            </a:p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1000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905000" y="3048000"/>
              <a:ext cx="304800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884218" y="3886200"/>
              <a:ext cx="477982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808018" y="4724400"/>
              <a:ext cx="554182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êu đề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9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1674674"/>
            <a:ext cx="8534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2.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25 con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20 con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A.5%       B.20%         C.80%            D.100%</a:t>
            </a:r>
          </a:p>
        </p:txBody>
      </p:sp>
      <p:sp>
        <p:nvSpPr>
          <p:cNvPr id="12" name="Oval 11"/>
          <p:cNvSpPr/>
          <p:nvPr/>
        </p:nvSpPr>
        <p:spPr>
          <a:xfrm>
            <a:off x="4343400" y="3449598"/>
            <a:ext cx="533400" cy="484909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êu đề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309842" y="4724400"/>
            <a:ext cx="43396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Open Sans"/>
              </a:rPr>
              <a:t> 20 : 25 = 0,8 = 80%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7262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1676400"/>
            <a:ext cx="87629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err="1"/>
              <a:t>Bài</a:t>
            </a:r>
            <a:r>
              <a:rPr lang="en-US" sz="3200" b="1" i="1" dirty="0"/>
              <a:t> 3.</a:t>
            </a:r>
            <a:r>
              <a:rPr lang="en-US" sz="3200" dirty="0"/>
              <a:t>  2800g </a:t>
            </a:r>
            <a:r>
              <a:rPr lang="en-US" sz="3200" dirty="0" err="1"/>
              <a:t>bằng</a:t>
            </a:r>
            <a:r>
              <a:rPr lang="en-US" sz="3200" dirty="0"/>
              <a:t> </a:t>
            </a:r>
            <a:r>
              <a:rPr lang="en-US" sz="3200" dirty="0" err="1"/>
              <a:t>bao</a:t>
            </a:r>
            <a:r>
              <a:rPr lang="en-US" sz="3200" dirty="0"/>
              <a:t> </a:t>
            </a:r>
            <a:r>
              <a:rPr lang="en-US" sz="3200" dirty="0" err="1"/>
              <a:t>nhiêu</a:t>
            </a:r>
            <a:r>
              <a:rPr lang="en-US" sz="3200" dirty="0"/>
              <a:t> </a:t>
            </a:r>
            <a:r>
              <a:rPr lang="en-US" sz="3200" dirty="0" err="1"/>
              <a:t>ki</a:t>
            </a:r>
            <a:r>
              <a:rPr lang="en-US" sz="3200" dirty="0"/>
              <a:t>-</a:t>
            </a:r>
            <a:r>
              <a:rPr lang="en-US" sz="3200" dirty="0" err="1"/>
              <a:t>lô</a:t>
            </a:r>
            <a:r>
              <a:rPr lang="en-US" sz="3200" dirty="0"/>
              <a:t>-gam ?</a:t>
            </a:r>
          </a:p>
          <a:p>
            <a:r>
              <a:rPr lang="en-US" sz="3200" dirty="0"/>
              <a:t>A.280 kg           </a:t>
            </a:r>
            <a:r>
              <a:rPr lang="en-US" sz="3200" dirty="0" smtClean="0"/>
              <a:t>B.28 </a:t>
            </a:r>
            <a:r>
              <a:rPr lang="en-US" sz="3200" dirty="0"/>
              <a:t>kg       </a:t>
            </a:r>
            <a:r>
              <a:rPr lang="en-US" sz="3200" dirty="0" smtClean="0"/>
              <a:t> </a:t>
            </a:r>
            <a:r>
              <a:rPr lang="en-US" sz="3200" dirty="0"/>
              <a:t> </a:t>
            </a:r>
            <a:r>
              <a:rPr lang="en-US" sz="3200" dirty="0" smtClean="0"/>
              <a:t>C.2,8 kg </a:t>
            </a:r>
            <a:r>
              <a:rPr lang="en-US" sz="3200" dirty="0"/>
              <a:t>         </a:t>
            </a:r>
            <a:r>
              <a:rPr lang="en-US" sz="3200" dirty="0" smtClean="0"/>
              <a:t> </a:t>
            </a:r>
            <a:r>
              <a:rPr lang="en-US" sz="3200" dirty="0"/>
              <a:t>D.0,28 kg</a:t>
            </a:r>
          </a:p>
        </p:txBody>
      </p:sp>
      <p:sp>
        <p:nvSpPr>
          <p:cNvPr id="5" name="Oval 4"/>
          <p:cNvSpPr/>
          <p:nvPr/>
        </p:nvSpPr>
        <p:spPr>
          <a:xfrm>
            <a:off x="4533899" y="2268525"/>
            <a:ext cx="533400" cy="484909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êu đề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3581400"/>
            <a:ext cx="34515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Open Sans"/>
              </a:rPr>
              <a:t>2800g = 2,8kg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2964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838200"/>
            <a:ext cx="12025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/>
              <a:t>Phần</a:t>
            </a:r>
            <a:r>
              <a:rPr lang="en-US" sz="2800" b="1" dirty="0"/>
              <a:t> 2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76200" y="1389129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" y="2133600"/>
            <a:ext cx="876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39,72 +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46,18     b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95,64 -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27,35      c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31.05 x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       d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77,5 : 2,5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2600325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Giải bài Luyện tập chung - sgk toán 5 trang 89 - 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760"/>
          <a:stretch/>
        </p:blipFill>
        <p:spPr bwMode="auto">
          <a:xfrm>
            <a:off x="11373" y="3026840"/>
            <a:ext cx="1893627" cy="2667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êu đề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 descr="Giải bài Luyện tập chung - sgk toán 5 trang 89 - 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59" r="54828"/>
          <a:stretch/>
        </p:blipFill>
        <p:spPr bwMode="auto">
          <a:xfrm>
            <a:off x="2209799" y="3026840"/>
            <a:ext cx="1828801" cy="266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Giải bài Luyện tập chung - sgk toán 5 trang 89 - 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36" r="28333"/>
          <a:stretch/>
        </p:blipFill>
        <p:spPr bwMode="auto">
          <a:xfrm>
            <a:off x="4267199" y="3026840"/>
            <a:ext cx="2133601" cy="266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Giải bài Luyện tập chung - sgk toán 5 trang 89 - 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522"/>
          <a:stretch/>
        </p:blipFill>
        <p:spPr bwMode="auto">
          <a:xfrm>
            <a:off x="6476999" y="3026840"/>
            <a:ext cx="2449773" cy="2667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797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838200"/>
            <a:ext cx="12025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/>
              <a:t>Phần</a:t>
            </a:r>
            <a:r>
              <a:rPr lang="en-US" sz="2800" b="1" dirty="0"/>
              <a:t> 2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11540" y="1828800"/>
            <a:ext cx="8686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8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lang="en-US" sz="4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2: </a:t>
            </a:r>
            <a:r>
              <a:rPr lang="en-US" sz="4800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Viết</a:t>
            </a:r>
            <a:r>
              <a:rPr lang="en-US" sz="4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lang="en-US" sz="4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thập</a:t>
            </a:r>
            <a:r>
              <a:rPr lang="en-US" sz="4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phân</a:t>
            </a:r>
            <a:r>
              <a:rPr lang="en-US" sz="4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thích</a:t>
            </a:r>
            <a:r>
              <a:rPr lang="en-US" sz="4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hợp</a:t>
            </a:r>
            <a:r>
              <a:rPr lang="en-US" sz="4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vào</a:t>
            </a:r>
            <a:r>
              <a:rPr lang="en-US" sz="4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chỗ</a:t>
            </a:r>
            <a:r>
              <a:rPr lang="en-US" sz="4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chấm</a:t>
            </a:r>
            <a:r>
              <a:rPr lang="en-US" sz="4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a) 8m5dm = </a:t>
            </a:r>
            <a:r>
              <a:rPr lang="en-US" sz="4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......m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b) </a:t>
            </a:r>
            <a:r>
              <a:rPr lang="en-US" sz="4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25d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......</a:t>
            </a:r>
            <a:r>
              <a:rPr lang="en-US" sz="4800" dirty="0" smtClean="0"/>
              <a:t>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05800" y="3348783"/>
            <a:ext cx="8258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8,5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8733" y="4023082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8,25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64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838200"/>
            <a:ext cx="12025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/>
              <a:t>Phần</a:t>
            </a:r>
            <a:r>
              <a:rPr lang="en-US" sz="2800" b="1" dirty="0"/>
              <a:t> 2</a:t>
            </a:r>
            <a:endParaRPr lang="en-US" sz="2800" dirty="0"/>
          </a:p>
        </p:txBody>
      </p:sp>
      <p:pic>
        <p:nvPicPr>
          <p:cNvPr id="4" name="Picture 1" descr="Description: Giải bài Luyện tập chung - sgk toán 5 trang 89 - 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581400"/>
            <a:ext cx="44958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9570" y="1524000"/>
            <a:ext cx="851823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3: 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chữ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nhật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ABCD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2400 cm</a:t>
            </a:r>
            <a:r>
              <a:rPr lang="en-US" sz="3200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xem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vẽ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tam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MDC.</a:t>
            </a:r>
            <a:endParaRPr lang="en-US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êu đề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64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838200"/>
            <a:ext cx="12025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/>
              <a:t>Phần</a:t>
            </a:r>
            <a:r>
              <a:rPr lang="en-US" sz="2800" b="1" dirty="0"/>
              <a:t> 2</a:t>
            </a:r>
            <a:endParaRPr lang="en-US" sz="2800" dirty="0"/>
          </a:p>
        </p:txBody>
      </p:sp>
      <p:pic>
        <p:nvPicPr>
          <p:cNvPr id="4" name="Picture 1" descr="Description: Giải bài Luyện tập chung - sgk toán 5 trang 89 - 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599" y="762000"/>
            <a:ext cx="3581401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5632" y="3200400"/>
            <a:ext cx="83058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baseline="30000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Chiều</a:t>
            </a:r>
            <a:r>
              <a:rPr lang="en-US" sz="3200" b="1" baseline="30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rộng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ABCD </a:t>
            </a: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 = BC = 25 + 15 = 40 (cm)</a:t>
            </a:r>
            <a:endParaRPr lang="en-US" sz="2800" b="1" baseline="30000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Chiều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dài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ABCD </a:t>
            </a: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AB = CD = 2400 : 40 = 60 (cm)</a:t>
            </a:r>
            <a:endParaRPr lang="en-US" sz="2800" b="1" baseline="30000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Bây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ta </a:t>
            </a: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thấy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tam </a:t>
            </a: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giác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MDC </a:t>
            </a: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CD = 60 cm</a:t>
            </a:r>
            <a:endParaRPr lang="en-US" sz="2400" b="1" baseline="30000" dirty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MD = 25 cm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Vậy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diện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tam </a:t>
            </a: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giác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MDC </a:t>
            </a:r>
            <a:r>
              <a:rPr lang="en-US" sz="3200" b="1" baseline="300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60 x 252 = 750 (c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baseline="300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baseline="30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                             </a:t>
            </a:r>
            <a:r>
              <a:rPr lang="en-US" sz="24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750 c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="1" baseline="30000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baseline="30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2400" b="1" baseline="30000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94630" y="2438400"/>
            <a:ext cx="11833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giải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70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09800" y="2895600"/>
            <a:ext cx="48622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X= 3,91; 3,92; …;4….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1238071"/>
            <a:ext cx="716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x,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3,9 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&lt; x &lt; 4,1</a:t>
            </a:r>
          </a:p>
        </p:txBody>
      </p:sp>
    </p:spTree>
    <p:extLst>
      <p:ext uri="{BB962C8B-B14F-4D97-AF65-F5344CB8AC3E}">
        <p14:creationId xmlns:p14="http://schemas.microsoft.com/office/powerpoint/2010/main" val="21646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212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Open Sans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Luyện tập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 Luong</dc:creator>
  <cp:lastModifiedBy>anbinh</cp:lastModifiedBy>
  <cp:revision>11</cp:revision>
  <dcterms:created xsi:type="dcterms:W3CDTF">2006-08-16T00:00:00Z</dcterms:created>
  <dcterms:modified xsi:type="dcterms:W3CDTF">2021-12-15T03:15:49Z</dcterms:modified>
</cp:coreProperties>
</file>