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52" d="100"/>
          <a:sy n="52" d="100"/>
        </p:scale>
        <p:origin x="562" y="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microsoft.com/office/2007/relationships/hdphoto" Target="../media/hdphoto11.wdp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31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7.emf"/><Relationship Id="rId5" Type="http://schemas.microsoft.com/office/2007/relationships/hdphoto" Target="../media/hdphoto7.wdp"/><Relationship Id="rId15" Type="http://schemas.openxmlformats.org/officeDocument/2006/relationships/image" Target="../media/image60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3.svg"/><Relationship Id="rId3" Type="http://schemas.openxmlformats.org/officeDocument/2006/relationships/image" Target="../media/image33.png"/><Relationship Id="rId21" Type="http://schemas.openxmlformats.org/officeDocument/2006/relationships/image" Target="../media/image76.pn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17" Type="http://schemas.openxmlformats.org/officeDocument/2006/relationships/image" Target="../media/image72.png"/><Relationship Id="rId2" Type="http://schemas.openxmlformats.org/officeDocument/2006/relationships/image" Target="../media/image61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5" Type="http://schemas.openxmlformats.org/officeDocument/2006/relationships/image" Target="../media/image6.sv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11.svg"/><Relationship Id="rId22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1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5.png"/><Relationship Id="rId3" Type="http://schemas.openxmlformats.org/officeDocument/2006/relationships/image" Target="../media/image53.jpg"/><Relationship Id="rId21" Type="http://schemas.openxmlformats.org/officeDocument/2006/relationships/image" Target="../media/image39.png"/><Relationship Id="rId7" Type="http://schemas.openxmlformats.org/officeDocument/2006/relationships/image" Target="../media/image83.png"/><Relationship Id="rId12" Type="http://schemas.openxmlformats.org/officeDocument/2006/relationships/image" Target="../media/image84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82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microsoft.com/office/2007/relationships/hdphoto" Target="../media/hdphoto14.wdp"/><Relationship Id="rId5" Type="http://schemas.openxmlformats.org/officeDocument/2006/relationships/image" Target="../media/image33.png"/><Relationship Id="rId15" Type="http://schemas.microsoft.com/office/2007/relationships/hdphoto" Target="../media/hdphoto13.wdp"/><Relationship Id="rId10" Type="http://schemas.openxmlformats.org/officeDocument/2006/relationships/image" Target="../media/image81.png"/><Relationship Id="rId19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/>
              <p:cNvSpPr/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12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1173</TotalTime>
  <Words>1213</Words>
  <Application>Microsoft Office PowerPoint</Application>
  <PresentationFormat>Custom</PresentationFormat>
  <Paragraphs>286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Thanh Ha</cp:lastModifiedBy>
  <cp:revision>69</cp:revision>
  <dcterms:created xsi:type="dcterms:W3CDTF">2022-01-04T14:27:59Z</dcterms:created>
  <dcterms:modified xsi:type="dcterms:W3CDTF">2022-01-21T16:11:04Z</dcterms:modified>
  <cp:category>9Slide.vn</cp:category>
</cp:coreProperties>
</file>