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256" r:id="rId2"/>
    <p:sldId id="257" r:id="rId3"/>
    <p:sldId id="258" r:id="rId4"/>
    <p:sldId id="268" r:id="rId5"/>
    <p:sldId id="261" r:id="rId6"/>
    <p:sldId id="260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4" autoAdjust="0"/>
    <p:restoredTop sz="94660"/>
  </p:normalViewPr>
  <p:slideViewPr>
    <p:cSldViewPr>
      <p:cViewPr varScale="1">
        <p:scale>
          <a:sx n="65" d="100"/>
          <a:sy n="65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A097513-74A1-4736-ABEB-26C77B35A9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1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A7F38E-8998-4CE1-AD2E-311B87403ED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560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2560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561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561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2561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2561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1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1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1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1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2561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2561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562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562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2562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562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2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2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2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2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2562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62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CEA64-7AF5-459A-85B9-EBE8F2D5E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88F4-7ABE-433D-87BA-8FD6631F10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89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3AD7DB8-9677-4C2A-90F6-A7AF161866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87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9F95C-A889-48F7-AC30-D998EABF4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1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93B3A-6C9A-4B30-ACC1-AF6E619EA0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8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ADC65-F161-4E74-A74B-998D5584A6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1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961F7-C255-436F-9953-CFC29EFA69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9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1D25B-CB57-4735-8F41-E0E95D55A9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4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6C5E5-0178-497D-881F-3FCDFED745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6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E878A-F0D4-4BCE-9609-F4AE8F5031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5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F4F07-F7F6-4EA6-B153-64969CB573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3175EB4-C531-45C7-8BB1-1883BE6488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8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58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458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458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8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8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2459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459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459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59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60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2460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60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60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2460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460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60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60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60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60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61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61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61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grpSp>
        <p:nvGrpSpPr>
          <p:cNvPr id="2461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461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61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461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461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2461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462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62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62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62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62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62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62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62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2462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Untitled.wmv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0"/>
            <a:ext cx="8077200" cy="2273300"/>
          </a:xfrm>
        </p:spPr>
        <p:txBody>
          <a:bodyPr/>
          <a:lstStyle/>
          <a:p>
            <a:r>
              <a:rPr lang="en-US" b="1" i="1" dirty="0" err="1">
                <a:latin typeface=".VnTime" pitchFamily="34" charset="0"/>
              </a:rPr>
              <a:t>NhiÖt</a:t>
            </a:r>
            <a:r>
              <a:rPr lang="en-US" b="1" i="1" dirty="0">
                <a:latin typeface=".VnTime" pitchFamily="34" charset="0"/>
              </a:rPr>
              <a:t> </a:t>
            </a:r>
            <a:r>
              <a:rPr lang="en-US" b="1" i="1" dirty="0" err="1">
                <a:latin typeface=".VnTime" pitchFamily="34" charset="0"/>
              </a:rPr>
              <a:t>liÖt</a:t>
            </a:r>
            <a:r>
              <a:rPr lang="en-US" b="1" i="1" dirty="0">
                <a:latin typeface=".VnTime" pitchFamily="34" charset="0"/>
              </a:rPr>
              <a:t> </a:t>
            </a:r>
            <a:r>
              <a:rPr lang="en-US" b="1" i="1" dirty="0" err="1">
                <a:latin typeface=".VnTime" pitchFamily="34" charset="0"/>
              </a:rPr>
              <a:t>chµo</a:t>
            </a:r>
            <a:r>
              <a:rPr lang="en-US" b="1" i="1" dirty="0">
                <a:latin typeface=".VnTime" pitchFamily="34" charset="0"/>
              </a:rPr>
              <a:t> </a:t>
            </a:r>
            <a:r>
              <a:rPr lang="en-US" b="1" i="1" dirty="0" err="1">
                <a:latin typeface=".VnTime" pitchFamily="34" charset="0"/>
              </a:rPr>
              <a:t>mõng</a:t>
            </a:r>
            <a:r>
              <a:rPr lang="en-US" b="1" i="1" dirty="0">
                <a:latin typeface=".VnTime" pitchFamily="34" charset="0"/>
              </a:rPr>
              <a:t> </a:t>
            </a:r>
            <a:r>
              <a:rPr lang="en-US" b="1" i="1" dirty="0" err="1">
                <a:latin typeface=".VnTime" pitchFamily="34" charset="0"/>
              </a:rPr>
              <a:t>c¸c</a:t>
            </a:r>
            <a:r>
              <a:rPr lang="en-US" b="1" i="1" dirty="0">
                <a:latin typeface=".VnTime" pitchFamily="34" charset="0"/>
              </a:rPr>
              <a:t> </a:t>
            </a:r>
            <a:r>
              <a:rPr lang="en-US" b="1" i="1" dirty="0" err="1">
                <a:latin typeface=".VnTime" pitchFamily="34" charset="0"/>
              </a:rPr>
              <a:t>thÇy</a:t>
            </a:r>
            <a:r>
              <a:rPr lang="en-US" b="1" i="1" dirty="0">
                <a:latin typeface=".VnTime" pitchFamily="34" charset="0"/>
              </a:rPr>
              <a:t> c« </a:t>
            </a:r>
            <a:br>
              <a:rPr lang="en-US" b="1" i="1" dirty="0">
                <a:latin typeface=".VnTime" pitchFamily="34" charset="0"/>
              </a:rPr>
            </a:br>
            <a:r>
              <a:rPr lang="en-US" b="1" i="1" dirty="0">
                <a:latin typeface=".VnTime" pitchFamily="34" charset="0"/>
              </a:rPr>
              <a:t>§</a:t>
            </a:r>
            <a:r>
              <a:rPr lang="en-US" b="1" i="1" dirty="0" err="1">
                <a:latin typeface=".VnTime" pitchFamily="34" charset="0"/>
              </a:rPr>
              <a:t>Õn</a:t>
            </a:r>
            <a:r>
              <a:rPr lang="en-US" b="1" i="1" dirty="0">
                <a:latin typeface=".VnTime" pitchFamily="34" charset="0"/>
              </a:rPr>
              <a:t> </a:t>
            </a:r>
            <a:r>
              <a:rPr lang="en-US" b="1" i="1" dirty="0" err="1">
                <a:latin typeface=".VnTime" pitchFamily="34" charset="0"/>
              </a:rPr>
              <a:t>dù</a:t>
            </a:r>
            <a:r>
              <a:rPr lang="en-US" b="1" i="1" dirty="0">
                <a:latin typeface=".VnTime" pitchFamily="34" charset="0"/>
              </a:rPr>
              <a:t> </a:t>
            </a:r>
            <a:r>
              <a:rPr lang="en-US" b="1" i="1" dirty="0" err="1">
                <a:latin typeface=".VnTime" pitchFamily="34" charset="0"/>
              </a:rPr>
              <a:t>giê</a:t>
            </a:r>
            <a:r>
              <a:rPr lang="en-US" b="1" i="1" dirty="0">
                <a:latin typeface=".VnTime" pitchFamily="34" charset="0"/>
              </a:rPr>
              <a:t> </a:t>
            </a:r>
            <a:r>
              <a:rPr lang="en-US" b="1" i="1" dirty="0" err="1">
                <a:latin typeface=".VnTime" pitchFamily="34" charset="0"/>
              </a:rPr>
              <a:t>líp</a:t>
            </a:r>
            <a:r>
              <a:rPr lang="en-US" b="1" i="1" dirty="0">
                <a:latin typeface=".VnTime" pitchFamily="34" charset="0"/>
              </a:rPr>
              <a:t> </a:t>
            </a:r>
            <a:r>
              <a:rPr lang="en-US" b="1" i="1" dirty="0" smtClean="0">
                <a:latin typeface=".VnTime" pitchFamily="34" charset="0"/>
              </a:rPr>
              <a:t>2</a:t>
            </a:r>
            <a:r>
              <a:rPr lang="en-US" b="1" i="1" dirty="0">
                <a:latin typeface=".VnTime" pitchFamily="34" charset="0"/>
              </a:rPr>
              <a:t/>
            </a:r>
            <a:br>
              <a:rPr lang="en-US" b="1" i="1" dirty="0">
                <a:latin typeface=".VnTime" pitchFamily="34" charset="0"/>
              </a:rPr>
            </a:br>
            <a:r>
              <a:rPr lang="en-US" b="1" i="1" dirty="0" err="1">
                <a:latin typeface=".VnTime" pitchFamily="34" charset="0"/>
              </a:rPr>
              <a:t>M«n</a:t>
            </a:r>
            <a:r>
              <a:rPr lang="en-US" b="1" i="1" dirty="0">
                <a:latin typeface=".VnTime" pitchFamily="34" charset="0"/>
              </a:rPr>
              <a:t>: </a:t>
            </a:r>
            <a:r>
              <a:rPr lang="en-US" b="1" i="1" dirty="0" err="1">
                <a:latin typeface=".VnTime" pitchFamily="34" charset="0"/>
              </a:rPr>
              <a:t>TËp</a:t>
            </a:r>
            <a:r>
              <a:rPr lang="en-US" b="1" i="1" dirty="0">
                <a:latin typeface=".VnTime" pitchFamily="34" charset="0"/>
              </a:rPr>
              <a:t> </a:t>
            </a:r>
            <a:r>
              <a:rPr lang="en-US" b="1" i="1" dirty="0" err="1">
                <a:latin typeface=".VnTime" pitchFamily="34" charset="0"/>
              </a:rPr>
              <a:t>viÕt</a:t>
            </a:r>
            <a:r>
              <a:rPr lang="en-US" b="1" i="1" dirty="0">
                <a:latin typeface=".VnTime" pitchFamily="34" charset="0"/>
              </a:rPr>
              <a:t/>
            </a:r>
            <a:br>
              <a:rPr lang="en-US" b="1" i="1" dirty="0">
                <a:latin typeface=".VnTime" pitchFamily="34" charset="0"/>
              </a:rPr>
            </a:br>
            <a:r>
              <a:rPr lang="en-US" sz="4000" b="1" dirty="0">
                <a:latin typeface=".VnTime" pitchFamily="34" charset="0"/>
              </a:rPr>
              <a:t/>
            </a:r>
            <a:br>
              <a:rPr lang="en-US" sz="4000" b="1" dirty="0">
                <a:latin typeface=".VnTime" pitchFamily="34" charset="0"/>
              </a:rPr>
            </a:br>
            <a:endParaRPr lang="en-US" sz="4000" dirty="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01-13-~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6324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01-13-~4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5050" y="1828800"/>
            <a:ext cx="3076575" cy="39624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0" y="457200"/>
            <a:ext cx="7315200" cy="37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800" dirty="0" err="1" smtClean="0">
                <a:latin typeface=".VnTime" pitchFamily="34" charset="0"/>
              </a:rPr>
              <a:t>TËp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viÕt</a:t>
            </a:r>
            <a:endParaRPr lang="en-US" sz="2800" dirty="0">
              <a:latin typeface=".VnTime" pitchFamily="34" charset="0"/>
            </a:endParaRPr>
          </a:p>
        </p:txBody>
      </p:sp>
      <p:pic>
        <p:nvPicPr>
          <p:cNvPr id="3079" name="Picture 7" descr="01AB95~1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4588" y="1828800"/>
            <a:ext cx="3076575" cy="4038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447800" y="990600"/>
            <a:ext cx="601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.VnTime" pitchFamily="34" charset="0"/>
              </a:rPr>
              <a:t>Ch÷ hoa </a:t>
            </a:r>
            <a:r>
              <a:rPr lang="en-US" sz="6000">
                <a:solidFill>
                  <a:srgbClr val="FF3300"/>
                </a:solidFill>
                <a:latin typeface=".VnCommercial ScriptH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01-13-~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143000"/>
            <a:ext cx="5334000" cy="6400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62000" y="457200"/>
            <a:ext cx="7315200" cy="37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800" dirty="0" err="1" smtClean="0">
                <a:latin typeface=".VnTime" pitchFamily="34" charset="0"/>
              </a:rPr>
              <a:t>TËp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viÕt</a:t>
            </a:r>
            <a:endParaRPr lang="en-US" sz="2800" dirty="0">
              <a:latin typeface=".VnTime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447800" y="990600"/>
            <a:ext cx="601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.VnTime" pitchFamily="34" charset="0"/>
              </a:rPr>
              <a:t>Ch÷ hoa </a:t>
            </a:r>
            <a:r>
              <a:rPr lang="en-US" sz="6000">
                <a:solidFill>
                  <a:srgbClr val="FF3300"/>
                </a:solidFill>
                <a:latin typeface=".VnCommercial ScriptH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9"/>
          <p:cNvSpPr>
            <a:spLocks noChangeShapeType="1"/>
          </p:cNvSpPr>
          <p:nvPr/>
        </p:nvSpPr>
        <p:spPr bwMode="auto">
          <a:xfrm>
            <a:off x="1371600" y="182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2667000" y="350838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>
                <a:solidFill>
                  <a:schemeClr val="tx2"/>
                </a:solidFill>
                <a:latin typeface="Times New Roman" pitchFamily="18" charset="0"/>
              </a:rPr>
              <a:t>Tập viết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4114800" y="3048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Chữ hoa S</a:t>
            </a:r>
          </a:p>
        </p:txBody>
      </p:sp>
      <p:pic>
        <p:nvPicPr>
          <p:cNvPr id="36869" name="Untitled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00100"/>
            <a:ext cx="80772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viett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990600" cy="8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219200" y="1219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3.7037E-7 C -0.01789 0.00787 -0.00816 0.00486 -0.02917 0.00833 C -0.0382 0.01226 -0.04723 0.0155 -0.05625 0.01944 C -0.05834 0.02037 -0.06042 0.02129 -0.0625 0.02222 C -0.06459 0.02314 -0.06875 0.025 -0.06875 0.025 C -0.06945 0.02777 -0.0691 0.03171 -0.07084 0.03333 C -0.07448 0.0368 -0.08334 0.03888 -0.08334 0.03888 C -0.08473 0.04166 -0.08542 0.04537 -0.0875 0.04722 C -0.09115 0.05023 -0.09636 0.04953 -0.1 0.05277 C -0.10209 0.05463 -0.10417 0.05648 -0.10625 0.05833 C -0.10764 0.06111 -0.10868 0.06435 -0.11042 0.06666 C -0.11216 0.06898 -0.11511 0.06967 -0.11667 0.07222 C -0.12813 0.09143 -0.10712 0.07013 -0.125 0.08611 C -0.1257 0.08888 -0.12552 0.09236 -0.12709 0.09444 C -0.12865 0.09652 -0.13229 0.09467 -0.13334 0.09722 C -0.13542 0.10208 -0.13438 0.10833 -0.13542 0.11388 C -0.13837 0.12986 -0.1382 0.128 -0.14375 0.13888 C -0.14323 0.15972 -0.15278 0.23217 -0.125 0.24444 C -0.11841 0.27106 -0.08733 0.27013 -0.07084 0.27222 C -0.05365 0.27986 -0.06268 0.27685 -0.04375 0.28055 C -0.03264 0.28541 -0.03438 0.28611 -0.01667 0.28055 C -0.01424 0.27986 -0.01268 0.27638 -0.01042 0.275 C -0.00469 0.27175 0.01093 0.27013 0.01458 0.26944 C 0.02673 0.26412 0.03923 0.25671 0.05 0.24722 C 0.05139 0.24166 0.05277 0.23611 0.05416 0.23055 C 0.05486 0.22777 0.05468 0.2243 0.05625 0.22222 C 0.06406 0.2118 0.06163 0.21759 0.06458 0.20555 C 0.075 0.19629 0.08472 0.19074 0.09583 0.18333 C 0.09652 0.18055 0.09635 0.17708 0.09791 0.175 C 0.09948 0.17291 0.10295 0.17453 0.10416 0.17222 C 0.11007 0.16111 0.10798 0.14375 0.1125 0.13333 C 0.11371 0.13032 0.11666 0.12963 0.11875 0.12777 C 0.12326 0.10972 0.12534 0.09097 0.13333 0.075 C 0.13194 0.04398 0.13402 0.03541 0.125 0.01388 C 0.12257 0.0081 0.12083 0.00092 0.11666 -0.00278 C 0.1125 -0.00649 0.10416 -0.01389 0.10416 -0.01389 C 0.0875 -0.0095 0.07048 -0.00718 0.05625 0.00555 C 0.04531 0.02731 0.03333 0.04722 0.02708 0.07222 C 0.025 0.08055 0.02291 0.08888 0.02083 0.09722 C 0.02014 0.1 0.01875 0.10555 0.01875 0.10555 C 0.00625 0.22245 0.0184 0.10231 0.01458 0.41666 C 0.01423 0.44189 0.01927 0.46435 0.00416 0.47777 C 0.00347 0.48055 0.00364 0.48402 0.00208 0.48611 C -0.00139 0.49074 -0.01042 0.49722 -0.01042 0.49722 C -0.01493 0.5155 -0.00868 0.49745 -0.01875 0.50833 C -0.02066 0.51041 -0.02049 0.5155 -0.02292 0.51666 C -0.02952 0.51967 -0.03681 0.51851 -0.04375 0.51944 C -0.04792 0.52129 -0.05209 0.52314 -0.05625 0.525 C -0.05834 0.52592 -0.0625 0.52777 -0.0625 0.52777 C -0.07431 0.52685 -0.08629 0.52731 -0.09792 0.525 C -0.12101 0.52037 -0.08021 0.51527 -0.10834 0.50277 C -0.11702 0.49884 -0.11268 0.50162 -0.12084 0.49444 C -0.12344 0.48032 -0.12205 0.47754 -0.13125 0.46944 C -0.13264 0.46388 -0.13403 0.45833 -0.13542 0.45277 C -0.13611 0.45 -0.1375 0.44444 -0.1375 0.44444 C -0.13959 0.38773 -0.14757 0.39328 -0.12084 0.36944 C -0.11598 0.35 -0.12084 0.35463 -0.11042 0.35 C -0.10903 0.34722 -0.10834 0.34351 -0.10625 0.34166 C -0.10261 0.33865 -0.09375 0.33611 -0.09375 0.33611 C -0.07917 0.33703 -0.06459 0.33726 -0.05 0.33888 C -0.04723 0.33912 -0.0441 0.33958 -0.04167 0.34166 C -0.0375 0.34537 -0.03542 0.35185 -0.03125 0.35555 C -0.02917 0.36666 -0.02292 0.38055 -0.02292 0.39166 C -0.02292 0.4037 -0.02292 0.41574 -0.02292 0.42777 " pathEditMode="relative" ptsTypes="fffffffffffffffffffffffffffffffffffffffffffffffffffffffffffffffA">
                                      <p:cBhvr>
                                        <p:cTn id="11" dur="6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86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371600" y="1066800"/>
            <a:ext cx="601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.VnTime" pitchFamily="34" charset="0"/>
              </a:rPr>
              <a:t>Ch÷ hoa </a:t>
            </a:r>
            <a:r>
              <a:rPr lang="en-US" sz="6000">
                <a:solidFill>
                  <a:srgbClr val="FF3300"/>
                </a:solidFill>
                <a:latin typeface=".VnCommercial ScriptH" pitchFamily="34" charset="0"/>
              </a:rPr>
              <a:t>S</a:t>
            </a:r>
          </a:p>
        </p:txBody>
      </p:sp>
      <p:pic>
        <p:nvPicPr>
          <p:cNvPr id="10246" name="Picture 6" descr="01A711~1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9144000" cy="2743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him sao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143000"/>
            <a:ext cx="6638925" cy="50593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7315200" cy="37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800" dirty="0" err="1" smtClean="0">
                <a:latin typeface=".VnTime" pitchFamily="34" charset="0"/>
              </a:rPr>
              <a:t>TËp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viÕt</a:t>
            </a:r>
            <a:endParaRPr lang="en-US" sz="2800" dirty="0">
              <a:latin typeface=".VnTime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71600" y="1066800"/>
            <a:ext cx="601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.VnTime" pitchFamily="34" charset="0"/>
              </a:rPr>
              <a:t>Ch÷ hoa </a:t>
            </a:r>
            <a:r>
              <a:rPr lang="en-US" sz="6000">
                <a:solidFill>
                  <a:srgbClr val="FF3300"/>
                </a:solidFill>
                <a:latin typeface=".VnCommercial ScriptH" pitchFamily="34" charset="0"/>
              </a:rPr>
              <a:t>S</a:t>
            </a:r>
          </a:p>
        </p:txBody>
      </p:sp>
      <p:pic>
        <p:nvPicPr>
          <p:cNvPr id="15364" name="Picture 4" descr="01A711~1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9144000" cy="2743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7" name="Picture 13" descr="untitled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00200"/>
            <a:ext cx="6065838" cy="5257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62000" y="457200"/>
            <a:ext cx="7315200" cy="37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800" dirty="0" err="1" smtClean="0">
                <a:latin typeface=".VnTime" pitchFamily="34" charset="0"/>
              </a:rPr>
              <a:t>TËp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viÕt</a:t>
            </a:r>
            <a:endParaRPr lang="en-US" sz="2800" dirty="0">
              <a:latin typeface=".VnTime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447800" y="1066800"/>
            <a:ext cx="601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.VnTime" pitchFamily="34" charset="0"/>
              </a:rPr>
              <a:t>Ch÷ hoa </a:t>
            </a:r>
            <a:r>
              <a:rPr lang="en-US" sz="6000">
                <a:solidFill>
                  <a:srgbClr val="FF3300"/>
                </a:solidFill>
                <a:latin typeface=".VnCommercial ScriptH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01281A~1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098089"/>
            <a:ext cx="4181475" cy="5715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447800" y="838200"/>
            <a:ext cx="601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.VnTime" pitchFamily="34" charset="0"/>
              </a:rPr>
              <a:t>Ch÷ hoa </a:t>
            </a:r>
            <a:r>
              <a:rPr lang="en-US" sz="6000">
                <a:solidFill>
                  <a:srgbClr val="FF3300"/>
                </a:solidFill>
                <a:latin typeface=".VnCommercial ScriptH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945670"/>
  <p:tag name="VIOLETTITLE" val="Tuần 22. Chữ hoa: S"/>
  <p:tag name="VIOLETLESSON" val="22"/>
  <p:tag name="VIOLETCATID" val="7840636"/>
  <p:tag name="VIOLETSUBJECT" val="Tập viết 2"/>
  <p:tag name="VIOLETSOURCE" val="violet"/>
  <p:tag name="VIOLETAUTHORID" val="11470252"/>
  <p:tag name="VIOLETAUTHORNAME" val="Nguyễn Thị Liên"/>
  <p:tag name="VIOLETAUTHORAVATAR" val="no_avatar.jpg"/>
  <p:tag name="VIOLETAUTHORADDRESS" val="trường TH Lộc Sơn 1 - Lâm Đồng"/>
  <p:tag name="VIOLETDATE" val="2017-02-12 14:07:53"/>
  <p:tag name="VIOLETHIT" val="134"/>
  <p:tag name="VIOLETLIKE" val="0"/>
  <p:tag name="ISPRING_RESOURCE_PATHS_HASH_PRESENTER" val="359519b5f74194a7f0bed486b2791f246b33144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82</TotalTime>
  <Words>46</Words>
  <Application>Microsoft Office PowerPoint</Application>
  <PresentationFormat>On-screen Show (4:3)</PresentationFormat>
  <Paragraphs>13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Comic Sans MS</vt:lpstr>
      <vt:lpstr>.VnTime</vt:lpstr>
      <vt:lpstr>.VnCommercial ScriptH</vt:lpstr>
      <vt:lpstr>Times New Roman</vt:lpstr>
      <vt:lpstr>Crayons</vt:lpstr>
      <vt:lpstr>NhiÖt liÖt chµo mõng c¸c thÇy c«  §Õn dù giê líp 2 M«n: TËp viÕt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HOANG MAI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NhiÖt liÖt chµo mõmg c¸c thÇy c«  §Õn dù giê líp 2 A2 M«n: TËp viÕt Gi¸o viªn: NguyÔn ThÞ DuÖ</dc:title>
  <dc:creator>HOANG MAI</dc:creator>
  <cp:lastModifiedBy>TU-PC</cp:lastModifiedBy>
  <cp:revision>14</cp:revision>
  <dcterms:created xsi:type="dcterms:W3CDTF">2009-02-17T05:11:00Z</dcterms:created>
  <dcterms:modified xsi:type="dcterms:W3CDTF">2018-01-23T05:08:12Z</dcterms:modified>
</cp:coreProperties>
</file>