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56" r:id="rId2"/>
    <p:sldId id="258" r:id="rId3"/>
    <p:sldId id="261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19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B8009-27CD-49C9-908A-6588523264E5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2A591-7298-49F1-B132-74E3B4366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3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2A591-7298-49F1-B132-74E3B4366C6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2A591-7298-49F1-B132-74E3B4366C6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2A591-7298-49F1-B132-74E3B4366C6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2A591-7298-49F1-B132-74E3B4366C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4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7193-FCE2-4479-BFFF-5FE0A56C1A6B}" type="datetime1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ACA1-B368-4BA8-90EB-FC66CBD50688}" type="datetime1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9986-4A69-47A4-89D2-9FB68BE97A59}" type="datetime1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1E50-8030-4028-8028-AEF50EE3CAEF}" type="datetime1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ACA0-24B5-4275-9335-D188AC7D4A25}" type="datetime1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7434-ED64-43DF-8ECB-73149D252F9E}" type="datetime1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9F15-DFE8-4AA4-81CC-F16DEF209DEA}" type="datetime1">
              <a:rPr lang="en-US" smtClean="0"/>
              <a:pPr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64D6-FB48-40D4-9FE3-9C8FC5EE5745}" type="datetime1">
              <a:rPr lang="en-US" smtClean="0"/>
              <a:pPr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6179-1089-4CB8-9792-76890A6D475F}" type="datetime1">
              <a:rPr lang="en-US" smtClean="0"/>
              <a:pPr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7A16-F63E-4118-B435-9E6C30DB2647}" type="datetime1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06A6-6E1D-44EA-AC87-AF54781D9D25}" type="datetime1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ADFE5-7D16-4322-AC62-B13326B17906}" type="datetime1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02521" y="381000"/>
            <a:ext cx="40687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 TH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đôn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24000" y="3124200"/>
            <a:ext cx="7162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TIN HỌC</a:t>
            </a:r>
          </a:p>
          <a:p>
            <a:pPr algn="ctr"/>
            <a:r>
              <a:rPr lang="en-US" sz="5400" b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endParaRPr lang="en-US" sz="5400" b="1" kern="10" dirty="0" smtClean="0">
              <a:ln w="9525">
                <a:round/>
                <a:headEnd/>
                <a:tailEnd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800" b="1" kern="10" dirty="0" err="1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800" b="1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4800" b="1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  <a:endParaRPr lang="en-US" sz="4800" b="1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24" descr="Picture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0" y="6785118"/>
            <a:ext cx="9144000" cy="7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71600"/>
            <a:ext cx="1905000" cy="1423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5270"/>
            <a:ext cx="3581400" cy="7086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836738"/>
            <a:ext cx="3581400" cy="708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8200"/>
            <a:ext cx="1828800" cy="1700086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838200"/>
            <a:ext cx="8458200" cy="685800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0" y="228600"/>
            <a:ext cx="883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THAO TÁC VỚI THƯ MỤC  </a:t>
            </a:r>
            <a:endParaRPr lang="en-US" sz="3600" b="1" cap="none" spc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41"/>
          <p:cNvSpPr>
            <a:spLocks noChangeArrowheads="1"/>
          </p:cNvSpPr>
          <p:nvPr/>
        </p:nvSpPr>
        <p:spPr bwMode="auto">
          <a:xfrm>
            <a:off x="0" y="8382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2672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LOP41,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Ca.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LOP41 sang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LOP42</a:t>
            </a:r>
          </a:p>
          <a:p>
            <a:pPr marL="971550" lvl="1" indent="-514350"/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LOP41,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.. …………….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……….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……………</a:t>
            </a:r>
          </a:p>
          <a:p>
            <a:pPr marL="971550" lvl="1" indent="-514350"/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…………,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…………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4267200"/>
            <a:ext cx="107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LOP41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1800" y="3810000"/>
            <a:ext cx="2362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nút phải chuột</a:t>
            </a:r>
            <a:endParaRPr lang="en-US" sz="2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4191000"/>
            <a:ext cx="936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Cop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0" y="4800600"/>
            <a:ext cx="107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LOP42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6600" y="5181600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Paste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9" grpId="0"/>
      <p:bldP spid="11" grpId="0"/>
      <p:bldP spid="12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8200"/>
            <a:ext cx="1828800" cy="1700086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838200"/>
            <a:ext cx="2057400" cy="685800"/>
          </a:xfrm>
        </p:spPr>
        <p:txBody>
          <a:bodyPr>
            <a:noAutofit/>
          </a:bodyPr>
          <a:lstStyle/>
          <a:p>
            <a:pPr algn="l"/>
            <a:r>
              <a:rPr lang="en-US" sz="36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36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0" y="228600"/>
            <a:ext cx="883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THAO TÁC VỚI THƯ MỤC  </a:t>
            </a:r>
            <a:endParaRPr lang="en-US" sz="3600" b="1" cap="none" spc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41"/>
          <p:cNvSpPr>
            <a:spLocks noChangeArrowheads="1"/>
          </p:cNvSpPr>
          <p:nvPr/>
        </p:nvSpPr>
        <p:spPr bwMode="auto">
          <a:xfrm>
            <a:off x="0" y="8382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304800" y="1524000"/>
            <a:ext cx="8839200" cy="41910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 sao chép một thư mục, em đã đồng thời sao chép tất cả các thư mục con có trong thư mục đó</a:t>
            </a:r>
          </a:p>
          <a:p>
            <a:pPr marL="514350" indent="-514350"/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 xóa một thư mục, em đã đồng thời xóa tất cả các thư mục con có trong thư mục đó</a:t>
            </a:r>
          </a:p>
          <a:p>
            <a:pPr marL="514350" indent="-514350" algn="ctr">
              <a:buNone/>
            </a:pPr>
            <a:r>
              <a:rPr lang="en-US" sz="28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 ý:</a:t>
            </a:r>
          </a:p>
          <a:p>
            <a:pPr marL="514350" lvl="0" indent="-514350">
              <a:defRPr/>
            </a:pP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 sao chép, xóa, đổi tên thư mục phải chắc chắn thư mục đó đang được đóng</a:t>
            </a:r>
          </a:p>
          <a:p>
            <a:pPr marL="514350" lvl="0" indent="-514350">
              <a:defRPr/>
            </a:pP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 tự ý xóa thư mục không phải của mình</a:t>
            </a:r>
          </a:p>
          <a:p>
            <a:pPr marL="514350" indent="-514350"/>
            <a:endParaRPr lang="en-US" sz="28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5"/>
          <p:cNvSpPr txBox="1">
            <a:spLocks/>
          </p:cNvSpPr>
          <p:nvPr/>
        </p:nvSpPr>
        <p:spPr>
          <a:xfrm>
            <a:off x="304800" y="3810000"/>
            <a:ext cx="8839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4267200"/>
            <a:ext cx="9144000" cy="22098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46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THAO TÁC VỚI THƯ MỤC </a:t>
            </a:r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en-US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b="1" spc="5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1"/>
            <a:ext cx="69342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cuu" pitchFamily="2" charset="0"/>
              <a:ea typeface="+mj-ea"/>
              <a:cs typeface="Times New Roman" pitchFamily="18" charset="0"/>
            </a:endParaRPr>
          </a:p>
        </p:txBody>
      </p:sp>
      <p:pic>
        <p:nvPicPr>
          <p:cNvPr id="2061" name="Picture 13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1159" y="1"/>
            <a:ext cx="1442839" cy="1219199"/>
          </a:xfrm>
          <a:prstGeom prst="rect">
            <a:avLst/>
          </a:prstGeom>
          <a:noFill/>
        </p:spPr>
      </p:pic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371600" y="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 err="1">
                <a:solidFill>
                  <a:srgbClr val="0000FF"/>
                </a:solidFill>
              </a:rPr>
              <a:t>Thứ</a:t>
            </a:r>
            <a:r>
              <a:rPr lang="en-US" altLang="vi-VN" sz="2400" b="1">
                <a:solidFill>
                  <a:srgbClr val="0000FF"/>
                </a:solidFill>
              </a:rPr>
              <a:t> </a:t>
            </a:r>
            <a:r>
              <a:rPr lang="en-US" altLang="vi-VN" sz="2400" b="1" smtClean="0">
                <a:solidFill>
                  <a:srgbClr val="0000FF"/>
                </a:solidFill>
              </a:rPr>
              <a:t>tư </a:t>
            </a:r>
            <a:r>
              <a:rPr lang="en-US" altLang="vi-VN" sz="2400" b="1" err="1">
                <a:solidFill>
                  <a:srgbClr val="0000FF"/>
                </a:solidFill>
              </a:rPr>
              <a:t>ngày</a:t>
            </a:r>
            <a:r>
              <a:rPr lang="en-US" altLang="vi-VN" sz="2400" b="1">
                <a:solidFill>
                  <a:srgbClr val="0000FF"/>
                </a:solidFill>
              </a:rPr>
              <a:t> </a:t>
            </a:r>
            <a:r>
              <a:rPr lang="en-US" altLang="vi-VN" sz="2400" b="1" smtClean="0">
                <a:solidFill>
                  <a:srgbClr val="0000FF"/>
                </a:solidFill>
              </a:rPr>
              <a:t>13 </a:t>
            </a:r>
            <a:r>
              <a:rPr lang="en-US" altLang="vi-VN" sz="2400" b="1" err="1">
                <a:solidFill>
                  <a:srgbClr val="0000FF"/>
                </a:solidFill>
              </a:rPr>
              <a:t>tháng</a:t>
            </a:r>
            <a:r>
              <a:rPr lang="en-US" altLang="vi-VN" sz="2400" b="1">
                <a:solidFill>
                  <a:srgbClr val="0000FF"/>
                </a:solidFill>
              </a:rPr>
              <a:t> 9 </a:t>
            </a:r>
            <a:r>
              <a:rPr lang="en-US" altLang="vi-VN" sz="2400" b="1" err="1">
                <a:solidFill>
                  <a:srgbClr val="0000FF"/>
                </a:solidFill>
              </a:rPr>
              <a:t>năm</a:t>
            </a:r>
            <a:r>
              <a:rPr lang="en-US" altLang="vi-VN" sz="2400" b="1">
                <a:solidFill>
                  <a:srgbClr val="0000FF"/>
                </a:solidFill>
              </a:rPr>
              <a:t> 2017</a:t>
            </a:r>
          </a:p>
        </p:txBody>
      </p:sp>
      <p:pic>
        <p:nvPicPr>
          <p:cNvPr id="7" name="Picture 6" descr="Capturef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101" y="1828800"/>
            <a:ext cx="1905266" cy="245779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400" y="1066800"/>
            <a:ext cx="5257800" cy="533400"/>
          </a:xfrm>
        </p:spPr>
        <p:txBody>
          <a:bodyPr>
            <a:noAutofit/>
          </a:bodyPr>
          <a:lstStyle/>
          <a:p>
            <a:pPr algn="l"/>
            <a:r>
              <a:rPr lang="en-US" sz="3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Nhắc lại kiến thức</a:t>
            </a:r>
            <a:endParaRPr lang="en-US" sz="32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362201"/>
            <a:ext cx="4040188" cy="3763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 thư mục</a:t>
            </a:r>
          </a:p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Nháy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28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New </a:t>
            </a:r>
          </a:p>
          <a:p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Folder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>
          <a:xfrm>
            <a:off x="4645025" y="2438401"/>
            <a:ext cx="4041775" cy="3687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 thư mục</a:t>
            </a:r>
          </a:p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C1: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-&gt;Open</a:t>
            </a:r>
          </a:p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C2: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0" y="228600"/>
            <a:ext cx="883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THAO TÁC VỚI THƯ MỤC  </a:t>
            </a:r>
            <a:endParaRPr lang="en-US" sz="3600" b="1" cap="none" spc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41"/>
          <p:cNvSpPr>
            <a:spLocks noChangeArrowheads="1"/>
          </p:cNvSpPr>
          <p:nvPr/>
        </p:nvSpPr>
        <p:spPr bwMode="auto">
          <a:xfrm>
            <a:off x="0" y="8382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Placeholder 14"/>
          <p:cNvSpPr txBox="1">
            <a:spLocks/>
          </p:cNvSpPr>
          <p:nvPr/>
        </p:nvSpPr>
        <p:spPr>
          <a:xfrm>
            <a:off x="304800" y="16764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a.Tạo / mở</a:t>
            </a:r>
            <a:r>
              <a:rPr kumimoji="0" lang="en-US" sz="2400" b="1" i="0" u="sng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 mục</a:t>
            </a:r>
            <a:endParaRPr kumimoji="0" lang="en-US" sz="2400" b="1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304800" y="3810000"/>
            <a:ext cx="4114800" cy="2057400"/>
          </a:xfrm>
          <a:prstGeom prst="cloudCallout">
            <a:avLst>
              <a:gd name="adj1" fmla="val -17130"/>
              <a:gd name="adj2" fmla="val -9709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Các thao tác tạo thư mục?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5029200" y="3810000"/>
            <a:ext cx="4114800" cy="2057400"/>
          </a:xfrm>
          <a:prstGeom prst="cloudCallout">
            <a:avLst>
              <a:gd name="adj1" fmla="val -32616"/>
              <a:gd name="adj2" fmla="val -9103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Các thao tác mở thư mục?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7" grpId="0" uiExpand="1" build="p"/>
      <p:bldP spid="18" grpId="0"/>
      <p:bldP spid="21" grpId="0" animBg="1"/>
      <p:bldP spid="21" grpId="1" animBg="1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52400" y="2133600"/>
            <a:ext cx="6019800" cy="39925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LOP41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con: …… ……  ….…</a:t>
            </a:r>
          </a:p>
          <a:p>
            <a:pPr>
              <a:buNone/>
            </a:pP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TO1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con: …….. …….. ………</a:t>
            </a:r>
          </a:p>
        </p:txBody>
      </p:sp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0" y="228600"/>
            <a:ext cx="883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THAO TÁC VỚI THƯ MỤC  </a:t>
            </a:r>
            <a:endParaRPr lang="en-US" sz="3600" b="1" cap="none" spc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41"/>
          <p:cNvSpPr>
            <a:spLocks noChangeArrowheads="1"/>
          </p:cNvSpPr>
          <p:nvPr/>
        </p:nvSpPr>
        <p:spPr bwMode="auto">
          <a:xfrm>
            <a:off x="0" y="8382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Capture.PNG"/>
          <p:cNvPicPr>
            <a:picLocks noChangeAspect="1"/>
          </p:cNvPicPr>
          <p:nvPr/>
        </p:nvPicPr>
        <p:blipFill>
          <a:blip r:embed="rId3"/>
          <a:srcRect t="1019" b="2350"/>
          <a:stretch>
            <a:fillRect/>
          </a:stretch>
        </p:blipFill>
        <p:spPr>
          <a:xfrm>
            <a:off x="6096000" y="2133600"/>
            <a:ext cx="3048000" cy="40904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0" y="2971800"/>
            <a:ext cx="2646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TO1, TO2, TO3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3962400"/>
            <a:ext cx="2778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AN,  BINH, KHIEM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447800"/>
            <a:ext cx="5581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b.Điền </a:t>
            </a:r>
            <a:r>
              <a:rPr lang="en-US" sz="2800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u="sng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0"/>
            <a:ext cx="2438400" cy="1821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838200"/>
            <a:ext cx="8458200" cy="914400"/>
          </a:xfrm>
        </p:spPr>
        <p:txBody>
          <a:bodyPr>
            <a:normAutofit/>
          </a:bodyPr>
          <a:lstStyle/>
          <a:p>
            <a:pPr algn="l"/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ở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3735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LOP41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4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LOP41, </a:t>
            </a:r>
            <a:r>
              <a:rPr lang="en-US" sz="24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Open</a:t>
            </a:r>
          </a:p>
          <a:p>
            <a:pPr>
              <a:spcAft>
                <a:spcPts val="600"/>
              </a:spcAft>
            </a:pPr>
            <a:r>
              <a:rPr lang="en-US" sz="24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LOP41, </a:t>
            </a:r>
            <a:r>
              <a:rPr lang="en-US" sz="24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New</a:t>
            </a:r>
          </a:p>
          <a:p>
            <a:pPr>
              <a:spcAft>
                <a:spcPts val="600"/>
              </a:spcAft>
            </a:pPr>
            <a:r>
              <a:rPr lang="en-US" sz="24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LOP41</a:t>
            </a:r>
          </a:p>
          <a:p>
            <a:pPr>
              <a:spcAft>
                <a:spcPts val="600"/>
              </a:spcAft>
            </a:pPr>
            <a:r>
              <a:rPr lang="en-US" sz="24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LOP41</a:t>
            </a:r>
          </a:p>
        </p:txBody>
      </p:sp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0" y="228600"/>
            <a:ext cx="883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THAO TÁC VỚI THƯ MỤC  </a:t>
            </a:r>
            <a:endParaRPr lang="en-US" sz="3600" b="1" cap="none" spc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41"/>
          <p:cNvSpPr>
            <a:spLocks noChangeArrowheads="1"/>
          </p:cNvSpPr>
          <p:nvPr/>
        </p:nvSpPr>
        <p:spPr bwMode="auto">
          <a:xfrm>
            <a:off x="0" y="8382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0" y="1066800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133600" y="1143000"/>
            <a:ext cx="304800" cy="304800"/>
            <a:chOff x="2362200" y="3048000"/>
            <a:chExt cx="304800" cy="304800"/>
          </a:xfrm>
        </p:grpSpPr>
        <p:cxnSp>
          <p:nvCxnSpPr>
            <p:cNvPr id="15" name="Straight Connector 14"/>
            <p:cNvCxnSpPr/>
            <p:nvPr/>
          </p:nvCxnSpPr>
          <p:spPr>
            <a:xfrm rot="5400000" flipH="1" flipV="1">
              <a:off x="2362200" y="3048000"/>
              <a:ext cx="304800" cy="3048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2362200" y="3048000"/>
              <a:ext cx="304800" cy="3048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Rounded Rectangle 18"/>
          <p:cNvSpPr/>
          <p:nvPr/>
        </p:nvSpPr>
        <p:spPr>
          <a:xfrm>
            <a:off x="7924800" y="2743200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924800" y="3200400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924800" y="4343400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924800" y="3810000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001000" y="2819400"/>
            <a:ext cx="304800" cy="304800"/>
            <a:chOff x="2362200" y="3048000"/>
            <a:chExt cx="304800" cy="304800"/>
          </a:xfrm>
        </p:grpSpPr>
        <p:cxnSp>
          <p:nvCxnSpPr>
            <p:cNvPr id="27" name="Straight Connector 26"/>
            <p:cNvCxnSpPr/>
            <p:nvPr/>
          </p:nvCxnSpPr>
          <p:spPr>
            <a:xfrm rot="5400000" flipH="1" flipV="1">
              <a:off x="2362200" y="3048000"/>
              <a:ext cx="304800" cy="3048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2362200" y="3048000"/>
              <a:ext cx="304800" cy="3048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8001000" y="4419600"/>
            <a:ext cx="304800" cy="304800"/>
            <a:chOff x="2362200" y="3048000"/>
            <a:chExt cx="304800" cy="304800"/>
          </a:xfrm>
        </p:grpSpPr>
        <p:cxnSp>
          <p:nvCxnSpPr>
            <p:cNvPr id="33" name="Straight Connector 32"/>
            <p:cNvCxnSpPr/>
            <p:nvPr/>
          </p:nvCxnSpPr>
          <p:spPr>
            <a:xfrm rot="5400000" flipH="1" flipV="1">
              <a:off x="2362200" y="3048000"/>
              <a:ext cx="304800" cy="3048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2362200" y="3048000"/>
              <a:ext cx="304800" cy="3048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31426"/>
            <a:ext cx="1871133" cy="1397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9" grpId="0" animBg="1"/>
      <p:bldP spid="20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838200"/>
            <a:ext cx="8458200" cy="685800"/>
          </a:xfrm>
        </p:spPr>
        <p:txBody>
          <a:bodyPr>
            <a:normAutofit/>
          </a:bodyPr>
          <a:lstStyle/>
          <a:p>
            <a:pPr algn="l"/>
            <a:r>
              <a:rPr lang="en-US" sz="3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Sao chép (Copy) thư mục</a:t>
            </a:r>
            <a:endParaRPr lang="en-US" sz="32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0" y="228600"/>
            <a:ext cx="883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THAO TÁC VỚI THƯ MỤC  </a:t>
            </a:r>
            <a:endParaRPr lang="en-US" sz="3600" b="1" cap="none" spc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41"/>
          <p:cNvSpPr>
            <a:spLocks noChangeArrowheads="1"/>
          </p:cNvSpPr>
          <p:nvPr/>
        </p:nvSpPr>
        <p:spPr bwMode="auto">
          <a:xfrm>
            <a:off x="0" y="8382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228600" y="1524000"/>
            <a:ext cx="5105400" cy="4953000"/>
          </a:xfrm>
        </p:spPr>
        <p:txBody>
          <a:bodyPr/>
          <a:lstStyle/>
          <a:p>
            <a:pPr>
              <a:buNone/>
            </a:pP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Các thao tác sao chép thư mục</a:t>
            </a:r>
          </a:p>
          <a:p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1: Nháy phải chuột vào thư mục cần sao chép, chọn Copy</a:t>
            </a:r>
          </a:p>
          <a:p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2: Mở thư mục sẽ chứa, nháy phải chuột, chọn Paste</a:t>
            </a:r>
            <a:endParaRPr lang="en-US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9" descr="Untitled.png"/>
          <p:cNvPicPr>
            <a:picLocks noChangeAspect="1"/>
          </p:cNvPicPr>
          <p:nvPr/>
        </p:nvPicPr>
        <p:blipFill>
          <a:blip r:embed="rId4"/>
          <a:srcRect b="10438"/>
          <a:stretch>
            <a:fillRect/>
          </a:stretch>
        </p:blipFill>
        <p:spPr>
          <a:xfrm>
            <a:off x="5715000" y="1143000"/>
            <a:ext cx="3077005" cy="4419600"/>
          </a:xfrm>
          <a:prstGeom prst="rect">
            <a:avLst/>
          </a:prstGeom>
        </p:spPr>
      </p:pic>
      <p:pic>
        <p:nvPicPr>
          <p:cNvPr id="31" name="Picture 30" descr="Untitled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2819400"/>
            <a:ext cx="2400635" cy="2810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8200"/>
            <a:ext cx="1828800" cy="1700086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838200"/>
            <a:ext cx="8458200" cy="685800"/>
          </a:xfrm>
        </p:spPr>
        <p:txBody>
          <a:bodyPr>
            <a:normAutofit/>
          </a:bodyPr>
          <a:lstStyle/>
          <a:p>
            <a:pPr algn="l"/>
            <a:r>
              <a:rPr lang="en-US" sz="3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Đổi tên (Rename) thư mục</a:t>
            </a:r>
            <a:endParaRPr lang="en-US" sz="32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0" y="228600"/>
            <a:ext cx="883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THAO TÁC VỚI THƯ MỤC  </a:t>
            </a:r>
            <a:endParaRPr lang="en-US" sz="3600" b="1" cap="none" spc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41"/>
          <p:cNvSpPr>
            <a:spLocks noChangeArrowheads="1"/>
          </p:cNvSpPr>
          <p:nvPr/>
        </p:nvSpPr>
        <p:spPr bwMode="auto">
          <a:xfrm>
            <a:off x="0" y="8382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5"/>
          <p:cNvSpPr>
            <a:spLocks noGrp="1"/>
          </p:cNvSpPr>
          <p:nvPr>
            <p:ph idx="1"/>
          </p:nvPr>
        </p:nvSpPr>
        <p:spPr>
          <a:xfrm>
            <a:off x="381000" y="1524000"/>
            <a:ext cx="5029200" cy="4800600"/>
          </a:xfrm>
        </p:spPr>
        <p:txBody>
          <a:bodyPr/>
          <a:lstStyle/>
          <a:p>
            <a:pPr>
              <a:buNone/>
            </a:pP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Các thao tác đổi tên thư mục:</a:t>
            </a:r>
          </a:p>
          <a:p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1: Nháy phải chuột vào thư mục cần đổi tên, chọn Rename</a:t>
            </a:r>
          </a:p>
          <a:p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2: Gõ tên mới cho thư mục</a:t>
            </a:r>
          </a:p>
          <a:p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3: Nhấn Enter</a:t>
            </a:r>
            <a:endParaRPr lang="en-US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Untitled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219200"/>
            <a:ext cx="2991268" cy="4896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838200"/>
            <a:ext cx="8458200" cy="685800"/>
          </a:xfrm>
        </p:spPr>
        <p:txBody>
          <a:bodyPr>
            <a:normAutofit/>
          </a:bodyPr>
          <a:lstStyle/>
          <a:p>
            <a:pPr algn="l"/>
            <a:r>
              <a:rPr lang="en-US" sz="3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Xóa (Delete) thư mục</a:t>
            </a:r>
            <a:endParaRPr lang="en-US" sz="32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28600"/>
            <a:ext cx="883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THAO TÁC VỚI THƯ MỤC  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41"/>
          <p:cNvSpPr>
            <a:spLocks noChangeArrowheads="1"/>
          </p:cNvSpPr>
          <p:nvPr/>
        </p:nvSpPr>
        <p:spPr bwMode="auto">
          <a:xfrm>
            <a:off x="0" y="8382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5"/>
          <p:cNvSpPr>
            <a:spLocks noGrp="1"/>
          </p:cNvSpPr>
          <p:nvPr>
            <p:ph idx="1"/>
          </p:nvPr>
        </p:nvSpPr>
        <p:spPr>
          <a:xfrm>
            <a:off x="609600" y="1524000"/>
            <a:ext cx="4495800" cy="3886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Delete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Enter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Untitled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990600"/>
            <a:ext cx="3010320" cy="4925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838200"/>
            <a:ext cx="8458200" cy="685800"/>
          </a:xfrm>
        </p:spPr>
        <p:txBody>
          <a:bodyPr>
            <a:normAutofit/>
          </a:bodyPr>
          <a:lstStyle/>
          <a:p>
            <a:pPr algn="l"/>
            <a:r>
              <a:rPr lang="en-US" sz="3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32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28600"/>
            <a:ext cx="883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THAO TÁC VỚI THƯ MỤC  </a:t>
            </a:r>
            <a:endParaRPr lang="en-US" sz="3600" b="1" cap="none" spc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41"/>
          <p:cNvSpPr>
            <a:spLocks noChangeArrowheads="1"/>
          </p:cNvSpPr>
          <p:nvPr/>
        </p:nvSpPr>
        <p:spPr bwMode="auto">
          <a:xfrm>
            <a:off x="0" y="8382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876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LOP41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LOP41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TO4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Copy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AN, BINH, KHIEM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TO1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TO4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AN, BINH, KHIEM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LAN, NGỌC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TUAN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616</Words>
  <Application>Microsoft Office PowerPoint</Application>
  <PresentationFormat>On-screen Show (4:3)</PresentationFormat>
  <Paragraphs>77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BÀI 2: CÁC THAO TÁC VỚI THƯ MỤC (2 tiết)</vt:lpstr>
      <vt:lpstr>1. Nhắc lại kiến thức</vt:lpstr>
      <vt:lpstr>PowerPoint Presentation</vt:lpstr>
      <vt:lpstr>c. Đánh dấu     vào      ở sau câu đúng </vt:lpstr>
      <vt:lpstr>2. Sao chép (Copy) thư mục</vt:lpstr>
      <vt:lpstr>3. Đổi tên (Rename) thư mục</vt:lpstr>
      <vt:lpstr>4. Xóa (Delete) thư mục</vt:lpstr>
      <vt:lpstr>Thực hành</vt:lpstr>
      <vt:lpstr>Thực hành</vt:lpstr>
      <vt:lpstr>Ghi nhớ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THƯ ĐIỆN TỬ</dc:title>
  <dc:creator>User</dc:creator>
  <cp:lastModifiedBy>Admin</cp:lastModifiedBy>
  <cp:revision>57</cp:revision>
  <dcterms:created xsi:type="dcterms:W3CDTF">2017-09-12T01:40:07Z</dcterms:created>
  <dcterms:modified xsi:type="dcterms:W3CDTF">2021-09-09T16:05:29Z</dcterms:modified>
</cp:coreProperties>
</file>