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5" r:id="rId2"/>
    <p:sldId id="482" r:id="rId3"/>
    <p:sldId id="483" r:id="rId4"/>
    <p:sldId id="484" r:id="rId5"/>
    <p:sldId id="446" r:id="rId6"/>
    <p:sldId id="448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4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1tqt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>
        <p:scale>
          <a:sx n="90" d="100"/>
          <a:sy n="90" d="100"/>
        </p:scale>
        <p:origin x="-87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9T20:07:03.442" idx="1">
    <p:pos x="3472" y="2329"/>
    <p:text>Đổi cách hỏi đi em. đổi đáp án luôn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2A91-81B0-4359-81DE-35B97665ACF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6688B-45DE-4490-B2A8-AB3CD9A1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6688B-45DE-4490-B2A8-AB3CD9A18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0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C4EA1-B7DA-46E9-8BC9-97F31B3AF3BD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8D87-252C-44EA-9CA0-4A97843F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gif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43.wmf"/><Relationship Id="rId17" Type="http://schemas.openxmlformats.org/officeDocument/2006/relationships/image" Target="../media/image48.png"/><Relationship Id="rId2" Type="http://schemas.microsoft.com/office/2007/relationships/media" Target="../media/media1.mp3"/><Relationship Id="rId16" Type="http://schemas.openxmlformats.org/officeDocument/2006/relationships/image" Target="../media/image47.gif"/><Relationship Id="rId1" Type="http://schemas.openxmlformats.org/officeDocument/2006/relationships/audio" Target="123.mp3" TargetMode="External"/><Relationship Id="rId6" Type="http://schemas.openxmlformats.org/officeDocument/2006/relationships/image" Target="../media/image38.gif"/><Relationship Id="rId11" Type="http://schemas.openxmlformats.org/officeDocument/2006/relationships/image" Target="../media/image42.gif"/><Relationship Id="rId5" Type="http://schemas.openxmlformats.org/officeDocument/2006/relationships/image" Target="../media/image37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0.png"/><Relationship Id="rId1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196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768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500187" y="4918166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LỚP 5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1295400" y="1211244"/>
            <a:ext cx="74675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EM HỌC SINH ĐẾN VỚI TIẾT HỌC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5004">
            <a:off x="401584" y="2128845"/>
            <a:ext cx="1572580" cy="21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90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7" y="1429675"/>
            <a:ext cx="91440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91753"/>
              </p:ext>
            </p:extLst>
          </p:nvPr>
        </p:nvGraphicFramePr>
        <p:xfrm>
          <a:off x="228600" y="2438400"/>
          <a:ext cx="8915400" cy="428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524000"/>
                <a:gridCol w="1676400"/>
                <a:gridCol w="1447800"/>
              </a:tblGrid>
              <a:tr h="55027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9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02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509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933" y="2286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-25400" y="8449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85194"/>
            <a:ext cx="5934159" cy="387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50" y="5764768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17006"/>
            <a:ext cx="5972259" cy="3809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18472"/>
            <a:ext cx="7143750" cy="39305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53200" y="534926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" y="3010005"/>
            <a:ext cx="6022008" cy="39009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5634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7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2" grpId="1"/>
      <p:bldP spid="14" grpId="0"/>
      <p:bldP spid="14" grpId="1"/>
      <p:bldP spid="21" grpId="0"/>
      <p:bldP spid="21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7201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" y="3033593"/>
            <a:ext cx="5979395" cy="3824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565064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6" y="2971800"/>
            <a:ext cx="5984005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8900" y="571517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829300" cy="388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566249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4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1"/>
            <a:ext cx="5873995" cy="3886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399" y="5334000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5845479" cy="388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9348" y="5518665"/>
            <a:ext cx="220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Hill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" y="2990853"/>
            <a:ext cx="5826429" cy="38671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399" y="5703332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910"/>
            <a:ext cx="5943600" cy="3745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68"/>
            <a:ext cx="5943600" cy="380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49600"/>
            <a:ext cx="6019800" cy="401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695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4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80837"/>
            <a:ext cx="5943600" cy="3677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79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200400"/>
            <a:ext cx="6019800" cy="3886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0300" y="5791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00400"/>
            <a:ext cx="6286500" cy="354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2700" y="546633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867400" cy="3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2252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59314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1676400" y="1254121"/>
            <a:ext cx="4354513" cy="1108979"/>
            <a:chOff x="192" y="873"/>
            <a:chExt cx="2630" cy="814"/>
          </a:xfrm>
        </p:grpSpPr>
        <p:grpSp>
          <p:nvGrpSpPr>
            <p:cNvPr id="1229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29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ghi</a:t>
              </a:r>
              <a:r>
                <a:rPr lang="en-US" altLang="en-US" sz="3200" b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3333FF"/>
                  </a:solidFill>
                  <a:latin typeface="Times New Roman" panose="02020603050405020304" pitchFamily="18" charset="0"/>
                </a:rPr>
                <a:t>nhớ</a:t>
              </a:r>
              <a:endPara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0" y="1966820"/>
            <a:ext cx="63940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3" name="TextBox 18"/>
          <p:cNvSpPr txBox="1">
            <a:spLocks noChangeArrowheads="1"/>
          </p:cNvSpPr>
          <p:nvPr/>
        </p:nvSpPr>
        <p:spPr bwMode="auto">
          <a:xfrm>
            <a:off x="-19334" y="2363100"/>
            <a:ext cx="8991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Word</a:t>
            </a:r>
          </a:p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10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ngón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phông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tệp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sẵn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di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in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524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66934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2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276071" y="3810000"/>
            <a:ext cx="313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F0000"/>
                </a:solidFill>
              </a:rPr>
              <a:t>KHỞI ĐỘNG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2164969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806753"/>
            <a:ext cx="479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530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bài;</a:t>
            </a:r>
          </a:p>
          <a:p>
            <a:pPr marL="571500" lvl="0" indent="-571500">
              <a:buFontTx/>
              <a:buChar char="-"/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bài học hôm nay cho người thân của mình hoặc bạn bè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38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1070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Bông Hồng Tặng Cô Bea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67500" y="5329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863012" cy="954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Để mở phần mềm soạn thảo, em nháy đúp chuột vào biểu tượng nào?</a:t>
            </a:r>
          </a:p>
        </p:txBody>
      </p:sp>
      <p:sp>
        <p:nvSpPr>
          <p:cNvPr id="5" name="Frame 4"/>
          <p:cNvSpPr/>
          <p:nvPr/>
        </p:nvSpPr>
        <p:spPr>
          <a:xfrm>
            <a:off x="685800" y="1752598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Frame 5"/>
          <p:cNvSpPr/>
          <p:nvPr/>
        </p:nvSpPr>
        <p:spPr>
          <a:xfrm>
            <a:off x="685800" y="2711505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Frame 6"/>
          <p:cNvSpPr/>
          <p:nvPr/>
        </p:nvSpPr>
        <p:spPr>
          <a:xfrm>
            <a:off x="685800" y="3767931"/>
            <a:ext cx="685800" cy="685800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1655763" y="1863725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1585913" y="2886075"/>
            <a:ext cx="342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3921125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Biểu tượng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0413" y="5638800"/>
            <a:ext cx="1347787" cy="914400"/>
            <a:chOff x="4416" y="3552"/>
            <a:chExt cx="849" cy="576"/>
          </a:xfrm>
        </p:grpSpPr>
        <p:pic>
          <p:nvPicPr>
            <p:cNvPr id="4117" name="Picture 9" descr="Ketq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" y="3552"/>
              <a:ext cx="29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8" name="Text Box 10"/>
            <p:cNvSpPr txBox="1">
              <a:spLocks noChangeArrowheads="1"/>
            </p:cNvSpPr>
            <p:nvPr/>
          </p:nvSpPr>
          <p:spPr bwMode="auto">
            <a:xfrm>
              <a:off x="4416" y="3878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66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Đáp án</a:t>
              </a:r>
            </a:p>
          </p:txBody>
        </p:sp>
      </p:grpSp>
      <p:sp>
        <p:nvSpPr>
          <p:cNvPr id="23" name="Action Button: Return 22">
            <a:hlinkClick r:id="rId3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14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9271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6889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1905000" y="350838"/>
            <a:ext cx="4800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Câu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8" y="95250"/>
            <a:ext cx="8229600" cy="523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Em hãy cho biết nút lệnh sau dùng để làm gì?</a:t>
            </a:r>
          </a:p>
        </p:txBody>
      </p:sp>
      <p:sp>
        <p:nvSpPr>
          <p:cNvPr id="19" name="Action Button: Return 18">
            <a:hlinkClick r:id="rId2" action="ppaction://hlinksldjump" highlightClick="1"/>
          </p:cNvPr>
          <p:cNvSpPr/>
          <p:nvPr/>
        </p:nvSpPr>
        <p:spPr>
          <a:xfrm>
            <a:off x="8610600" y="0"/>
            <a:ext cx="533400" cy="495300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22098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57400" y="3444875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800600"/>
            <a:ext cx="375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85988" y="1509713"/>
            <a:ext cx="388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cỡ chữ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65350" y="2833688"/>
            <a:ext cx="403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Chọn phông chữ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41465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Tạo bảng</a:t>
            </a:r>
          </a:p>
        </p:txBody>
      </p:sp>
      <p:pic>
        <p:nvPicPr>
          <p:cNvPr id="513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06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6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0" y="437546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837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TỔNG HỢP 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99"/>
            <a:ext cx="9144000" cy="37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0" y="2148036"/>
            <a:ext cx="91440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38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1070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38401"/>
            <a:ext cx="8458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387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1070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1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400"/>
            <a:ext cx="9129654" cy="5181600"/>
          </a:xfrm>
        </p:spPr>
      </p:pic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7334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1070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8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8075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6297"/>
            <a:ext cx="2209800" cy="89469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="" xmlns:a16="http://schemas.microsoft.com/office/drawing/2014/main" id="{ECC9E004-28D0-415B-A8FB-30D6252B0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92262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E09A659-8326-483B-8D92-20FCB11D88AE}"/>
              </a:ext>
            </a:extLst>
          </p:cNvPr>
          <p:cNvSpPr/>
          <p:nvPr/>
        </p:nvSpPr>
        <p:spPr>
          <a:xfrm>
            <a:off x="0" y="10708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9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959</Words>
  <Application>Microsoft Office PowerPoint</Application>
  <PresentationFormat>On-screen Show (4:3)</PresentationFormat>
  <Paragraphs>196</Paragraphs>
  <Slides>21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HuyBao</dc:creator>
  <cp:lastModifiedBy>Admin</cp:lastModifiedBy>
  <cp:revision>95</cp:revision>
  <dcterms:created xsi:type="dcterms:W3CDTF">2018-12-02T14:27:57Z</dcterms:created>
  <dcterms:modified xsi:type="dcterms:W3CDTF">2021-11-06T17:14:56Z</dcterms:modified>
</cp:coreProperties>
</file>