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0000FF"/>
    <a:srgbClr val="FFCC99"/>
    <a:srgbClr val="FF6600"/>
    <a:srgbClr val="0066FF"/>
    <a:srgbClr val="FFFF99"/>
    <a:srgbClr val="FF3399"/>
    <a:srgbClr val="FF6699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32" autoAdjust="0"/>
    <p:restoredTop sz="97015" autoAdjust="0"/>
  </p:normalViewPr>
  <p:slideViewPr>
    <p:cSldViewPr>
      <p:cViewPr varScale="1">
        <p:scale>
          <a:sx n="70" d="100"/>
          <a:sy n="70" d="100"/>
        </p:scale>
        <p:origin x="149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smtClean="0">
                <a:solidFill>
                  <a:srgbClr val="FF9933"/>
                </a:solidFill>
                <a:latin typeface="HP-087" pitchFamily="34" charset="0"/>
              </a:rPr>
              <a:t>TIẾT 3</a:t>
            </a:r>
            <a:endParaRPr lang="vi-VN" sz="13800" dirty="0">
              <a:solidFill>
                <a:srgbClr val="FF9933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" y="1470392"/>
            <a:ext cx="8809703" cy="2949207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800" dirty="0" err="1" smtClean="0">
                  <a:solidFill>
                    <a:schemeClr val="tx1"/>
                  </a:solidFill>
                  <a:latin typeface=".VnAvant" pitchFamily="34" charset="0"/>
                </a:rPr>
                <a:t>Bµi</a:t>
              </a:r>
              <a:r>
                <a:rPr lang="en-US" sz="4800" dirty="0" smtClean="0">
                  <a:solidFill>
                    <a:schemeClr val="tx1"/>
                  </a:solidFill>
                  <a:latin typeface=".VnAvant" pitchFamily="34" charset="0"/>
                </a:rPr>
                <a:t> 10</a:t>
              </a:r>
            </a:p>
            <a:p>
              <a:pPr algn="ctr">
                <a:lnSpc>
                  <a:spcPct val="150000"/>
                </a:lnSpc>
              </a:pPr>
              <a:r>
                <a:rPr lang="en-US" sz="4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PHÐP CỘNG TRONG PH¹M VI 10</a:t>
              </a:r>
              <a:endParaRPr lang="vi-V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806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2362200"/>
            <a:ext cx="8077200" cy="4343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31458" r="57130" b="51667"/>
          <a:stretch/>
        </p:blipFill>
        <p:spPr bwMode="auto">
          <a:xfrm>
            <a:off x="-2" y="0"/>
            <a:ext cx="4343401" cy="189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2362200" y="1600200"/>
            <a:ext cx="4876800" cy="6858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Thêm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83068"/>
            <a:ext cx="2416722" cy="2022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4343399" y="2542278"/>
            <a:ext cx="2896915" cy="1011443"/>
          </a:xfrm>
          <a:prstGeom prst="wedgeRoundRectCallout">
            <a:avLst>
              <a:gd name="adj1" fmla="val -71885"/>
              <a:gd name="adj2" fmla="val 36002"/>
              <a:gd name="adj3" fmla="val 16667"/>
            </a:avLst>
          </a:prstGeom>
          <a:noFill/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bông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hêm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bông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hoa</a:t>
            </a:r>
            <a:endParaRPr lang="en-US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bông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447800" y="4600546"/>
            <a:ext cx="6400800" cy="2015714"/>
            <a:chOff x="1143000" y="4600546"/>
            <a:chExt cx="7238999" cy="2015714"/>
          </a:xfrm>
        </p:grpSpPr>
        <p:sp>
          <p:nvSpPr>
            <p:cNvPr id="14" name="Rounded Rectangle 13"/>
            <p:cNvSpPr/>
            <p:nvPr/>
          </p:nvSpPr>
          <p:spPr>
            <a:xfrm>
              <a:off x="1143000" y="4600546"/>
              <a:ext cx="7238999" cy="2015714"/>
            </a:xfrm>
            <a:prstGeom prst="roundRect">
              <a:avLst/>
            </a:prstGeom>
            <a:solidFill>
              <a:srgbClr val="FFCC99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752600" y="4752946"/>
              <a:ext cx="6019801" cy="111445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59" y="5310172"/>
            <a:ext cx="4667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4" y="5310173"/>
            <a:ext cx="4667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854" y="5310173"/>
            <a:ext cx="4667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47" y="5310173"/>
            <a:ext cx="4667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846" y="5310173"/>
            <a:ext cx="4667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ight Bracket 7"/>
          <p:cNvSpPr/>
          <p:nvPr/>
        </p:nvSpPr>
        <p:spPr>
          <a:xfrm rot="16200000">
            <a:off x="3621092" y="4179342"/>
            <a:ext cx="280970" cy="2045598"/>
          </a:xfrm>
          <a:prstGeom prst="rightBracket">
            <a:avLst>
              <a:gd name="adj" fmla="val 335566"/>
            </a:avLst>
          </a:prstGeom>
          <a:ln w="127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3362324" y="4597878"/>
            <a:ext cx="8359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2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4" y="5308487"/>
            <a:ext cx="4857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ight Bracket 25"/>
          <p:cNvSpPr/>
          <p:nvPr/>
        </p:nvSpPr>
        <p:spPr>
          <a:xfrm rot="16200000">
            <a:off x="5068375" y="4785786"/>
            <a:ext cx="280970" cy="831303"/>
          </a:xfrm>
          <a:prstGeom prst="rightBracket">
            <a:avLst>
              <a:gd name="adj" fmla="val 335566"/>
            </a:avLst>
          </a:prstGeom>
          <a:ln w="12700">
            <a:solidFill>
              <a:srgbClr val="0000FF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5440629" y="4835929"/>
            <a:ext cx="421006" cy="453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2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326" y="5287221"/>
            <a:ext cx="4857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ight Bracket 28"/>
          <p:cNvSpPr/>
          <p:nvPr/>
        </p:nvSpPr>
        <p:spPr>
          <a:xfrm rot="16200000">
            <a:off x="5772879" y="4891321"/>
            <a:ext cx="280970" cy="577701"/>
          </a:xfrm>
          <a:prstGeom prst="rightBracket">
            <a:avLst>
              <a:gd name="adj" fmla="val 335566"/>
            </a:avLst>
          </a:prstGeom>
          <a:ln w="12700">
            <a:solidFill>
              <a:srgbClr val="0000FF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6027139" y="4825102"/>
            <a:ext cx="417962" cy="462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vi-VN" sz="2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968622" y="6019800"/>
            <a:ext cx="2328859" cy="484878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Đếm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thêm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vi-VN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6200602" y="5946254"/>
            <a:ext cx="1108985" cy="606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5, 6, 7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2591177" y="5946254"/>
            <a:ext cx="1699832" cy="606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+ 2 = 7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68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25" grpId="0"/>
      <p:bldP spid="26" grpId="0" animBg="1"/>
      <p:bldP spid="27" grpId="0"/>
      <p:bldP spid="29" grpId="0" animBg="1"/>
      <p:bldP spid="31" grpId="0"/>
      <p:bldP spid="9" grpId="0" animBg="1"/>
      <p:bldP spid="32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446" y="3287270"/>
            <a:ext cx="4205554" cy="2218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610"/>
            <a:ext cx="4328834" cy="172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val 17"/>
          <p:cNvSpPr/>
          <p:nvPr/>
        </p:nvSpPr>
        <p:spPr>
          <a:xfrm>
            <a:off x="403715" y="1754616"/>
            <a:ext cx="977554" cy="9123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1</a:t>
            </a:r>
            <a:endParaRPr lang="vi-VN" sz="54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1444391" y="1882350"/>
            <a:ext cx="1025856" cy="70441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87391" y="1894329"/>
            <a:ext cx="45878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35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95600"/>
            <a:ext cx="163830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03715" y="2971800"/>
            <a:ext cx="70884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latin typeface="Arial" pitchFamily="34" charset="0"/>
                <a:cs typeface="Arial" pitchFamily="34" charset="0"/>
              </a:rPr>
              <a:t>a) </a:t>
            </a:r>
            <a:endParaRPr lang="vi-VN" sz="35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191000" y="2982036"/>
            <a:ext cx="73289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latin typeface="Arial" pitchFamily="34" charset="0"/>
                <a:cs typeface="Arial" pitchFamily="34" charset="0"/>
              </a:rPr>
              <a:t>b) </a:t>
            </a:r>
            <a:endParaRPr lang="vi-VN" sz="35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762000" y="5693392"/>
            <a:ext cx="1923063" cy="553998"/>
            <a:chOff x="433712" y="5693392"/>
            <a:chExt cx="1923063" cy="553998"/>
          </a:xfrm>
        </p:grpSpPr>
        <p:sp>
          <p:nvSpPr>
            <p:cNvPr id="23" name="TextBox 22"/>
            <p:cNvSpPr txBox="1"/>
            <p:nvPr/>
          </p:nvSpPr>
          <p:spPr>
            <a:xfrm>
              <a:off x="433712" y="5693392"/>
              <a:ext cx="148951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6 + 1 = </a:t>
              </a:r>
              <a:endParaRPr lang="vi-VN" sz="3000" b="1" dirty="0">
                <a:solidFill>
                  <a:srgbClr val="002060"/>
                </a:solidFill>
              </a:endParaRP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1809750" y="5700365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15000" y="5700365"/>
            <a:ext cx="1923063" cy="553998"/>
            <a:chOff x="433712" y="5693392"/>
            <a:chExt cx="1923063" cy="553998"/>
          </a:xfrm>
        </p:grpSpPr>
        <p:sp>
          <p:nvSpPr>
            <p:cNvPr id="26" name="TextBox 25"/>
            <p:cNvSpPr txBox="1"/>
            <p:nvPr/>
          </p:nvSpPr>
          <p:spPr>
            <a:xfrm>
              <a:off x="433712" y="5693392"/>
              <a:ext cx="148951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 + 3 = </a:t>
              </a:r>
              <a:endParaRPr lang="vi-VN" sz="3000" b="1" dirty="0">
                <a:solidFill>
                  <a:srgbClr val="002060"/>
                </a:solidFill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1809750" y="5700365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208237" y="5713107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85677" y="5713107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69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443237"/>
            <a:ext cx="6000569" cy="165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Oval 20"/>
          <p:cNvSpPr/>
          <p:nvPr/>
        </p:nvSpPr>
        <p:spPr>
          <a:xfrm>
            <a:off x="403715" y="228600"/>
            <a:ext cx="977554" cy="9123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2</a:t>
            </a:r>
            <a:endParaRPr lang="vi-VN" sz="5400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444391" y="356334"/>
            <a:ext cx="1025856" cy="70441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87391" y="368313"/>
            <a:ext cx="45878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35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060752"/>
            <a:ext cx="4495800" cy="2368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838200" y="1371600"/>
            <a:ext cx="70884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latin typeface="Arial" pitchFamily="34" charset="0"/>
                <a:cs typeface="Arial" pitchFamily="34" charset="0"/>
              </a:rPr>
              <a:t>a) </a:t>
            </a:r>
            <a:endParaRPr lang="vi-VN" sz="35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3115439" y="3429000"/>
            <a:ext cx="2833025" cy="560673"/>
            <a:chOff x="2881975" y="4343400"/>
            <a:chExt cx="2833025" cy="560673"/>
          </a:xfrm>
        </p:grpSpPr>
        <p:sp>
          <p:nvSpPr>
            <p:cNvPr id="45" name="TextBox 44"/>
            <p:cNvSpPr txBox="1"/>
            <p:nvPr/>
          </p:nvSpPr>
          <p:spPr>
            <a:xfrm>
              <a:off x="3200400" y="4343400"/>
              <a:ext cx="2514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+        = </a:t>
              </a:r>
              <a:endParaRPr lang="vi-VN" sz="3000" b="1" dirty="0">
                <a:solidFill>
                  <a:srgbClr val="002060"/>
                </a:solidFill>
              </a:endParaRP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5091775" y="4350373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2881975" y="4357048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3995407" y="4343400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841609" y="4550658"/>
            <a:ext cx="73289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latin typeface="Arial" pitchFamily="34" charset="0"/>
                <a:cs typeface="Arial" pitchFamily="34" charset="0"/>
              </a:rPr>
              <a:t>b) </a:t>
            </a:r>
            <a:endParaRPr lang="vi-VN" sz="3500" b="1" dirty="0"/>
          </a:p>
        </p:txBody>
      </p:sp>
      <p:grpSp>
        <p:nvGrpSpPr>
          <p:cNvPr id="55" name="Group 54"/>
          <p:cNvGrpSpPr/>
          <p:nvPr/>
        </p:nvGrpSpPr>
        <p:grpSpPr>
          <a:xfrm>
            <a:off x="3118848" y="6068727"/>
            <a:ext cx="2833025" cy="560673"/>
            <a:chOff x="2881975" y="4343400"/>
            <a:chExt cx="2833025" cy="560673"/>
          </a:xfrm>
        </p:grpSpPr>
        <p:sp>
          <p:nvSpPr>
            <p:cNvPr id="56" name="TextBox 55"/>
            <p:cNvSpPr txBox="1"/>
            <p:nvPr/>
          </p:nvSpPr>
          <p:spPr>
            <a:xfrm>
              <a:off x="3200400" y="4343400"/>
              <a:ext cx="2514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+        = </a:t>
              </a:r>
              <a:endParaRPr lang="vi-VN" sz="3000" b="1" dirty="0">
                <a:solidFill>
                  <a:srgbClr val="002060"/>
                </a:solidFill>
              </a:endParaRPr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5091775" y="4350373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2881975" y="4357048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3995407" y="4343400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4306122" y="3439157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406230" y="3452805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319698" y="6092532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419806" y="6092532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08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403715" y="533400"/>
            <a:ext cx="977554" cy="9123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3</a:t>
            </a:r>
            <a:endParaRPr lang="vi-VN" sz="5400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444391" y="661134"/>
            <a:ext cx="1025856" cy="70441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87391" y="673113"/>
            <a:ext cx="45878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35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90" y="1676400"/>
            <a:ext cx="8229600" cy="482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755408" y="1937984"/>
            <a:ext cx="492456" cy="4924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43600" y="1951634"/>
            <a:ext cx="492456" cy="4924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 rot="2502326">
            <a:off x="7752872" y="2629664"/>
            <a:ext cx="492456" cy="4924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405228" y="3843660"/>
            <a:ext cx="593872" cy="4924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vi-V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484126" y="3843660"/>
            <a:ext cx="492456" cy="4924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247030" y="3817502"/>
            <a:ext cx="492456" cy="4924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 rot="16200000">
            <a:off x="850519" y="4072369"/>
            <a:ext cx="593872" cy="4924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vi-V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936544" y="5679744"/>
            <a:ext cx="492456" cy="4924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00600" y="5679744"/>
            <a:ext cx="593872" cy="4924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vi-V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548652" y="5679744"/>
            <a:ext cx="593872" cy="4924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vi-V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65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100</Words>
  <Application>Microsoft Office PowerPoint</Application>
  <PresentationFormat>On-screen Show (4:3)</PresentationFormat>
  <Paragraphs>54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.VnAvant</vt:lpstr>
      <vt:lpstr>.VnAvantH</vt:lpstr>
      <vt:lpstr>Arial</vt:lpstr>
      <vt:lpstr>Calibri</vt:lpstr>
      <vt:lpstr>HP-087</vt:lpstr>
      <vt:lpstr>Times New Roman</vt:lpstr>
      <vt:lpstr>Office Theme</vt:lpstr>
      <vt:lpstr>PowerPoint Presentation</vt:lpstr>
      <vt:lpstr>Thêm vào thì bằng mấy?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55</cp:revision>
  <dcterms:created xsi:type="dcterms:W3CDTF">2006-08-16T00:00:00Z</dcterms:created>
  <dcterms:modified xsi:type="dcterms:W3CDTF">2021-07-13T03:12:41Z</dcterms:modified>
</cp:coreProperties>
</file>