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70275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814912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12530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16327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4456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42278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5634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237</TotalTime>
  <Words>0</Words>
  <Application>Microsoft Office PowerPoint</Application>
  <PresentationFormat>Widescreen</PresentationFormat>
  <Paragraphs>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51</cp:revision>
  <dcterms:created xsi:type="dcterms:W3CDTF">2020-08-14T13:15:10Z</dcterms:created>
  <dcterms:modified xsi:type="dcterms:W3CDTF">2021-07-13T03:20:59Z</dcterms:modified>
</cp:coreProperties>
</file>