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38"/>
  </p:notesMasterIdLst>
  <p:sldIdLst>
    <p:sldId id="329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46" r:id="rId14"/>
    <p:sldId id="259" r:id="rId15"/>
    <p:sldId id="333" r:id="rId16"/>
    <p:sldId id="324" r:id="rId17"/>
    <p:sldId id="260" r:id="rId18"/>
    <p:sldId id="282" r:id="rId19"/>
    <p:sldId id="283" r:id="rId20"/>
    <p:sldId id="284" r:id="rId21"/>
    <p:sldId id="264" r:id="rId22"/>
    <p:sldId id="265" r:id="rId23"/>
    <p:sldId id="340" r:id="rId24"/>
    <p:sldId id="332" r:id="rId25"/>
    <p:sldId id="341" r:id="rId26"/>
    <p:sldId id="342" r:id="rId27"/>
    <p:sldId id="343" r:id="rId28"/>
    <p:sldId id="344" r:id="rId29"/>
    <p:sldId id="345" r:id="rId30"/>
    <p:sldId id="314" r:id="rId31"/>
    <p:sldId id="349" r:id="rId32"/>
    <p:sldId id="272" r:id="rId33"/>
    <p:sldId id="338" r:id="rId34"/>
    <p:sldId id="350" r:id="rId35"/>
    <p:sldId id="274" r:id="rId36"/>
    <p:sldId id="275" r:id="rId37"/>
  </p:sldIdLst>
  <p:sldSz cx="12161838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2" autoAdjust="0"/>
    <p:restoredTop sz="91103" autoAdjust="0"/>
  </p:normalViewPr>
  <p:slideViewPr>
    <p:cSldViewPr>
      <p:cViewPr varScale="1">
        <p:scale>
          <a:sx n="61" d="100"/>
          <a:sy n="61" d="100"/>
        </p:scale>
        <p:origin x="508" y="5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2.png"/><Relationship Id="rId21" Type="http://schemas.openxmlformats.org/officeDocument/2006/relationships/image" Target="../media/image23.gif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8.gif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47319" y="5269992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63643" y="5337875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37EC4A-18D4-42AA-B142-EEFDB0F5BE9C}"/>
              </a:ext>
            </a:extLst>
          </p:cNvPr>
          <p:cNvSpPr txBox="1">
            <a:spLocks/>
          </p:cNvSpPr>
          <p:nvPr/>
        </p:nvSpPr>
        <p:spPr>
          <a:xfrm>
            <a:off x="-69375" y="52578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1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989" y="3524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531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5577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092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6872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82050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674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867400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573" y="585134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381" y="337779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5" y="4026227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79" y="4424365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10119587" y="4252608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8836"/>
          <a:stretch/>
        </p:blipFill>
        <p:spPr>
          <a:xfrm>
            <a:off x="68363" y="769836"/>
            <a:ext cx="12032356" cy="585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F88535-239C-4F3C-BD57-31E4D445DB72}"/>
              </a:ext>
            </a:extLst>
          </p:cNvPr>
          <p:cNvGrpSpPr/>
          <p:nvPr/>
        </p:nvGrpSpPr>
        <p:grpSpPr>
          <a:xfrm>
            <a:off x="0" y="15240"/>
            <a:ext cx="1978576" cy="722531"/>
            <a:chOff x="85748" y="76200"/>
            <a:chExt cx="1978576" cy="7225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439353-6024-49F3-A8FA-83D95B17B482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6" name="Rounded Rectangle 8">
                <a:extLst>
                  <a:ext uri="{FF2B5EF4-FFF2-40B4-BE49-F238E27FC236}">
                    <a16:creationId xmlns:a16="http://schemas.microsoft.com/office/drawing/2014/main" id="{071B8C14-8A92-4391-9232-BF2E74834667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788FD5B-CF26-44BB-96BC-DCEE77582B21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CDDE73-C978-40D2-A09B-29B257208CD9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18C7FB-C727-4C37-B3FB-2F53BF86E52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955CAA-AC68-4A84-8AE2-382EBA997E15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  <a:endParaRPr lang="en-US" sz="3600" b="1" dirty="0">
                  <a:solidFill>
                    <a:srgbClr val="FFFFFF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6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121130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8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3810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1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1153925385">
            <a:hlinkClick r:id="" action="ppaction://media"/>
            <a:extLst>
              <a:ext uri="{FF2B5EF4-FFF2-40B4-BE49-F238E27FC236}">
                <a16:creationId xmlns:a16="http://schemas.microsoft.com/office/drawing/2014/main" id="{2A942AFB-02EB-4CC9-A48F-79D5C5953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94794" y="-1685925"/>
            <a:ext cx="6858000" cy="102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11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1154091530">
            <a:hlinkClick r:id="" action="ppaction://media"/>
            <a:extLst>
              <a:ext uri="{FF2B5EF4-FFF2-40B4-BE49-F238E27FC236}">
                <a16:creationId xmlns:a16="http://schemas.microsoft.com/office/drawing/2014/main" id="{D91B090D-30A7-437D-8C09-0112331F3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525058" y="-1778140"/>
            <a:ext cx="6883121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8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432719" y="152400"/>
            <a:ext cx="9582751" cy="48213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2263" y="44220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9526" y="88487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4867F4-203D-40D9-86D9-D2E0E96C14C7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6D5DA1-11EA-4944-8D06-367652B3F8BD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B98374-B04A-4EE1-99AC-116C1AF7C1D6}"/>
                </a:ext>
              </a:extLst>
            </p:cNvPr>
            <p:cNvSpPr txBox="1"/>
            <p:nvPr/>
          </p:nvSpPr>
          <p:spPr>
            <a:xfrm>
              <a:off x="1356519" y="895252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DEC9F5-2056-4607-9FD0-6136D189BA9A}"/>
              </a:ext>
            </a:extLst>
          </p:cNvPr>
          <p:cNvSpPr txBox="1"/>
          <p:nvPr/>
        </p:nvSpPr>
        <p:spPr>
          <a:xfrm>
            <a:off x="899319" y="2256503"/>
            <a:ext cx="10828510" cy="23083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		nón 	gắn</a:t>
            </a:r>
          </a:p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			bún		cằm</a:t>
            </a:r>
          </a:p>
        </p:txBody>
      </p:sp>
    </p:spTree>
    <p:extLst>
      <p:ext uri="{BB962C8B-B14F-4D97-AF65-F5344CB8AC3E}">
        <p14:creationId xmlns:p14="http://schemas.microsoft.com/office/powerpoint/2010/main" val="13235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75FE9-6375-4A5D-8986-3D1FABA4AE8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6EF3EA-71EE-49D9-9A5F-621FA1088AD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30A89E-0B47-4C40-8642-A0B88B23176C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	ngựa vằn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giun		đằm thắm</a:t>
            </a: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59603C-6AAF-4534-AFED-634B3FBC303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F2C8E-A7BB-419C-B566-7A338A6B59D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534423-F2AE-42E7-A20C-9DCD5C4FE50E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 sơn		che chắn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nhảm nhí		mưa phùn</a:t>
            </a: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AAA0D7-D80F-4923-A251-EDB06A6E4D25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860CDF-8BD6-456F-B322-C3F6DCC06B0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0A735-33FE-4C43-B368-2935616CF2F1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 vân	màu sơn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 trịa		quần thun</a:t>
            </a: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62" y="91606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95532E4-F324-4CBB-9E59-D3A534373A92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3E54DC-E2D1-4F89-869A-800901A13CDA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77CD68-A11E-4211-8597-826E8F544CE5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28FE0F-D27C-416D-9861-547FB4C0A440}"/>
              </a:ext>
            </a:extLst>
          </p:cNvPr>
          <p:cNvSpPr txBox="1"/>
          <p:nvPr/>
        </p:nvSpPr>
        <p:spPr>
          <a:xfrm>
            <a:off x="746919" y="1564497"/>
            <a:ext cx="90677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Mẹ mua tấm thảm mới. Thảm màu đỏ mận.</a:t>
            </a:r>
          </a:p>
        </p:txBody>
      </p:sp>
    </p:spTree>
    <p:extLst>
      <p:ext uri="{BB962C8B-B14F-4D97-AF65-F5344CB8AC3E}">
        <p14:creationId xmlns:p14="http://schemas.microsoft.com/office/powerpoint/2010/main" val="40935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304800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90D82B-8BDB-455F-A706-6E18529F4CCF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77D1F8-1DFF-44E2-80B1-57C2C0256E4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4A65A-EAA5-4613-9743-5F3F21422A87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Nhà bà có bàn ghế gỗ mun, có cả cún con.</a:t>
            </a: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646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391</Words>
  <Application>Microsoft Office PowerPoint</Application>
  <PresentationFormat>Custom</PresentationFormat>
  <Paragraphs>123</Paragraphs>
  <Slides>32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微软雅黑</vt:lpstr>
      <vt:lpstr>.VnAvant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288</cp:revision>
  <dcterms:created xsi:type="dcterms:W3CDTF">2021-05-08T14:00:55Z</dcterms:created>
  <dcterms:modified xsi:type="dcterms:W3CDTF">2021-11-06T12:58:57Z</dcterms:modified>
</cp:coreProperties>
</file>