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6"/>
  </p:notesMasterIdLst>
  <p:sldIdLst>
    <p:sldId id="257" r:id="rId3"/>
    <p:sldId id="259" r:id="rId4"/>
    <p:sldId id="289" r:id="rId5"/>
    <p:sldId id="301" r:id="rId6"/>
    <p:sldId id="297" r:id="rId7"/>
    <p:sldId id="305" r:id="rId8"/>
    <p:sldId id="263" r:id="rId9"/>
    <p:sldId id="264" r:id="rId10"/>
    <p:sldId id="265" r:id="rId11"/>
    <p:sldId id="266" r:id="rId12"/>
    <p:sldId id="306" r:id="rId13"/>
    <p:sldId id="267" r:id="rId14"/>
    <p:sldId id="308" r:id="rId15"/>
    <p:sldId id="269" r:id="rId16"/>
    <p:sldId id="272" r:id="rId17"/>
    <p:sldId id="309" r:id="rId18"/>
    <p:sldId id="273" r:id="rId19"/>
    <p:sldId id="274" r:id="rId20"/>
    <p:sldId id="310" r:id="rId21"/>
    <p:sldId id="285" r:id="rId22"/>
    <p:sldId id="307" r:id="rId23"/>
    <p:sldId id="275" r:id="rId24"/>
    <p:sldId id="277" r:id="rId25"/>
  </p:sldIdLst>
  <p:sldSz cx="12161838"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14C"/>
    <a:srgbClr val="FCC94A"/>
    <a:srgbClr val="FFD85D"/>
    <a:srgbClr val="FFD347"/>
    <a:srgbClr val="F55DB4"/>
    <a:srgbClr val="FFCD2F"/>
    <a:srgbClr val="FFD44B"/>
    <a:srgbClr val="71D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5" autoAdjust="0"/>
    <p:restoredTop sz="87416" autoAdjust="0"/>
  </p:normalViewPr>
  <p:slideViewPr>
    <p:cSldViewPr>
      <p:cViewPr varScale="1">
        <p:scale>
          <a:sx n="53" d="100"/>
          <a:sy n="53" d="100"/>
        </p:scale>
        <p:origin x="72" y="16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11/5/2021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HS đã</a:t>
            </a:r>
            <a:r>
              <a:rPr lang="en-US" baseline="0"/>
              <a:t> nắm được quy luật ghép tiếng nên mình đã thay đổi hình thức ghép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2" name="Google Shape;218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1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3" name="Google Shape;222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p1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6" name="Google Shape;225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p1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2" name="Google Shape;22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p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5" name="Google Shape;232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OpenSans-Regular"/>
              </a:rPr>
              <a:t>Đây là một loại hình nghệ thuật múa dân gian đường phố </a:t>
            </a:r>
            <a:r>
              <a:rPr lang="vi-VN" b="1" i="0" dirty="0">
                <a:solidFill>
                  <a:srgbClr val="333333"/>
                </a:solidFill>
                <a:effectLst/>
                <a:latin typeface="OpenSans-Regular"/>
              </a:rPr>
              <a:t>bắt nguồn từ đường phố ở tỉnh phía Nam, Quảng Đông, Trung Quốc cách đây hơn nghìn năm</a:t>
            </a:r>
            <a:r>
              <a:rPr lang="vi-VN" b="0" i="0" dirty="0">
                <a:solidFill>
                  <a:srgbClr val="333333"/>
                </a:solidFill>
                <a:effectLst/>
                <a:latin typeface="OpenSans-Regular"/>
              </a:rPr>
              <a:t>. </a:t>
            </a:r>
            <a:r>
              <a:rPr lang="vi-VN" b="1" i="0" dirty="0">
                <a:solidFill>
                  <a:srgbClr val="333333"/>
                </a:solidFill>
                <a:effectLst/>
                <a:latin typeface="OpenSans-Regular"/>
              </a:rPr>
              <a:t>Ba linh vật lân - sư - rồng là biểu trưng cho sức mạnh phi thường, đem đến phát đạt và hanh thông trong công việc lẫn cuộc sống này đều mang tính thần thoại, đại diện cho mong ước thịnh vượng, may mắn, xua đuổi điềm xấu</a:t>
            </a:r>
            <a:r>
              <a:rPr lang="vi-VN" b="0" i="0" dirty="0">
                <a:solidFill>
                  <a:srgbClr val="333333"/>
                </a:solidFill>
                <a:effectLst/>
                <a:latin typeface="OpenSans-Regular"/>
              </a:rPr>
              <a:t> nên thường được biểu diễn trong các lễ hội, ngày khai trương, Tết Nguyên đán, động thổ…</a:t>
            </a:r>
            <a:endParaRPr lang="vi-VN" dirty="0"/>
          </a:p>
        </p:txBody>
      </p:sp>
      <p:sp>
        <p:nvSpPr>
          <p:cNvPr id="4" name="Slide Number Placeholder 3"/>
          <p:cNvSpPr>
            <a:spLocks noGrp="1"/>
          </p:cNvSpPr>
          <p:nvPr>
            <p:ph type="sldNum" sz="quarter" idx="5"/>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290810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3" name="Google Shape;177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9" name="Google Shape;186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5" name="Google Shape;19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1" name="Google Shape;206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1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2" name="Google Shape;215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p1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7" name="Google Shape;217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4382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97812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4495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91048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
        <p:cNvGrpSpPr/>
        <p:nvPr/>
      </p:nvGrpSpPr>
      <p:grpSpPr>
        <a:xfrm>
          <a:off x="0" y="0"/>
          <a:ext cx="0" cy="0"/>
          <a:chOff x="0" y="0"/>
          <a:chExt cx="0" cy="0"/>
        </a:xfrm>
      </p:grpSpPr>
      <p:sp>
        <p:nvSpPr>
          <p:cNvPr id="9" name="Google Shape;9;p25"/>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0" name="Google Shape;10;p25"/>
          <p:cNvGrpSpPr/>
          <p:nvPr/>
        </p:nvGrpSpPr>
        <p:grpSpPr>
          <a:xfrm>
            <a:off x="526553" y="292693"/>
            <a:ext cx="11330387" cy="6384375"/>
            <a:chOff x="395894" y="219519"/>
            <a:chExt cx="8518865" cy="4788281"/>
          </a:xfrm>
        </p:grpSpPr>
        <p:sp>
          <p:nvSpPr>
            <p:cNvPr id="11" name="Google Shape;11;p2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2" name="Google Shape;12;p25"/>
            <p:cNvGrpSpPr/>
            <p:nvPr/>
          </p:nvGrpSpPr>
          <p:grpSpPr>
            <a:xfrm>
              <a:off x="8341543" y="2282008"/>
              <a:ext cx="569676" cy="380612"/>
              <a:chOff x="8341543" y="2282008"/>
              <a:chExt cx="569676" cy="380612"/>
            </a:xfrm>
          </p:grpSpPr>
          <p:sp>
            <p:nvSpPr>
              <p:cNvPr id="13" name="Google Shape;13;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 name="Google Shape;14;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5" name="Google Shape;15;p2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6" name="Google Shape;16;p25"/>
            <p:cNvGrpSpPr/>
            <p:nvPr/>
          </p:nvGrpSpPr>
          <p:grpSpPr>
            <a:xfrm>
              <a:off x="8341543" y="1721094"/>
              <a:ext cx="569676" cy="380612"/>
              <a:chOff x="8341543" y="1721094"/>
              <a:chExt cx="569676" cy="380612"/>
            </a:xfrm>
          </p:grpSpPr>
          <p:sp>
            <p:nvSpPr>
              <p:cNvPr id="17" name="Google Shape;17;p2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 name="Google Shape;18;p2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9" name="Google Shape;19;p25"/>
            <p:cNvGrpSpPr/>
            <p:nvPr/>
          </p:nvGrpSpPr>
          <p:grpSpPr>
            <a:xfrm>
              <a:off x="8346273" y="1183592"/>
              <a:ext cx="568486" cy="388014"/>
              <a:chOff x="8346273" y="1183592"/>
              <a:chExt cx="568486" cy="388014"/>
            </a:xfrm>
          </p:grpSpPr>
          <p:sp>
            <p:nvSpPr>
              <p:cNvPr id="20" name="Google Shape;20;p2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 name="Google Shape;21;p2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2" name="Google Shape;22;p25"/>
            <p:cNvGrpSpPr/>
            <p:nvPr/>
          </p:nvGrpSpPr>
          <p:grpSpPr>
            <a:xfrm>
              <a:off x="8341543" y="606635"/>
              <a:ext cx="569676" cy="388014"/>
              <a:chOff x="8341543" y="606635"/>
              <a:chExt cx="569676" cy="388014"/>
            </a:xfrm>
          </p:grpSpPr>
          <p:sp>
            <p:nvSpPr>
              <p:cNvPr id="23" name="Google Shape;23;p2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 name="Google Shape;24;p2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 name="Google Shape;25;p25"/>
            <p:cNvGrpSpPr/>
            <p:nvPr/>
          </p:nvGrpSpPr>
          <p:grpSpPr>
            <a:xfrm>
              <a:off x="8341543" y="2842933"/>
              <a:ext cx="569676" cy="380612"/>
              <a:chOff x="8341543" y="2282008"/>
              <a:chExt cx="569676" cy="380612"/>
            </a:xfrm>
          </p:grpSpPr>
          <p:sp>
            <p:nvSpPr>
              <p:cNvPr id="26" name="Google Shape;26;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7" name="Google Shape;27;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8" name="Google Shape;28;p25"/>
            <p:cNvGrpSpPr/>
            <p:nvPr/>
          </p:nvGrpSpPr>
          <p:grpSpPr>
            <a:xfrm>
              <a:off x="8341543" y="3403858"/>
              <a:ext cx="569676" cy="380612"/>
              <a:chOff x="8341543" y="2282008"/>
              <a:chExt cx="569676" cy="380612"/>
            </a:xfrm>
          </p:grpSpPr>
          <p:sp>
            <p:nvSpPr>
              <p:cNvPr id="29" name="Google Shape;29;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 name="Google Shape;30;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31" name="Google Shape;31;p2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2" name="Google Shape;32;p2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33" name="Google Shape;33;p25"/>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4" name="Google Shape;34;p25"/>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 name="Google Shape;35;p25"/>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 name="Google Shape;36;p25"/>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 name="Google Shape;37;p25"/>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 name="Google Shape;38;p25"/>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 name="Google Shape;39;p25"/>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0" name="Google Shape;40;p25"/>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1" name="Google Shape;41;p25"/>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2" name="Google Shape;42;p25"/>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 name="Google Shape;43;p25"/>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 name="Google Shape;44;p25"/>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 name="Google Shape;45;p25"/>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 name="Google Shape;46;p25"/>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 name="Google Shape;47;p25"/>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 name="Google Shape;48;p25"/>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 name="Google Shape;49;p25"/>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 name="Google Shape;50;p25"/>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 name="Google Shape;51;p25"/>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2" name="Google Shape;52;p25"/>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3" name="Google Shape;53;p25"/>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 name="Google Shape;54;p25"/>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 name="Google Shape;55;p25"/>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 name="Google Shape;56;p25"/>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 name="Google Shape;57;p25"/>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 name="Google Shape;58;p25"/>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 name="Google Shape;59;p25"/>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0" name="Google Shape;60;p25"/>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1" name="Google Shape;61;p25"/>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 name="Google Shape;62;p25"/>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 name="Google Shape;63;p25"/>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 name="Google Shape;64;p25"/>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 name="Google Shape;65;p25"/>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 name="Google Shape;66;p25"/>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 name="Google Shape;67;p25"/>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 name="Google Shape;68;p25"/>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 name="Google Shape;69;p25"/>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 name="Google Shape;70;p25"/>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1" name="Google Shape;71;p25"/>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2" name="Google Shape;72;p25"/>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 name="Google Shape;73;p25"/>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 name="Google Shape;74;p25"/>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 name="Google Shape;75;p25"/>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 name="Google Shape;76;p25"/>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 name="Google Shape;77;p25"/>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8" name="Google Shape;78;p25"/>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9" name="Google Shape;79;p25"/>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0" name="Google Shape;80;p25"/>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1" name="Google Shape;81;p25"/>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2" name="Google Shape;82;p25"/>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 name="Google Shape;83;p25"/>
          <p:cNvSpPr txBox="1">
            <a:spLocks noGrp="1"/>
          </p:cNvSpPr>
          <p:nvPr>
            <p:ph type="title"/>
          </p:nvPr>
        </p:nvSpPr>
        <p:spPr>
          <a:xfrm>
            <a:off x="3322259" y="2875457"/>
            <a:ext cx="5277711" cy="87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7448"/>
            </a:lvl1pPr>
            <a:lvl2pPr lvl="1" algn="ctr">
              <a:lnSpc>
                <a:spcPct val="80000"/>
              </a:lnSpc>
              <a:spcBef>
                <a:spcPts val="0"/>
              </a:spcBef>
              <a:spcAft>
                <a:spcPts val="0"/>
              </a:spcAft>
              <a:buSzPts val="6000"/>
              <a:buNone/>
              <a:defRPr sz="7980"/>
            </a:lvl2pPr>
            <a:lvl3pPr lvl="2" algn="ctr">
              <a:lnSpc>
                <a:spcPct val="80000"/>
              </a:lnSpc>
              <a:spcBef>
                <a:spcPts val="0"/>
              </a:spcBef>
              <a:spcAft>
                <a:spcPts val="0"/>
              </a:spcAft>
              <a:buSzPts val="6000"/>
              <a:buNone/>
              <a:defRPr sz="7980"/>
            </a:lvl3pPr>
            <a:lvl4pPr lvl="3" algn="ctr">
              <a:lnSpc>
                <a:spcPct val="80000"/>
              </a:lnSpc>
              <a:spcBef>
                <a:spcPts val="0"/>
              </a:spcBef>
              <a:spcAft>
                <a:spcPts val="0"/>
              </a:spcAft>
              <a:buSzPts val="6000"/>
              <a:buNone/>
              <a:defRPr sz="7980"/>
            </a:lvl4pPr>
            <a:lvl5pPr lvl="4" algn="ctr">
              <a:lnSpc>
                <a:spcPct val="80000"/>
              </a:lnSpc>
              <a:spcBef>
                <a:spcPts val="0"/>
              </a:spcBef>
              <a:spcAft>
                <a:spcPts val="0"/>
              </a:spcAft>
              <a:buSzPts val="6000"/>
              <a:buNone/>
              <a:defRPr sz="7980"/>
            </a:lvl5pPr>
            <a:lvl6pPr lvl="5" algn="ctr">
              <a:lnSpc>
                <a:spcPct val="80000"/>
              </a:lnSpc>
              <a:spcBef>
                <a:spcPts val="0"/>
              </a:spcBef>
              <a:spcAft>
                <a:spcPts val="0"/>
              </a:spcAft>
              <a:buSzPts val="6000"/>
              <a:buNone/>
              <a:defRPr sz="7980"/>
            </a:lvl6pPr>
            <a:lvl7pPr lvl="6" algn="ctr">
              <a:lnSpc>
                <a:spcPct val="80000"/>
              </a:lnSpc>
              <a:spcBef>
                <a:spcPts val="0"/>
              </a:spcBef>
              <a:spcAft>
                <a:spcPts val="0"/>
              </a:spcAft>
              <a:buSzPts val="6000"/>
              <a:buNone/>
              <a:defRPr sz="7980"/>
            </a:lvl7pPr>
            <a:lvl8pPr lvl="7" algn="ctr">
              <a:lnSpc>
                <a:spcPct val="80000"/>
              </a:lnSpc>
              <a:spcBef>
                <a:spcPts val="0"/>
              </a:spcBef>
              <a:spcAft>
                <a:spcPts val="0"/>
              </a:spcAft>
              <a:buSzPts val="6000"/>
              <a:buNone/>
              <a:defRPr sz="7980"/>
            </a:lvl8pPr>
            <a:lvl9pPr lvl="8" algn="ctr">
              <a:lnSpc>
                <a:spcPct val="80000"/>
              </a:lnSpc>
              <a:spcBef>
                <a:spcPts val="0"/>
              </a:spcBef>
              <a:spcAft>
                <a:spcPts val="0"/>
              </a:spcAft>
              <a:buSzPts val="6000"/>
              <a:buNone/>
              <a:defRPr sz="7980"/>
            </a:lvl9pPr>
          </a:lstStyle>
          <a:p>
            <a:endParaRPr/>
          </a:p>
        </p:txBody>
      </p:sp>
      <p:sp>
        <p:nvSpPr>
          <p:cNvPr id="84" name="Google Shape;84;p25"/>
          <p:cNvSpPr txBox="1">
            <a:spLocks noGrp="1"/>
          </p:cNvSpPr>
          <p:nvPr>
            <p:ph type="title" idx="2"/>
          </p:nvPr>
        </p:nvSpPr>
        <p:spPr>
          <a:xfrm>
            <a:off x="5274452" y="1496600"/>
            <a:ext cx="1373394" cy="874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Clr>
                <a:schemeClr val="accent1"/>
              </a:buClr>
              <a:buSzPts val="7200"/>
              <a:buNone/>
              <a:defRPr sz="5719">
                <a:solidFill>
                  <a:schemeClr val="accent1"/>
                </a:solidFill>
              </a:defRPr>
            </a:lvl1pPr>
            <a:lvl2pPr lvl="1" algn="ctr">
              <a:lnSpc>
                <a:spcPct val="80000"/>
              </a:lnSpc>
              <a:spcBef>
                <a:spcPts val="0"/>
              </a:spcBef>
              <a:spcAft>
                <a:spcPts val="0"/>
              </a:spcAft>
              <a:buClr>
                <a:schemeClr val="accent1"/>
              </a:buClr>
              <a:buSzPts val="7200"/>
              <a:buNone/>
              <a:defRPr sz="9576">
                <a:solidFill>
                  <a:schemeClr val="accent1"/>
                </a:solidFill>
              </a:defRPr>
            </a:lvl2pPr>
            <a:lvl3pPr lvl="2" algn="ctr">
              <a:lnSpc>
                <a:spcPct val="80000"/>
              </a:lnSpc>
              <a:spcBef>
                <a:spcPts val="0"/>
              </a:spcBef>
              <a:spcAft>
                <a:spcPts val="0"/>
              </a:spcAft>
              <a:buClr>
                <a:schemeClr val="accent1"/>
              </a:buClr>
              <a:buSzPts val="7200"/>
              <a:buNone/>
              <a:defRPr sz="9576">
                <a:solidFill>
                  <a:schemeClr val="accent1"/>
                </a:solidFill>
              </a:defRPr>
            </a:lvl3pPr>
            <a:lvl4pPr lvl="3" algn="ctr">
              <a:lnSpc>
                <a:spcPct val="80000"/>
              </a:lnSpc>
              <a:spcBef>
                <a:spcPts val="0"/>
              </a:spcBef>
              <a:spcAft>
                <a:spcPts val="0"/>
              </a:spcAft>
              <a:buClr>
                <a:schemeClr val="accent1"/>
              </a:buClr>
              <a:buSzPts val="7200"/>
              <a:buNone/>
              <a:defRPr sz="9576">
                <a:solidFill>
                  <a:schemeClr val="accent1"/>
                </a:solidFill>
              </a:defRPr>
            </a:lvl4pPr>
            <a:lvl5pPr lvl="4" algn="ctr">
              <a:lnSpc>
                <a:spcPct val="80000"/>
              </a:lnSpc>
              <a:spcBef>
                <a:spcPts val="0"/>
              </a:spcBef>
              <a:spcAft>
                <a:spcPts val="0"/>
              </a:spcAft>
              <a:buClr>
                <a:schemeClr val="accent1"/>
              </a:buClr>
              <a:buSzPts val="7200"/>
              <a:buNone/>
              <a:defRPr sz="9576">
                <a:solidFill>
                  <a:schemeClr val="accent1"/>
                </a:solidFill>
              </a:defRPr>
            </a:lvl5pPr>
            <a:lvl6pPr lvl="5" algn="ctr">
              <a:lnSpc>
                <a:spcPct val="80000"/>
              </a:lnSpc>
              <a:spcBef>
                <a:spcPts val="0"/>
              </a:spcBef>
              <a:spcAft>
                <a:spcPts val="0"/>
              </a:spcAft>
              <a:buClr>
                <a:schemeClr val="accent1"/>
              </a:buClr>
              <a:buSzPts val="7200"/>
              <a:buNone/>
              <a:defRPr sz="9576">
                <a:solidFill>
                  <a:schemeClr val="accent1"/>
                </a:solidFill>
              </a:defRPr>
            </a:lvl6pPr>
            <a:lvl7pPr lvl="6" algn="ctr">
              <a:lnSpc>
                <a:spcPct val="80000"/>
              </a:lnSpc>
              <a:spcBef>
                <a:spcPts val="0"/>
              </a:spcBef>
              <a:spcAft>
                <a:spcPts val="0"/>
              </a:spcAft>
              <a:buClr>
                <a:schemeClr val="accent1"/>
              </a:buClr>
              <a:buSzPts val="7200"/>
              <a:buNone/>
              <a:defRPr sz="9576">
                <a:solidFill>
                  <a:schemeClr val="accent1"/>
                </a:solidFill>
              </a:defRPr>
            </a:lvl7pPr>
            <a:lvl8pPr lvl="7" algn="ctr">
              <a:lnSpc>
                <a:spcPct val="80000"/>
              </a:lnSpc>
              <a:spcBef>
                <a:spcPts val="0"/>
              </a:spcBef>
              <a:spcAft>
                <a:spcPts val="0"/>
              </a:spcAft>
              <a:buClr>
                <a:schemeClr val="accent1"/>
              </a:buClr>
              <a:buSzPts val="7200"/>
              <a:buNone/>
              <a:defRPr sz="9576">
                <a:solidFill>
                  <a:schemeClr val="accent1"/>
                </a:solidFill>
              </a:defRPr>
            </a:lvl8pPr>
            <a:lvl9pPr lvl="8" algn="ctr">
              <a:lnSpc>
                <a:spcPct val="80000"/>
              </a:lnSpc>
              <a:spcBef>
                <a:spcPts val="0"/>
              </a:spcBef>
              <a:spcAft>
                <a:spcPts val="0"/>
              </a:spcAft>
              <a:buClr>
                <a:schemeClr val="accent1"/>
              </a:buClr>
              <a:buSzPts val="7200"/>
              <a:buNone/>
              <a:defRPr sz="9576">
                <a:solidFill>
                  <a:schemeClr val="accent1"/>
                </a:solidFill>
              </a:defRPr>
            </a:lvl9pPr>
          </a:lstStyle>
          <a:p>
            <a:endParaRPr/>
          </a:p>
        </p:txBody>
      </p:sp>
      <p:sp>
        <p:nvSpPr>
          <p:cNvPr id="85" name="Google Shape;85;p25"/>
          <p:cNvSpPr txBox="1">
            <a:spLocks noGrp="1"/>
          </p:cNvSpPr>
          <p:nvPr>
            <p:ph type="subTitle" idx="1"/>
          </p:nvPr>
        </p:nvSpPr>
        <p:spPr>
          <a:xfrm>
            <a:off x="2970733" y="4193133"/>
            <a:ext cx="5980767" cy="87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600"/>
              <a:buNone/>
              <a:defRPr>
                <a:solidFill>
                  <a:schemeClr val="dk1"/>
                </a:solidFill>
              </a:defRPr>
            </a:lvl2pPr>
            <a:lvl3pPr lvl="2" algn="ctr">
              <a:lnSpc>
                <a:spcPct val="100000"/>
              </a:lnSpc>
              <a:spcBef>
                <a:spcPts val="0"/>
              </a:spcBef>
              <a:spcAft>
                <a:spcPts val="0"/>
              </a:spcAft>
              <a:buSzPts val="1600"/>
              <a:buNone/>
              <a:defRPr>
                <a:solidFill>
                  <a:schemeClr val="dk1"/>
                </a:solidFill>
              </a:defRPr>
            </a:lvl3pPr>
            <a:lvl4pPr lvl="3" algn="ctr">
              <a:lnSpc>
                <a:spcPct val="100000"/>
              </a:lnSpc>
              <a:spcBef>
                <a:spcPts val="0"/>
              </a:spcBef>
              <a:spcAft>
                <a:spcPts val="0"/>
              </a:spcAft>
              <a:buSzPts val="1600"/>
              <a:buNone/>
              <a:defRPr>
                <a:solidFill>
                  <a:schemeClr val="dk1"/>
                </a:solidFill>
              </a:defRPr>
            </a:lvl4pPr>
            <a:lvl5pPr lvl="4" algn="ctr">
              <a:lnSpc>
                <a:spcPct val="100000"/>
              </a:lnSpc>
              <a:spcBef>
                <a:spcPts val="0"/>
              </a:spcBef>
              <a:spcAft>
                <a:spcPts val="0"/>
              </a:spcAft>
              <a:buSzPts val="1600"/>
              <a:buNone/>
              <a:defRPr>
                <a:solidFill>
                  <a:schemeClr val="dk1"/>
                </a:solidFill>
              </a:defRPr>
            </a:lvl5pPr>
            <a:lvl6pPr lvl="5" algn="ctr">
              <a:lnSpc>
                <a:spcPct val="100000"/>
              </a:lnSpc>
              <a:spcBef>
                <a:spcPts val="0"/>
              </a:spcBef>
              <a:spcAft>
                <a:spcPts val="0"/>
              </a:spcAft>
              <a:buSzPts val="1600"/>
              <a:buNone/>
              <a:defRPr>
                <a:solidFill>
                  <a:schemeClr val="dk1"/>
                </a:solidFill>
              </a:defRPr>
            </a:lvl6pPr>
            <a:lvl7pPr lvl="6" algn="ctr">
              <a:lnSpc>
                <a:spcPct val="100000"/>
              </a:lnSpc>
              <a:spcBef>
                <a:spcPts val="0"/>
              </a:spcBef>
              <a:spcAft>
                <a:spcPts val="0"/>
              </a:spcAft>
              <a:buSzPts val="1600"/>
              <a:buNone/>
              <a:defRPr>
                <a:solidFill>
                  <a:schemeClr val="dk1"/>
                </a:solidFill>
              </a:defRPr>
            </a:lvl7pPr>
            <a:lvl8pPr lvl="7" algn="ctr">
              <a:lnSpc>
                <a:spcPct val="100000"/>
              </a:lnSpc>
              <a:spcBef>
                <a:spcPts val="0"/>
              </a:spcBef>
              <a:spcAft>
                <a:spcPts val="0"/>
              </a:spcAft>
              <a:buSzPts val="1600"/>
              <a:buNone/>
              <a:defRPr>
                <a:solidFill>
                  <a:schemeClr val="dk1"/>
                </a:solidFill>
              </a:defRPr>
            </a:lvl8pPr>
            <a:lvl9pPr lvl="8" algn="ctr">
              <a:lnSpc>
                <a:spcPct val="100000"/>
              </a:lnSpc>
              <a:spcBef>
                <a:spcPts val="0"/>
              </a:spcBef>
              <a:spcAft>
                <a:spcPts val="0"/>
              </a:spcAft>
              <a:buSzPts val="1600"/>
              <a:buNone/>
              <a:defRPr>
                <a:solidFill>
                  <a:schemeClr val="dk1"/>
                </a:solidFill>
              </a:defRPr>
            </a:lvl9pPr>
          </a:lstStyle>
          <a:p>
            <a:endParaRPr/>
          </a:p>
        </p:txBody>
      </p:sp>
      <p:grpSp>
        <p:nvGrpSpPr>
          <p:cNvPr id="86" name="Google Shape;86;p25"/>
          <p:cNvGrpSpPr/>
          <p:nvPr/>
        </p:nvGrpSpPr>
        <p:grpSpPr>
          <a:xfrm>
            <a:off x="1370169" y="2108467"/>
            <a:ext cx="590901" cy="531367"/>
            <a:chOff x="2495125" y="2142250"/>
            <a:chExt cx="444275" cy="398525"/>
          </a:xfrm>
        </p:grpSpPr>
        <p:sp>
          <p:nvSpPr>
            <p:cNvPr id="87" name="Google Shape;87;p2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8" name="Google Shape;88;p2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9" name="Google Shape;89;p25"/>
          <p:cNvGrpSpPr/>
          <p:nvPr/>
        </p:nvGrpSpPr>
        <p:grpSpPr>
          <a:xfrm>
            <a:off x="9780345" y="5273701"/>
            <a:ext cx="387539" cy="375167"/>
            <a:chOff x="3243875" y="2372825"/>
            <a:chExt cx="291375" cy="281375"/>
          </a:xfrm>
        </p:grpSpPr>
        <p:sp>
          <p:nvSpPr>
            <p:cNvPr id="90" name="Google Shape;90;p2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 name="Google Shape;91;p2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 name="Google Shape;92;p2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 name="Google Shape;93;p2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 name="Google Shape;94;p2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5" name="Google Shape;95;p2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6" name="Google Shape;96;p2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7" name="Google Shape;97;p2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 name="Google Shape;98;p2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 name="Google Shape;99;p2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00" name="Google Shape;100;p25"/>
          <p:cNvGrpSpPr/>
          <p:nvPr/>
        </p:nvGrpSpPr>
        <p:grpSpPr>
          <a:xfrm>
            <a:off x="9989094" y="1672585"/>
            <a:ext cx="221684" cy="224767"/>
            <a:chOff x="4954425" y="2036375"/>
            <a:chExt cx="166675" cy="168575"/>
          </a:xfrm>
        </p:grpSpPr>
        <p:sp>
          <p:nvSpPr>
            <p:cNvPr id="101" name="Google Shape;101;p2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 name="Google Shape;102;p2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03" name="Google Shape;103;p25"/>
          <p:cNvSpPr/>
          <p:nvPr/>
        </p:nvSpPr>
        <p:spPr>
          <a:xfrm>
            <a:off x="2036750" y="4022766"/>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4" name="Google Shape;104;p25"/>
          <p:cNvSpPr/>
          <p:nvPr/>
        </p:nvSpPr>
        <p:spPr>
          <a:xfrm>
            <a:off x="10732350" y="3611184"/>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05" name="Google Shape;105;p25"/>
          <p:cNvGrpSpPr/>
          <p:nvPr/>
        </p:nvGrpSpPr>
        <p:grpSpPr>
          <a:xfrm>
            <a:off x="1554778" y="5420001"/>
            <a:ext cx="221684" cy="224767"/>
            <a:chOff x="4954425" y="2036375"/>
            <a:chExt cx="166675" cy="168575"/>
          </a:xfrm>
        </p:grpSpPr>
        <p:sp>
          <p:nvSpPr>
            <p:cNvPr id="106" name="Google Shape;106;p2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 name="Google Shape;107;p2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197861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8"/>
        <p:cNvGrpSpPr/>
        <p:nvPr/>
      </p:nvGrpSpPr>
      <p:grpSpPr>
        <a:xfrm>
          <a:off x="0" y="0"/>
          <a:ext cx="0" cy="0"/>
          <a:chOff x="0" y="0"/>
          <a:chExt cx="0" cy="0"/>
        </a:xfrm>
      </p:grpSpPr>
      <p:sp>
        <p:nvSpPr>
          <p:cNvPr id="109" name="Google Shape;109;p26"/>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 name="Google Shape;110;p26"/>
          <p:cNvSpPr/>
          <p:nvPr/>
        </p:nvSpPr>
        <p:spPr>
          <a:xfrm>
            <a:off x="879400" y="292693"/>
            <a:ext cx="10731810"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1" name="Google Shape;111;p26"/>
          <p:cNvSpPr/>
          <p:nvPr/>
        </p:nvSpPr>
        <p:spPr>
          <a:xfrm>
            <a:off x="11094542" y="5930292"/>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2" name="Google Shape;112;p26"/>
          <p:cNvGrpSpPr/>
          <p:nvPr/>
        </p:nvGrpSpPr>
        <p:grpSpPr>
          <a:xfrm>
            <a:off x="11094542" y="3042677"/>
            <a:ext cx="757689" cy="507483"/>
            <a:chOff x="8341543" y="2282008"/>
            <a:chExt cx="569676" cy="380612"/>
          </a:xfrm>
        </p:grpSpPr>
        <p:sp>
          <p:nvSpPr>
            <p:cNvPr id="113" name="Google Shape;113;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 name="Google Shape;114;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5" name="Google Shape;115;p26"/>
          <p:cNvGrpSpPr/>
          <p:nvPr/>
        </p:nvGrpSpPr>
        <p:grpSpPr>
          <a:xfrm>
            <a:off x="11094542" y="2294792"/>
            <a:ext cx="757689" cy="507483"/>
            <a:chOff x="8341543" y="1721094"/>
            <a:chExt cx="569676" cy="380612"/>
          </a:xfrm>
        </p:grpSpPr>
        <p:sp>
          <p:nvSpPr>
            <p:cNvPr id="116" name="Google Shape;116;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 name="Google Shape;117;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8" name="Google Shape;118;p26"/>
          <p:cNvGrpSpPr/>
          <p:nvPr/>
        </p:nvGrpSpPr>
        <p:grpSpPr>
          <a:xfrm>
            <a:off x="11100833" y="1578123"/>
            <a:ext cx="756106" cy="517352"/>
            <a:chOff x="8346273" y="1183592"/>
            <a:chExt cx="568486" cy="388014"/>
          </a:xfrm>
        </p:grpSpPr>
        <p:sp>
          <p:nvSpPr>
            <p:cNvPr id="119" name="Google Shape;119;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 name="Google Shape;120;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1" name="Google Shape;121;p26"/>
          <p:cNvGrpSpPr/>
          <p:nvPr/>
        </p:nvGrpSpPr>
        <p:grpSpPr>
          <a:xfrm>
            <a:off x="11094542" y="808847"/>
            <a:ext cx="757689" cy="517352"/>
            <a:chOff x="8341543" y="606635"/>
            <a:chExt cx="569676" cy="388014"/>
          </a:xfrm>
        </p:grpSpPr>
        <p:sp>
          <p:nvSpPr>
            <p:cNvPr id="122" name="Google Shape;122;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 name="Google Shape;123;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4" name="Google Shape;124;p26"/>
          <p:cNvGrpSpPr/>
          <p:nvPr/>
        </p:nvGrpSpPr>
        <p:grpSpPr>
          <a:xfrm>
            <a:off x="11094542" y="3790577"/>
            <a:ext cx="757689" cy="507483"/>
            <a:chOff x="8341543" y="2282008"/>
            <a:chExt cx="569676" cy="380612"/>
          </a:xfrm>
        </p:grpSpPr>
        <p:sp>
          <p:nvSpPr>
            <p:cNvPr id="125" name="Google Shape;125;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 name="Google Shape;126;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7" name="Google Shape;127;p26"/>
          <p:cNvGrpSpPr/>
          <p:nvPr/>
        </p:nvGrpSpPr>
        <p:grpSpPr>
          <a:xfrm>
            <a:off x="11094542" y="4538477"/>
            <a:ext cx="757689" cy="507483"/>
            <a:chOff x="8341543" y="2282008"/>
            <a:chExt cx="569676" cy="380612"/>
          </a:xfrm>
        </p:grpSpPr>
        <p:sp>
          <p:nvSpPr>
            <p:cNvPr id="128" name="Google Shape;128;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 name="Google Shape;129;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0" name="Google Shape;130;p26"/>
          <p:cNvSpPr/>
          <p:nvPr/>
        </p:nvSpPr>
        <p:spPr>
          <a:xfrm>
            <a:off x="11094542" y="5823925"/>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 name="Google Shape;131;p26"/>
          <p:cNvSpPr/>
          <p:nvPr/>
        </p:nvSpPr>
        <p:spPr>
          <a:xfrm>
            <a:off x="526553" y="292693"/>
            <a:ext cx="10711353"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 name="Google Shape;132;p26"/>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 name="Google Shape;133;p26"/>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4" name="Google Shape;134;p26"/>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 name="Google Shape;135;p26"/>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 name="Google Shape;136;p26"/>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7" name="Google Shape;137;p26"/>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 name="Google Shape;138;p26"/>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 name="Google Shape;139;p26"/>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 name="Google Shape;140;p26"/>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 name="Google Shape;141;p26"/>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 name="Google Shape;142;p26"/>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 name="Google Shape;143;p26"/>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 name="Google Shape;144;p26"/>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 name="Google Shape;145;p26"/>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6" name="Google Shape;146;p26"/>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7" name="Google Shape;147;p26"/>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 name="Google Shape;148;p26"/>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 name="Google Shape;149;p26"/>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 name="Google Shape;150;p26"/>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 name="Google Shape;151;p26"/>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 name="Google Shape;152;p26"/>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 name="Google Shape;153;p26"/>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 name="Google Shape;154;p26"/>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 name="Google Shape;155;p26"/>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 name="Google Shape;156;p26"/>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 name="Google Shape;157;p26"/>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 name="Google Shape;158;p26"/>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9" name="Google Shape;159;p26"/>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0" name="Google Shape;160;p26"/>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1" name="Google Shape;161;p26"/>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2" name="Google Shape;162;p26"/>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3" name="Google Shape;163;p26"/>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4" name="Google Shape;164;p26"/>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5" name="Google Shape;165;p26"/>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6" name="Google Shape;166;p26"/>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7" name="Google Shape;167;p26"/>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8" name="Google Shape;168;p26"/>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9" name="Google Shape;169;p26"/>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0" name="Google Shape;170;p26"/>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1" name="Google Shape;171;p26"/>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2" name="Google Shape;172;p26"/>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3" name="Google Shape;173;p26"/>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4" name="Google Shape;174;p26"/>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5" name="Google Shape;175;p26"/>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6" name="Google Shape;176;p26"/>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7" name="Google Shape;177;p26"/>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8" name="Google Shape;178;p26"/>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9" name="Google Shape;179;p26"/>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0" name="Google Shape;180;p26"/>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1" name="Google Shape;181;p26"/>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2" name="Google Shape;182;p26"/>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3" name="Google Shape;183;p26"/>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184" name="Google Shape;184;p26"/>
          <p:cNvGrpSpPr/>
          <p:nvPr/>
        </p:nvGrpSpPr>
        <p:grpSpPr>
          <a:xfrm>
            <a:off x="965889" y="6000567"/>
            <a:ext cx="387539" cy="375167"/>
            <a:chOff x="3243875" y="2372825"/>
            <a:chExt cx="291375" cy="281375"/>
          </a:xfrm>
        </p:grpSpPr>
        <p:sp>
          <p:nvSpPr>
            <p:cNvPr id="185" name="Google Shape;185;p2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6" name="Google Shape;186;p2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7" name="Google Shape;187;p2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1" name="Google Shape;191;p2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5" name="Google Shape;195;p26"/>
          <p:cNvSpPr/>
          <p:nvPr/>
        </p:nvSpPr>
        <p:spPr>
          <a:xfrm>
            <a:off x="9756603" y="677434"/>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96" name="Google Shape;196;p26"/>
          <p:cNvGrpSpPr/>
          <p:nvPr/>
        </p:nvGrpSpPr>
        <p:grpSpPr>
          <a:xfrm>
            <a:off x="2014937" y="606334"/>
            <a:ext cx="221684" cy="224767"/>
            <a:chOff x="4954425" y="2036375"/>
            <a:chExt cx="166675" cy="168575"/>
          </a:xfrm>
        </p:grpSpPr>
        <p:sp>
          <p:nvSpPr>
            <p:cNvPr id="197" name="Google Shape;197;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8" name="Google Shape;198;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9" name="Google Shape;199;p26"/>
          <p:cNvSpPr/>
          <p:nvPr/>
        </p:nvSpPr>
        <p:spPr>
          <a:xfrm>
            <a:off x="1899223" y="6375718"/>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1939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8"/>
        <p:cNvGrpSpPr/>
        <p:nvPr/>
      </p:nvGrpSpPr>
      <p:grpSpPr>
        <a:xfrm>
          <a:off x="0" y="0"/>
          <a:ext cx="0" cy="0"/>
          <a:chOff x="0" y="0"/>
          <a:chExt cx="0" cy="0"/>
        </a:xfrm>
      </p:grpSpPr>
      <p:sp>
        <p:nvSpPr>
          <p:cNvPr id="109" name="Google Shape;109;p26"/>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 name="Google Shape;110;p26"/>
          <p:cNvSpPr/>
          <p:nvPr/>
        </p:nvSpPr>
        <p:spPr>
          <a:xfrm>
            <a:off x="879400" y="292693"/>
            <a:ext cx="10731810"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1" name="Google Shape;111;p26"/>
          <p:cNvSpPr/>
          <p:nvPr/>
        </p:nvSpPr>
        <p:spPr>
          <a:xfrm>
            <a:off x="11094542" y="5930292"/>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2" name="Google Shape;112;p26"/>
          <p:cNvGrpSpPr/>
          <p:nvPr/>
        </p:nvGrpSpPr>
        <p:grpSpPr>
          <a:xfrm>
            <a:off x="11094542" y="3042677"/>
            <a:ext cx="757689" cy="507483"/>
            <a:chOff x="8341543" y="2282008"/>
            <a:chExt cx="569676" cy="380612"/>
          </a:xfrm>
        </p:grpSpPr>
        <p:sp>
          <p:nvSpPr>
            <p:cNvPr id="113" name="Google Shape;113;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 name="Google Shape;114;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5" name="Google Shape;115;p26"/>
          <p:cNvGrpSpPr/>
          <p:nvPr/>
        </p:nvGrpSpPr>
        <p:grpSpPr>
          <a:xfrm>
            <a:off x="11094542" y="2294792"/>
            <a:ext cx="757689" cy="507483"/>
            <a:chOff x="8341543" y="1721094"/>
            <a:chExt cx="569676" cy="380612"/>
          </a:xfrm>
        </p:grpSpPr>
        <p:sp>
          <p:nvSpPr>
            <p:cNvPr id="116" name="Google Shape;116;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 name="Google Shape;117;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8" name="Google Shape;118;p26"/>
          <p:cNvGrpSpPr/>
          <p:nvPr/>
        </p:nvGrpSpPr>
        <p:grpSpPr>
          <a:xfrm>
            <a:off x="11100833" y="1578123"/>
            <a:ext cx="756106" cy="517352"/>
            <a:chOff x="8346273" y="1183592"/>
            <a:chExt cx="568486" cy="388014"/>
          </a:xfrm>
        </p:grpSpPr>
        <p:sp>
          <p:nvSpPr>
            <p:cNvPr id="119" name="Google Shape;119;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 name="Google Shape;120;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1" name="Google Shape;121;p26"/>
          <p:cNvGrpSpPr/>
          <p:nvPr/>
        </p:nvGrpSpPr>
        <p:grpSpPr>
          <a:xfrm>
            <a:off x="11094542" y="808847"/>
            <a:ext cx="757689" cy="517352"/>
            <a:chOff x="8341543" y="606635"/>
            <a:chExt cx="569676" cy="388014"/>
          </a:xfrm>
        </p:grpSpPr>
        <p:sp>
          <p:nvSpPr>
            <p:cNvPr id="122" name="Google Shape;122;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 name="Google Shape;123;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4" name="Google Shape;124;p26"/>
          <p:cNvGrpSpPr/>
          <p:nvPr/>
        </p:nvGrpSpPr>
        <p:grpSpPr>
          <a:xfrm>
            <a:off x="11094542" y="3790577"/>
            <a:ext cx="757689" cy="507483"/>
            <a:chOff x="8341543" y="2282008"/>
            <a:chExt cx="569676" cy="380612"/>
          </a:xfrm>
        </p:grpSpPr>
        <p:sp>
          <p:nvSpPr>
            <p:cNvPr id="125" name="Google Shape;125;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 name="Google Shape;126;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7" name="Google Shape;127;p26"/>
          <p:cNvGrpSpPr/>
          <p:nvPr/>
        </p:nvGrpSpPr>
        <p:grpSpPr>
          <a:xfrm>
            <a:off x="11094542" y="4538477"/>
            <a:ext cx="757689" cy="507483"/>
            <a:chOff x="8341543" y="2282008"/>
            <a:chExt cx="569676" cy="380612"/>
          </a:xfrm>
        </p:grpSpPr>
        <p:sp>
          <p:nvSpPr>
            <p:cNvPr id="128" name="Google Shape;128;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 name="Google Shape;129;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0" name="Google Shape;130;p26"/>
          <p:cNvSpPr/>
          <p:nvPr/>
        </p:nvSpPr>
        <p:spPr>
          <a:xfrm>
            <a:off x="11094542" y="5823925"/>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 name="Google Shape;131;p26"/>
          <p:cNvSpPr/>
          <p:nvPr/>
        </p:nvSpPr>
        <p:spPr>
          <a:xfrm>
            <a:off x="526553" y="292693"/>
            <a:ext cx="10711353"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 name="Google Shape;132;p26"/>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 name="Google Shape;133;p26"/>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4" name="Google Shape;134;p26"/>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 name="Google Shape;135;p26"/>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 name="Google Shape;136;p26"/>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7" name="Google Shape;137;p26"/>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 name="Google Shape;138;p26"/>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 name="Google Shape;139;p26"/>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 name="Google Shape;140;p26"/>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 name="Google Shape;141;p26"/>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 name="Google Shape;142;p26"/>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 name="Google Shape;143;p26"/>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 name="Google Shape;144;p26"/>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 name="Google Shape;145;p26"/>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6" name="Google Shape;146;p26"/>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7" name="Google Shape;147;p26"/>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 name="Google Shape;148;p26"/>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 name="Google Shape;149;p26"/>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 name="Google Shape;150;p26"/>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 name="Google Shape;151;p26"/>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 name="Google Shape;152;p26"/>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 name="Google Shape;153;p26"/>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 name="Google Shape;154;p26"/>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 name="Google Shape;155;p26"/>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 name="Google Shape;156;p26"/>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 name="Google Shape;157;p26"/>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 name="Google Shape;158;p26"/>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9" name="Google Shape;159;p26"/>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0" name="Google Shape;160;p26"/>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1" name="Google Shape;161;p26"/>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2" name="Google Shape;162;p26"/>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3" name="Google Shape;163;p26"/>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4" name="Google Shape;164;p26"/>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5" name="Google Shape;165;p26"/>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6" name="Google Shape;166;p26"/>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7" name="Google Shape;167;p26"/>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8" name="Google Shape;168;p26"/>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9" name="Google Shape;169;p26"/>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0" name="Google Shape;170;p26"/>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1" name="Google Shape;171;p26"/>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2" name="Google Shape;172;p26"/>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3" name="Google Shape;173;p26"/>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4" name="Google Shape;174;p26"/>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5" name="Google Shape;175;p26"/>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6" name="Google Shape;176;p26"/>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7" name="Google Shape;177;p26"/>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8" name="Google Shape;178;p26"/>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9" name="Google Shape;179;p26"/>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0" name="Google Shape;180;p26"/>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1" name="Google Shape;181;p26"/>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2" name="Google Shape;182;p26"/>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3" name="Google Shape;183;p26"/>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184" name="Google Shape;184;p26"/>
          <p:cNvGrpSpPr/>
          <p:nvPr/>
        </p:nvGrpSpPr>
        <p:grpSpPr>
          <a:xfrm>
            <a:off x="965889" y="6000567"/>
            <a:ext cx="387539" cy="375167"/>
            <a:chOff x="3243875" y="2372825"/>
            <a:chExt cx="291375" cy="281375"/>
          </a:xfrm>
        </p:grpSpPr>
        <p:sp>
          <p:nvSpPr>
            <p:cNvPr id="185" name="Google Shape;185;p2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6" name="Google Shape;186;p2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7" name="Google Shape;187;p2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1" name="Google Shape;191;p2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5" name="Google Shape;195;p26"/>
          <p:cNvSpPr/>
          <p:nvPr/>
        </p:nvSpPr>
        <p:spPr>
          <a:xfrm>
            <a:off x="9756603" y="677434"/>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96" name="Google Shape;196;p26"/>
          <p:cNvGrpSpPr/>
          <p:nvPr/>
        </p:nvGrpSpPr>
        <p:grpSpPr>
          <a:xfrm>
            <a:off x="2014937" y="606334"/>
            <a:ext cx="221684" cy="224767"/>
            <a:chOff x="4954425" y="2036375"/>
            <a:chExt cx="166675" cy="168575"/>
          </a:xfrm>
        </p:grpSpPr>
        <p:sp>
          <p:nvSpPr>
            <p:cNvPr id="197" name="Google Shape;197;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8" name="Google Shape;198;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9" name="Google Shape;199;p26"/>
          <p:cNvSpPr/>
          <p:nvPr/>
        </p:nvSpPr>
        <p:spPr>
          <a:xfrm>
            <a:off x="1899223" y="6375718"/>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25489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8"/>
        <p:cNvGrpSpPr/>
        <p:nvPr/>
      </p:nvGrpSpPr>
      <p:grpSpPr>
        <a:xfrm>
          <a:off x="0" y="0"/>
          <a:ext cx="0" cy="0"/>
          <a:chOff x="0" y="0"/>
          <a:chExt cx="0" cy="0"/>
        </a:xfrm>
      </p:grpSpPr>
      <p:sp>
        <p:nvSpPr>
          <p:cNvPr id="109" name="Google Shape;109;p26"/>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 name="Google Shape;110;p26"/>
          <p:cNvSpPr/>
          <p:nvPr/>
        </p:nvSpPr>
        <p:spPr>
          <a:xfrm>
            <a:off x="879400" y="292693"/>
            <a:ext cx="10731810"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1" name="Google Shape;111;p26"/>
          <p:cNvSpPr/>
          <p:nvPr/>
        </p:nvSpPr>
        <p:spPr>
          <a:xfrm>
            <a:off x="11094542" y="5930292"/>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2" name="Google Shape;112;p26"/>
          <p:cNvGrpSpPr/>
          <p:nvPr/>
        </p:nvGrpSpPr>
        <p:grpSpPr>
          <a:xfrm>
            <a:off x="11094542" y="3042677"/>
            <a:ext cx="757689" cy="507483"/>
            <a:chOff x="8341543" y="2282008"/>
            <a:chExt cx="569676" cy="380612"/>
          </a:xfrm>
        </p:grpSpPr>
        <p:sp>
          <p:nvSpPr>
            <p:cNvPr id="113" name="Google Shape;113;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 name="Google Shape;114;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5" name="Google Shape;115;p26"/>
          <p:cNvGrpSpPr/>
          <p:nvPr/>
        </p:nvGrpSpPr>
        <p:grpSpPr>
          <a:xfrm>
            <a:off x="11094542" y="2294792"/>
            <a:ext cx="757689" cy="507483"/>
            <a:chOff x="8341543" y="1721094"/>
            <a:chExt cx="569676" cy="380612"/>
          </a:xfrm>
        </p:grpSpPr>
        <p:sp>
          <p:nvSpPr>
            <p:cNvPr id="116" name="Google Shape;116;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 name="Google Shape;117;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8" name="Google Shape;118;p26"/>
          <p:cNvGrpSpPr/>
          <p:nvPr/>
        </p:nvGrpSpPr>
        <p:grpSpPr>
          <a:xfrm>
            <a:off x="11100833" y="1578123"/>
            <a:ext cx="756106" cy="517352"/>
            <a:chOff x="8346273" y="1183592"/>
            <a:chExt cx="568486" cy="388014"/>
          </a:xfrm>
        </p:grpSpPr>
        <p:sp>
          <p:nvSpPr>
            <p:cNvPr id="119" name="Google Shape;119;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 name="Google Shape;120;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1" name="Google Shape;121;p26"/>
          <p:cNvGrpSpPr/>
          <p:nvPr/>
        </p:nvGrpSpPr>
        <p:grpSpPr>
          <a:xfrm>
            <a:off x="11094542" y="808847"/>
            <a:ext cx="757689" cy="517352"/>
            <a:chOff x="8341543" y="606635"/>
            <a:chExt cx="569676" cy="388014"/>
          </a:xfrm>
        </p:grpSpPr>
        <p:sp>
          <p:nvSpPr>
            <p:cNvPr id="122" name="Google Shape;122;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 name="Google Shape;123;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4" name="Google Shape;124;p26"/>
          <p:cNvGrpSpPr/>
          <p:nvPr/>
        </p:nvGrpSpPr>
        <p:grpSpPr>
          <a:xfrm>
            <a:off x="11094542" y="3790577"/>
            <a:ext cx="757689" cy="507483"/>
            <a:chOff x="8341543" y="2282008"/>
            <a:chExt cx="569676" cy="380612"/>
          </a:xfrm>
        </p:grpSpPr>
        <p:sp>
          <p:nvSpPr>
            <p:cNvPr id="125" name="Google Shape;125;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 name="Google Shape;126;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7" name="Google Shape;127;p26"/>
          <p:cNvGrpSpPr/>
          <p:nvPr/>
        </p:nvGrpSpPr>
        <p:grpSpPr>
          <a:xfrm>
            <a:off x="11094542" y="4538477"/>
            <a:ext cx="757689" cy="507483"/>
            <a:chOff x="8341543" y="2282008"/>
            <a:chExt cx="569676" cy="380612"/>
          </a:xfrm>
        </p:grpSpPr>
        <p:sp>
          <p:nvSpPr>
            <p:cNvPr id="128" name="Google Shape;128;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 name="Google Shape;129;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0" name="Google Shape;130;p26"/>
          <p:cNvSpPr/>
          <p:nvPr/>
        </p:nvSpPr>
        <p:spPr>
          <a:xfrm>
            <a:off x="11094542" y="5823925"/>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 name="Google Shape;131;p26"/>
          <p:cNvSpPr/>
          <p:nvPr/>
        </p:nvSpPr>
        <p:spPr>
          <a:xfrm>
            <a:off x="526553" y="292693"/>
            <a:ext cx="10711353"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 name="Google Shape;132;p26"/>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 name="Google Shape;133;p26"/>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4" name="Google Shape;134;p26"/>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 name="Google Shape;135;p26"/>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 name="Google Shape;136;p26"/>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7" name="Google Shape;137;p26"/>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 name="Google Shape;138;p26"/>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 name="Google Shape;139;p26"/>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 name="Google Shape;140;p26"/>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 name="Google Shape;141;p26"/>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 name="Google Shape;142;p26"/>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 name="Google Shape;143;p26"/>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 name="Google Shape;144;p26"/>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 name="Google Shape;145;p26"/>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6" name="Google Shape;146;p26"/>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7" name="Google Shape;147;p26"/>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 name="Google Shape;148;p26"/>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 name="Google Shape;149;p26"/>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 name="Google Shape;150;p26"/>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 name="Google Shape;151;p26"/>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 name="Google Shape;152;p26"/>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 name="Google Shape;153;p26"/>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 name="Google Shape;154;p26"/>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 name="Google Shape;155;p26"/>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 name="Google Shape;156;p26"/>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 name="Google Shape;157;p26"/>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 name="Google Shape;158;p26"/>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9" name="Google Shape;159;p26"/>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0" name="Google Shape;160;p26"/>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1" name="Google Shape;161;p26"/>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2" name="Google Shape;162;p26"/>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3" name="Google Shape;163;p26"/>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4" name="Google Shape;164;p26"/>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5" name="Google Shape;165;p26"/>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6" name="Google Shape;166;p26"/>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7" name="Google Shape;167;p26"/>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8" name="Google Shape;168;p26"/>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9" name="Google Shape;169;p26"/>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0" name="Google Shape;170;p26"/>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1" name="Google Shape;171;p26"/>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2" name="Google Shape;172;p26"/>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3" name="Google Shape;173;p26"/>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4" name="Google Shape;174;p26"/>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5" name="Google Shape;175;p26"/>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6" name="Google Shape;176;p26"/>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7" name="Google Shape;177;p26"/>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8" name="Google Shape;178;p26"/>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9" name="Google Shape;179;p26"/>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0" name="Google Shape;180;p26"/>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1" name="Google Shape;181;p26"/>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2" name="Google Shape;182;p26"/>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3" name="Google Shape;183;p26"/>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184" name="Google Shape;184;p26"/>
          <p:cNvGrpSpPr/>
          <p:nvPr/>
        </p:nvGrpSpPr>
        <p:grpSpPr>
          <a:xfrm>
            <a:off x="965889" y="6000567"/>
            <a:ext cx="387539" cy="375167"/>
            <a:chOff x="3243875" y="2372825"/>
            <a:chExt cx="291375" cy="281375"/>
          </a:xfrm>
        </p:grpSpPr>
        <p:sp>
          <p:nvSpPr>
            <p:cNvPr id="185" name="Google Shape;185;p2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6" name="Google Shape;186;p2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7" name="Google Shape;187;p2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1" name="Google Shape;191;p2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5" name="Google Shape;195;p26"/>
          <p:cNvSpPr/>
          <p:nvPr/>
        </p:nvSpPr>
        <p:spPr>
          <a:xfrm>
            <a:off x="9756603" y="677434"/>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96" name="Google Shape;196;p26"/>
          <p:cNvGrpSpPr/>
          <p:nvPr/>
        </p:nvGrpSpPr>
        <p:grpSpPr>
          <a:xfrm>
            <a:off x="2014937" y="606334"/>
            <a:ext cx="221684" cy="224767"/>
            <a:chOff x="4954425" y="2036375"/>
            <a:chExt cx="166675" cy="168575"/>
          </a:xfrm>
        </p:grpSpPr>
        <p:sp>
          <p:nvSpPr>
            <p:cNvPr id="197" name="Google Shape;197;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8" name="Google Shape;198;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9" name="Google Shape;199;p26"/>
          <p:cNvSpPr/>
          <p:nvPr/>
        </p:nvSpPr>
        <p:spPr>
          <a:xfrm>
            <a:off x="1899223" y="6375718"/>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16949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8"/>
        <p:cNvGrpSpPr/>
        <p:nvPr/>
      </p:nvGrpSpPr>
      <p:grpSpPr>
        <a:xfrm>
          <a:off x="0" y="0"/>
          <a:ext cx="0" cy="0"/>
          <a:chOff x="0" y="0"/>
          <a:chExt cx="0" cy="0"/>
        </a:xfrm>
      </p:grpSpPr>
      <p:sp>
        <p:nvSpPr>
          <p:cNvPr id="109" name="Google Shape;109;p26"/>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 name="Google Shape;110;p26"/>
          <p:cNvSpPr/>
          <p:nvPr/>
        </p:nvSpPr>
        <p:spPr>
          <a:xfrm>
            <a:off x="879400" y="292693"/>
            <a:ext cx="10731810"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1" name="Google Shape;111;p26"/>
          <p:cNvSpPr/>
          <p:nvPr/>
        </p:nvSpPr>
        <p:spPr>
          <a:xfrm>
            <a:off x="11094542" y="5930292"/>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2" name="Google Shape;112;p26"/>
          <p:cNvGrpSpPr/>
          <p:nvPr/>
        </p:nvGrpSpPr>
        <p:grpSpPr>
          <a:xfrm>
            <a:off x="11094542" y="3042677"/>
            <a:ext cx="757689" cy="507483"/>
            <a:chOff x="8341543" y="2282008"/>
            <a:chExt cx="569676" cy="380612"/>
          </a:xfrm>
        </p:grpSpPr>
        <p:sp>
          <p:nvSpPr>
            <p:cNvPr id="113" name="Google Shape;113;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 name="Google Shape;114;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5" name="Google Shape;115;p26"/>
          <p:cNvGrpSpPr/>
          <p:nvPr/>
        </p:nvGrpSpPr>
        <p:grpSpPr>
          <a:xfrm>
            <a:off x="11094542" y="2294792"/>
            <a:ext cx="757689" cy="507483"/>
            <a:chOff x="8341543" y="1721094"/>
            <a:chExt cx="569676" cy="380612"/>
          </a:xfrm>
        </p:grpSpPr>
        <p:sp>
          <p:nvSpPr>
            <p:cNvPr id="116" name="Google Shape;116;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 name="Google Shape;117;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8" name="Google Shape;118;p26"/>
          <p:cNvGrpSpPr/>
          <p:nvPr/>
        </p:nvGrpSpPr>
        <p:grpSpPr>
          <a:xfrm>
            <a:off x="11100833" y="1578123"/>
            <a:ext cx="756106" cy="517352"/>
            <a:chOff x="8346273" y="1183592"/>
            <a:chExt cx="568486" cy="388014"/>
          </a:xfrm>
        </p:grpSpPr>
        <p:sp>
          <p:nvSpPr>
            <p:cNvPr id="119" name="Google Shape;119;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 name="Google Shape;120;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1" name="Google Shape;121;p26"/>
          <p:cNvGrpSpPr/>
          <p:nvPr/>
        </p:nvGrpSpPr>
        <p:grpSpPr>
          <a:xfrm>
            <a:off x="11094542" y="808847"/>
            <a:ext cx="757689" cy="517352"/>
            <a:chOff x="8341543" y="606635"/>
            <a:chExt cx="569676" cy="388014"/>
          </a:xfrm>
        </p:grpSpPr>
        <p:sp>
          <p:nvSpPr>
            <p:cNvPr id="122" name="Google Shape;122;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 name="Google Shape;123;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4" name="Google Shape;124;p26"/>
          <p:cNvGrpSpPr/>
          <p:nvPr/>
        </p:nvGrpSpPr>
        <p:grpSpPr>
          <a:xfrm>
            <a:off x="11094542" y="3790577"/>
            <a:ext cx="757689" cy="507483"/>
            <a:chOff x="8341543" y="2282008"/>
            <a:chExt cx="569676" cy="380612"/>
          </a:xfrm>
        </p:grpSpPr>
        <p:sp>
          <p:nvSpPr>
            <p:cNvPr id="125" name="Google Shape;125;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 name="Google Shape;126;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7" name="Google Shape;127;p26"/>
          <p:cNvGrpSpPr/>
          <p:nvPr/>
        </p:nvGrpSpPr>
        <p:grpSpPr>
          <a:xfrm>
            <a:off x="11094542" y="4538477"/>
            <a:ext cx="757689" cy="507483"/>
            <a:chOff x="8341543" y="2282008"/>
            <a:chExt cx="569676" cy="380612"/>
          </a:xfrm>
        </p:grpSpPr>
        <p:sp>
          <p:nvSpPr>
            <p:cNvPr id="128" name="Google Shape;128;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 name="Google Shape;129;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0" name="Google Shape;130;p26"/>
          <p:cNvSpPr/>
          <p:nvPr/>
        </p:nvSpPr>
        <p:spPr>
          <a:xfrm>
            <a:off x="11094542" y="5823925"/>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 name="Google Shape;131;p26"/>
          <p:cNvSpPr/>
          <p:nvPr/>
        </p:nvSpPr>
        <p:spPr>
          <a:xfrm>
            <a:off x="526553" y="292693"/>
            <a:ext cx="10711353"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 name="Google Shape;132;p26"/>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 name="Google Shape;133;p26"/>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4" name="Google Shape;134;p26"/>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 name="Google Shape;135;p26"/>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 name="Google Shape;136;p26"/>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7" name="Google Shape;137;p26"/>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 name="Google Shape;138;p26"/>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 name="Google Shape;139;p26"/>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 name="Google Shape;140;p26"/>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 name="Google Shape;141;p26"/>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 name="Google Shape;142;p26"/>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 name="Google Shape;143;p26"/>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 name="Google Shape;144;p26"/>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 name="Google Shape;145;p26"/>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6" name="Google Shape;146;p26"/>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7" name="Google Shape;147;p26"/>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 name="Google Shape;148;p26"/>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 name="Google Shape;149;p26"/>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 name="Google Shape;150;p26"/>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 name="Google Shape;151;p26"/>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 name="Google Shape;152;p26"/>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 name="Google Shape;153;p26"/>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 name="Google Shape;154;p26"/>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 name="Google Shape;155;p26"/>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 name="Google Shape;156;p26"/>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 name="Google Shape;157;p26"/>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 name="Google Shape;158;p26"/>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9" name="Google Shape;159;p26"/>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0" name="Google Shape;160;p26"/>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1" name="Google Shape;161;p26"/>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2" name="Google Shape;162;p26"/>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3" name="Google Shape;163;p26"/>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4" name="Google Shape;164;p26"/>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5" name="Google Shape;165;p26"/>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6" name="Google Shape;166;p26"/>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7" name="Google Shape;167;p26"/>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8" name="Google Shape;168;p26"/>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9" name="Google Shape;169;p26"/>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0" name="Google Shape;170;p26"/>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1" name="Google Shape;171;p26"/>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2" name="Google Shape;172;p26"/>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3" name="Google Shape;173;p26"/>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4" name="Google Shape;174;p26"/>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5" name="Google Shape;175;p26"/>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6" name="Google Shape;176;p26"/>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7" name="Google Shape;177;p26"/>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8" name="Google Shape;178;p26"/>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9" name="Google Shape;179;p26"/>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0" name="Google Shape;180;p26"/>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1" name="Google Shape;181;p26"/>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2" name="Google Shape;182;p26"/>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3" name="Google Shape;183;p26"/>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184" name="Google Shape;184;p26"/>
          <p:cNvGrpSpPr/>
          <p:nvPr/>
        </p:nvGrpSpPr>
        <p:grpSpPr>
          <a:xfrm>
            <a:off x="965889" y="6000567"/>
            <a:ext cx="387539" cy="375167"/>
            <a:chOff x="3243875" y="2372825"/>
            <a:chExt cx="291375" cy="281375"/>
          </a:xfrm>
        </p:grpSpPr>
        <p:sp>
          <p:nvSpPr>
            <p:cNvPr id="185" name="Google Shape;185;p2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6" name="Google Shape;186;p2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7" name="Google Shape;187;p2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1" name="Google Shape;191;p2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5" name="Google Shape;195;p26"/>
          <p:cNvSpPr/>
          <p:nvPr/>
        </p:nvSpPr>
        <p:spPr>
          <a:xfrm>
            <a:off x="9756603" y="677434"/>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96" name="Google Shape;196;p26"/>
          <p:cNvGrpSpPr/>
          <p:nvPr/>
        </p:nvGrpSpPr>
        <p:grpSpPr>
          <a:xfrm>
            <a:off x="2014937" y="606334"/>
            <a:ext cx="221684" cy="224767"/>
            <a:chOff x="4954425" y="2036375"/>
            <a:chExt cx="166675" cy="168575"/>
          </a:xfrm>
        </p:grpSpPr>
        <p:sp>
          <p:nvSpPr>
            <p:cNvPr id="197" name="Google Shape;197;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8" name="Google Shape;198;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9" name="Google Shape;199;p26"/>
          <p:cNvSpPr/>
          <p:nvPr/>
        </p:nvSpPr>
        <p:spPr>
          <a:xfrm>
            <a:off x="1899223" y="6375718"/>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54510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8"/>
        <p:cNvGrpSpPr/>
        <p:nvPr/>
      </p:nvGrpSpPr>
      <p:grpSpPr>
        <a:xfrm>
          <a:off x="0" y="0"/>
          <a:ext cx="0" cy="0"/>
          <a:chOff x="0" y="0"/>
          <a:chExt cx="0" cy="0"/>
        </a:xfrm>
      </p:grpSpPr>
      <p:sp>
        <p:nvSpPr>
          <p:cNvPr id="109" name="Google Shape;109;p26"/>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 name="Google Shape;110;p26"/>
          <p:cNvSpPr/>
          <p:nvPr/>
        </p:nvSpPr>
        <p:spPr>
          <a:xfrm>
            <a:off x="879400" y="292693"/>
            <a:ext cx="10731810"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1" name="Google Shape;111;p26"/>
          <p:cNvSpPr/>
          <p:nvPr/>
        </p:nvSpPr>
        <p:spPr>
          <a:xfrm>
            <a:off x="11094542" y="5930292"/>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2" name="Google Shape;112;p26"/>
          <p:cNvGrpSpPr/>
          <p:nvPr/>
        </p:nvGrpSpPr>
        <p:grpSpPr>
          <a:xfrm>
            <a:off x="11094542" y="3042677"/>
            <a:ext cx="757689" cy="507483"/>
            <a:chOff x="8341543" y="2282008"/>
            <a:chExt cx="569676" cy="380612"/>
          </a:xfrm>
        </p:grpSpPr>
        <p:sp>
          <p:nvSpPr>
            <p:cNvPr id="113" name="Google Shape;113;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 name="Google Shape;114;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5" name="Google Shape;115;p26"/>
          <p:cNvGrpSpPr/>
          <p:nvPr/>
        </p:nvGrpSpPr>
        <p:grpSpPr>
          <a:xfrm>
            <a:off x="11094542" y="2294792"/>
            <a:ext cx="757689" cy="507483"/>
            <a:chOff x="8341543" y="1721094"/>
            <a:chExt cx="569676" cy="380612"/>
          </a:xfrm>
        </p:grpSpPr>
        <p:sp>
          <p:nvSpPr>
            <p:cNvPr id="116" name="Google Shape;116;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 name="Google Shape;117;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8" name="Google Shape;118;p26"/>
          <p:cNvGrpSpPr/>
          <p:nvPr/>
        </p:nvGrpSpPr>
        <p:grpSpPr>
          <a:xfrm>
            <a:off x="11100833" y="1578123"/>
            <a:ext cx="756106" cy="517352"/>
            <a:chOff x="8346273" y="1183592"/>
            <a:chExt cx="568486" cy="388014"/>
          </a:xfrm>
        </p:grpSpPr>
        <p:sp>
          <p:nvSpPr>
            <p:cNvPr id="119" name="Google Shape;119;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 name="Google Shape;120;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1" name="Google Shape;121;p26"/>
          <p:cNvGrpSpPr/>
          <p:nvPr/>
        </p:nvGrpSpPr>
        <p:grpSpPr>
          <a:xfrm>
            <a:off x="11094542" y="808847"/>
            <a:ext cx="757689" cy="517352"/>
            <a:chOff x="8341543" y="606635"/>
            <a:chExt cx="569676" cy="388014"/>
          </a:xfrm>
        </p:grpSpPr>
        <p:sp>
          <p:nvSpPr>
            <p:cNvPr id="122" name="Google Shape;122;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 name="Google Shape;123;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4" name="Google Shape;124;p26"/>
          <p:cNvGrpSpPr/>
          <p:nvPr/>
        </p:nvGrpSpPr>
        <p:grpSpPr>
          <a:xfrm>
            <a:off x="11094542" y="3790577"/>
            <a:ext cx="757689" cy="507483"/>
            <a:chOff x="8341543" y="2282008"/>
            <a:chExt cx="569676" cy="380612"/>
          </a:xfrm>
        </p:grpSpPr>
        <p:sp>
          <p:nvSpPr>
            <p:cNvPr id="125" name="Google Shape;125;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 name="Google Shape;126;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7" name="Google Shape;127;p26"/>
          <p:cNvGrpSpPr/>
          <p:nvPr/>
        </p:nvGrpSpPr>
        <p:grpSpPr>
          <a:xfrm>
            <a:off x="11094542" y="4538477"/>
            <a:ext cx="757689" cy="507483"/>
            <a:chOff x="8341543" y="2282008"/>
            <a:chExt cx="569676" cy="380612"/>
          </a:xfrm>
        </p:grpSpPr>
        <p:sp>
          <p:nvSpPr>
            <p:cNvPr id="128" name="Google Shape;128;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 name="Google Shape;129;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0" name="Google Shape;130;p26"/>
          <p:cNvSpPr/>
          <p:nvPr/>
        </p:nvSpPr>
        <p:spPr>
          <a:xfrm>
            <a:off x="11094542" y="5823925"/>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 name="Google Shape;131;p26"/>
          <p:cNvSpPr/>
          <p:nvPr/>
        </p:nvSpPr>
        <p:spPr>
          <a:xfrm>
            <a:off x="526553" y="292693"/>
            <a:ext cx="10711353"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 name="Google Shape;132;p26"/>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 name="Google Shape;133;p26"/>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4" name="Google Shape;134;p26"/>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 name="Google Shape;135;p26"/>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 name="Google Shape;136;p26"/>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7" name="Google Shape;137;p26"/>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 name="Google Shape;138;p26"/>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 name="Google Shape;139;p26"/>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 name="Google Shape;140;p26"/>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 name="Google Shape;141;p26"/>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 name="Google Shape;142;p26"/>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 name="Google Shape;143;p26"/>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 name="Google Shape;144;p26"/>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 name="Google Shape;145;p26"/>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6" name="Google Shape;146;p26"/>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7" name="Google Shape;147;p26"/>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 name="Google Shape;148;p26"/>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 name="Google Shape;149;p26"/>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 name="Google Shape;150;p26"/>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 name="Google Shape;151;p26"/>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 name="Google Shape;152;p26"/>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 name="Google Shape;153;p26"/>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 name="Google Shape;154;p26"/>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 name="Google Shape;155;p26"/>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 name="Google Shape;156;p26"/>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 name="Google Shape;157;p26"/>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 name="Google Shape;158;p26"/>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9" name="Google Shape;159;p26"/>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0" name="Google Shape;160;p26"/>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1" name="Google Shape;161;p26"/>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2" name="Google Shape;162;p26"/>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3" name="Google Shape;163;p26"/>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4" name="Google Shape;164;p26"/>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5" name="Google Shape;165;p26"/>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6" name="Google Shape;166;p26"/>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7" name="Google Shape;167;p26"/>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8" name="Google Shape;168;p26"/>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69" name="Google Shape;169;p26"/>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0" name="Google Shape;170;p26"/>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1" name="Google Shape;171;p26"/>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2" name="Google Shape;172;p26"/>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3" name="Google Shape;173;p26"/>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4" name="Google Shape;174;p26"/>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5" name="Google Shape;175;p26"/>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6" name="Google Shape;176;p26"/>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7" name="Google Shape;177;p26"/>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8" name="Google Shape;178;p26"/>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79" name="Google Shape;179;p26"/>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0" name="Google Shape;180;p26"/>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1" name="Google Shape;181;p26"/>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2" name="Google Shape;182;p26"/>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3" name="Google Shape;183;p26"/>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184" name="Google Shape;184;p26"/>
          <p:cNvGrpSpPr/>
          <p:nvPr/>
        </p:nvGrpSpPr>
        <p:grpSpPr>
          <a:xfrm>
            <a:off x="965889" y="6000567"/>
            <a:ext cx="387539" cy="375167"/>
            <a:chOff x="3243875" y="2372825"/>
            <a:chExt cx="291375" cy="281375"/>
          </a:xfrm>
        </p:grpSpPr>
        <p:sp>
          <p:nvSpPr>
            <p:cNvPr id="185" name="Google Shape;185;p2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6" name="Google Shape;186;p2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7" name="Google Shape;187;p2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1" name="Google Shape;191;p2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5" name="Google Shape;195;p26"/>
          <p:cNvSpPr/>
          <p:nvPr/>
        </p:nvSpPr>
        <p:spPr>
          <a:xfrm>
            <a:off x="9756603" y="677434"/>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96" name="Google Shape;196;p26"/>
          <p:cNvGrpSpPr/>
          <p:nvPr/>
        </p:nvGrpSpPr>
        <p:grpSpPr>
          <a:xfrm>
            <a:off x="2014937" y="606334"/>
            <a:ext cx="221684" cy="224767"/>
            <a:chOff x="4954425" y="2036375"/>
            <a:chExt cx="166675" cy="168575"/>
          </a:xfrm>
        </p:grpSpPr>
        <p:sp>
          <p:nvSpPr>
            <p:cNvPr id="197" name="Google Shape;197;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8" name="Google Shape;198;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9" name="Google Shape;199;p26"/>
          <p:cNvSpPr/>
          <p:nvPr/>
        </p:nvSpPr>
        <p:spPr>
          <a:xfrm>
            <a:off x="1899223" y="6375718"/>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5750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0"/>
        <p:cNvGrpSpPr/>
        <p:nvPr/>
      </p:nvGrpSpPr>
      <p:grpSpPr>
        <a:xfrm>
          <a:off x="0" y="0"/>
          <a:ext cx="0" cy="0"/>
          <a:chOff x="0" y="0"/>
          <a:chExt cx="0" cy="0"/>
        </a:xfrm>
      </p:grpSpPr>
      <p:sp>
        <p:nvSpPr>
          <p:cNvPr id="201" name="Google Shape;201;p27"/>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7"/>
          <p:cNvSpPr/>
          <p:nvPr/>
        </p:nvSpPr>
        <p:spPr>
          <a:xfrm>
            <a:off x="879400" y="292693"/>
            <a:ext cx="10731810"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3" name="Google Shape;203;p27"/>
          <p:cNvGrpSpPr/>
          <p:nvPr/>
        </p:nvGrpSpPr>
        <p:grpSpPr>
          <a:xfrm>
            <a:off x="11094542" y="3042677"/>
            <a:ext cx="757689" cy="507483"/>
            <a:chOff x="8341543" y="2282008"/>
            <a:chExt cx="569676" cy="380612"/>
          </a:xfrm>
        </p:grpSpPr>
        <p:sp>
          <p:nvSpPr>
            <p:cNvPr id="204" name="Google Shape;204;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5" name="Google Shape;205;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06" name="Google Shape;206;p27"/>
          <p:cNvGrpSpPr/>
          <p:nvPr/>
        </p:nvGrpSpPr>
        <p:grpSpPr>
          <a:xfrm>
            <a:off x="11094542" y="2294792"/>
            <a:ext cx="757689" cy="507483"/>
            <a:chOff x="8341543" y="1721094"/>
            <a:chExt cx="569676" cy="380612"/>
          </a:xfrm>
        </p:grpSpPr>
        <p:sp>
          <p:nvSpPr>
            <p:cNvPr id="207" name="Google Shape;207;p2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09" name="Google Shape;209;p27"/>
          <p:cNvGrpSpPr/>
          <p:nvPr/>
        </p:nvGrpSpPr>
        <p:grpSpPr>
          <a:xfrm>
            <a:off x="11100833" y="1578123"/>
            <a:ext cx="756106" cy="517352"/>
            <a:chOff x="8346273" y="1183592"/>
            <a:chExt cx="568486" cy="388014"/>
          </a:xfrm>
        </p:grpSpPr>
        <p:sp>
          <p:nvSpPr>
            <p:cNvPr id="210" name="Google Shape;210;p2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12" name="Google Shape;212;p27"/>
          <p:cNvGrpSpPr/>
          <p:nvPr/>
        </p:nvGrpSpPr>
        <p:grpSpPr>
          <a:xfrm>
            <a:off x="11094542" y="808847"/>
            <a:ext cx="757689" cy="517352"/>
            <a:chOff x="8341543" y="606635"/>
            <a:chExt cx="569676" cy="388014"/>
          </a:xfrm>
        </p:grpSpPr>
        <p:sp>
          <p:nvSpPr>
            <p:cNvPr id="213" name="Google Shape;213;p2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4" name="Google Shape;214;p2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15" name="Google Shape;215;p27"/>
          <p:cNvGrpSpPr/>
          <p:nvPr/>
        </p:nvGrpSpPr>
        <p:grpSpPr>
          <a:xfrm>
            <a:off x="11094542" y="3790577"/>
            <a:ext cx="757689" cy="507483"/>
            <a:chOff x="8341543" y="2282008"/>
            <a:chExt cx="569676" cy="380612"/>
          </a:xfrm>
        </p:grpSpPr>
        <p:sp>
          <p:nvSpPr>
            <p:cNvPr id="216" name="Google Shape;216;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18" name="Google Shape;218;p27"/>
          <p:cNvGrpSpPr/>
          <p:nvPr/>
        </p:nvGrpSpPr>
        <p:grpSpPr>
          <a:xfrm>
            <a:off x="11094542" y="4538477"/>
            <a:ext cx="757689" cy="507483"/>
            <a:chOff x="8341543" y="2282008"/>
            <a:chExt cx="569676" cy="380612"/>
          </a:xfrm>
        </p:grpSpPr>
        <p:sp>
          <p:nvSpPr>
            <p:cNvPr id="219" name="Google Shape;219;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0" name="Google Shape;220;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21" name="Google Shape;221;p27"/>
          <p:cNvSpPr/>
          <p:nvPr/>
        </p:nvSpPr>
        <p:spPr>
          <a:xfrm>
            <a:off x="11094542" y="5930292"/>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2" name="Google Shape;222;p27"/>
          <p:cNvSpPr/>
          <p:nvPr/>
        </p:nvSpPr>
        <p:spPr>
          <a:xfrm>
            <a:off x="11094542" y="5823925"/>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3" name="Google Shape;223;p27"/>
          <p:cNvSpPr/>
          <p:nvPr/>
        </p:nvSpPr>
        <p:spPr>
          <a:xfrm>
            <a:off x="526553" y="292693"/>
            <a:ext cx="10711353"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4" name="Google Shape;224;p27"/>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5" name="Google Shape;225;p27"/>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6" name="Google Shape;226;p27"/>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7" name="Google Shape;227;p27"/>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8" name="Google Shape;228;p27"/>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9" name="Google Shape;229;p27"/>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7"/>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7"/>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2" name="Google Shape;232;p27"/>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3" name="Google Shape;233;p27"/>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7"/>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5" name="Google Shape;235;p27"/>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6" name="Google Shape;236;p27"/>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7"/>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7"/>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7"/>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0" name="Google Shape;240;p27"/>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7"/>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2" name="Google Shape;242;p27"/>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3" name="Google Shape;243;p27"/>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7"/>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7"/>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7"/>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7" name="Google Shape;247;p27"/>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8" name="Google Shape;248;p27"/>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7"/>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7"/>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7"/>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7"/>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7"/>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4" name="Google Shape;254;p27"/>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5" name="Google Shape;255;p27"/>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7"/>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7"/>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7"/>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7"/>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7"/>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1" name="Google Shape;261;p27"/>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2" name="Google Shape;262;p27"/>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3" name="Google Shape;263;p27"/>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4" name="Google Shape;264;p27"/>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5" name="Google Shape;265;p27"/>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6" name="Google Shape;266;p27"/>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7" name="Google Shape;267;p27"/>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8" name="Google Shape;268;p27"/>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9" name="Google Shape;269;p27"/>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70" name="Google Shape;270;p27"/>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71" name="Google Shape;271;p27"/>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72" name="Google Shape;272;p27"/>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73" name="Google Shape;273;p27"/>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74" name="Google Shape;274;p27"/>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75" name="Google Shape;275;p27"/>
          <p:cNvSpPr txBox="1">
            <a:spLocks noGrp="1"/>
          </p:cNvSpPr>
          <p:nvPr>
            <p:ph type="ctrTitle"/>
          </p:nvPr>
        </p:nvSpPr>
        <p:spPr>
          <a:xfrm>
            <a:off x="1287075" y="1794333"/>
            <a:ext cx="9587822" cy="25584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42">
                <a:latin typeface="Jua"/>
                <a:ea typeface="Jua"/>
                <a:cs typeface="Jua"/>
                <a:sym typeface="Jua"/>
              </a:defRPr>
            </a:lvl1pPr>
            <a:lvl2pPr lvl="1" algn="ctr">
              <a:lnSpc>
                <a:spcPct val="80000"/>
              </a:lnSpc>
              <a:spcBef>
                <a:spcPts val="0"/>
              </a:spcBef>
              <a:spcAft>
                <a:spcPts val="0"/>
              </a:spcAft>
              <a:buSzPts val="7200"/>
              <a:buFont typeface="Jua"/>
              <a:buNone/>
              <a:defRPr sz="9576">
                <a:latin typeface="Jua"/>
                <a:ea typeface="Jua"/>
                <a:cs typeface="Jua"/>
                <a:sym typeface="Jua"/>
              </a:defRPr>
            </a:lvl2pPr>
            <a:lvl3pPr lvl="2" algn="ctr">
              <a:lnSpc>
                <a:spcPct val="80000"/>
              </a:lnSpc>
              <a:spcBef>
                <a:spcPts val="0"/>
              </a:spcBef>
              <a:spcAft>
                <a:spcPts val="0"/>
              </a:spcAft>
              <a:buSzPts val="7200"/>
              <a:buFont typeface="Jua"/>
              <a:buNone/>
              <a:defRPr sz="9576">
                <a:latin typeface="Jua"/>
                <a:ea typeface="Jua"/>
                <a:cs typeface="Jua"/>
                <a:sym typeface="Jua"/>
              </a:defRPr>
            </a:lvl3pPr>
            <a:lvl4pPr lvl="3" algn="ctr">
              <a:lnSpc>
                <a:spcPct val="80000"/>
              </a:lnSpc>
              <a:spcBef>
                <a:spcPts val="0"/>
              </a:spcBef>
              <a:spcAft>
                <a:spcPts val="0"/>
              </a:spcAft>
              <a:buSzPts val="7200"/>
              <a:buFont typeface="Jua"/>
              <a:buNone/>
              <a:defRPr sz="9576">
                <a:latin typeface="Jua"/>
                <a:ea typeface="Jua"/>
                <a:cs typeface="Jua"/>
                <a:sym typeface="Jua"/>
              </a:defRPr>
            </a:lvl4pPr>
            <a:lvl5pPr lvl="4" algn="ctr">
              <a:lnSpc>
                <a:spcPct val="80000"/>
              </a:lnSpc>
              <a:spcBef>
                <a:spcPts val="0"/>
              </a:spcBef>
              <a:spcAft>
                <a:spcPts val="0"/>
              </a:spcAft>
              <a:buSzPts val="7200"/>
              <a:buFont typeface="Jua"/>
              <a:buNone/>
              <a:defRPr sz="9576">
                <a:latin typeface="Jua"/>
                <a:ea typeface="Jua"/>
                <a:cs typeface="Jua"/>
                <a:sym typeface="Jua"/>
              </a:defRPr>
            </a:lvl5pPr>
            <a:lvl6pPr lvl="5" algn="ctr">
              <a:lnSpc>
                <a:spcPct val="80000"/>
              </a:lnSpc>
              <a:spcBef>
                <a:spcPts val="0"/>
              </a:spcBef>
              <a:spcAft>
                <a:spcPts val="0"/>
              </a:spcAft>
              <a:buSzPts val="7200"/>
              <a:buFont typeface="Jua"/>
              <a:buNone/>
              <a:defRPr sz="9576">
                <a:latin typeface="Jua"/>
                <a:ea typeface="Jua"/>
                <a:cs typeface="Jua"/>
                <a:sym typeface="Jua"/>
              </a:defRPr>
            </a:lvl6pPr>
            <a:lvl7pPr lvl="6" algn="ctr">
              <a:lnSpc>
                <a:spcPct val="80000"/>
              </a:lnSpc>
              <a:spcBef>
                <a:spcPts val="0"/>
              </a:spcBef>
              <a:spcAft>
                <a:spcPts val="0"/>
              </a:spcAft>
              <a:buSzPts val="7200"/>
              <a:buFont typeface="Jua"/>
              <a:buNone/>
              <a:defRPr sz="9576">
                <a:latin typeface="Jua"/>
                <a:ea typeface="Jua"/>
                <a:cs typeface="Jua"/>
                <a:sym typeface="Jua"/>
              </a:defRPr>
            </a:lvl7pPr>
            <a:lvl8pPr lvl="7" algn="ctr">
              <a:lnSpc>
                <a:spcPct val="80000"/>
              </a:lnSpc>
              <a:spcBef>
                <a:spcPts val="0"/>
              </a:spcBef>
              <a:spcAft>
                <a:spcPts val="0"/>
              </a:spcAft>
              <a:buSzPts val="7200"/>
              <a:buFont typeface="Jua"/>
              <a:buNone/>
              <a:defRPr sz="9576">
                <a:latin typeface="Jua"/>
                <a:ea typeface="Jua"/>
                <a:cs typeface="Jua"/>
                <a:sym typeface="Jua"/>
              </a:defRPr>
            </a:lvl8pPr>
            <a:lvl9pPr lvl="8" algn="ctr">
              <a:lnSpc>
                <a:spcPct val="80000"/>
              </a:lnSpc>
              <a:spcBef>
                <a:spcPts val="0"/>
              </a:spcBef>
              <a:spcAft>
                <a:spcPts val="0"/>
              </a:spcAft>
              <a:buSzPts val="7200"/>
              <a:buFont typeface="Jua"/>
              <a:buNone/>
              <a:defRPr sz="9576">
                <a:latin typeface="Jua"/>
                <a:ea typeface="Jua"/>
                <a:cs typeface="Jua"/>
                <a:sym typeface="Jua"/>
              </a:defRPr>
            </a:lvl9pPr>
          </a:lstStyle>
          <a:p>
            <a:endParaRPr/>
          </a:p>
        </p:txBody>
      </p:sp>
      <p:sp>
        <p:nvSpPr>
          <p:cNvPr id="276" name="Google Shape;276;p27"/>
          <p:cNvSpPr txBox="1">
            <a:spLocks noGrp="1"/>
          </p:cNvSpPr>
          <p:nvPr>
            <p:ph type="subTitle" idx="1"/>
          </p:nvPr>
        </p:nvSpPr>
        <p:spPr>
          <a:xfrm>
            <a:off x="1514544" y="4152233"/>
            <a:ext cx="9132950" cy="793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26">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192">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192">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192">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192">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192">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192">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192">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192">
                <a:solidFill>
                  <a:schemeClr val="accent1"/>
                </a:solidFill>
                <a:latin typeface="Quicksand Medium"/>
                <a:ea typeface="Quicksand Medium"/>
                <a:cs typeface="Quicksand Medium"/>
                <a:sym typeface="Quicksand Medium"/>
              </a:defRPr>
            </a:lvl9pPr>
          </a:lstStyle>
          <a:p>
            <a:endParaRPr/>
          </a:p>
        </p:txBody>
      </p:sp>
      <p:grpSp>
        <p:nvGrpSpPr>
          <p:cNvPr id="277" name="Google Shape;277;p27"/>
          <p:cNvGrpSpPr/>
          <p:nvPr/>
        </p:nvGrpSpPr>
        <p:grpSpPr>
          <a:xfrm>
            <a:off x="9949359" y="1931201"/>
            <a:ext cx="590901" cy="531367"/>
            <a:chOff x="2495125" y="2142250"/>
            <a:chExt cx="444275" cy="398525"/>
          </a:xfrm>
        </p:grpSpPr>
        <p:sp>
          <p:nvSpPr>
            <p:cNvPr id="278" name="Google Shape;278;p2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79" name="Google Shape;279;p2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80" name="Google Shape;280;p27"/>
          <p:cNvGrpSpPr/>
          <p:nvPr/>
        </p:nvGrpSpPr>
        <p:grpSpPr>
          <a:xfrm>
            <a:off x="1354043" y="2009301"/>
            <a:ext cx="387539" cy="375167"/>
            <a:chOff x="3243875" y="2372825"/>
            <a:chExt cx="291375" cy="281375"/>
          </a:xfrm>
        </p:grpSpPr>
        <p:sp>
          <p:nvSpPr>
            <p:cNvPr id="281" name="Google Shape;281;p2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82" name="Google Shape;282;p2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83" name="Google Shape;283;p2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84" name="Google Shape;284;p2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85" name="Google Shape;285;p2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86" name="Google Shape;286;p2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87" name="Google Shape;287;p2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88" name="Google Shape;288;p2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89" name="Google Shape;289;p2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90" name="Google Shape;290;p2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91" name="Google Shape;291;p27"/>
          <p:cNvGrpSpPr/>
          <p:nvPr/>
        </p:nvGrpSpPr>
        <p:grpSpPr>
          <a:xfrm>
            <a:off x="2755134" y="821285"/>
            <a:ext cx="221684" cy="224767"/>
            <a:chOff x="4954425" y="2036375"/>
            <a:chExt cx="166675" cy="168575"/>
          </a:xfrm>
        </p:grpSpPr>
        <p:sp>
          <p:nvSpPr>
            <p:cNvPr id="292" name="Google Shape;292;p2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93" name="Google Shape;293;p2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94" name="Google Shape;294;p27"/>
          <p:cNvSpPr/>
          <p:nvPr/>
        </p:nvSpPr>
        <p:spPr>
          <a:xfrm>
            <a:off x="10070858" y="1321351"/>
            <a:ext cx="158440"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95" name="Google Shape;295;p27"/>
          <p:cNvSpPr/>
          <p:nvPr/>
        </p:nvSpPr>
        <p:spPr>
          <a:xfrm>
            <a:off x="2422160" y="1712833"/>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96" name="Google Shape;296;p27"/>
          <p:cNvSpPr/>
          <p:nvPr/>
        </p:nvSpPr>
        <p:spPr>
          <a:xfrm>
            <a:off x="1354042" y="1334201"/>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97" name="Google Shape;297;p27"/>
          <p:cNvSpPr/>
          <p:nvPr/>
        </p:nvSpPr>
        <p:spPr>
          <a:xfrm rot="9553842">
            <a:off x="2825860" y="5588477"/>
            <a:ext cx="80233"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98" name="Google Shape;298;p27"/>
          <p:cNvSpPr/>
          <p:nvPr/>
        </p:nvSpPr>
        <p:spPr>
          <a:xfrm>
            <a:off x="10012103" y="5575885"/>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99" name="Google Shape;299;p27"/>
          <p:cNvSpPr/>
          <p:nvPr/>
        </p:nvSpPr>
        <p:spPr>
          <a:xfrm>
            <a:off x="1468592" y="4945433"/>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300" name="Google Shape;300;p27"/>
          <p:cNvGrpSpPr/>
          <p:nvPr/>
        </p:nvGrpSpPr>
        <p:grpSpPr>
          <a:xfrm>
            <a:off x="8452438" y="946201"/>
            <a:ext cx="387539" cy="375167"/>
            <a:chOff x="3243875" y="2372825"/>
            <a:chExt cx="291375" cy="281375"/>
          </a:xfrm>
        </p:grpSpPr>
        <p:sp>
          <p:nvSpPr>
            <p:cNvPr id="301" name="Google Shape;301;p2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2" name="Google Shape;302;p2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3" name="Google Shape;303;p2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4" name="Google Shape;304;p2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5" name="Google Shape;305;p2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6" name="Google Shape;306;p2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7" name="Google Shape;307;p2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8" name="Google Shape;308;p2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09" name="Google Shape;309;p2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10" name="Google Shape;310;p2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311" name="Google Shape;311;p27"/>
          <p:cNvGrpSpPr/>
          <p:nvPr/>
        </p:nvGrpSpPr>
        <p:grpSpPr>
          <a:xfrm>
            <a:off x="1469756" y="5532201"/>
            <a:ext cx="590901" cy="531367"/>
            <a:chOff x="2495125" y="2142250"/>
            <a:chExt cx="444275" cy="398525"/>
          </a:xfrm>
        </p:grpSpPr>
        <p:sp>
          <p:nvSpPr>
            <p:cNvPr id="312" name="Google Shape;312;p2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13" name="Google Shape;313;p2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314" name="Google Shape;314;p27"/>
          <p:cNvGrpSpPr/>
          <p:nvPr/>
        </p:nvGrpSpPr>
        <p:grpSpPr>
          <a:xfrm>
            <a:off x="9278057" y="5825267"/>
            <a:ext cx="387539" cy="375167"/>
            <a:chOff x="3243875" y="2372825"/>
            <a:chExt cx="291375" cy="281375"/>
          </a:xfrm>
        </p:grpSpPr>
        <p:sp>
          <p:nvSpPr>
            <p:cNvPr id="315" name="Google Shape;315;p2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16" name="Google Shape;316;p2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17" name="Google Shape;317;p2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18" name="Google Shape;318;p2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19" name="Google Shape;319;p2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20" name="Google Shape;320;p2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21" name="Google Shape;321;p2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22" name="Google Shape;322;p2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23" name="Google Shape;323;p2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24" name="Google Shape;324;p2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49994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25"/>
        <p:cNvGrpSpPr/>
        <p:nvPr/>
      </p:nvGrpSpPr>
      <p:grpSpPr>
        <a:xfrm>
          <a:off x="0" y="0"/>
          <a:ext cx="0" cy="0"/>
          <a:chOff x="0" y="0"/>
          <a:chExt cx="0" cy="0"/>
        </a:xfrm>
      </p:grpSpPr>
      <p:grpSp>
        <p:nvGrpSpPr>
          <p:cNvPr id="326" name="Google Shape;326;p28"/>
          <p:cNvGrpSpPr/>
          <p:nvPr/>
        </p:nvGrpSpPr>
        <p:grpSpPr>
          <a:xfrm>
            <a:off x="526553" y="292693"/>
            <a:ext cx="11330387" cy="6384375"/>
            <a:chOff x="395894" y="219519"/>
            <a:chExt cx="8518865" cy="4788281"/>
          </a:xfrm>
        </p:grpSpPr>
        <p:sp>
          <p:nvSpPr>
            <p:cNvPr id="327" name="Google Shape;327;p2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328" name="Google Shape;328;p28"/>
            <p:cNvGrpSpPr/>
            <p:nvPr/>
          </p:nvGrpSpPr>
          <p:grpSpPr>
            <a:xfrm>
              <a:off x="8341543" y="2282008"/>
              <a:ext cx="569676" cy="380612"/>
              <a:chOff x="8341543" y="2282008"/>
              <a:chExt cx="569676" cy="380612"/>
            </a:xfrm>
          </p:grpSpPr>
          <p:sp>
            <p:nvSpPr>
              <p:cNvPr id="329" name="Google Shape;329;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30" name="Google Shape;330;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331" name="Google Shape;331;p2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332" name="Google Shape;332;p28"/>
            <p:cNvGrpSpPr/>
            <p:nvPr/>
          </p:nvGrpSpPr>
          <p:grpSpPr>
            <a:xfrm>
              <a:off x="8341543" y="1721094"/>
              <a:ext cx="569676" cy="380612"/>
              <a:chOff x="8341543" y="1721094"/>
              <a:chExt cx="569676" cy="380612"/>
            </a:xfrm>
          </p:grpSpPr>
          <p:sp>
            <p:nvSpPr>
              <p:cNvPr id="333" name="Google Shape;333;p2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34" name="Google Shape;334;p2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335" name="Google Shape;335;p28"/>
            <p:cNvGrpSpPr/>
            <p:nvPr/>
          </p:nvGrpSpPr>
          <p:grpSpPr>
            <a:xfrm>
              <a:off x="8346273" y="1183592"/>
              <a:ext cx="568486" cy="388014"/>
              <a:chOff x="8346273" y="1183592"/>
              <a:chExt cx="568486" cy="388014"/>
            </a:xfrm>
          </p:grpSpPr>
          <p:sp>
            <p:nvSpPr>
              <p:cNvPr id="336" name="Google Shape;336;p2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37" name="Google Shape;337;p2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338" name="Google Shape;338;p28"/>
            <p:cNvGrpSpPr/>
            <p:nvPr/>
          </p:nvGrpSpPr>
          <p:grpSpPr>
            <a:xfrm>
              <a:off x="8341543" y="606635"/>
              <a:ext cx="569676" cy="388014"/>
              <a:chOff x="8341543" y="606635"/>
              <a:chExt cx="569676" cy="388014"/>
            </a:xfrm>
          </p:grpSpPr>
          <p:sp>
            <p:nvSpPr>
              <p:cNvPr id="339" name="Google Shape;339;p2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40" name="Google Shape;340;p2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341" name="Google Shape;341;p28"/>
            <p:cNvGrpSpPr/>
            <p:nvPr/>
          </p:nvGrpSpPr>
          <p:grpSpPr>
            <a:xfrm>
              <a:off x="8341543" y="2842933"/>
              <a:ext cx="569676" cy="380612"/>
              <a:chOff x="8341543" y="2282008"/>
              <a:chExt cx="569676" cy="380612"/>
            </a:xfrm>
          </p:grpSpPr>
          <p:sp>
            <p:nvSpPr>
              <p:cNvPr id="342" name="Google Shape;342;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43" name="Google Shape;343;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344" name="Google Shape;344;p28"/>
            <p:cNvGrpSpPr/>
            <p:nvPr/>
          </p:nvGrpSpPr>
          <p:grpSpPr>
            <a:xfrm>
              <a:off x="8341543" y="3403858"/>
              <a:ext cx="569676" cy="380612"/>
              <a:chOff x="8341543" y="2282008"/>
              <a:chExt cx="569676" cy="380612"/>
            </a:xfrm>
          </p:grpSpPr>
          <p:sp>
            <p:nvSpPr>
              <p:cNvPr id="345" name="Google Shape;345;p2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46" name="Google Shape;346;p2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347" name="Google Shape;347;p2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48" name="Google Shape;348;p2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349" name="Google Shape;349;p28"/>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0" name="Google Shape;350;p28"/>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1" name="Google Shape;351;p28"/>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2" name="Google Shape;352;p28"/>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3" name="Google Shape;353;p28"/>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4" name="Google Shape;354;p28"/>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5" name="Google Shape;355;p28"/>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6" name="Google Shape;356;p28"/>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7" name="Google Shape;357;p28"/>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8" name="Google Shape;358;p28"/>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59" name="Google Shape;359;p28"/>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0" name="Google Shape;360;p28"/>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1" name="Google Shape;361;p28"/>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2" name="Google Shape;362;p28"/>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3" name="Google Shape;363;p28"/>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4" name="Google Shape;364;p28"/>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5" name="Google Shape;365;p28"/>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6" name="Google Shape;366;p28"/>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7" name="Google Shape;367;p28"/>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8" name="Google Shape;368;p28"/>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69" name="Google Shape;369;p28"/>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0" name="Google Shape;370;p28"/>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1" name="Google Shape;371;p28"/>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2" name="Google Shape;372;p28"/>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3" name="Google Shape;373;p28"/>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4" name="Google Shape;374;p28"/>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5" name="Google Shape;375;p28"/>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6" name="Google Shape;376;p28"/>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7" name="Google Shape;377;p28"/>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8" name="Google Shape;378;p28"/>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79" name="Google Shape;379;p28"/>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0" name="Google Shape;380;p28"/>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1" name="Google Shape;381;p28"/>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2" name="Google Shape;382;p28"/>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3" name="Google Shape;383;p28"/>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4" name="Google Shape;384;p28"/>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5" name="Google Shape;385;p28"/>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6" name="Google Shape;386;p28"/>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7" name="Google Shape;387;p28"/>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8" name="Google Shape;388;p28"/>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89" name="Google Shape;389;p28"/>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0" name="Google Shape;390;p28"/>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1" name="Google Shape;391;p28"/>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2" name="Google Shape;392;p28"/>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3" name="Google Shape;393;p28"/>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4" name="Google Shape;394;p28"/>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5" name="Google Shape;395;p28"/>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6" name="Google Shape;396;p28"/>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7" name="Google Shape;397;p28"/>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398" name="Google Shape;398;p28"/>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399" name="Google Shape;399;p28"/>
          <p:cNvGrpSpPr/>
          <p:nvPr/>
        </p:nvGrpSpPr>
        <p:grpSpPr>
          <a:xfrm>
            <a:off x="670455" y="425434"/>
            <a:ext cx="590901" cy="531367"/>
            <a:chOff x="2495125" y="2142250"/>
            <a:chExt cx="444275" cy="398525"/>
          </a:xfrm>
        </p:grpSpPr>
        <p:sp>
          <p:nvSpPr>
            <p:cNvPr id="400" name="Google Shape;400;p2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01" name="Google Shape;401;p2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02" name="Google Shape;402;p28"/>
          <p:cNvGrpSpPr/>
          <p:nvPr/>
        </p:nvGrpSpPr>
        <p:grpSpPr>
          <a:xfrm>
            <a:off x="10563520" y="5951685"/>
            <a:ext cx="387539" cy="375167"/>
            <a:chOff x="3243875" y="2372825"/>
            <a:chExt cx="291375" cy="281375"/>
          </a:xfrm>
        </p:grpSpPr>
        <p:sp>
          <p:nvSpPr>
            <p:cNvPr id="403" name="Google Shape;403;p2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04" name="Google Shape;404;p2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05" name="Google Shape;405;p2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06" name="Google Shape;406;p2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07" name="Google Shape;407;p2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08" name="Google Shape;408;p2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09" name="Google Shape;409;p2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10" name="Google Shape;410;p2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11" name="Google Shape;411;p2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12" name="Google Shape;412;p2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13" name="Google Shape;413;p28"/>
          <p:cNvGrpSpPr/>
          <p:nvPr/>
        </p:nvGrpSpPr>
        <p:grpSpPr>
          <a:xfrm>
            <a:off x="1644256" y="425418"/>
            <a:ext cx="221684" cy="224767"/>
            <a:chOff x="4954425" y="2036375"/>
            <a:chExt cx="166675" cy="168575"/>
          </a:xfrm>
        </p:grpSpPr>
        <p:sp>
          <p:nvSpPr>
            <p:cNvPr id="414" name="Google Shape;414;p2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15" name="Google Shape;415;p2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16" name="Google Shape;416;p28"/>
          <p:cNvSpPr/>
          <p:nvPr/>
        </p:nvSpPr>
        <p:spPr>
          <a:xfrm>
            <a:off x="10678085" y="483684"/>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17" name="Google Shape;417;p28"/>
          <p:cNvSpPr/>
          <p:nvPr/>
        </p:nvSpPr>
        <p:spPr>
          <a:xfrm>
            <a:off x="10838936" y="5591967"/>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18" name="Google Shape;418;p28"/>
          <p:cNvGrpSpPr/>
          <p:nvPr/>
        </p:nvGrpSpPr>
        <p:grpSpPr>
          <a:xfrm>
            <a:off x="9898485" y="6202167"/>
            <a:ext cx="221684" cy="224767"/>
            <a:chOff x="4954425" y="2036375"/>
            <a:chExt cx="166675" cy="168575"/>
          </a:xfrm>
        </p:grpSpPr>
        <p:sp>
          <p:nvSpPr>
            <p:cNvPr id="419" name="Google Shape;419;p2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20" name="Google Shape;420;p2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41441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21"/>
        <p:cNvGrpSpPr/>
        <p:nvPr/>
      </p:nvGrpSpPr>
      <p:grpSpPr>
        <a:xfrm>
          <a:off x="0" y="0"/>
          <a:ext cx="0" cy="0"/>
          <a:chOff x="0" y="0"/>
          <a:chExt cx="0" cy="0"/>
        </a:xfrm>
      </p:grpSpPr>
      <p:grpSp>
        <p:nvGrpSpPr>
          <p:cNvPr id="422" name="Google Shape;422;p29"/>
          <p:cNvGrpSpPr/>
          <p:nvPr/>
        </p:nvGrpSpPr>
        <p:grpSpPr>
          <a:xfrm>
            <a:off x="526553" y="292693"/>
            <a:ext cx="11330387" cy="6384375"/>
            <a:chOff x="395894" y="219519"/>
            <a:chExt cx="8518865" cy="4788281"/>
          </a:xfrm>
        </p:grpSpPr>
        <p:sp>
          <p:nvSpPr>
            <p:cNvPr id="423" name="Google Shape;423;p2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24" name="Google Shape;424;p29"/>
            <p:cNvGrpSpPr/>
            <p:nvPr/>
          </p:nvGrpSpPr>
          <p:grpSpPr>
            <a:xfrm>
              <a:off x="8341543" y="2282008"/>
              <a:ext cx="569676" cy="380612"/>
              <a:chOff x="8341543" y="2282008"/>
              <a:chExt cx="569676" cy="380612"/>
            </a:xfrm>
          </p:grpSpPr>
          <p:sp>
            <p:nvSpPr>
              <p:cNvPr id="425" name="Google Shape;425;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26" name="Google Shape;426;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27" name="Google Shape;427;p2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28" name="Google Shape;428;p29"/>
            <p:cNvGrpSpPr/>
            <p:nvPr/>
          </p:nvGrpSpPr>
          <p:grpSpPr>
            <a:xfrm>
              <a:off x="8341543" y="1721094"/>
              <a:ext cx="569676" cy="380612"/>
              <a:chOff x="8341543" y="1721094"/>
              <a:chExt cx="569676" cy="380612"/>
            </a:xfrm>
          </p:grpSpPr>
          <p:sp>
            <p:nvSpPr>
              <p:cNvPr id="429" name="Google Shape;429;p2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0" name="Google Shape;430;p2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1" name="Google Shape;431;p29"/>
            <p:cNvGrpSpPr/>
            <p:nvPr/>
          </p:nvGrpSpPr>
          <p:grpSpPr>
            <a:xfrm>
              <a:off x="8346273" y="1183592"/>
              <a:ext cx="568486" cy="388014"/>
              <a:chOff x="8346273" y="1183592"/>
              <a:chExt cx="568486" cy="388014"/>
            </a:xfrm>
          </p:grpSpPr>
          <p:sp>
            <p:nvSpPr>
              <p:cNvPr id="432" name="Google Shape;432;p2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3" name="Google Shape;433;p2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4" name="Google Shape;434;p29"/>
            <p:cNvGrpSpPr/>
            <p:nvPr/>
          </p:nvGrpSpPr>
          <p:grpSpPr>
            <a:xfrm>
              <a:off x="8341543" y="606635"/>
              <a:ext cx="569676" cy="388014"/>
              <a:chOff x="8341543" y="606635"/>
              <a:chExt cx="569676" cy="388014"/>
            </a:xfrm>
          </p:grpSpPr>
          <p:sp>
            <p:nvSpPr>
              <p:cNvPr id="435" name="Google Shape;435;p2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6" name="Google Shape;436;p2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7" name="Google Shape;437;p29"/>
            <p:cNvGrpSpPr/>
            <p:nvPr/>
          </p:nvGrpSpPr>
          <p:grpSpPr>
            <a:xfrm>
              <a:off x="8341543" y="2842933"/>
              <a:ext cx="569676" cy="380612"/>
              <a:chOff x="8341543" y="2282008"/>
              <a:chExt cx="569676" cy="380612"/>
            </a:xfrm>
          </p:grpSpPr>
          <p:sp>
            <p:nvSpPr>
              <p:cNvPr id="438" name="Google Shape;438;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9" name="Google Shape;439;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40" name="Google Shape;440;p29"/>
            <p:cNvGrpSpPr/>
            <p:nvPr/>
          </p:nvGrpSpPr>
          <p:grpSpPr>
            <a:xfrm>
              <a:off x="8341543" y="3403858"/>
              <a:ext cx="569676" cy="380612"/>
              <a:chOff x="8341543" y="2282008"/>
              <a:chExt cx="569676" cy="380612"/>
            </a:xfrm>
          </p:grpSpPr>
          <p:sp>
            <p:nvSpPr>
              <p:cNvPr id="441" name="Google Shape;441;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2" name="Google Shape;442;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43" name="Google Shape;443;p2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4" name="Google Shape;444;p2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45" name="Google Shape;445;p29"/>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446" name="Google Shape;446;p29"/>
          <p:cNvGrpSpPr/>
          <p:nvPr/>
        </p:nvGrpSpPr>
        <p:grpSpPr>
          <a:xfrm>
            <a:off x="1030844" y="6048867"/>
            <a:ext cx="590901" cy="531367"/>
            <a:chOff x="2495125" y="2142250"/>
            <a:chExt cx="444275" cy="398525"/>
          </a:xfrm>
        </p:grpSpPr>
        <p:sp>
          <p:nvSpPr>
            <p:cNvPr id="447" name="Google Shape;447;p2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8" name="Google Shape;448;p2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49" name="Google Shape;449;p29"/>
          <p:cNvGrpSpPr/>
          <p:nvPr/>
        </p:nvGrpSpPr>
        <p:grpSpPr>
          <a:xfrm>
            <a:off x="9630450" y="531134"/>
            <a:ext cx="387539" cy="375167"/>
            <a:chOff x="3243875" y="2372825"/>
            <a:chExt cx="291375" cy="281375"/>
          </a:xfrm>
        </p:grpSpPr>
        <p:sp>
          <p:nvSpPr>
            <p:cNvPr id="450" name="Google Shape;450;p2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1" name="Google Shape;451;p2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2" name="Google Shape;452;p2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3" name="Google Shape;453;p2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4" name="Google Shape;454;p2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5" name="Google Shape;455;p2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6" name="Google Shape;456;p2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7" name="Google Shape;457;p2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8" name="Google Shape;458;p2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9" name="Google Shape;459;p2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60" name="Google Shape;460;p29"/>
          <p:cNvGrpSpPr/>
          <p:nvPr/>
        </p:nvGrpSpPr>
        <p:grpSpPr>
          <a:xfrm>
            <a:off x="10729391" y="1352051"/>
            <a:ext cx="221684" cy="224767"/>
            <a:chOff x="4954425" y="2036375"/>
            <a:chExt cx="166675" cy="168575"/>
          </a:xfrm>
        </p:grpSpPr>
        <p:sp>
          <p:nvSpPr>
            <p:cNvPr id="461" name="Google Shape;461;p2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2" name="Google Shape;462;p2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63" name="Google Shape;463;p29"/>
          <p:cNvSpPr/>
          <p:nvPr/>
        </p:nvSpPr>
        <p:spPr>
          <a:xfrm>
            <a:off x="2059127" y="6364967"/>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4" name="Google Shape;464;p29"/>
          <p:cNvSpPr/>
          <p:nvPr/>
        </p:nvSpPr>
        <p:spPr>
          <a:xfrm>
            <a:off x="10587310" y="5869085"/>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65" name="Google Shape;465;p29"/>
          <p:cNvGrpSpPr/>
          <p:nvPr/>
        </p:nvGrpSpPr>
        <p:grpSpPr>
          <a:xfrm>
            <a:off x="1030844" y="5644334"/>
            <a:ext cx="221684" cy="224767"/>
            <a:chOff x="4954425" y="2036375"/>
            <a:chExt cx="166675" cy="168575"/>
          </a:xfrm>
        </p:grpSpPr>
        <p:sp>
          <p:nvSpPr>
            <p:cNvPr id="466" name="Google Shape;466;p2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7" name="Google Shape;467;p2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68" name="Google Shape;468;p29"/>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9" name="Google Shape;469;p29"/>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0" name="Google Shape;470;p29"/>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1" name="Google Shape;471;p29"/>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2" name="Google Shape;472;p29"/>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3" name="Google Shape;473;p29"/>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4" name="Google Shape;474;p29"/>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5" name="Google Shape;475;p29"/>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6" name="Google Shape;476;p29"/>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7" name="Google Shape;477;p29"/>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8" name="Google Shape;478;p29"/>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9" name="Google Shape;479;p29"/>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0" name="Google Shape;480;p29"/>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1" name="Google Shape;481;p29"/>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2" name="Google Shape;482;p29"/>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3" name="Google Shape;483;p29"/>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4" name="Google Shape;484;p29"/>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5" name="Google Shape;485;p29"/>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6" name="Google Shape;486;p29"/>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7" name="Google Shape;487;p29"/>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8" name="Google Shape;488;p29"/>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9" name="Google Shape;489;p29"/>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0" name="Google Shape;490;p29"/>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1" name="Google Shape;491;p29"/>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2" name="Google Shape;492;p29"/>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3" name="Google Shape;493;p29"/>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4" name="Google Shape;494;p29"/>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5" name="Google Shape;495;p29"/>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6" name="Google Shape;496;p29"/>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7" name="Google Shape;497;p29"/>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8" name="Google Shape;498;p29"/>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9" name="Google Shape;499;p29"/>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0" name="Google Shape;500;p29"/>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1" name="Google Shape;501;p29"/>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2" name="Google Shape;502;p29"/>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3" name="Google Shape;503;p29"/>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4" name="Google Shape;504;p29"/>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5" name="Google Shape;505;p29"/>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6" name="Google Shape;506;p29"/>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7" name="Google Shape;507;p29"/>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8" name="Google Shape;508;p29"/>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9" name="Google Shape;509;p29"/>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0" name="Google Shape;510;p29"/>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1" name="Google Shape;511;p29"/>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2" name="Google Shape;512;p29"/>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3" name="Google Shape;513;p29"/>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4" name="Google Shape;514;p29"/>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5" name="Google Shape;515;p29"/>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6" name="Google Shape;516;p29"/>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7" name="Google Shape;517;p29"/>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4535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421"/>
        <p:cNvGrpSpPr/>
        <p:nvPr/>
      </p:nvGrpSpPr>
      <p:grpSpPr>
        <a:xfrm>
          <a:off x="0" y="0"/>
          <a:ext cx="0" cy="0"/>
          <a:chOff x="0" y="0"/>
          <a:chExt cx="0" cy="0"/>
        </a:xfrm>
      </p:grpSpPr>
      <p:grpSp>
        <p:nvGrpSpPr>
          <p:cNvPr id="422" name="Google Shape;422;p29"/>
          <p:cNvGrpSpPr/>
          <p:nvPr/>
        </p:nvGrpSpPr>
        <p:grpSpPr>
          <a:xfrm>
            <a:off x="526553" y="292693"/>
            <a:ext cx="11330387" cy="6384375"/>
            <a:chOff x="395894" y="219519"/>
            <a:chExt cx="8518865" cy="4788281"/>
          </a:xfrm>
        </p:grpSpPr>
        <p:sp>
          <p:nvSpPr>
            <p:cNvPr id="423" name="Google Shape;423;p2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24" name="Google Shape;424;p29"/>
            <p:cNvGrpSpPr/>
            <p:nvPr/>
          </p:nvGrpSpPr>
          <p:grpSpPr>
            <a:xfrm>
              <a:off x="8341543" y="2282008"/>
              <a:ext cx="569676" cy="380612"/>
              <a:chOff x="8341543" y="2282008"/>
              <a:chExt cx="569676" cy="380612"/>
            </a:xfrm>
          </p:grpSpPr>
          <p:sp>
            <p:nvSpPr>
              <p:cNvPr id="425" name="Google Shape;425;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26" name="Google Shape;426;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27" name="Google Shape;427;p2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28" name="Google Shape;428;p29"/>
            <p:cNvGrpSpPr/>
            <p:nvPr/>
          </p:nvGrpSpPr>
          <p:grpSpPr>
            <a:xfrm>
              <a:off x="8341543" y="1721094"/>
              <a:ext cx="569676" cy="380612"/>
              <a:chOff x="8341543" y="1721094"/>
              <a:chExt cx="569676" cy="380612"/>
            </a:xfrm>
          </p:grpSpPr>
          <p:sp>
            <p:nvSpPr>
              <p:cNvPr id="429" name="Google Shape;429;p2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0" name="Google Shape;430;p2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1" name="Google Shape;431;p29"/>
            <p:cNvGrpSpPr/>
            <p:nvPr/>
          </p:nvGrpSpPr>
          <p:grpSpPr>
            <a:xfrm>
              <a:off x="8346273" y="1183592"/>
              <a:ext cx="568486" cy="388014"/>
              <a:chOff x="8346273" y="1183592"/>
              <a:chExt cx="568486" cy="388014"/>
            </a:xfrm>
          </p:grpSpPr>
          <p:sp>
            <p:nvSpPr>
              <p:cNvPr id="432" name="Google Shape;432;p2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3" name="Google Shape;433;p2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4" name="Google Shape;434;p29"/>
            <p:cNvGrpSpPr/>
            <p:nvPr/>
          </p:nvGrpSpPr>
          <p:grpSpPr>
            <a:xfrm>
              <a:off x="8341543" y="606635"/>
              <a:ext cx="569676" cy="388014"/>
              <a:chOff x="8341543" y="606635"/>
              <a:chExt cx="569676" cy="388014"/>
            </a:xfrm>
          </p:grpSpPr>
          <p:sp>
            <p:nvSpPr>
              <p:cNvPr id="435" name="Google Shape;435;p2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6" name="Google Shape;436;p2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7" name="Google Shape;437;p29"/>
            <p:cNvGrpSpPr/>
            <p:nvPr/>
          </p:nvGrpSpPr>
          <p:grpSpPr>
            <a:xfrm>
              <a:off x="8341543" y="2842933"/>
              <a:ext cx="569676" cy="380612"/>
              <a:chOff x="8341543" y="2282008"/>
              <a:chExt cx="569676" cy="380612"/>
            </a:xfrm>
          </p:grpSpPr>
          <p:sp>
            <p:nvSpPr>
              <p:cNvPr id="438" name="Google Shape;438;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9" name="Google Shape;439;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40" name="Google Shape;440;p29"/>
            <p:cNvGrpSpPr/>
            <p:nvPr/>
          </p:nvGrpSpPr>
          <p:grpSpPr>
            <a:xfrm>
              <a:off x="8341543" y="3403858"/>
              <a:ext cx="569676" cy="380612"/>
              <a:chOff x="8341543" y="2282008"/>
              <a:chExt cx="569676" cy="380612"/>
            </a:xfrm>
          </p:grpSpPr>
          <p:sp>
            <p:nvSpPr>
              <p:cNvPr id="441" name="Google Shape;441;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2" name="Google Shape;442;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43" name="Google Shape;443;p2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4" name="Google Shape;444;p2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45" name="Google Shape;445;p29"/>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446" name="Google Shape;446;p29"/>
          <p:cNvGrpSpPr/>
          <p:nvPr/>
        </p:nvGrpSpPr>
        <p:grpSpPr>
          <a:xfrm>
            <a:off x="1030844" y="6048867"/>
            <a:ext cx="590901" cy="531367"/>
            <a:chOff x="2495125" y="2142250"/>
            <a:chExt cx="444275" cy="398525"/>
          </a:xfrm>
        </p:grpSpPr>
        <p:sp>
          <p:nvSpPr>
            <p:cNvPr id="447" name="Google Shape;447;p2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8" name="Google Shape;448;p2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49" name="Google Shape;449;p29"/>
          <p:cNvGrpSpPr/>
          <p:nvPr/>
        </p:nvGrpSpPr>
        <p:grpSpPr>
          <a:xfrm>
            <a:off x="9630450" y="531134"/>
            <a:ext cx="387539" cy="375167"/>
            <a:chOff x="3243875" y="2372825"/>
            <a:chExt cx="291375" cy="281375"/>
          </a:xfrm>
        </p:grpSpPr>
        <p:sp>
          <p:nvSpPr>
            <p:cNvPr id="450" name="Google Shape;450;p2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1" name="Google Shape;451;p2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2" name="Google Shape;452;p2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3" name="Google Shape;453;p2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4" name="Google Shape;454;p2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5" name="Google Shape;455;p2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6" name="Google Shape;456;p2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7" name="Google Shape;457;p2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8" name="Google Shape;458;p2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9" name="Google Shape;459;p2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60" name="Google Shape;460;p29"/>
          <p:cNvGrpSpPr/>
          <p:nvPr/>
        </p:nvGrpSpPr>
        <p:grpSpPr>
          <a:xfrm>
            <a:off x="10729391" y="1352051"/>
            <a:ext cx="221684" cy="224767"/>
            <a:chOff x="4954425" y="2036375"/>
            <a:chExt cx="166675" cy="168575"/>
          </a:xfrm>
        </p:grpSpPr>
        <p:sp>
          <p:nvSpPr>
            <p:cNvPr id="461" name="Google Shape;461;p2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2" name="Google Shape;462;p2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63" name="Google Shape;463;p29"/>
          <p:cNvSpPr/>
          <p:nvPr/>
        </p:nvSpPr>
        <p:spPr>
          <a:xfrm>
            <a:off x="2059127" y="6364967"/>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4" name="Google Shape;464;p29"/>
          <p:cNvSpPr/>
          <p:nvPr/>
        </p:nvSpPr>
        <p:spPr>
          <a:xfrm>
            <a:off x="10587310" y="5869085"/>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65" name="Google Shape;465;p29"/>
          <p:cNvGrpSpPr/>
          <p:nvPr/>
        </p:nvGrpSpPr>
        <p:grpSpPr>
          <a:xfrm>
            <a:off x="1030844" y="5644334"/>
            <a:ext cx="221684" cy="224767"/>
            <a:chOff x="4954425" y="2036375"/>
            <a:chExt cx="166675" cy="168575"/>
          </a:xfrm>
        </p:grpSpPr>
        <p:sp>
          <p:nvSpPr>
            <p:cNvPr id="466" name="Google Shape;466;p2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7" name="Google Shape;467;p2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68" name="Google Shape;468;p29"/>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9" name="Google Shape;469;p29"/>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0" name="Google Shape;470;p29"/>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1" name="Google Shape;471;p29"/>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2" name="Google Shape;472;p29"/>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3" name="Google Shape;473;p29"/>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4" name="Google Shape;474;p29"/>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5" name="Google Shape;475;p29"/>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6" name="Google Shape;476;p29"/>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7" name="Google Shape;477;p29"/>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8" name="Google Shape;478;p29"/>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9" name="Google Shape;479;p29"/>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0" name="Google Shape;480;p29"/>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1" name="Google Shape;481;p29"/>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2" name="Google Shape;482;p29"/>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3" name="Google Shape;483;p29"/>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4" name="Google Shape;484;p29"/>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5" name="Google Shape;485;p29"/>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6" name="Google Shape;486;p29"/>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7" name="Google Shape;487;p29"/>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8" name="Google Shape;488;p29"/>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9" name="Google Shape;489;p29"/>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0" name="Google Shape;490;p29"/>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1" name="Google Shape;491;p29"/>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2" name="Google Shape;492;p29"/>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3" name="Google Shape;493;p29"/>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4" name="Google Shape;494;p29"/>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5" name="Google Shape;495;p29"/>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6" name="Google Shape;496;p29"/>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7" name="Google Shape;497;p29"/>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8" name="Google Shape;498;p29"/>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9" name="Google Shape;499;p29"/>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0" name="Google Shape;500;p29"/>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1" name="Google Shape;501;p29"/>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2" name="Google Shape;502;p29"/>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3" name="Google Shape;503;p29"/>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4" name="Google Shape;504;p29"/>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5" name="Google Shape;505;p29"/>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6" name="Google Shape;506;p29"/>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7" name="Google Shape;507;p29"/>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8" name="Google Shape;508;p29"/>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9" name="Google Shape;509;p29"/>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0" name="Google Shape;510;p29"/>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1" name="Google Shape;511;p29"/>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2" name="Google Shape;512;p29"/>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3" name="Google Shape;513;p29"/>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4" name="Google Shape;514;p29"/>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5" name="Google Shape;515;p29"/>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6" name="Google Shape;516;p29"/>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7" name="Google Shape;517;p29"/>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5563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421"/>
        <p:cNvGrpSpPr/>
        <p:nvPr/>
      </p:nvGrpSpPr>
      <p:grpSpPr>
        <a:xfrm>
          <a:off x="0" y="0"/>
          <a:ext cx="0" cy="0"/>
          <a:chOff x="0" y="0"/>
          <a:chExt cx="0" cy="0"/>
        </a:xfrm>
      </p:grpSpPr>
      <p:grpSp>
        <p:nvGrpSpPr>
          <p:cNvPr id="422" name="Google Shape;422;p29"/>
          <p:cNvGrpSpPr/>
          <p:nvPr/>
        </p:nvGrpSpPr>
        <p:grpSpPr>
          <a:xfrm>
            <a:off x="526553" y="292693"/>
            <a:ext cx="11330387" cy="6384375"/>
            <a:chOff x="395894" y="219519"/>
            <a:chExt cx="8518865" cy="4788281"/>
          </a:xfrm>
        </p:grpSpPr>
        <p:sp>
          <p:nvSpPr>
            <p:cNvPr id="423" name="Google Shape;423;p2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24" name="Google Shape;424;p29"/>
            <p:cNvGrpSpPr/>
            <p:nvPr/>
          </p:nvGrpSpPr>
          <p:grpSpPr>
            <a:xfrm>
              <a:off x="8341543" y="2282008"/>
              <a:ext cx="569676" cy="380612"/>
              <a:chOff x="8341543" y="2282008"/>
              <a:chExt cx="569676" cy="380612"/>
            </a:xfrm>
          </p:grpSpPr>
          <p:sp>
            <p:nvSpPr>
              <p:cNvPr id="425" name="Google Shape;425;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26" name="Google Shape;426;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27" name="Google Shape;427;p2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28" name="Google Shape;428;p29"/>
            <p:cNvGrpSpPr/>
            <p:nvPr/>
          </p:nvGrpSpPr>
          <p:grpSpPr>
            <a:xfrm>
              <a:off x="8341543" y="1721094"/>
              <a:ext cx="569676" cy="380612"/>
              <a:chOff x="8341543" y="1721094"/>
              <a:chExt cx="569676" cy="380612"/>
            </a:xfrm>
          </p:grpSpPr>
          <p:sp>
            <p:nvSpPr>
              <p:cNvPr id="429" name="Google Shape;429;p2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0" name="Google Shape;430;p2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1" name="Google Shape;431;p29"/>
            <p:cNvGrpSpPr/>
            <p:nvPr/>
          </p:nvGrpSpPr>
          <p:grpSpPr>
            <a:xfrm>
              <a:off x="8346273" y="1183592"/>
              <a:ext cx="568486" cy="388014"/>
              <a:chOff x="8346273" y="1183592"/>
              <a:chExt cx="568486" cy="388014"/>
            </a:xfrm>
          </p:grpSpPr>
          <p:sp>
            <p:nvSpPr>
              <p:cNvPr id="432" name="Google Shape;432;p2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3" name="Google Shape;433;p2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4" name="Google Shape;434;p29"/>
            <p:cNvGrpSpPr/>
            <p:nvPr/>
          </p:nvGrpSpPr>
          <p:grpSpPr>
            <a:xfrm>
              <a:off x="8341543" y="606635"/>
              <a:ext cx="569676" cy="388014"/>
              <a:chOff x="8341543" y="606635"/>
              <a:chExt cx="569676" cy="388014"/>
            </a:xfrm>
          </p:grpSpPr>
          <p:sp>
            <p:nvSpPr>
              <p:cNvPr id="435" name="Google Shape;435;p2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6" name="Google Shape;436;p2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37" name="Google Shape;437;p29"/>
            <p:cNvGrpSpPr/>
            <p:nvPr/>
          </p:nvGrpSpPr>
          <p:grpSpPr>
            <a:xfrm>
              <a:off x="8341543" y="2842933"/>
              <a:ext cx="569676" cy="380612"/>
              <a:chOff x="8341543" y="2282008"/>
              <a:chExt cx="569676" cy="380612"/>
            </a:xfrm>
          </p:grpSpPr>
          <p:sp>
            <p:nvSpPr>
              <p:cNvPr id="438" name="Google Shape;438;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39" name="Google Shape;439;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40" name="Google Shape;440;p29"/>
            <p:cNvGrpSpPr/>
            <p:nvPr/>
          </p:nvGrpSpPr>
          <p:grpSpPr>
            <a:xfrm>
              <a:off x="8341543" y="3403858"/>
              <a:ext cx="569676" cy="380612"/>
              <a:chOff x="8341543" y="2282008"/>
              <a:chExt cx="569676" cy="380612"/>
            </a:xfrm>
          </p:grpSpPr>
          <p:sp>
            <p:nvSpPr>
              <p:cNvPr id="441" name="Google Shape;441;p2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2" name="Google Shape;442;p2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43" name="Google Shape;443;p2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4" name="Google Shape;444;p2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45" name="Google Shape;445;p29"/>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446" name="Google Shape;446;p29"/>
          <p:cNvGrpSpPr/>
          <p:nvPr/>
        </p:nvGrpSpPr>
        <p:grpSpPr>
          <a:xfrm>
            <a:off x="1030844" y="6048867"/>
            <a:ext cx="590901" cy="531367"/>
            <a:chOff x="2495125" y="2142250"/>
            <a:chExt cx="444275" cy="398525"/>
          </a:xfrm>
        </p:grpSpPr>
        <p:sp>
          <p:nvSpPr>
            <p:cNvPr id="447" name="Google Shape;447;p2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48" name="Google Shape;448;p2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49" name="Google Shape;449;p29"/>
          <p:cNvGrpSpPr/>
          <p:nvPr/>
        </p:nvGrpSpPr>
        <p:grpSpPr>
          <a:xfrm>
            <a:off x="9630450" y="531134"/>
            <a:ext cx="387539" cy="375167"/>
            <a:chOff x="3243875" y="2372825"/>
            <a:chExt cx="291375" cy="281375"/>
          </a:xfrm>
        </p:grpSpPr>
        <p:sp>
          <p:nvSpPr>
            <p:cNvPr id="450" name="Google Shape;450;p2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1" name="Google Shape;451;p2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2" name="Google Shape;452;p2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3" name="Google Shape;453;p2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4" name="Google Shape;454;p2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5" name="Google Shape;455;p2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6" name="Google Shape;456;p2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7" name="Google Shape;457;p2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8" name="Google Shape;458;p2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59" name="Google Shape;459;p2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460" name="Google Shape;460;p29"/>
          <p:cNvGrpSpPr/>
          <p:nvPr/>
        </p:nvGrpSpPr>
        <p:grpSpPr>
          <a:xfrm>
            <a:off x="10729391" y="1352051"/>
            <a:ext cx="221684" cy="224767"/>
            <a:chOff x="4954425" y="2036375"/>
            <a:chExt cx="166675" cy="168575"/>
          </a:xfrm>
        </p:grpSpPr>
        <p:sp>
          <p:nvSpPr>
            <p:cNvPr id="461" name="Google Shape;461;p2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2" name="Google Shape;462;p2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63" name="Google Shape;463;p29"/>
          <p:cNvSpPr/>
          <p:nvPr/>
        </p:nvSpPr>
        <p:spPr>
          <a:xfrm>
            <a:off x="2059127" y="6364967"/>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4" name="Google Shape;464;p29"/>
          <p:cNvSpPr/>
          <p:nvPr/>
        </p:nvSpPr>
        <p:spPr>
          <a:xfrm>
            <a:off x="10587310" y="5869085"/>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465" name="Google Shape;465;p29"/>
          <p:cNvGrpSpPr/>
          <p:nvPr/>
        </p:nvGrpSpPr>
        <p:grpSpPr>
          <a:xfrm>
            <a:off x="1030844" y="5644334"/>
            <a:ext cx="221684" cy="224767"/>
            <a:chOff x="4954425" y="2036375"/>
            <a:chExt cx="166675" cy="168575"/>
          </a:xfrm>
        </p:grpSpPr>
        <p:sp>
          <p:nvSpPr>
            <p:cNvPr id="466" name="Google Shape;466;p2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7" name="Google Shape;467;p2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468" name="Google Shape;468;p29"/>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69" name="Google Shape;469;p29"/>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0" name="Google Shape;470;p29"/>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1" name="Google Shape;471;p29"/>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2" name="Google Shape;472;p29"/>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3" name="Google Shape;473;p29"/>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4" name="Google Shape;474;p29"/>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5" name="Google Shape;475;p29"/>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6" name="Google Shape;476;p29"/>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7" name="Google Shape;477;p29"/>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8" name="Google Shape;478;p29"/>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79" name="Google Shape;479;p29"/>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0" name="Google Shape;480;p29"/>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1" name="Google Shape;481;p29"/>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2" name="Google Shape;482;p29"/>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3" name="Google Shape;483;p29"/>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4" name="Google Shape;484;p29"/>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5" name="Google Shape;485;p29"/>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6" name="Google Shape;486;p29"/>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7" name="Google Shape;487;p29"/>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8" name="Google Shape;488;p29"/>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89" name="Google Shape;489;p29"/>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0" name="Google Shape;490;p29"/>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1" name="Google Shape;491;p29"/>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2" name="Google Shape;492;p29"/>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3" name="Google Shape;493;p29"/>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4" name="Google Shape;494;p29"/>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5" name="Google Shape;495;p29"/>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6" name="Google Shape;496;p29"/>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7" name="Google Shape;497;p29"/>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8" name="Google Shape;498;p29"/>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499" name="Google Shape;499;p29"/>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0" name="Google Shape;500;p29"/>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1" name="Google Shape;501;p29"/>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2" name="Google Shape;502;p29"/>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3" name="Google Shape;503;p29"/>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4" name="Google Shape;504;p29"/>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5" name="Google Shape;505;p29"/>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6" name="Google Shape;506;p29"/>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7" name="Google Shape;507;p29"/>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8" name="Google Shape;508;p29"/>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09" name="Google Shape;509;p29"/>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0" name="Google Shape;510;p29"/>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1" name="Google Shape;511;p29"/>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2" name="Google Shape;512;p29"/>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3" name="Google Shape;513;p29"/>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4" name="Google Shape;514;p29"/>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5" name="Google Shape;515;p29"/>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6" name="Google Shape;516;p29"/>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17" name="Google Shape;517;p29"/>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66000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18"/>
        <p:cNvGrpSpPr/>
        <p:nvPr/>
      </p:nvGrpSpPr>
      <p:grpSpPr>
        <a:xfrm>
          <a:off x="0" y="0"/>
          <a:ext cx="0" cy="0"/>
          <a:chOff x="0" y="0"/>
          <a:chExt cx="0" cy="0"/>
        </a:xfrm>
      </p:grpSpPr>
      <p:grpSp>
        <p:nvGrpSpPr>
          <p:cNvPr id="519" name="Google Shape;519;p30"/>
          <p:cNvGrpSpPr/>
          <p:nvPr/>
        </p:nvGrpSpPr>
        <p:grpSpPr>
          <a:xfrm>
            <a:off x="526553" y="292693"/>
            <a:ext cx="11330387" cy="6384375"/>
            <a:chOff x="395894" y="219519"/>
            <a:chExt cx="8518865" cy="4788281"/>
          </a:xfrm>
        </p:grpSpPr>
        <p:sp>
          <p:nvSpPr>
            <p:cNvPr id="520" name="Google Shape;520;p3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521" name="Google Shape;521;p30"/>
            <p:cNvGrpSpPr/>
            <p:nvPr/>
          </p:nvGrpSpPr>
          <p:grpSpPr>
            <a:xfrm>
              <a:off x="8341543" y="2282008"/>
              <a:ext cx="569676" cy="380612"/>
              <a:chOff x="8341543" y="2282008"/>
              <a:chExt cx="569676" cy="380612"/>
            </a:xfrm>
          </p:grpSpPr>
          <p:sp>
            <p:nvSpPr>
              <p:cNvPr id="522" name="Google Shape;522;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23" name="Google Shape;523;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524" name="Google Shape;524;p3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525" name="Google Shape;525;p30"/>
            <p:cNvGrpSpPr/>
            <p:nvPr/>
          </p:nvGrpSpPr>
          <p:grpSpPr>
            <a:xfrm>
              <a:off x="8341543" y="1721094"/>
              <a:ext cx="569676" cy="380612"/>
              <a:chOff x="8341543" y="1721094"/>
              <a:chExt cx="569676" cy="380612"/>
            </a:xfrm>
          </p:grpSpPr>
          <p:sp>
            <p:nvSpPr>
              <p:cNvPr id="526" name="Google Shape;526;p3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27" name="Google Shape;527;p3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528" name="Google Shape;528;p30"/>
            <p:cNvGrpSpPr/>
            <p:nvPr/>
          </p:nvGrpSpPr>
          <p:grpSpPr>
            <a:xfrm>
              <a:off x="8346273" y="1183592"/>
              <a:ext cx="568486" cy="388014"/>
              <a:chOff x="8346273" y="1183592"/>
              <a:chExt cx="568486" cy="388014"/>
            </a:xfrm>
          </p:grpSpPr>
          <p:sp>
            <p:nvSpPr>
              <p:cNvPr id="529" name="Google Shape;529;p3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30" name="Google Shape;530;p3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531" name="Google Shape;531;p30"/>
            <p:cNvGrpSpPr/>
            <p:nvPr/>
          </p:nvGrpSpPr>
          <p:grpSpPr>
            <a:xfrm>
              <a:off x="8341543" y="606635"/>
              <a:ext cx="569676" cy="388014"/>
              <a:chOff x="8341543" y="606635"/>
              <a:chExt cx="569676" cy="388014"/>
            </a:xfrm>
          </p:grpSpPr>
          <p:sp>
            <p:nvSpPr>
              <p:cNvPr id="532" name="Google Shape;532;p3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33" name="Google Shape;533;p3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534" name="Google Shape;534;p30"/>
            <p:cNvGrpSpPr/>
            <p:nvPr/>
          </p:nvGrpSpPr>
          <p:grpSpPr>
            <a:xfrm>
              <a:off x="8341543" y="2842933"/>
              <a:ext cx="569676" cy="380612"/>
              <a:chOff x="8341543" y="2282008"/>
              <a:chExt cx="569676" cy="380612"/>
            </a:xfrm>
          </p:grpSpPr>
          <p:sp>
            <p:nvSpPr>
              <p:cNvPr id="535" name="Google Shape;535;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36" name="Google Shape;536;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537" name="Google Shape;537;p30"/>
            <p:cNvGrpSpPr/>
            <p:nvPr/>
          </p:nvGrpSpPr>
          <p:grpSpPr>
            <a:xfrm>
              <a:off x="8341543" y="3403858"/>
              <a:ext cx="569676" cy="380612"/>
              <a:chOff x="8341543" y="2282008"/>
              <a:chExt cx="569676" cy="380612"/>
            </a:xfrm>
          </p:grpSpPr>
          <p:sp>
            <p:nvSpPr>
              <p:cNvPr id="538" name="Google Shape;538;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39" name="Google Shape;539;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540" name="Google Shape;540;p3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1" name="Google Shape;541;p3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542" name="Google Shape;542;p30"/>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3" name="Google Shape;543;p30"/>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4" name="Google Shape;544;p30"/>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5" name="Google Shape;545;p30"/>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6" name="Google Shape;546;p30"/>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7" name="Google Shape;547;p30"/>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8" name="Google Shape;548;p30"/>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49" name="Google Shape;549;p30"/>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0" name="Google Shape;550;p30"/>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1" name="Google Shape;551;p30"/>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2" name="Google Shape;552;p30"/>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3" name="Google Shape;553;p30"/>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4" name="Google Shape;554;p30"/>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5" name="Google Shape;555;p30"/>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6" name="Google Shape;556;p30"/>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7" name="Google Shape;557;p30"/>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8" name="Google Shape;558;p30"/>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59" name="Google Shape;559;p30"/>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0" name="Google Shape;560;p30"/>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1" name="Google Shape;561;p30"/>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2" name="Google Shape;562;p30"/>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3" name="Google Shape;563;p30"/>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4" name="Google Shape;564;p30"/>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5" name="Google Shape;565;p30"/>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6" name="Google Shape;566;p30"/>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7" name="Google Shape;567;p30"/>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8" name="Google Shape;568;p30"/>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69" name="Google Shape;569;p30"/>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0" name="Google Shape;570;p30"/>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1" name="Google Shape;571;p30"/>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2" name="Google Shape;572;p30"/>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3" name="Google Shape;573;p30"/>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4" name="Google Shape;574;p30"/>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5" name="Google Shape;575;p30"/>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6" name="Google Shape;576;p30"/>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7" name="Google Shape;577;p30"/>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8" name="Google Shape;578;p30"/>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79" name="Google Shape;579;p30"/>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0" name="Google Shape;580;p30"/>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1" name="Google Shape;581;p30"/>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2" name="Google Shape;582;p30"/>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3" name="Google Shape;583;p30"/>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4" name="Google Shape;584;p30"/>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5" name="Google Shape;585;p30"/>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6" name="Google Shape;586;p30"/>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7" name="Google Shape;587;p30"/>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8" name="Google Shape;588;p30"/>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89" name="Google Shape;589;p30"/>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0" name="Google Shape;590;p30"/>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1" name="Google Shape;591;p30"/>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592" name="Google Shape;592;p30"/>
          <p:cNvGrpSpPr/>
          <p:nvPr/>
        </p:nvGrpSpPr>
        <p:grpSpPr>
          <a:xfrm>
            <a:off x="965889" y="6000567"/>
            <a:ext cx="387539" cy="375167"/>
            <a:chOff x="3243875" y="2372825"/>
            <a:chExt cx="291375" cy="281375"/>
          </a:xfrm>
        </p:grpSpPr>
        <p:sp>
          <p:nvSpPr>
            <p:cNvPr id="593" name="Google Shape;593;p3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4" name="Google Shape;594;p3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5" name="Google Shape;595;p3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6" name="Google Shape;596;p3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7" name="Google Shape;597;p3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8" name="Google Shape;598;p3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599" name="Google Shape;599;p3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00" name="Google Shape;600;p3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01" name="Google Shape;601;p3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02" name="Google Shape;602;p3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03" name="Google Shape;603;p30"/>
          <p:cNvSpPr/>
          <p:nvPr/>
        </p:nvSpPr>
        <p:spPr>
          <a:xfrm>
            <a:off x="9756603" y="677434"/>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04" name="Google Shape;604;p30"/>
          <p:cNvGrpSpPr/>
          <p:nvPr/>
        </p:nvGrpSpPr>
        <p:grpSpPr>
          <a:xfrm>
            <a:off x="2014937" y="606334"/>
            <a:ext cx="221684" cy="224767"/>
            <a:chOff x="4954425" y="2036375"/>
            <a:chExt cx="166675" cy="168575"/>
          </a:xfrm>
        </p:grpSpPr>
        <p:sp>
          <p:nvSpPr>
            <p:cNvPr id="605" name="Google Shape;605;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06" name="Google Shape;606;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07" name="Google Shape;607;p30"/>
          <p:cNvSpPr/>
          <p:nvPr/>
        </p:nvSpPr>
        <p:spPr>
          <a:xfrm>
            <a:off x="1899223" y="6375718"/>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84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906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08"/>
        <p:cNvGrpSpPr/>
        <p:nvPr/>
      </p:nvGrpSpPr>
      <p:grpSpPr>
        <a:xfrm>
          <a:off x="0" y="0"/>
          <a:ext cx="0" cy="0"/>
          <a:chOff x="0" y="0"/>
          <a:chExt cx="0" cy="0"/>
        </a:xfrm>
      </p:grpSpPr>
      <p:grpSp>
        <p:nvGrpSpPr>
          <p:cNvPr id="609" name="Google Shape;609;p31"/>
          <p:cNvGrpSpPr/>
          <p:nvPr/>
        </p:nvGrpSpPr>
        <p:grpSpPr>
          <a:xfrm>
            <a:off x="526553" y="292693"/>
            <a:ext cx="11330387" cy="6384375"/>
            <a:chOff x="395894" y="219519"/>
            <a:chExt cx="8518865" cy="4788281"/>
          </a:xfrm>
        </p:grpSpPr>
        <p:sp>
          <p:nvSpPr>
            <p:cNvPr id="610" name="Google Shape;610;p3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11" name="Google Shape;611;p31"/>
            <p:cNvGrpSpPr/>
            <p:nvPr/>
          </p:nvGrpSpPr>
          <p:grpSpPr>
            <a:xfrm>
              <a:off x="8341543" y="2282008"/>
              <a:ext cx="569676" cy="380612"/>
              <a:chOff x="8341543" y="2282008"/>
              <a:chExt cx="569676" cy="380612"/>
            </a:xfrm>
          </p:grpSpPr>
          <p:sp>
            <p:nvSpPr>
              <p:cNvPr id="612" name="Google Shape;612;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13" name="Google Shape;613;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14" name="Google Shape;614;p3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15" name="Google Shape;615;p31"/>
            <p:cNvGrpSpPr/>
            <p:nvPr/>
          </p:nvGrpSpPr>
          <p:grpSpPr>
            <a:xfrm>
              <a:off x="8341543" y="1721094"/>
              <a:ext cx="569676" cy="380612"/>
              <a:chOff x="8341543" y="1721094"/>
              <a:chExt cx="569676" cy="380612"/>
            </a:xfrm>
          </p:grpSpPr>
          <p:sp>
            <p:nvSpPr>
              <p:cNvPr id="616" name="Google Shape;616;p3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17" name="Google Shape;617;p3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18" name="Google Shape;618;p31"/>
            <p:cNvGrpSpPr/>
            <p:nvPr/>
          </p:nvGrpSpPr>
          <p:grpSpPr>
            <a:xfrm>
              <a:off x="8346273" y="1183592"/>
              <a:ext cx="568486" cy="388014"/>
              <a:chOff x="8346273" y="1183592"/>
              <a:chExt cx="568486" cy="388014"/>
            </a:xfrm>
          </p:grpSpPr>
          <p:sp>
            <p:nvSpPr>
              <p:cNvPr id="619" name="Google Shape;619;p3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0" name="Google Shape;620;p3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1" name="Google Shape;621;p31"/>
            <p:cNvGrpSpPr/>
            <p:nvPr/>
          </p:nvGrpSpPr>
          <p:grpSpPr>
            <a:xfrm>
              <a:off x="8341543" y="606635"/>
              <a:ext cx="569676" cy="388014"/>
              <a:chOff x="8341543" y="606635"/>
              <a:chExt cx="569676" cy="388014"/>
            </a:xfrm>
          </p:grpSpPr>
          <p:sp>
            <p:nvSpPr>
              <p:cNvPr id="622" name="Google Shape;622;p3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3" name="Google Shape;623;p3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4" name="Google Shape;624;p31"/>
            <p:cNvGrpSpPr/>
            <p:nvPr/>
          </p:nvGrpSpPr>
          <p:grpSpPr>
            <a:xfrm>
              <a:off x="8341543" y="2842933"/>
              <a:ext cx="569676" cy="380612"/>
              <a:chOff x="8341543" y="2282008"/>
              <a:chExt cx="569676" cy="380612"/>
            </a:xfrm>
          </p:grpSpPr>
          <p:sp>
            <p:nvSpPr>
              <p:cNvPr id="625" name="Google Shape;625;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6" name="Google Shape;626;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7" name="Google Shape;627;p31"/>
            <p:cNvGrpSpPr/>
            <p:nvPr/>
          </p:nvGrpSpPr>
          <p:grpSpPr>
            <a:xfrm>
              <a:off x="8341543" y="3403858"/>
              <a:ext cx="569676" cy="380612"/>
              <a:chOff x="8341543" y="2282008"/>
              <a:chExt cx="569676" cy="380612"/>
            </a:xfrm>
          </p:grpSpPr>
          <p:sp>
            <p:nvSpPr>
              <p:cNvPr id="628" name="Google Shape;628;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9" name="Google Shape;629;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30" name="Google Shape;630;p3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1" name="Google Shape;631;p3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32" name="Google Shape;632;p31"/>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633" name="Google Shape;633;p31"/>
          <p:cNvGrpSpPr/>
          <p:nvPr/>
        </p:nvGrpSpPr>
        <p:grpSpPr>
          <a:xfrm>
            <a:off x="670455" y="425434"/>
            <a:ext cx="590901" cy="531367"/>
            <a:chOff x="2495125" y="2142250"/>
            <a:chExt cx="444275" cy="398525"/>
          </a:xfrm>
        </p:grpSpPr>
        <p:sp>
          <p:nvSpPr>
            <p:cNvPr id="634" name="Google Shape;634;p3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5" name="Google Shape;635;p3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36" name="Google Shape;636;p31"/>
          <p:cNvGrpSpPr/>
          <p:nvPr/>
        </p:nvGrpSpPr>
        <p:grpSpPr>
          <a:xfrm>
            <a:off x="10563520" y="5951685"/>
            <a:ext cx="387539" cy="375167"/>
            <a:chOff x="3243875" y="2372825"/>
            <a:chExt cx="291375" cy="281375"/>
          </a:xfrm>
        </p:grpSpPr>
        <p:sp>
          <p:nvSpPr>
            <p:cNvPr id="637" name="Google Shape;637;p3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8" name="Google Shape;638;p3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9" name="Google Shape;639;p3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0" name="Google Shape;640;p3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1" name="Google Shape;641;p3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2" name="Google Shape;642;p3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3" name="Google Shape;643;p3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4" name="Google Shape;644;p3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5" name="Google Shape;645;p3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6" name="Google Shape;646;p3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47" name="Google Shape;647;p31"/>
          <p:cNvGrpSpPr/>
          <p:nvPr/>
        </p:nvGrpSpPr>
        <p:grpSpPr>
          <a:xfrm>
            <a:off x="1644256" y="425418"/>
            <a:ext cx="221684" cy="224767"/>
            <a:chOff x="4954425" y="2036375"/>
            <a:chExt cx="166675" cy="168575"/>
          </a:xfrm>
        </p:grpSpPr>
        <p:sp>
          <p:nvSpPr>
            <p:cNvPr id="648" name="Google Shape;648;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9" name="Google Shape;649;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50" name="Google Shape;650;p31"/>
          <p:cNvSpPr/>
          <p:nvPr/>
        </p:nvSpPr>
        <p:spPr>
          <a:xfrm>
            <a:off x="10678085" y="483684"/>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1" name="Google Shape;651;p31"/>
          <p:cNvSpPr/>
          <p:nvPr/>
        </p:nvSpPr>
        <p:spPr>
          <a:xfrm>
            <a:off x="10838936" y="5591967"/>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52" name="Google Shape;652;p31"/>
          <p:cNvGrpSpPr/>
          <p:nvPr/>
        </p:nvGrpSpPr>
        <p:grpSpPr>
          <a:xfrm>
            <a:off x="9898485" y="6202167"/>
            <a:ext cx="221684" cy="224767"/>
            <a:chOff x="4954425" y="2036375"/>
            <a:chExt cx="166675" cy="168575"/>
          </a:xfrm>
        </p:grpSpPr>
        <p:sp>
          <p:nvSpPr>
            <p:cNvPr id="653" name="Google Shape;653;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4" name="Google Shape;654;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55" name="Google Shape;655;p31"/>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6" name="Google Shape;656;p31"/>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7" name="Google Shape;657;p31"/>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8" name="Google Shape;658;p31"/>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9" name="Google Shape;659;p31"/>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0" name="Google Shape;660;p31"/>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1" name="Google Shape;661;p31"/>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2" name="Google Shape;662;p31"/>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3" name="Google Shape;663;p31"/>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4" name="Google Shape;664;p31"/>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5" name="Google Shape;665;p31"/>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6" name="Google Shape;666;p31"/>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7" name="Google Shape;667;p31"/>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8" name="Google Shape;668;p31"/>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9" name="Google Shape;669;p31"/>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0" name="Google Shape;670;p31"/>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1" name="Google Shape;671;p31"/>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2" name="Google Shape;672;p31"/>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3" name="Google Shape;673;p31"/>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4" name="Google Shape;674;p31"/>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5" name="Google Shape;675;p31"/>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6" name="Google Shape;676;p31"/>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7" name="Google Shape;677;p31"/>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8" name="Google Shape;678;p31"/>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9" name="Google Shape;679;p31"/>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0" name="Google Shape;680;p31"/>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1" name="Google Shape;681;p31"/>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2" name="Google Shape;682;p31"/>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3" name="Google Shape;683;p31"/>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4" name="Google Shape;684;p31"/>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5" name="Google Shape;685;p31"/>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6" name="Google Shape;686;p31"/>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7" name="Google Shape;687;p31"/>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8" name="Google Shape;688;p31"/>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9" name="Google Shape;689;p31"/>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0" name="Google Shape;690;p31"/>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1" name="Google Shape;691;p31"/>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2" name="Google Shape;692;p31"/>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3" name="Google Shape;693;p31"/>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4" name="Google Shape;694;p31"/>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5" name="Google Shape;695;p31"/>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6" name="Google Shape;696;p31"/>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7" name="Google Shape;697;p31"/>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8" name="Google Shape;698;p31"/>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9" name="Google Shape;699;p31"/>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0" name="Google Shape;700;p31"/>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1" name="Google Shape;701;p31"/>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2" name="Google Shape;702;p31"/>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3" name="Google Shape;703;p31"/>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4" name="Google Shape;704;p31"/>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19093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608"/>
        <p:cNvGrpSpPr/>
        <p:nvPr/>
      </p:nvGrpSpPr>
      <p:grpSpPr>
        <a:xfrm>
          <a:off x="0" y="0"/>
          <a:ext cx="0" cy="0"/>
          <a:chOff x="0" y="0"/>
          <a:chExt cx="0" cy="0"/>
        </a:xfrm>
      </p:grpSpPr>
      <p:grpSp>
        <p:nvGrpSpPr>
          <p:cNvPr id="609" name="Google Shape;609;p31"/>
          <p:cNvGrpSpPr/>
          <p:nvPr/>
        </p:nvGrpSpPr>
        <p:grpSpPr>
          <a:xfrm>
            <a:off x="526553" y="292693"/>
            <a:ext cx="11330387" cy="6384375"/>
            <a:chOff x="395894" y="219519"/>
            <a:chExt cx="8518865" cy="4788281"/>
          </a:xfrm>
        </p:grpSpPr>
        <p:sp>
          <p:nvSpPr>
            <p:cNvPr id="610" name="Google Shape;610;p3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11" name="Google Shape;611;p31"/>
            <p:cNvGrpSpPr/>
            <p:nvPr/>
          </p:nvGrpSpPr>
          <p:grpSpPr>
            <a:xfrm>
              <a:off x="8341543" y="2282008"/>
              <a:ext cx="569676" cy="380612"/>
              <a:chOff x="8341543" y="2282008"/>
              <a:chExt cx="569676" cy="380612"/>
            </a:xfrm>
          </p:grpSpPr>
          <p:sp>
            <p:nvSpPr>
              <p:cNvPr id="612" name="Google Shape;612;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13" name="Google Shape;613;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14" name="Google Shape;614;p3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15" name="Google Shape;615;p31"/>
            <p:cNvGrpSpPr/>
            <p:nvPr/>
          </p:nvGrpSpPr>
          <p:grpSpPr>
            <a:xfrm>
              <a:off x="8341543" y="1721094"/>
              <a:ext cx="569676" cy="380612"/>
              <a:chOff x="8341543" y="1721094"/>
              <a:chExt cx="569676" cy="380612"/>
            </a:xfrm>
          </p:grpSpPr>
          <p:sp>
            <p:nvSpPr>
              <p:cNvPr id="616" name="Google Shape;616;p3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17" name="Google Shape;617;p3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18" name="Google Shape;618;p31"/>
            <p:cNvGrpSpPr/>
            <p:nvPr/>
          </p:nvGrpSpPr>
          <p:grpSpPr>
            <a:xfrm>
              <a:off x="8346273" y="1183592"/>
              <a:ext cx="568486" cy="388014"/>
              <a:chOff x="8346273" y="1183592"/>
              <a:chExt cx="568486" cy="388014"/>
            </a:xfrm>
          </p:grpSpPr>
          <p:sp>
            <p:nvSpPr>
              <p:cNvPr id="619" name="Google Shape;619;p3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0" name="Google Shape;620;p3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1" name="Google Shape;621;p31"/>
            <p:cNvGrpSpPr/>
            <p:nvPr/>
          </p:nvGrpSpPr>
          <p:grpSpPr>
            <a:xfrm>
              <a:off x="8341543" y="606635"/>
              <a:ext cx="569676" cy="388014"/>
              <a:chOff x="8341543" y="606635"/>
              <a:chExt cx="569676" cy="388014"/>
            </a:xfrm>
          </p:grpSpPr>
          <p:sp>
            <p:nvSpPr>
              <p:cNvPr id="622" name="Google Shape;622;p3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3" name="Google Shape;623;p3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4" name="Google Shape;624;p31"/>
            <p:cNvGrpSpPr/>
            <p:nvPr/>
          </p:nvGrpSpPr>
          <p:grpSpPr>
            <a:xfrm>
              <a:off x="8341543" y="2842933"/>
              <a:ext cx="569676" cy="380612"/>
              <a:chOff x="8341543" y="2282008"/>
              <a:chExt cx="569676" cy="380612"/>
            </a:xfrm>
          </p:grpSpPr>
          <p:sp>
            <p:nvSpPr>
              <p:cNvPr id="625" name="Google Shape;625;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6" name="Google Shape;626;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7" name="Google Shape;627;p31"/>
            <p:cNvGrpSpPr/>
            <p:nvPr/>
          </p:nvGrpSpPr>
          <p:grpSpPr>
            <a:xfrm>
              <a:off x="8341543" y="3403858"/>
              <a:ext cx="569676" cy="380612"/>
              <a:chOff x="8341543" y="2282008"/>
              <a:chExt cx="569676" cy="380612"/>
            </a:xfrm>
          </p:grpSpPr>
          <p:sp>
            <p:nvSpPr>
              <p:cNvPr id="628" name="Google Shape;628;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9" name="Google Shape;629;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30" name="Google Shape;630;p3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1" name="Google Shape;631;p3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32" name="Google Shape;632;p31"/>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633" name="Google Shape;633;p31"/>
          <p:cNvGrpSpPr/>
          <p:nvPr/>
        </p:nvGrpSpPr>
        <p:grpSpPr>
          <a:xfrm>
            <a:off x="670455" y="425434"/>
            <a:ext cx="590901" cy="531367"/>
            <a:chOff x="2495125" y="2142250"/>
            <a:chExt cx="444275" cy="398525"/>
          </a:xfrm>
        </p:grpSpPr>
        <p:sp>
          <p:nvSpPr>
            <p:cNvPr id="634" name="Google Shape;634;p3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5" name="Google Shape;635;p3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36" name="Google Shape;636;p31"/>
          <p:cNvGrpSpPr/>
          <p:nvPr/>
        </p:nvGrpSpPr>
        <p:grpSpPr>
          <a:xfrm>
            <a:off x="10563520" y="5951685"/>
            <a:ext cx="387539" cy="375167"/>
            <a:chOff x="3243875" y="2372825"/>
            <a:chExt cx="291375" cy="281375"/>
          </a:xfrm>
        </p:grpSpPr>
        <p:sp>
          <p:nvSpPr>
            <p:cNvPr id="637" name="Google Shape;637;p3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8" name="Google Shape;638;p3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9" name="Google Shape;639;p3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0" name="Google Shape;640;p3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1" name="Google Shape;641;p3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2" name="Google Shape;642;p3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3" name="Google Shape;643;p3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4" name="Google Shape;644;p3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5" name="Google Shape;645;p3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6" name="Google Shape;646;p3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47" name="Google Shape;647;p31"/>
          <p:cNvGrpSpPr/>
          <p:nvPr/>
        </p:nvGrpSpPr>
        <p:grpSpPr>
          <a:xfrm>
            <a:off x="1644256" y="425418"/>
            <a:ext cx="221684" cy="224767"/>
            <a:chOff x="4954425" y="2036375"/>
            <a:chExt cx="166675" cy="168575"/>
          </a:xfrm>
        </p:grpSpPr>
        <p:sp>
          <p:nvSpPr>
            <p:cNvPr id="648" name="Google Shape;648;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9" name="Google Shape;649;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50" name="Google Shape;650;p31"/>
          <p:cNvSpPr/>
          <p:nvPr/>
        </p:nvSpPr>
        <p:spPr>
          <a:xfrm>
            <a:off x="10678085" y="483684"/>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1" name="Google Shape;651;p31"/>
          <p:cNvSpPr/>
          <p:nvPr/>
        </p:nvSpPr>
        <p:spPr>
          <a:xfrm>
            <a:off x="10838936" y="5591967"/>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52" name="Google Shape;652;p31"/>
          <p:cNvGrpSpPr/>
          <p:nvPr/>
        </p:nvGrpSpPr>
        <p:grpSpPr>
          <a:xfrm>
            <a:off x="9898485" y="6202167"/>
            <a:ext cx="221684" cy="224767"/>
            <a:chOff x="4954425" y="2036375"/>
            <a:chExt cx="166675" cy="168575"/>
          </a:xfrm>
        </p:grpSpPr>
        <p:sp>
          <p:nvSpPr>
            <p:cNvPr id="653" name="Google Shape;653;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4" name="Google Shape;654;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55" name="Google Shape;655;p31"/>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6" name="Google Shape;656;p31"/>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7" name="Google Shape;657;p31"/>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8" name="Google Shape;658;p31"/>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9" name="Google Shape;659;p31"/>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0" name="Google Shape;660;p31"/>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1" name="Google Shape;661;p31"/>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2" name="Google Shape;662;p31"/>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3" name="Google Shape;663;p31"/>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4" name="Google Shape;664;p31"/>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5" name="Google Shape;665;p31"/>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6" name="Google Shape;666;p31"/>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7" name="Google Shape;667;p31"/>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8" name="Google Shape;668;p31"/>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9" name="Google Shape;669;p31"/>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0" name="Google Shape;670;p31"/>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1" name="Google Shape;671;p31"/>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2" name="Google Shape;672;p31"/>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3" name="Google Shape;673;p31"/>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4" name="Google Shape;674;p31"/>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5" name="Google Shape;675;p31"/>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6" name="Google Shape;676;p31"/>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7" name="Google Shape;677;p31"/>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8" name="Google Shape;678;p31"/>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9" name="Google Shape;679;p31"/>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0" name="Google Shape;680;p31"/>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1" name="Google Shape;681;p31"/>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2" name="Google Shape;682;p31"/>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3" name="Google Shape;683;p31"/>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4" name="Google Shape;684;p31"/>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5" name="Google Shape;685;p31"/>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6" name="Google Shape;686;p31"/>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7" name="Google Shape;687;p31"/>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8" name="Google Shape;688;p31"/>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9" name="Google Shape;689;p31"/>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0" name="Google Shape;690;p31"/>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1" name="Google Shape;691;p31"/>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2" name="Google Shape;692;p31"/>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3" name="Google Shape;693;p31"/>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4" name="Google Shape;694;p31"/>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5" name="Google Shape;695;p31"/>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6" name="Google Shape;696;p31"/>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7" name="Google Shape;697;p31"/>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8" name="Google Shape;698;p31"/>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9" name="Google Shape;699;p31"/>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0" name="Google Shape;700;p31"/>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1" name="Google Shape;701;p31"/>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2" name="Google Shape;702;p31"/>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3" name="Google Shape;703;p31"/>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4" name="Google Shape;704;p31"/>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07415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608"/>
        <p:cNvGrpSpPr/>
        <p:nvPr/>
      </p:nvGrpSpPr>
      <p:grpSpPr>
        <a:xfrm>
          <a:off x="0" y="0"/>
          <a:ext cx="0" cy="0"/>
          <a:chOff x="0" y="0"/>
          <a:chExt cx="0" cy="0"/>
        </a:xfrm>
      </p:grpSpPr>
      <p:grpSp>
        <p:nvGrpSpPr>
          <p:cNvPr id="609" name="Google Shape;609;p31"/>
          <p:cNvGrpSpPr/>
          <p:nvPr/>
        </p:nvGrpSpPr>
        <p:grpSpPr>
          <a:xfrm>
            <a:off x="526553" y="292693"/>
            <a:ext cx="11330387" cy="6384375"/>
            <a:chOff x="395894" y="219519"/>
            <a:chExt cx="8518865" cy="4788281"/>
          </a:xfrm>
        </p:grpSpPr>
        <p:sp>
          <p:nvSpPr>
            <p:cNvPr id="610" name="Google Shape;610;p3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11" name="Google Shape;611;p31"/>
            <p:cNvGrpSpPr/>
            <p:nvPr/>
          </p:nvGrpSpPr>
          <p:grpSpPr>
            <a:xfrm>
              <a:off x="8341543" y="2282008"/>
              <a:ext cx="569676" cy="380612"/>
              <a:chOff x="8341543" y="2282008"/>
              <a:chExt cx="569676" cy="380612"/>
            </a:xfrm>
          </p:grpSpPr>
          <p:sp>
            <p:nvSpPr>
              <p:cNvPr id="612" name="Google Shape;612;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13" name="Google Shape;613;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14" name="Google Shape;614;p3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15" name="Google Shape;615;p31"/>
            <p:cNvGrpSpPr/>
            <p:nvPr/>
          </p:nvGrpSpPr>
          <p:grpSpPr>
            <a:xfrm>
              <a:off x="8341543" y="1721094"/>
              <a:ext cx="569676" cy="380612"/>
              <a:chOff x="8341543" y="1721094"/>
              <a:chExt cx="569676" cy="380612"/>
            </a:xfrm>
          </p:grpSpPr>
          <p:sp>
            <p:nvSpPr>
              <p:cNvPr id="616" name="Google Shape;616;p3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17" name="Google Shape;617;p3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18" name="Google Shape;618;p31"/>
            <p:cNvGrpSpPr/>
            <p:nvPr/>
          </p:nvGrpSpPr>
          <p:grpSpPr>
            <a:xfrm>
              <a:off x="8346273" y="1183592"/>
              <a:ext cx="568486" cy="388014"/>
              <a:chOff x="8346273" y="1183592"/>
              <a:chExt cx="568486" cy="388014"/>
            </a:xfrm>
          </p:grpSpPr>
          <p:sp>
            <p:nvSpPr>
              <p:cNvPr id="619" name="Google Shape;619;p3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0" name="Google Shape;620;p3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1" name="Google Shape;621;p31"/>
            <p:cNvGrpSpPr/>
            <p:nvPr/>
          </p:nvGrpSpPr>
          <p:grpSpPr>
            <a:xfrm>
              <a:off x="8341543" y="606635"/>
              <a:ext cx="569676" cy="388014"/>
              <a:chOff x="8341543" y="606635"/>
              <a:chExt cx="569676" cy="388014"/>
            </a:xfrm>
          </p:grpSpPr>
          <p:sp>
            <p:nvSpPr>
              <p:cNvPr id="622" name="Google Shape;622;p3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3" name="Google Shape;623;p3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4" name="Google Shape;624;p31"/>
            <p:cNvGrpSpPr/>
            <p:nvPr/>
          </p:nvGrpSpPr>
          <p:grpSpPr>
            <a:xfrm>
              <a:off x="8341543" y="2842933"/>
              <a:ext cx="569676" cy="380612"/>
              <a:chOff x="8341543" y="2282008"/>
              <a:chExt cx="569676" cy="380612"/>
            </a:xfrm>
          </p:grpSpPr>
          <p:sp>
            <p:nvSpPr>
              <p:cNvPr id="625" name="Google Shape;625;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6" name="Google Shape;626;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27" name="Google Shape;627;p31"/>
            <p:cNvGrpSpPr/>
            <p:nvPr/>
          </p:nvGrpSpPr>
          <p:grpSpPr>
            <a:xfrm>
              <a:off x="8341543" y="3403858"/>
              <a:ext cx="569676" cy="380612"/>
              <a:chOff x="8341543" y="2282008"/>
              <a:chExt cx="569676" cy="380612"/>
            </a:xfrm>
          </p:grpSpPr>
          <p:sp>
            <p:nvSpPr>
              <p:cNvPr id="628" name="Google Shape;628;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29" name="Google Shape;629;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30" name="Google Shape;630;p3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1" name="Google Shape;631;p3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32" name="Google Shape;632;p31"/>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grpSp>
        <p:nvGrpSpPr>
          <p:cNvPr id="633" name="Google Shape;633;p31"/>
          <p:cNvGrpSpPr/>
          <p:nvPr/>
        </p:nvGrpSpPr>
        <p:grpSpPr>
          <a:xfrm>
            <a:off x="670455" y="425434"/>
            <a:ext cx="590901" cy="531367"/>
            <a:chOff x="2495125" y="2142250"/>
            <a:chExt cx="444275" cy="398525"/>
          </a:xfrm>
        </p:grpSpPr>
        <p:sp>
          <p:nvSpPr>
            <p:cNvPr id="634" name="Google Shape;634;p3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5" name="Google Shape;635;p3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36" name="Google Shape;636;p31"/>
          <p:cNvGrpSpPr/>
          <p:nvPr/>
        </p:nvGrpSpPr>
        <p:grpSpPr>
          <a:xfrm>
            <a:off x="10563520" y="5951685"/>
            <a:ext cx="387539" cy="375167"/>
            <a:chOff x="3243875" y="2372825"/>
            <a:chExt cx="291375" cy="281375"/>
          </a:xfrm>
        </p:grpSpPr>
        <p:sp>
          <p:nvSpPr>
            <p:cNvPr id="637" name="Google Shape;637;p3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8" name="Google Shape;638;p3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39" name="Google Shape;639;p3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0" name="Google Shape;640;p3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1" name="Google Shape;641;p3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2" name="Google Shape;642;p3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3" name="Google Shape;643;p3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4" name="Google Shape;644;p3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5" name="Google Shape;645;p3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6" name="Google Shape;646;p3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647" name="Google Shape;647;p31"/>
          <p:cNvGrpSpPr/>
          <p:nvPr/>
        </p:nvGrpSpPr>
        <p:grpSpPr>
          <a:xfrm>
            <a:off x="1644256" y="425418"/>
            <a:ext cx="221684" cy="224767"/>
            <a:chOff x="4954425" y="2036375"/>
            <a:chExt cx="166675" cy="168575"/>
          </a:xfrm>
        </p:grpSpPr>
        <p:sp>
          <p:nvSpPr>
            <p:cNvPr id="648" name="Google Shape;648;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49" name="Google Shape;649;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50" name="Google Shape;650;p31"/>
          <p:cNvSpPr/>
          <p:nvPr/>
        </p:nvSpPr>
        <p:spPr>
          <a:xfrm>
            <a:off x="10678085" y="483684"/>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1" name="Google Shape;651;p31"/>
          <p:cNvSpPr/>
          <p:nvPr/>
        </p:nvSpPr>
        <p:spPr>
          <a:xfrm>
            <a:off x="10838936" y="5591967"/>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652" name="Google Shape;652;p31"/>
          <p:cNvGrpSpPr/>
          <p:nvPr/>
        </p:nvGrpSpPr>
        <p:grpSpPr>
          <a:xfrm>
            <a:off x="9898485" y="6202167"/>
            <a:ext cx="221684" cy="224767"/>
            <a:chOff x="4954425" y="2036375"/>
            <a:chExt cx="166675" cy="168575"/>
          </a:xfrm>
        </p:grpSpPr>
        <p:sp>
          <p:nvSpPr>
            <p:cNvPr id="653" name="Google Shape;653;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4" name="Google Shape;654;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655" name="Google Shape;655;p31"/>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6" name="Google Shape;656;p31"/>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7" name="Google Shape;657;p31"/>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8" name="Google Shape;658;p31"/>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59" name="Google Shape;659;p31"/>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0" name="Google Shape;660;p31"/>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1" name="Google Shape;661;p31"/>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2" name="Google Shape;662;p31"/>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3" name="Google Shape;663;p31"/>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4" name="Google Shape;664;p31"/>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5" name="Google Shape;665;p31"/>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6" name="Google Shape;666;p31"/>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7" name="Google Shape;667;p31"/>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8" name="Google Shape;668;p31"/>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69" name="Google Shape;669;p31"/>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0" name="Google Shape;670;p31"/>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1" name="Google Shape;671;p31"/>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2" name="Google Shape;672;p31"/>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3" name="Google Shape;673;p31"/>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4" name="Google Shape;674;p31"/>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5" name="Google Shape;675;p31"/>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6" name="Google Shape;676;p31"/>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7" name="Google Shape;677;p31"/>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8" name="Google Shape;678;p31"/>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79" name="Google Shape;679;p31"/>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0" name="Google Shape;680;p31"/>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1" name="Google Shape;681;p31"/>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2" name="Google Shape;682;p31"/>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3" name="Google Shape;683;p31"/>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4" name="Google Shape;684;p31"/>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5" name="Google Shape;685;p31"/>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6" name="Google Shape;686;p31"/>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7" name="Google Shape;687;p31"/>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8" name="Google Shape;688;p31"/>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89" name="Google Shape;689;p31"/>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0" name="Google Shape;690;p31"/>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1" name="Google Shape;691;p31"/>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2" name="Google Shape;692;p31"/>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3" name="Google Shape;693;p31"/>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4" name="Google Shape;694;p31"/>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5" name="Google Shape;695;p31"/>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6" name="Google Shape;696;p31"/>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7" name="Google Shape;697;p31"/>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8" name="Google Shape;698;p31"/>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699" name="Google Shape;699;p31"/>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0" name="Google Shape;700;p31"/>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1" name="Google Shape;701;p31"/>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2" name="Google Shape;702;p31"/>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3" name="Google Shape;703;p31"/>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4" name="Google Shape;704;p31"/>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46929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5"/>
        <p:cNvGrpSpPr/>
        <p:nvPr/>
      </p:nvGrpSpPr>
      <p:grpSpPr>
        <a:xfrm>
          <a:off x="0" y="0"/>
          <a:ext cx="0" cy="0"/>
          <a:chOff x="0" y="0"/>
          <a:chExt cx="0" cy="0"/>
        </a:xfrm>
      </p:grpSpPr>
      <p:sp>
        <p:nvSpPr>
          <p:cNvPr id="706" name="Google Shape;706;p32"/>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7" name="Google Shape;707;p32"/>
          <p:cNvSpPr/>
          <p:nvPr/>
        </p:nvSpPr>
        <p:spPr>
          <a:xfrm>
            <a:off x="879400" y="292693"/>
            <a:ext cx="10731810"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08" name="Google Shape;708;p32"/>
          <p:cNvSpPr/>
          <p:nvPr/>
        </p:nvSpPr>
        <p:spPr>
          <a:xfrm>
            <a:off x="11094542" y="5930292"/>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709" name="Google Shape;709;p32"/>
          <p:cNvGrpSpPr/>
          <p:nvPr/>
        </p:nvGrpSpPr>
        <p:grpSpPr>
          <a:xfrm>
            <a:off x="11094542" y="3042677"/>
            <a:ext cx="757689" cy="507483"/>
            <a:chOff x="8341543" y="2282008"/>
            <a:chExt cx="569676" cy="380612"/>
          </a:xfrm>
        </p:grpSpPr>
        <p:sp>
          <p:nvSpPr>
            <p:cNvPr id="710" name="Google Shape;710;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11" name="Google Shape;711;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712" name="Google Shape;712;p32"/>
          <p:cNvGrpSpPr/>
          <p:nvPr/>
        </p:nvGrpSpPr>
        <p:grpSpPr>
          <a:xfrm>
            <a:off x="11094542" y="2294792"/>
            <a:ext cx="757689" cy="507483"/>
            <a:chOff x="8341543" y="1721094"/>
            <a:chExt cx="569676" cy="380612"/>
          </a:xfrm>
        </p:grpSpPr>
        <p:sp>
          <p:nvSpPr>
            <p:cNvPr id="713" name="Google Shape;713;p3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14" name="Google Shape;714;p3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715" name="Google Shape;715;p32"/>
          <p:cNvGrpSpPr/>
          <p:nvPr/>
        </p:nvGrpSpPr>
        <p:grpSpPr>
          <a:xfrm>
            <a:off x="11100833" y="1578123"/>
            <a:ext cx="756106" cy="517352"/>
            <a:chOff x="8346273" y="1183592"/>
            <a:chExt cx="568486" cy="388014"/>
          </a:xfrm>
        </p:grpSpPr>
        <p:sp>
          <p:nvSpPr>
            <p:cNvPr id="716" name="Google Shape;716;p3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17" name="Google Shape;717;p3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718" name="Google Shape;718;p32"/>
          <p:cNvGrpSpPr/>
          <p:nvPr/>
        </p:nvGrpSpPr>
        <p:grpSpPr>
          <a:xfrm>
            <a:off x="11094542" y="808847"/>
            <a:ext cx="757689" cy="517352"/>
            <a:chOff x="8341543" y="606635"/>
            <a:chExt cx="569676" cy="388014"/>
          </a:xfrm>
        </p:grpSpPr>
        <p:sp>
          <p:nvSpPr>
            <p:cNvPr id="719" name="Google Shape;719;p3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20" name="Google Shape;720;p3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721" name="Google Shape;721;p32"/>
          <p:cNvGrpSpPr/>
          <p:nvPr/>
        </p:nvGrpSpPr>
        <p:grpSpPr>
          <a:xfrm>
            <a:off x="11094542" y="3790577"/>
            <a:ext cx="757689" cy="507483"/>
            <a:chOff x="8341543" y="2282008"/>
            <a:chExt cx="569676" cy="380612"/>
          </a:xfrm>
        </p:grpSpPr>
        <p:sp>
          <p:nvSpPr>
            <p:cNvPr id="722" name="Google Shape;722;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23" name="Google Shape;723;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724" name="Google Shape;724;p32"/>
          <p:cNvGrpSpPr/>
          <p:nvPr/>
        </p:nvGrpSpPr>
        <p:grpSpPr>
          <a:xfrm>
            <a:off x="11094542" y="4538477"/>
            <a:ext cx="757689" cy="507483"/>
            <a:chOff x="8341543" y="2282008"/>
            <a:chExt cx="569676" cy="380612"/>
          </a:xfrm>
        </p:grpSpPr>
        <p:sp>
          <p:nvSpPr>
            <p:cNvPr id="725" name="Google Shape;725;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26" name="Google Shape;726;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727" name="Google Shape;727;p32"/>
          <p:cNvSpPr/>
          <p:nvPr/>
        </p:nvSpPr>
        <p:spPr>
          <a:xfrm>
            <a:off x="11094542" y="5823925"/>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28" name="Google Shape;728;p32"/>
          <p:cNvSpPr/>
          <p:nvPr/>
        </p:nvSpPr>
        <p:spPr>
          <a:xfrm>
            <a:off x="526553" y="292693"/>
            <a:ext cx="10711353"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29" name="Google Shape;729;p32"/>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0" name="Google Shape;730;p32"/>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1" name="Google Shape;731;p32"/>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2" name="Google Shape;732;p32"/>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3" name="Google Shape;733;p32"/>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4" name="Google Shape;734;p32"/>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5" name="Google Shape;735;p32"/>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6" name="Google Shape;736;p32"/>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7" name="Google Shape;737;p32"/>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8" name="Google Shape;738;p32"/>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39" name="Google Shape;739;p32"/>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0" name="Google Shape;740;p32"/>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1" name="Google Shape;741;p32"/>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2" name="Google Shape;742;p32"/>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3" name="Google Shape;743;p32"/>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4" name="Google Shape;744;p32"/>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5" name="Google Shape;745;p32"/>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6" name="Google Shape;746;p32"/>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7" name="Google Shape;747;p32"/>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8" name="Google Shape;748;p32"/>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49" name="Google Shape;749;p32"/>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0" name="Google Shape;750;p32"/>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1" name="Google Shape;751;p32"/>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2" name="Google Shape;752;p32"/>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3" name="Google Shape;753;p32"/>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4" name="Google Shape;754;p32"/>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5" name="Google Shape;755;p32"/>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6" name="Google Shape;756;p32"/>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7" name="Google Shape;757;p32"/>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8" name="Google Shape;758;p32"/>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59" name="Google Shape;759;p32"/>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0" name="Google Shape;760;p32"/>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1" name="Google Shape;761;p32"/>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2" name="Google Shape;762;p32"/>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3" name="Google Shape;763;p32"/>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4" name="Google Shape;764;p32"/>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5" name="Google Shape;765;p32"/>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6" name="Google Shape;766;p32"/>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7" name="Google Shape;767;p32"/>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8" name="Google Shape;768;p32"/>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69" name="Google Shape;769;p32"/>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0" name="Google Shape;770;p32"/>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1" name="Google Shape;771;p32"/>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2" name="Google Shape;772;p32"/>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3" name="Google Shape;773;p32"/>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4" name="Google Shape;774;p32"/>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5" name="Google Shape;775;p32"/>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6" name="Google Shape;776;p32"/>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7" name="Google Shape;777;p32"/>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8" name="Google Shape;778;p32"/>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79" name="Google Shape;779;p32"/>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80" name="Google Shape;780;p32"/>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sp>
        <p:nvSpPr>
          <p:cNvPr id="781" name="Google Shape;781;p32"/>
          <p:cNvSpPr txBox="1">
            <a:spLocks noGrp="1"/>
          </p:cNvSpPr>
          <p:nvPr>
            <p:ph type="subTitle" idx="1"/>
          </p:nvPr>
        </p:nvSpPr>
        <p:spPr>
          <a:xfrm>
            <a:off x="1092391" y="1642867"/>
            <a:ext cx="9976857" cy="442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596"/>
            </a:lvl1pPr>
            <a:lvl2pPr lvl="1" algn="ctr">
              <a:lnSpc>
                <a:spcPct val="100000"/>
              </a:lnSpc>
              <a:spcBef>
                <a:spcPts val="0"/>
              </a:spcBef>
              <a:spcAft>
                <a:spcPts val="0"/>
              </a:spcAft>
              <a:buSzPts val="1600"/>
              <a:buNone/>
              <a:defRPr sz="1596"/>
            </a:lvl2pPr>
            <a:lvl3pPr lvl="2" algn="ctr">
              <a:lnSpc>
                <a:spcPct val="100000"/>
              </a:lnSpc>
              <a:spcBef>
                <a:spcPts val="0"/>
              </a:spcBef>
              <a:spcAft>
                <a:spcPts val="0"/>
              </a:spcAft>
              <a:buSzPts val="1600"/>
              <a:buNone/>
              <a:defRPr sz="1596"/>
            </a:lvl3pPr>
            <a:lvl4pPr lvl="3" algn="ctr">
              <a:lnSpc>
                <a:spcPct val="100000"/>
              </a:lnSpc>
              <a:spcBef>
                <a:spcPts val="0"/>
              </a:spcBef>
              <a:spcAft>
                <a:spcPts val="0"/>
              </a:spcAft>
              <a:buSzPts val="1600"/>
              <a:buNone/>
              <a:defRPr sz="1596"/>
            </a:lvl4pPr>
            <a:lvl5pPr lvl="4" algn="ctr">
              <a:lnSpc>
                <a:spcPct val="100000"/>
              </a:lnSpc>
              <a:spcBef>
                <a:spcPts val="0"/>
              </a:spcBef>
              <a:spcAft>
                <a:spcPts val="0"/>
              </a:spcAft>
              <a:buSzPts val="1600"/>
              <a:buNone/>
              <a:defRPr sz="1596"/>
            </a:lvl5pPr>
            <a:lvl6pPr lvl="5" algn="ctr">
              <a:lnSpc>
                <a:spcPct val="100000"/>
              </a:lnSpc>
              <a:spcBef>
                <a:spcPts val="0"/>
              </a:spcBef>
              <a:spcAft>
                <a:spcPts val="0"/>
              </a:spcAft>
              <a:buSzPts val="1600"/>
              <a:buNone/>
              <a:defRPr sz="1596"/>
            </a:lvl6pPr>
            <a:lvl7pPr lvl="6" algn="ctr">
              <a:lnSpc>
                <a:spcPct val="100000"/>
              </a:lnSpc>
              <a:spcBef>
                <a:spcPts val="0"/>
              </a:spcBef>
              <a:spcAft>
                <a:spcPts val="0"/>
              </a:spcAft>
              <a:buSzPts val="1600"/>
              <a:buNone/>
              <a:defRPr sz="1596"/>
            </a:lvl7pPr>
            <a:lvl8pPr lvl="7" algn="ctr">
              <a:lnSpc>
                <a:spcPct val="100000"/>
              </a:lnSpc>
              <a:spcBef>
                <a:spcPts val="0"/>
              </a:spcBef>
              <a:spcAft>
                <a:spcPts val="0"/>
              </a:spcAft>
              <a:buSzPts val="1600"/>
              <a:buNone/>
              <a:defRPr sz="1596"/>
            </a:lvl8pPr>
            <a:lvl9pPr lvl="8" algn="ctr">
              <a:lnSpc>
                <a:spcPct val="100000"/>
              </a:lnSpc>
              <a:spcBef>
                <a:spcPts val="0"/>
              </a:spcBef>
              <a:spcAft>
                <a:spcPts val="0"/>
              </a:spcAft>
              <a:buSzPts val="1600"/>
              <a:buNone/>
              <a:defRPr sz="1596"/>
            </a:lvl9pPr>
          </a:lstStyle>
          <a:p>
            <a:endParaRPr/>
          </a:p>
        </p:txBody>
      </p:sp>
      <p:sp>
        <p:nvSpPr>
          <p:cNvPr id="782" name="Google Shape;782;p32"/>
          <p:cNvSpPr/>
          <p:nvPr/>
        </p:nvSpPr>
        <p:spPr>
          <a:xfrm rot="4238894">
            <a:off x="380670" y="5845648"/>
            <a:ext cx="1059613" cy="9134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83" name="Google Shape;783;p32"/>
          <p:cNvSpPr/>
          <p:nvPr/>
        </p:nvSpPr>
        <p:spPr>
          <a:xfrm>
            <a:off x="9456216" y="976900"/>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84" name="Google Shape;784;p32"/>
          <p:cNvSpPr/>
          <p:nvPr/>
        </p:nvSpPr>
        <p:spPr>
          <a:xfrm>
            <a:off x="1761498" y="734751"/>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785" name="Google Shape;785;p32"/>
          <p:cNvGrpSpPr/>
          <p:nvPr/>
        </p:nvGrpSpPr>
        <p:grpSpPr>
          <a:xfrm>
            <a:off x="10157343" y="588467"/>
            <a:ext cx="387539" cy="375167"/>
            <a:chOff x="3243875" y="2372825"/>
            <a:chExt cx="291375" cy="281375"/>
          </a:xfrm>
        </p:grpSpPr>
        <p:sp>
          <p:nvSpPr>
            <p:cNvPr id="786" name="Google Shape;786;p3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87" name="Google Shape;787;p3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88" name="Google Shape;788;p3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89" name="Google Shape;789;p3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90" name="Google Shape;790;p3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91" name="Google Shape;791;p3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92" name="Google Shape;792;p3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93" name="Google Shape;793;p3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94" name="Google Shape;794;p3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95" name="Google Shape;795;p3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796" name="Google Shape;796;p32"/>
          <p:cNvSpPr/>
          <p:nvPr/>
        </p:nvSpPr>
        <p:spPr>
          <a:xfrm>
            <a:off x="10757820" y="1642851"/>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797" name="Google Shape;797;p32"/>
          <p:cNvSpPr/>
          <p:nvPr/>
        </p:nvSpPr>
        <p:spPr>
          <a:xfrm>
            <a:off x="1360626" y="1352067"/>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8926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98"/>
        <p:cNvGrpSpPr/>
        <p:nvPr/>
      </p:nvGrpSpPr>
      <p:grpSpPr>
        <a:xfrm>
          <a:off x="0" y="0"/>
          <a:ext cx="0" cy="0"/>
          <a:chOff x="0" y="0"/>
          <a:chExt cx="0" cy="0"/>
        </a:xfrm>
      </p:grpSpPr>
      <p:grpSp>
        <p:nvGrpSpPr>
          <p:cNvPr id="799" name="Google Shape;799;p33"/>
          <p:cNvGrpSpPr/>
          <p:nvPr/>
        </p:nvGrpSpPr>
        <p:grpSpPr>
          <a:xfrm>
            <a:off x="526553" y="292693"/>
            <a:ext cx="11330387" cy="6384375"/>
            <a:chOff x="395894" y="219519"/>
            <a:chExt cx="8518865" cy="4788281"/>
          </a:xfrm>
        </p:grpSpPr>
        <p:sp>
          <p:nvSpPr>
            <p:cNvPr id="800" name="Google Shape;800;p3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801" name="Google Shape;801;p33"/>
            <p:cNvGrpSpPr/>
            <p:nvPr/>
          </p:nvGrpSpPr>
          <p:grpSpPr>
            <a:xfrm>
              <a:off x="8341543" y="2282008"/>
              <a:ext cx="569676" cy="380612"/>
              <a:chOff x="8341543" y="2282008"/>
              <a:chExt cx="569676" cy="380612"/>
            </a:xfrm>
          </p:grpSpPr>
          <p:sp>
            <p:nvSpPr>
              <p:cNvPr id="802" name="Google Shape;802;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03" name="Google Shape;803;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804" name="Google Shape;804;p3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805" name="Google Shape;805;p33"/>
            <p:cNvGrpSpPr/>
            <p:nvPr/>
          </p:nvGrpSpPr>
          <p:grpSpPr>
            <a:xfrm>
              <a:off x="8341543" y="1721094"/>
              <a:ext cx="569676" cy="380612"/>
              <a:chOff x="8341543" y="1721094"/>
              <a:chExt cx="569676" cy="380612"/>
            </a:xfrm>
          </p:grpSpPr>
          <p:sp>
            <p:nvSpPr>
              <p:cNvPr id="806" name="Google Shape;806;p3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07" name="Google Shape;807;p3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08" name="Google Shape;808;p33"/>
            <p:cNvGrpSpPr/>
            <p:nvPr/>
          </p:nvGrpSpPr>
          <p:grpSpPr>
            <a:xfrm>
              <a:off x="8346273" y="1183592"/>
              <a:ext cx="568486" cy="388014"/>
              <a:chOff x="8346273" y="1183592"/>
              <a:chExt cx="568486" cy="388014"/>
            </a:xfrm>
          </p:grpSpPr>
          <p:sp>
            <p:nvSpPr>
              <p:cNvPr id="809" name="Google Shape;809;p3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10" name="Google Shape;810;p3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11" name="Google Shape;811;p33"/>
            <p:cNvGrpSpPr/>
            <p:nvPr/>
          </p:nvGrpSpPr>
          <p:grpSpPr>
            <a:xfrm>
              <a:off x="8341543" y="606635"/>
              <a:ext cx="569676" cy="388014"/>
              <a:chOff x="8341543" y="606635"/>
              <a:chExt cx="569676" cy="388014"/>
            </a:xfrm>
          </p:grpSpPr>
          <p:sp>
            <p:nvSpPr>
              <p:cNvPr id="812" name="Google Shape;812;p3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13" name="Google Shape;813;p3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14" name="Google Shape;814;p33"/>
            <p:cNvGrpSpPr/>
            <p:nvPr/>
          </p:nvGrpSpPr>
          <p:grpSpPr>
            <a:xfrm>
              <a:off x="8341543" y="2842933"/>
              <a:ext cx="569676" cy="380612"/>
              <a:chOff x="8341543" y="2282008"/>
              <a:chExt cx="569676" cy="380612"/>
            </a:xfrm>
          </p:grpSpPr>
          <p:sp>
            <p:nvSpPr>
              <p:cNvPr id="815" name="Google Shape;815;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16" name="Google Shape;816;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17" name="Google Shape;817;p33"/>
            <p:cNvGrpSpPr/>
            <p:nvPr/>
          </p:nvGrpSpPr>
          <p:grpSpPr>
            <a:xfrm>
              <a:off x="8341543" y="3403858"/>
              <a:ext cx="569676" cy="380612"/>
              <a:chOff x="8341543" y="2282008"/>
              <a:chExt cx="569676" cy="380612"/>
            </a:xfrm>
          </p:grpSpPr>
          <p:sp>
            <p:nvSpPr>
              <p:cNvPr id="818" name="Google Shape;818;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19" name="Google Shape;819;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820" name="Google Shape;820;p3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21" name="Google Shape;821;p3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822" name="Google Shape;822;p33"/>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sp>
        <p:nvSpPr>
          <p:cNvPr id="823" name="Google Shape;823;p33"/>
          <p:cNvSpPr txBox="1">
            <a:spLocks noGrp="1"/>
          </p:cNvSpPr>
          <p:nvPr>
            <p:ph type="subTitle" idx="1"/>
          </p:nvPr>
        </p:nvSpPr>
        <p:spPr>
          <a:xfrm>
            <a:off x="2633254" y="2994033"/>
            <a:ext cx="3115872" cy="52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394" b="1">
                <a:solidFill>
                  <a:schemeClr val="accent1"/>
                </a:solidFill>
              </a:defRPr>
            </a:lvl1pPr>
            <a:lvl2pPr lvl="1" algn="ctr">
              <a:lnSpc>
                <a:spcPct val="100000"/>
              </a:lnSpc>
              <a:spcBef>
                <a:spcPts val="0"/>
              </a:spcBef>
              <a:spcAft>
                <a:spcPts val="0"/>
              </a:spcAft>
              <a:buSzPts val="1600"/>
              <a:buNone/>
              <a:defRPr sz="2394">
                <a:solidFill>
                  <a:schemeClr val="accent1"/>
                </a:solidFill>
              </a:defRPr>
            </a:lvl2pPr>
            <a:lvl3pPr lvl="2" algn="ctr">
              <a:lnSpc>
                <a:spcPct val="100000"/>
              </a:lnSpc>
              <a:spcBef>
                <a:spcPts val="0"/>
              </a:spcBef>
              <a:spcAft>
                <a:spcPts val="0"/>
              </a:spcAft>
              <a:buSzPts val="1600"/>
              <a:buNone/>
              <a:defRPr sz="2394">
                <a:solidFill>
                  <a:schemeClr val="accent1"/>
                </a:solidFill>
              </a:defRPr>
            </a:lvl3pPr>
            <a:lvl4pPr lvl="3" algn="ctr">
              <a:lnSpc>
                <a:spcPct val="100000"/>
              </a:lnSpc>
              <a:spcBef>
                <a:spcPts val="0"/>
              </a:spcBef>
              <a:spcAft>
                <a:spcPts val="0"/>
              </a:spcAft>
              <a:buSzPts val="1600"/>
              <a:buNone/>
              <a:defRPr sz="2394">
                <a:solidFill>
                  <a:schemeClr val="accent1"/>
                </a:solidFill>
              </a:defRPr>
            </a:lvl4pPr>
            <a:lvl5pPr lvl="4" algn="ctr">
              <a:lnSpc>
                <a:spcPct val="100000"/>
              </a:lnSpc>
              <a:spcBef>
                <a:spcPts val="0"/>
              </a:spcBef>
              <a:spcAft>
                <a:spcPts val="0"/>
              </a:spcAft>
              <a:buSzPts val="1600"/>
              <a:buNone/>
              <a:defRPr sz="2394">
                <a:solidFill>
                  <a:schemeClr val="accent1"/>
                </a:solidFill>
              </a:defRPr>
            </a:lvl5pPr>
            <a:lvl6pPr lvl="5" algn="ctr">
              <a:lnSpc>
                <a:spcPct val="100000"/>
              </a:lnSpc>
              <a:spcBef>
                <a:spcPts val="0"/>
              </a:spcBef>
              <a:spcAft>
                <a:spcPts val="0"/>
              </a:spcAft>
              <a:buSzPts val="1600"/>
              <a:buNone/>
              <a:defRPr sz="2394">
                <a:solidFill>
                  <a:schemeClr val="accent1"/>
                </a:solidFill>
              </a:defRPr>
            </a:lvl6pPr>
            <a:lvl7pPr lvl="6" algn="ctr">
              <a:lnSpc>
                <a:spcPct val="100000"/>
              </a:lnSpc>
              <a:spcBef>
                <a:spcPts val="0"/>
              </a:spcBef>
              <a:spcAft>
                <a:spcPts val="0"/>
              </a:spcAft>
              <a:buSzPts val="1600"/>
              <a:buNone/>
              <a:defRPr sz="2394">
                <a:solidFill>
                  <a:schemeClr val="accent1"/>
                </a:solidFill>
              </a:defRPr>
            </a:lvl7pPr>
            <a:lvl8pPr lvl="7" algn="ctr">
              <a:lnSpc>
                <a:spcPct val="100000"/>
              </a:lnSpc>
              <a:spcBef>
                <a:spcPts val="0"/>
              </a:spcBef>
              <a:spcAft>
                <a:spcPts val="0"/>
              </a:spcAft>
              <a:buSzPts val="1600"/>
              <a:buNone/>
              <a:defRPr sz="2394">
                <a:solidFill>
                  <a:schemeClr val="accent1"/>
                </a:solidFill>
              </a:defRPr>
            </a:lvl8pPr>
            <a:lvl9pPr lvl="8" algn="ctr">
              <a:lnSpc>
                <a:spcPct val="100000"/>
              </a:lnSpc>
              <a:spcBef>
                <a:spcPts val="0"/>
              </a:spcBef>
              <a:spcAft>
                <a:spcPts val="0"/>
              </a:spcAft>
              <a:buSzPts val="1600"/>
              <a:buNone/>
              <a:defRPr sz="2394">
                <a:solidFill>
                  <a:schemeClr val="accent1"/>
                </a:solidFill>
              </a:defRPr>
            </a:lvl9pPr>
          </a:lstStyle>
          <a:p>
            <a:endParaRPr/>
          </a:p>
        </p:txBody>
      </p:sp>
      <p:sp>
        <p:nvSpPr>
          <p:cNvPr id="824" name="Google Shape;824;p33"/>
          <p:cNvSpPr txBox="1">
            <a:spLocks noGrp="1"/>
          </p:cNvSpPr>
          <p:nvPr>
            <p:ph type="subTitle" idx="2"/>
          </p:nvPr>
        </p:nvSpPr>
        <p:spPr>
          <a:xfrm>
            <a:off x="2633254" y="3471200"/>
            <a:ext cx="3115872" cy="131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825" name="Google Shape;825;p33"/>
          <p:cNvSpPr txBox="1">
            <a:spLocks noGrp="1"/>
          </p:cNvSpPr>
          <p:nvPr>
            <p:ph type="subTitle" idx="3"/>
          </p:nvPr>
        </p:nvSpPr>
        <p:spPr>
          <a:xfrm>
            <a:off x="6412714" y="2994033"/>
            <a:ext cx="3115872" cy="52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394" b="1">
                <a:solidFill>
                  <a:schemeClr val="accent1"/>
                </a:solidFill>
              </a:defRPr>
            </a:lvl1pPr>
            <a:lvl2pPr lvl="1" algn="ctr">
              <a:lnSpc>
                <a:spcPct val="100000"/>
              </a:lnSpc>
              <a:spcBef>
                <a:spcPts val="0"/>
              </a:spcBef>
              <a:spcAft>
                <a:spcPts val="0"/>
              </a:spcAft>
              <a:buSzPts val="1600"/>
              <a:buNone/>
              <a:defRPr sz="2394">
                <a:solidFill>
                  <a:schemeClr val="accent1"/>
                </a:solidFill>
              </a:defRPr>
            </a:lvl2pPr>
            <a:lvl3pPr lvl="2" algn="ctr">
              <a:lnSpc>
                <a:spcPct val="100000"/>
              </a:lnSpc>
              <a:spcBef>
                <a:spcPts val="0"/>
              </a:spcBef>
              <a:spcAft>
                <a:spcPts val="0"/>
              </a:spcAft>
              <a:buSzPts val="1600"/>
              <a:buNone/>
              <a:defRPr sz="2394">
                <a:solidFill>
                  <a:schemeClr val="accent1"/>
                </a:solidFill>
              </a:defRPr>
            </a:lvl3pPr>
            <a:lvl4pPr lvl="3" algn="ctr">
              <a:lnSpc>
                <a:spcPct val="100000"/>
              </a:lnSpc>
              <a:spcBef>
                <a:spcPts val="0"/>
              </a:spcBef>
              <a:spcAft>
                <a:spcPts val="0"/>
              </a:spcAft>
              <a:buSzPts val="1600"/>
              <a:buNone/>
              <a:defRPr sz="2394">
                <a:solidFill>
                  <a:schemeClr val="accent1"/>
                </a:solidFill>
              </a:defRPr>
            </a:lvl4pPr>
            <a:lvl5pPr lvl="4" algn="ctr">
              <a:lnSpc>
                <a:spcPct val="100000"/>
              </a:lnSpc>
              <a:spcBef>
                <a:spcPts val="0"/>
              </a:spcBef>
              <a:spcAft>
                <a:spcPts val="0"/>
              </a:spcAft>
              <a:buSzPts val="1600"/>
              <a:buNone/>
              <a:defRPr sz="2394">
                <a:solidFill>
                  <a:schemeClr val="accent1"/>
                </a:solidFill>
              </a:defRPr>
            </a:lvl5pPr>
            <a:lvl6pPr lvl="5" algn="ctr">
              <a:lnSpc>
                <a:spcPct val="100000"/>
              </a:lnSpc>
              <a:spcBef>
                <a:spcPts val="0"/>
              </a:spcBef>
              <a:spcAft>
                <a:spcPts val="0"/>
              </a:spcAft>
              <a:buSzPts val="1600"/>
              <a:buNone/>
              <a:defRPr sz="2394">
                <a:solidFill>
                  <a:schemeClr val="accent1"/>
                </a:solidFill>
              </a:defRPr>
            </a:lvl6pPr>
            <a:lvl7pPr lvl="6" algn="ctr">
              <a:lnSpc>
                <a:spcPct val="100000"/>
              </a:lnSpc>
              <a:spcBef>
                <a:spcPts val="0"/>
              </a:spcBef>
              <a:spcAft>
                <a:spcPts val="0"/>
              </a:spcAft>
              <a:buSzPts val="1600"/>
              <a:buNone/>
              <a:defRPr sz="2394">
                <a:solidFill>
                  <a:schemeClr val="accent1"/>
                </a:solidFill>
              </a:defRPr>
            </a:lvl7pPr>
            <a:lvl8pPr lvl="7" algn="ctr">
              <a:lnSpc>
                <a:spcPct val="100000"/>
              </a:lnSpc>
              <a:spcBef>
                <a:spcPts val="0"/>
              </a:spcBef>
              <a:spcAft>
                <a:spcPts val="0"/>
              </a:spcAft>
              <a:buSzPts val="1600"/>
              <a:buNone/>
              <a:defRPr sz="2394">
                <a:solidFill>
                  <a:schemeClr val="accent1"/>
                </a:solidFill>
              </a:defRPr>
            </a:lvl8pPr>
            <a:lvl9pPr lvl="8" algn="ctr">
              <a:lnSpc>
                <a:spcPct val="100000"/>
              </a:lnSpc>
              <a:spcBef>
                <a:spcPts val="0"/>
              </a:spcBef>
              <a:spcAft>
                <a:spcPts val="0"/>
              </a:spcAft>
              <a:buSzPts val="1600"/>
              <a:buNone/>
              <a:defRPr sz="2394">
                <a:solidFill>
                  <a:schemeClr val="accent1"/>
                </a:solidFill>
              </a:defRPr>
            </a:lvl9pPr>
          </a:lstStyle>
          <a:p>
            <a:endParaRPr/>
          </a:p>
        </p:txBody>
      </p:sp>
      <p:sp>
        <p:nvSpPr>
          <p:cNvPr id="826" name="Google Shape;826;p33"/>
          <p:cNvSpPr txBox="1">
            <a:spLocks noGrp="1"/>
          </p:cNvSpPr>
          <p:nvPr>
            <p:ph type="subTitle" idx="4"/>
          </p:nvPr>
        </p:nvSpPr>
        <p:spPr>
          <a:xfrm>
            <a:off x="6412714" y="3471205"/>
            <a:ext cx="3115872" cy="131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827" name="Google Shape;827;p33"/>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28" name="Google Shape;828;p33"/>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29" name="Google Shape;829;p33"/>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0" name="Google Shape;830;p33"/>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1" name="Google Shape;831;p33"/>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2" name="Google Shape;832;p33"/>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3" name="Google Shape;833;p33"/>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4" name="Google Shape;834;p33"/>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5" name="Google Shape;835;p33"/>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6" name="Google Shape;836;p33"/>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7" name="Google Shape;837;p33"/>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8" name="Google Shape;838;p33"/>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39" name="Google Shape;839;p33"/>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0" name="Google Shape;840;p33"/>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1" name="Google Shape;841;p33"/>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2" name="Google Shape;842;p33"/>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3" name="Google Shape;843;p33"/>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4" name="Google Shape;844;p33"/>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5" name="Google Shape;845;p33"/>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6" name="Google Shape;846;p33"/>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7" name="Google Shape;847;p33"/>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8" name="Google Shape;848;p33"/>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49" name="Google Shape;849;p33"/>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0" name="Google Shape;850;p33"/>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1" name="Google Shape;851;p33"/>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2" name="Google Shape;852;p33"/>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3" name="Google Shape;853;p33"/>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4" name="Google Shape;854;p33"/>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5" name="Google Shape;855;p33"/>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6" name="Google Shape;856;p33"/>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7" name="Google Shape;857;p33"/>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8" name="Google Shape;858;p33"/>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59" name="Google Shape;859;p33"/>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0" name="Google Shape;860;p33"/>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1" name="Google Shape;861;p33"/>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2" name="Google Shape;862;p33"/>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3" name="Google Shape;863;p33"/>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4" name="Google Shape;864;p33"/>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5" name="Google Shape;865;p33"/>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6" name="Google Shape;866;p33"/>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7" name="Google Shape;867;p33"/>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8" name="Google Shape;868;p33"/>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69" name="Google Shape;869;p33"/>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70" name="Google Shape;870;p33"/>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71" name="Google Shape;871;p33"/>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72" name="Google Shape;872;p33"/>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73" name="Google Shape;873;p33"/>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74" name="Google Shape;874;p33"/>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75" name="Google Shape;875;p33"/>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76" name="Google Shape;876;p33"/>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80768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77"/>
        <p:cNvGrpSpPr/>
        <p:nvPr/>
      </p:nvGrpSpPr>
      <p:grpSpPr>
        <a:xfrm>
          <a:off x="0" y="0"/>
          <a:ext cx="0" cy="0"/>
          <a:chOff x="0" y="0"/>
          <a:chExt cx="0" cy="0"/>
        </a:xfrm>
      </p:grpSpPr>
      <p:grpSp>
        <p:nvGrpSpPr>
          <p:cNvPr id="878" name="Google Shape;878;p34"/>
          <p:cNvGrpSpPr/>
          <p:nvPr/>
        </p:nvGrpSpPr>
        <p:grpSpPr>
          <a:xfrm>
            <a:off x="526553" y="292693"/>
            <a:ext cx="11330387" cy="6384375"/>
            <a:chOff x="395894" y="219519"/>
            <a:chExt cx="8518865" cy="4788281"/>
          </a:xfrm>
        </p:grpSpPr>
        <p:sp>
          <p:nvSpPr>
            <p:cNvPr id="879" name="Google Shape;879;p3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880" name="Google Shape;880;p34"/>
            <p:cNvGrpSpPr/>
            <p:nvPr/>
          </p:nvGrpSpPr>
          <p:grpSpPr>
            <a:xfrm>
              <a:off x="8341543" y="2282008"/>
              <a:ext cx="569676" cy="380612"/>
              <a:chOff x="8341543" y="2282008"/>
              <a:chExt cx="569676" cy="380612"/>
            </a:xfrm>
          </p:grpSpPr>
          <p:sp>
            <p:nvSpPr>
              <p:cNvPr id="881" name="Google Shape;881;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82" name="Google Shape;882;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883" name="Google Shape;883;p3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884" name="Google Shape;884;p34"/>
            <p:cNvGrpSpPr/>
            <p:nvPr/>
          </p:nvGrpSpPr>
          <p:grpSpPr>
            <a:xfrm>
              <a:off x="8341543" y="1721094"/>
              <a:ext cx="569676" cy="380612"/>
              <a:chOff x="8341543" y="1721094"/>
              <a:chExt cx="569676" cy="380612"/>
            </a:xfrm>
          </p:grpSpPr>
          <p:sp>
            <p:nvSpPr>
              <p:cNvPr id="885" name="Google Shape;885;p3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86" name="Google Shape;886;p3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87" name="Google Shape;887;p34"/>
            <p:cNvGrpSpPr/>
            <p:nvPr/>
          </p:nvGrpSpPr>
          <p:grpSpPr>
            <a:xfrm>
              <a:off x="8346273" y="1183592"/>
              <a:ext cx="568486" cy="388014"/>
              <a:chOff x="8346273" y="1183592"/>
              <a:chExt cx="568486" cy="388014"/>
            </a:xfrm>
          </p:grpSpPr>
          <p:sp>
            <p:nvSpPr>
              <p:cNvPr id="888" name="Google Shape;888;p3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89" name="Google Shape;889;p3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90" name="Google Shape;890;p34"/>
            <p:cNvGrpSpPr/>
            <p:nvPr/>
          </p:nvGrpSpPr>
          <p:grpSpPr>
            <a:xfrm>
              <a:off x="8341543" y="606635"/>
              <a:ext cx="569676" cy="388014"/>
              <a:chOff x="8341543" y="606635"/>
              <a:chExt cx="569676" cy="388014"/>
            </a:xfrm>
          </p:grpSpPr>
          <p:sp>
            <p:nvSpPr>
              <p:cNvPr id="891" name="Google Shape;891;p3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92" name="Google Shape;892;p3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93" name="Google Shape;893;p34"/>
            <p:cNvGrpSpPr/>
            <p:nvPr/>
          </p:nvGrpSpPr>
          <p:grpSpPr>
            <a:xfrm>
              <a:off x="8341543" y="2842933"/>
              <a:ext cx="569676" cy="380612"/>
              <a:chOff x="8341543" y="2282008"/>
              <a:chExt cx="569676" cy="380612"/>
            </a:xfrm>
          </p:grpSpPr>
          <p:sp>
            <p:nvSpPr>
              <p:cNvPr id="894" name="Google Shape;894;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95" name="Google Shape;895;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896" name="Google Shape;896;p34"/>
            <p:cNvGrpSpPr/>
            <p:nvPr/>
          </p:nvGrpSpPr>
          <p:grpSpPr>
            <a:xfrm>
              <a:off x="8341543" y="3403858"/>
              <a:ext cx="569676" cy="380612"/>
              <a:chOff x="8341543" y="2282008"/>
              <a:chExt cx="569676" cy="380612"/>
            </a:xfrm>
          </p:grpSpPr>
          <p:sp>
            <p:nvSpPr>
              <p:cNvPr id="897" name="Google Shape;897;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898" name="Google Shape;898;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899" name="Google Shape;899;p3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00" name="Google Shape;900;p3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901" name="Google Shape;901;p34"/>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sp>
        <p:nvSpPr>
          <p:cNvPr id="902" name="Google Shape;902;p34"/>
          <p:cNvSpPr txBox="1">
            <a:spLocks noGrp="1"/>
          </p:cNvSpPr>
          <p:nvPr>
            <p:ph type="subTitle" idx="1"/>
          </p:nvPr>
        </p:nvSpPr>
        <p:spPr>
          <a:xfrm>
            <a:off x="7393244" y="2812467"/>
            <a:ext cx="3215226" cy="52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660" b="1">
                <a:solidFill>
                  <a:schemeClr val="accent1"/>
                </a:solidFill>
              </a:defRPr>
            </a:lvl1pPr>
            <a:lvl2pPr lvl="1" algn="l">
              <a:lnSpc>
                <a:spcPct val="100000"/>
              </a:lnSpc>
              <a:spcBef>
                <a:spcPts val="0"/>
              </a:spcBef>
              <a:spcAft>
                <a:spcPts val="0"/>
              </a:spcAft>
              <a:buSzPts val="1600"/>
              <a:buNone/>
              <a:defRPr sz="2660" b="1">
                <a:solidFill>
                  <a:schemeClr val="accent1"/>
                </a:solidFill>
              </a:defRPr>
            </a:lvl2pPr>
            <a:lvl3pPr lvl="2" algn="l">
              <a:lnSpc>
                <a:spcPct val="100000"/>
              </a:lnSpc>
              <a:spcBef>
                <a:spcPts val="0"/>
              </a:spcBef>
              <a:spcAft>
                <a:spcPts val="0"/>
              </a:spcAft>
              <a:buSzPts val="1600"/>
              <a:buNone/>
              <a:defRPr sz="2660" b="1">
                <a:solidFill>
                  <a:schemeClr val="accent1"/>
                </a:solidFill>
              </a:defRPr>
            </a:lvl3pPr>
            <a:lvl4pPr lvl="3" algn="l">
              <a:lnSpc>
                <a:spcPct val="100000"/>
              </a:lnSpc>
              <a:spcBef>
                <a:spcPts val="0"/>
              </a:spcBef>
              <a:spcAft>
                <a:spcPts val="0"/>
              </a:spcAft>
              <a:buSzPts val="1600"/>
              <a:buNone/>
              <a:defRPr sz="2660" b="1">
                <a:solidFill>
                  <a:schemeClr val="accent1"/>
                </a:solidFill>
              </a:defRPr>
            </a:lvl4pPr>
            <a:lvl5pPr lvl="4" algn="l">
              <a:lnSpc>
                <a:spcPct val="100000"/>
              </a:lnSpc>
              <a:spcBef>
                <a:spcPts val="0"/>
              </a:spcBef>
              <a:spcAft>
                <a:spcPts val="0"/>
              </a:spcAft>
              <a:buSzPts val="1600"/>
              <a:buNone/>
              <a:defRPr sz="2660" b="1">
                <a:solidFill>
                  <a:schemeClr val="accent1"/>
                </a:solidFill>
              </a:defRPr>
            </a:lvl5pPr>
            <a:lvl6pPr lvl="5" algn="l">
              <a:lnSpc>
                <a:spcPct val="100000"/>
              </a:lnSpc>
              <a:spcBef>
                <a:spcPts val="0"/>
              </a:spcBef>
              <a:spcAft>
                <a:spcPts val="0"/>
              </a:spcAft>
              <a:buSzPts val="1600"/>
              <a:buNone/>
              <a:defRPr sz="2660" b="1">
                <a:solidFill>
                  <a:schemeClr val="accent1"/>
                </a:solidFill>
              </a:defRPr>
            </a:lvl6pPr>
            <a:lvl7pPr lvl="6" algn="l">
              <a:lnSpc>
                <a:spcPct val="100000"/>
              </a:lnSpc>
              <a:spcBef>
                <a:spcPts val="0"/>
              </a:spcBef>
              <a:spcAft>
                <a:spcPts val="0"/>
              </a:spcAft>
              <a:buSzPts val="1600"/>
              <a:buNone/>
              <a:defRPr sz="2660" b="1">
                <a:solidFill>
                  <a:schemeClr val="accent1"/>
                </a:solidFill>
              </a:defRPr>
            </a:lvl7pPr>
            <a:lvl8pPr lvl="7" algn="l">
              <a:lnSpc>
                <a:spcPct val="100000"/>
              </a:lnSpc>
              <a:spcBef>
                <a:spcPts val="0"/>
              </a:spcBef>
              <a:spcAft>
                <a:spcPts val="0"/>
              </a:spcAft>
              <a:buSzPts val="1600"/>
              <a:buNone/>
              <a:defRPr sz="2660" b="1">
                <a:solidFill>
                  <a:schemeClr val="accent1"/>
                </a:solidFill>
              </a:defRPr>
            </a:lvl8pPr>
            <a:lvl9pPr lvl="8" algn="l">
              <a:lnSpc>
                <a:spcPct val="100000"/>
              </a:lnSpc>
              <a:spcBef>
                <a:spcPts val="0"/>
              </a:spcBef>
              <a:spcAft>
                <a:spcPts val="0"/>
              </a:spcAft>
              <a:buSzPts val="1600"/>
              <a:buNone/>
              <a:defRPr sz="2660" b="1">
                <a:solidFill>
                  <a:schemeClr val="accent1"/>
                </a:solidFill>
              </a:defRPr>
            </a:lvl9pPr>
          </a:lstStyle>
          <a:p>
            <a:endParaRPr/>
          </a:p>
        </p:txBody>
      </p:sp>
      <p:sp>
        <p:nvSpPr>
          <p:cNvPr id="903" name="Google Shape;903;p34"/>
          <p:cNvSpPr txBox="1">
            <a:spLocks noGrp="1"/>
          </p:cNvSpPr>
          <p:nvPr>
            <p:ph type="subTitle" idx="2"/>
          </p:nvPr>
        </p:nvSpPr>
        <p:spPr>
          <a:xfrm>
            <a:off x="7390023" y="3284396"/>
            <a:ext cx="3215226" cy="1768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394"/>
            </a:lvl1pPr>
            <a:lvl2pPr lvl="1" algn="l">
              <a:lnSpc>
                <a:spcPct val="100000"/>
              </a:lnSpc>
              <a:spcBef>
                <a:spcPts val="0"/>
              </a:spcBef>
              <a:spcAft>
                <a:spcPts val="0"/>
              </a:spcAft>
              <a:buSzPts val="1600"/>
              <a:buNone/>
              <a:defRPr sz="2394"/>
            </a:lvl2pPr>
            <a:lvl3pPr lvl="2" algn="l">
              <a:lnSpc>
                <a:spcPct val="100000"/>
              </a:lnSpc>
              <a:spcBef>
                <a:spcPts val="0"/>
              </a:spcBef>
              <a:spcAft>
                <a:spcPts val="0"/>
              </a:spcAft>
              <a:buSzPts val="1600"/>
              <a:buNone/>
              <a:defRPr sz="2394"/>
            </a:lvl3pPr>
            <a:lvl4pPr lvl="3" algn="l">
              <a:lnSpc>
                <a:spcPct val="100000"/>
              </a:lnSpc>
              <a:spcBef>
                <a:spcPts val="0"/>
              </a:spcBef>
              <a:spcAft>
                <a:spcPts val="0"/>
              </a:spcAft>
              <a:buSzPts val="1600"/>
              <a:buNone/>
              <a:defRPr sz="2394"/>
            </a:lvl4pPr>
            <a:lvl5pPr lvl="4" algn="l">
              <a:lnSpc>
                <a:spcPct val="100000"/>
              </a:lnSpc>
              <a:spcBef>
                <a:spcPts val="0"/>
              </a:spcBef>
              <a:spcAft>
                <a:spcPts val="0"/>
              </a:spcAft>
              <a:buSzPts val="1600"/>
              <a:buNone/>
              <a:defRPr sz="2394"/>
            </a:lvl5pPr>
            <a:lvl6pPr lvl="5" algn="l">
              <a:lnSpc>
                <a:spcPct val="100000"/>
              </a:lnSpc>
              <a:spcBef>
                <a:spcPts val="0"/>
              </a:spcBef>
              <a:spcAft>
                <a:spcPts val="0"/>
              </a:spcAft>
              <a:buSzPts val="1600"/>
              <a:buNone/>
              <a:defRPr sz="2394"/>
            </a:lvl6pPr>
            <a:lvl7pPr lvl="6" algn="l">
              <a:lnSpc>
                <a:spcPct val="100000"/>
              </a:lnSpc>
              <a:spcBef>
                <a:spcPts val="0"/>
              </a:spcBef>
              <a:spcAft>
                <a:spcPts val="0"/>
              </a:spcAft>
              <a:buSzPts val="1600"/>
              <a:buNone/>
              <a:defRPr sz="2394"/>
            </a:lvl7pPr>
            <a:lvl8pPr lvl="7" algn="l">
              <a:lnSpc>
                <a:spcPct val="100000"/>
              </a:lnSpc>
              <a:spcBef>
                <a:spcPts val="0"/>
              </a:spcBef>
              <a:spcAft>
                <a:spcPts val="0"/>
              </a:spcAft>
              <a:buSzPts val="1600"/>
              <a:buNone/>
              <a:defRPr sz="2394"/>
            </a:lvl8pPr>
            <a:lvl9pPr lvl="8" algn="l">
              <a:lnSpc>
                <a:spcPct val="100000"/>
              </a:lnSpc>
              <a:spcBef>
                <a:spcPts val="0"/>
              </a:spcBef>
              <a:spcAft>
                <a:spcPts val="0"/>
              </a:spcAft>
              <a:buSzPts val="1600"/>
              <a:buNone/>
              <a:defRPr sz="2394"/>
            </a:lvl9pPr>
          </a:lstStyle>
          <a:p>
            <a:endParaRPr/>
          </a:p>
        </p:txBody>
      </p:sp>
      <p:sp>
        <p:nvSpPr>
          <p:cNvPr id="904" name="Google Shape;904;p34"/>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05" name="Google Shape;905;p34"/>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06" name="Google Shape;906;p34"/>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07" name="Google Shape;907;p34"/>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08" name="Google Shape;908;p34"/>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09" name="Google Shape;909;p34"/>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0" name="Google Shape;910;p34"/>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1" name="Google Shape;911;p34"/>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2" name="Google Shape;912;p34"/>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3" name="Google Shape;913;p34"/>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4" name="Google Shape;914;p34"/>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5" name="Google Shape;915;p34"/>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6" name="Google Shape;916;p34"/>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7" name="Google Shape;917;p34"/>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8" name="Google Shape;918;p34"/>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19" name="Google Shape;919;p34"/>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0" name="Google Shape;920;p34"/>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1" name="Google Shape;921;p34"/>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2" name="Google Shape;922;p34"/>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3" name="Google Shape;923;p34"/>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4" name="Google Shape;924;p34"/>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5" name="Google Shape;925;p34"/>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6" name="Google Shape;926;p34"/>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7" name="Google Shape;927;p34"/>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8" name="Google Shape;928;p34"/>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29" name="Google Shape;929;p34"/>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0" name="Google Shape;930;p34"/>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1" name="Google Shape;931;p34"/>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2" name="Google Shape;932;p34"/>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3" name="Google Shape;933;p34"/>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4" name="Google Shape;934;p34"/>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5" name="Google Shape;935;p34"/>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6" name="Google Shape;936;p34"/>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7" name="Google Shape;937;p34"/>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8" name="Google Shape;938;p34"/>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39" name="Google Shape;939;p34"/>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0" name="Google Shape;940;p34"/>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1" name="Google Shape;941;p34"/>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2" name="Google Shape;942;p34"/>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3" name="Google Shape;943;p34"/>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4" name="Google Shape;944;p34"/>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5" name="Google Shape;945;p34"/>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6" name="Google Shape;946;p34"/>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7" name="Google Shape;947;p34"/>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8" name="Google Shape;948;p34"/>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49" name="Google Shape;949;p34"/>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50" name="Google Shape;950;p34"/>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51" name="Google Shape;951;p34"/>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52" name="Google Shape;952;p34"/>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53" name="Google Shape;953;p34"/>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59225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54"/>
        <p:cNvGrpSpPr/>
        <p:nvPr/>
      </p:nvGrpSpPr>
      <p:grpSpPr>
        <a:xfrm>
          <a:off x="0" y="0"/>
          <a:ext cx="0" cy="0"/>
          <a:chOff x="0" y="0"/>
          <a:chExt cx="0" cy="0"/>
        </a:xfrm>
      </p:grpSpPr>
      <p:grpSp>
        <p:nvGrpSpPr>
          <p:cNvPr id="955" name="Google Shape;955;p35"/>
          <p:cNvGrpSpPr/>
          <p:nvPr/>
        </p:nvGrpSpPr>
        <p:grpSpPr>
          <a:xfrm>
            <a:off x="526553" y="292693"/>
            <a:ext cx="11330387" cy="6384375"/>
            <a:chOff x="395894" y="219519"/>
            <a:chExt cx="8518865" cy="4788281"/>
          </a:xfrm>
        </p:grpSpPr>
        <p:sp>
          <p:nvSpPr>
            <p:cNvPr id="956" name="Google Shape;956;p3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957" name="Google Shape;957;p35"/>
            <p:cNvGrpSpPr/>
            <p:nvPr/>
          </p:nvGrpSpPr>
          <p:grpSpPr>
            <a:xfrm>
              <a:off x="8341543" y="2282008"/>
              <a:ext cx="569676" cy="380612"/>
              <a:chOff x="8341543" y="2282008"/>
              <a:chExt cx="569676" cy="380612"/>
            </a:xfrm>
          </p:grpSpPr>
          <p:sp>
            <p:nvSpPr>
              <p:cNvPr id="958" name="Google Shape;958;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59" name="Google Shape;959;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960" name="Google Shape;960;p3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961" name="Google Shape;961;p35"/>
            <p:cNvGrpSpPr/>
            <p:nvPr/>
          </p:nvGrpSpPr>
          <p:grpSpPr>
            <a:xfrm>
              <a:off x="8341543" y="1721094"/>
              <a:ext cx="569676" cy="380612"/>
              <a:chOff x="8341543" y="1721094"/>
              <a:chExt cx="569676" cy="380612"/>
            </a:xfrm>
          </p:grpSpPr>
          <p:sp>
            <p:nvSpPr>
              <p:cNvPr id="962" name="Google Shape;962;p3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63" name="Google Shape;963;p3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964" name="Google Shape;964;p35"/>
            <p:cNvGrpSpPr/>
            <p:nvPr/>
          </p:nvGrpSpPr>
          <p:grpSpPr>
            <a:xfrm>
              <a:off x="8346273" y="1183592"/>
              <a:ext cx="568486" cy="388014"/>
              <a:chOff x="8346273" y="1183592"/>
              <a:chExt cx="568486" cy="388014"/>
            </a:xfrm>
          </p:grpSpPr>
          <p:sp>
            <p:nvSpPr>
              <p:cNvPr id="965" name="Google Shape;965;p3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66" name="Google Shape;966;p3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967" name="Google Shape;967;p35"/>
            <p:cNvGrpSpPr/>
            <p:nvPr/>
          </p:nvGrpSpPr>
          <p:grpSpPr>
            <a:xfrm>
              <a:off x="8341543" y="606635"/>
              <a:ext cx="569676" cy="388014"/>
              <a:chOff x="8341543" y="606635"/>
              <a:chExt cx="569676" cy="388014"/>
            </a:xfrm>
          </p:grpSpPr>
          <p:sp>
            <p:nvSpPr>
              <p:cNvPr id="968" name="Google Shape;968;p3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69" name="Google Shape;969;p3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970" name="Google Shape;970;p35"/>
            <p:cNvGrpSpPr/>
            <p:nvPr/>
          </p:nvGrpSpPr>
          <p:grpSpPr>
            <a:xfrm>
              <a:off x="8341543" y="2842933"/>
              <a:ext cx="569676" cy="380612"/>
              <a:chOff x="8341543" y="2282008"/>
              <a:chExt cx="569676" cy="380612"/>
            </a:xfrm>
          </p:grpSpPr>
          <p:sp>
            <p:nvSpPr>
              <p:cNvPr id="971" name="Google Shape;971;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72" name="Google Shape;972;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973" name="Google Shape;973;p35"/>
            <p:cNvGrpSpPr/>
            <p:nvPr/>
          </p:nvGrpSpPr>
          <p:grpSpPr>
            <a:xfrm>
              <a:off x="8341543" y="3403858"/>
              <a:ext cx="569676" cy="380612"/>
              <a:chOff x="8341543" y="2282008"/>
              <a:chExt cx="569676" cy="380612"/>
            </a:xfrm>
          </p:grpSpPr>
          <p:sp>
            <p:nvSpPr>
              <p:cNvPr id="974" name="Google Shape;974;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75" name="Google Shape;975;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976" name="Google Shape;976;p3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77" name="Google Shape;977;p3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978" name="Google Shape;978;p35"/>
          <p:cNvSpPr txBox="1">
            <a:spLocks noGrp="1"/>
          </p:cNvSpPr>
          <p:nvPr>
            <p:ph type="title"/>
          </p:nvPr>
        </p:nvSpPr>
        <p:spPr>
          <a:xfrm>
            <a:off x="2034355" y="2243400"/>
            <a:ext cx="8093129" cy="9636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Clr>
                <a:schemeClr val="accent1"/>
              </a:buClr>
              <a:buSzPts val="7200"/>
              <a:buNone/>
              <a:defRPr sz="9576">
                <a:solidFill>
                  <a:schemeClr val="accent1"/>
                </a:solidFill>
              </a:defRPr>
            </a:lvl1pPr>
            <a:lvl2pPr lvl="1" algn="ctr">
              <a:lnSpc>
                <a:spcPct val="80000"/>
              </a:lnSpc>
              <a:spcBef>
                <a:spcPts val="0"/>
              </a:spcBef>
              <a:spcAft>
                <a:spcPts val="0"/>
              </a:spcAft>
              <a:buClr>
                <a:schemeClr val="accent1"/>
              </a:buClr>
              <a:buSzPts val="7200"/>
              <a:buNone/>
              <a:defRPr sz="9576">
                <a:solidFill>
                  <a:schemeClr val="accent1"/>
                </a:solidFill>
              </a:defRPr>
            </a:lvl2pPr>
            <a:lvl3pPr lvl="2" algn="ctr">
              <a:lnSpc>
                <a:spcPct val="80000"/>
              </a:lnSpc>
              <a:spcBef>
                <a:spcPts val="0"/>
              </a:spcBef>
              <a:spcAft>
                <a:spcPts val="0"/>
              </a:spcAft>
              <a:buClr>
                <a:schemeClr val="accent1"/>
              </a:buClr>
              <a:buSzPts val="7200"/>
              <a:buNone/>
              <a:defRPr sz="9576">
                <a:solidFill>
                  <a:schemeClr val="accent1"/>
                </a:solidFill>
              </a:defRPr>
            </a:lvl3pPr>
            <a:lvl4pPr lvl="3" algn="ctr">
              <a:lnSpc>
                <a:spcPct val="80000"/>
              </a:lnSpc>
              <a:spcBef>
                <a:spcPts val="0"/>
              </a:spcBef>
              <a:spcAft>
                <a:spcPts val="0"/>
              </a:spcAft>
              <a:buClr>
                <a:schemeClr val="accent1"/>
              </a:buClr>
              <a:buSzPts val="7200"/>
              <a:buNone/>
              <a:defRPr sz="9576">
                <a:solidFill>
                  <a:schemeClr val="accent1"/>
                </a:solidFill>
              </a:defRPr>
            </a:lvl4pPr>
            <a:lvl5pPr lvl="4" algn="ctr">
              <a:lnSpc>
                <a:spcPct val="80000"/>
              </a:lnSpc>
              <a:spcBef>
                <a:spcPts val="0"/>
              </a:spcBef>
              <a:spcAft>
                <a:spcPts val="0"/>
              </a:spcAft>
              <a:buClr>
                <a:schemeClr val="accent1"/>
              </a:buClr>
              <a:buSzPts val="7200"/>
              <a:buNone/>
              <a:defRPr sz="9576">
                <a:solidFill>
                  <a:schemeClr val="accent1"/>
                </a:solidFill>
              </a:defRPr>
            </a:lvl5pPr>
            <a:lvl6pPr lvl="5" algn="ctr">
              <a:lnSpc>
                <a:spcPct val="80000"/>
              </a:lnSpc>
              <a:spcBef>
                <a:spcPts val="0"/>
              </a:spcBef>
              <a:spcAft>
                <a:spcPts val="0"/>
              </a:spcAft>
              <a:buClr>
                <a:schemeClr val="accent1"/>
              </a:buClr>
              <a:buSzPts val="7200"/>
              <a:buNone/>
              <a:defRPr sz="9576">
                <a:solidFill>
                  <a:schemeClr val="accent1"/>
                </a:solidFill>
              </a:defRPr>
            </a:lvl6pPr>
            <a:lvl7pPr lvl="6" algn="ctr">
              <a:lnSpc>
                <a:spcPct val="80000"/>
              </a:lnSpc>
              <a:spcBef>
                <a:spcPts val="0"/>
              </a:spcBef>
              <a:spcAft>
                <a:spcPts val="0"/>
              </a:spcAft>
              <a:buClr>
                <a:schemeClr val="accent1"/>
              </a:buClr>
              <a:buSzPts val="7200"/>
              <a:buNone/>
              <a:defRPr sz="9576">
                <a:solidFill>
                  <a:schemeClr val="accent1"/>
                </a:solidFill>
              </a:defRPr>
            </a:lvl7pPr>
            <a:lvl8pPr lvl="7" algn="ctr">
              <a:lnSpc>
                <a:spcPct val="80000"/>
              </a:lnSpc>
              <a:spcBef>
                <a:spcPts val="0"/>
              </a:spcBef>
              <a:spcAft>
                <a:spcPts val="0"/>
              </a:spcAft>
              <a:buClr>
                <a:schemeClr val="accent1"/>
              </a:buClr>
              <a:buSzPts val="7200"/>
              <a:buNone/>
              <a:defRPr sz="9576">
                <a:solidFill>
                  <a:schemeClr val="accent1"/>
                </a:solidFill>
              </a:defRPr>
            </a:lvl8pPr>
            <a:lvl9pPr lvl="8" algn="ctr">
              <a:lnSpc>
                <a:spcPct val="80000"/>
              </a:lnSpc>
              <a:spcBef>
                <a:spcPts val="0"/>
              </a:spcBef>
              <a:spcAft>
                <a:spcPts val="0"/>
              </a:spcAft>
              <a:buClr>
                <a:schemeClr val="accent1"/>
              </a:buClr>
              <a:buSzPts val="7200"/>
              <a:buNone/>
              <a:defRPr sz="9576">
                <a:solidFill>
                  <a:schemeClr val="accent1"/>
                </a:solidFill>
              </a:defRPr>
            </a:lvl9pPr>
          </a:lstStyle>
          <a:p>
            <a:endParaRPr/>
          </a:p>
        </p:txBody>
      </p:sp>
      <p:sp>
        <p:nvSpPr>
          <p:cNvPr id="979" name="Google Shape;979;p35"/>
          <p:cNvSpPr txBox="1">
            <a:spLocks noGrp="1"/>
          </p:cNvSpPr>
          <p:nvPr>
            <p:ph type="subTitle" idx="1"/>
          </p:nvPr>
        </p:nvSpPr>
        <p:spPr>
          <a:xfrm>
            <a:off x="2041370" y="3207000"/>
            <a:ext cx="8093129" cy="1407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28"/>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980" name="Google Shape;980;p35"/>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1" name="Google Shape;981;p35"/>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2" name="Google Shape;982;p35"/>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3" name="Google Shape;983;p35"/>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4" name="Google Shape;984;p35"/>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5" name="Google Shape;985;p35"/>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6" name="Google Shape;986;p35"/>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7" name="Google Shape;987;p35"/>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8" name="Google Shape;988;p35"/>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89" name="Google Shape;989;p35"/>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0" name="Google Shape;990;p35"/>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1" name="Google Shape;991;p35"/>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2" name="Google Shape;992;p35"/>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3" name="Google Shape;993;p35"/>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4" name="Google Shape;994;p35"/>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5" name="Google Shape;995;p35"/>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6" name="Google Shape;996;p35"/>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7" name="Google Shape;997;p35"/>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8" name="Google Shape;998;p35"/>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999" name="Google Shape;999;p35"/>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0" name="Google Shape;1000;p35"/>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1" name="Google Shape;1001;p35"/>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2" name="Google Shape;1002;p35"/>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3" name="Google Shape;1003;p35"/>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4" name="Google Shape;1004;p35"/>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5" name="Google Shape;1005;p35"/>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6" name="Google Shape;1006;p35"/>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7" name="Google Shape;1007;p35"/>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8" name="Google Shape;1008;p35"/>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09" name="Google Shape;1009;p35"/>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0" name="Google Shape;1010;p35"/>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1" name="Google Shape;1011;p35"/>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2" name="Google Shape;1012;p35"/>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3" name="Google Shape;1013;p35"/>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4" name="Google Shape;1014;p35"/>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5" name="Google Shape;1015;p35"/>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6" name="Google Shape;1016;p35"/>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7" name="Google Shape;1017;p35"/>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8" name="Google Shape;1018;p35"/>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19" name="Google Shape;1019;p35"/>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0" name="Google Shape;1020;p35"/>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1" name="Google Shape;1021;p35"/>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2" name="Google Shape;1022;p35"/>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3" name="Google Shape;1023;p35"/>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4" name="Google Shape;1024;p35"/>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5" name="Google Shape;1025;p35"/>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6" name="Google Shape;1026;p35"/>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7" name="Google Shape;1027;p35"/>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8" name="Google Shape;1028;p35"/>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29" name="Google Shape;1029;p35"/>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65756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30"/>
        <p:cNvGrpSpPr/>
        <p:nvPr/>
      </p:nvGrpSpPr>
      <p:grpSpPr>
        <a:xfrm>
          <a:off x="0" y="0"/>
          <a:ext cx="0" cy="0"/>
          <a:chOff x="0" y="0"/>
          <a:chExt cx="0" cy="0"/>
        </a:xfrm>
      </p:grpSpPr>
      <p:grpSp>
        <p:nvGrpSpPr>
          <p:cNvPr id="1031" name="Google Shape;1031;p36"/>
          <p:cNvGrpSpPr/>
          <p:nvPr/>
        </p:nvGrpSpPr>
        <p:grpSpPr>
          <a:xfrm>
            <a:off x="526553" y="292693"/>
            <a:ext cx="11330387" cy="6384375"/>
            <a:chOff x="395894" y="219519"/>
            <a:chExt cx="8518865" cy="4788281"/>
          </a:xfrm>
        </p:grpSpPr>
        <p:sp>
          <p:nvSpPr>
            <p:cNvPr id="1032" name="Google Shape;1032;p3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033" name="Google Shape;1033;p36"/>
            <p:cNvGrpSpPr/>
            <p:nvPr/>
          </p:nvGrpSpPr>
          <p:grpSpPr>
            <a:xfrm>
              <a:off x="8341543" y="2282008"/>
              <a:ext cx="569676" cy="380612"/>
              <a:chOff x="8341543" y="2282008"/>
              <a:chExt cx="569676" cy="380612"/>
            </a:xfrm>
          </p:grpSpPr>
          <p:sp>
            <p:nvSpPr>
              <p:cNvPr id="1034" name="Google Shape;1034;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35" name="Google Shape;1035;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036" name="Google Shape;1036;p3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037" name="Google Shape;1037;p36"/>
            <p:cNvGrpSpPr/>
            <p:nvPr/>
          </p:nvGrpSpPr>
          <p:grpSpPr>
            <a:xfrm>
              <a:off x="8341543" y="1721094"/>
              <a:ext cx="569676" cy="380612"/>
              <a:chOff x="8341543" y="1721094"/>
              <a:chExt cx="569676" cy="380612"/>
            </a:xfrm>
          </p:grpSpPr>
          <p:sp>
            <p:nvSpPr>
              <p:cNvPr id="1038" name="Google Shape;1038;p3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39" name="Google Shape;1039;p3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040" name="Google Shape;1040;p36"/>
            <p:cNvGrpSpPr/>
            <p:nvPr/>
          </p:nvGrpSpPr>
          <p:grpSpPr>
            <a:xfrm>
              <a:off x="8346273" y="1183592"/>
              <a:ext cx="568486" cy="388014"/>
              <a:chOff x="8346273" y="1183592"/>
              <a:chExt cx="568486" cy="388014"/>
            </a:xfrm>
          </p:grpSpPr>
          <p:sp>
            <p:nvSpPr>
              <p:cNvPr id="1041" name="Google Shape;1041;p3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42" name="Google Shape;1042;p3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043" name="Google Shape;1043;p36"/>
            <p:cNvGrpSpPr/>
            <p:nvPr/>
          </p:nvGrpSpPr>
          <p:grpSpPr>
            <a:xfrm>
              <a:off x="8341543" y="606635"/>
              <a:ext cx="569676" cy="388014"/>
              <a:chOff x="8341543" y="606635"/>
              <a:chExt cx="569676" cy="388014"/>
            </a:xfrm>
          </p:grpSpPr>
          <p:sp>
            <p:nvSpPr>
              <p:cNvPr id="1044" name="Google Shape;1044;p3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45" name="Google Shape;1045;p3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046" name="Google Shape;1046;p36"/>
            <p:cNvGrpSpPr/>
            <p:nvPr/>
          </p:nvGrpSpPr>
          <p:grpSpPr>
            <a:xfrm>
              <a:off x="8341543" y="2842933"/>
              <a:ext cx="569676" cy="380612"/>
              <a:chOff x="8341543" y="2282008"/>
              <a:chExt cx="569676" cy="380612"/>
            </a:xfrm>
          </p:grpSpPr>
          <p:sp>
            <p:nvSpPr>
              <p:cNvPr id="1047" name="Google Shape;1047;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48" name="Google Shape;1048;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049" name="Google Shape;1049;p36"/>
            <p:cNvGrpSpPr/>
            <p:nvPr/>
          </p:nvGrpSpPr>
          <p:grpSpPr>
            <a:xfrm>
              <a:off x="8341543" y="3403858"/>
              <a:ext cx="569676" cy="380612"/>
              <a:chOff x="8341543" y="2282008"/>
              <a:chExt cx="569676" cy="380612"/>
            </a:xfrm>
          </p:grpSpPr>
          <p:sp>
            <p:nvSpPr>
              <p:cNvPr id="1050" name="Google Shape;1050;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51" name="Google Shape;1051;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052" name="Google Shape;1052;p3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53" name="Google Shape;1053;p3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054" name="Google Shape;1054;p36"/>
          <p:cNvSpPr txBox="1">
            <a:spLocks noGrp="1"/>
          </p:cNvSpPr>
          <p:nvPr>
            <p:ph type="title"/>
          </p:nvPr>
        </p:nvSpPr>
        <p:spPr>
          <a:xfrm>
            <a:off x="2679754" y="1976933"/>
            <a:ext cx="6802330" cy="18532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sz="14231"/>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sp>
        <p:nvSpPr>
          <p:cNvPr id="1055" name="Google Shape;1055;p36"/>
          <p:cNvSpPr txBox="1">
            <a:spLocks noGrp="1"/>
          </p:cNvSpPr>
          <p:nvPr>
            <p:ph type="subTitle" idx="1"/>
          </p:nvPr>
        </p:nvSpPr>
        <p:spPr>
          <a:xfrm>
            <a:off x="3450443" y="3667733"/>
            <a:ext cx="5260953" cy="132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394"/>
            </a:lvl1pPr>
            <a:lvl2pPr lvl="1" algn="ctr">
              <a:lnSpc>
                <a:spcPct val="100000"/>
              </a:lnSpc>
              <a:spcBef>
                <a:spcPts val="0"/>
              </a:spcBef>
              <a:spcAft>
                <a:spcPts val="0"/>
              </a:spcAft>
              <a:buSzPts val="1600"/>
              <a:buNone/>
              <a:defRPr sz="2394"/>
            </a:lvl2pPr>
            <a:lvl3pPr lvl="2" algn="ctr">
              <a:lnSpc>
                <a:spcPct val="100000"/>
              </a:lnSpc>
              <a:spcBef>
                <a:spcPts val="0"/>
              </a:spcBef>
              <a:spcAft>
                <a:spcPts val="0"/>
              </a:spcAft>
              <a:buSzPts val="1600"/>
              <a:buNone/>
              <a:defRPr sz="2394"/>
            </a:lvl3pPr>
            <a:lvl4pPr lvl="3" algn="ctr">
              <a:lnSpc>
                <a:spcPct val="100000"/>
              </a:lnSpc>
              <a:spcBef>
                <a:spcPts val="0"/>
              </a:spcBef>
              <a:spcAft>
                <a:spcPts val="0"/>
              </a:spcAft>
              <a:buSzPts val="1600"/>
              <a:buNone/>
              <a:defRPr sz="2394"/>
            </a:lvl4pPr>
            <a:lvl5pPr lvl="4" algn="ctr">
              <a:lnSpc>
                <a:spcPct val="100000"/>
              </a:lnSpc>
              <a:spcBef>
                <a:spcPts val="0"/>
              </a:spcBef>
              <a:spcAft>
                <a:spcPts val="0"/>
              </a:spcAft>
              <a:buSzPts val="1600"/>
              <a:buNone/>
              <a:defRPr sz="2394"/>
            </a:lvl5pPr>
            <a:lvl6pPr lvl="5" algn="ctr">
              <a:lnSpc>
                <a:spcPct val="100000"/>
              </a:lnSpc>
              <a:spcBef>
                <a:spcPts val="0"/>
              </a:spcBef>
              <a:spcAft>
                <a:spcPts val="0"/>
              </a:spcAft>
              <a:buSzPts val="1600"/>
              <a:buNone/>
              <a:defRPr sz="2394"/>
            </a:lvl6pPr>
            <a:lvl7pPr lvl="6" algn="ctr">
              <a:lnSpc>
                <a:spcPct val="100000"/>
              </a:lnSpc>
              <a:spcBef>
                <a:spcPts val="0"/>
              </a:spcBef>
              <a:spcAft>
                <a:spcPts val="0"/>
              </a:spcAft>
              <a:buSzPts val="1600"/>
              <a:buNone/>
              <a:defRPr sz="2394"/>
            </a:lvl7pPr>
            <a:lvl8pPr lvl="7" algn="ctr">
              <a:lnSpc>
                <a:spcPct val="100000"/>
              </a:lnSpc>
              <a:spcBef>
                <a:spcPts val="0"/>
              </a:spcBef>
              <a:spcAft>
                <a:spcPts val="0"/>
              </a:spcAft>
              <a:buSzPts val="1600"/>
              <a:buNone/>
              <a:defRPr sz="2394"/>
            </a:lvl8pPr>
            <a:lvl9pPr lvl="8" algn="ctr">
              <a:lnSpc>
                <a:spcPct val="100000"/>
              </a:lnSpc>
              <a:spcBef>
                <a:spcPts val="0"/>
              </a:spcBef>
              <a:spcAft>
                <a:spcPts val="0"/>
              </a:spcAft>
              <a:buSzPts val="1600"/>
              <a:buNone/>
              <a:defRPr sz="2394"/>
            </a:lvl9pPr>
          </a:lstStyle>
          <a:p>
            <a:endParaRPr/>
          </a:p>
        </p:txBody>
      </p:sp>
      <p:sp>
        <p:nvSpPr>
          <p:cNvPr id="1056" name="Google Shape;1056;p36"/>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57" name="Google Shape;1057;p36"/>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58" name="Google Shape;1058;p36"/>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59" name="Google Shape;1059;p36"/>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0" name="Google Shape;1060;p36"/>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1" name="Google Shape;1061;p36"/>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2" name="Google Shape;1062;p36"/>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3" name="Google Shape;1063;p36"/>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4" name="Google Shape;1064;p36"/>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5" name="Google Shape;1065;p36"/>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6" name="Google Shape;1066;p36"/>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7" name="Google Shape;1067;p36"/>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8" name="Google Shape;1068;p36"/>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69" name="Google Shape;1069;p36"/>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0" name="Google Shape;1070;p36"/>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1" name="Google Shape;1071;p36"/>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2" name="Google Shape;1072;p36"/>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3" name="Google Shape;1073;p36"/>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4" name="Google Shape;1074;p36"/>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5" name="Google Shape;1075;p36"/>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6" name="Google Shape;1076;p36"/>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7" name="Google Shape;1077;p36"/>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8" name="Google Shape;1078;p36"/>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79" name="Google Shape;1079;p36"/>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0" name="Google Shape;1080;p36"/>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1" name="Google Shape;1081;p36"/>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2" name="Google Shape;1082;p36"/>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3" name="Google Shape;1083;p36"/>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4" name="Google Shape;1084;p36"/>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5" name="Google Shape;1085;p36"/>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6" name="Google Shape;1086;p36"/>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7" name="Google Shape;1087;p36"/>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8" name="Google Shape;1088;p36"/>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89" name="Google Shape;1089;p36"/>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0" name="Google Shape;1090;p36"/>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1" name="Google Shape;1091;p36"/>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2" name="Google Shape;1092;p36"/>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3" name="Google Shape;1093;p36"/>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4" name="Google Shape;1094;p36"/>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5" name="Google Shape;1095;p36"/>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6" name="Google Shape;1096;p36"/>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7" name="Google Shape;1097;p36"/>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8" name="Google Shape;1098;p36"/>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099" name="Google Shape;1099;p36"/>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0" name="Google Shape;1100;p36"/>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1" name="Google Shape;1101;p36"/>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2" name="Google Shape;1102;p36"/>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3" name="Google Shape;1103;p36"/>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4" name="Google Shape;1104;p36"/>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05" name="Google Shape;1105;p36"/>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60367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06"/>
        <p:cNvGrpSpPr/>
        <p:nvPr/>
      </p:nvGrpSpPr>
      <p:grpSpPr>
        <a:xfrm>
          <a:off x="0" y="0"/>
          <a:ext cx="0" cy="0"/>
          <a:chOff x="0" y="0"/>
          <a:chExt cx="0" cy="0"/>
        </a:xfrm>
      </p:grpSpPr>
      <p:grpSp>
        <p:nvGrpSpPr>
          <p:cNvPr id="1107" name="Google Shape;1107;p37"/>
          <p:cNvGrpSpPr/>
          <p:nvPr/>
        </p:nvGrpSpPr>
        <p:grpSpPr>
          <a:xfrm>
            <a:off x="526553" y="292693"/>
            <a:ext cx="11330387" cy="6384375"/>
            <a:chOff x="395894" y="219519"/>
            <a:chExt cx="8518865" cy="4788281"/>
          </a:xfrm>
        </p:grpSpPr>
        <p:sp>
          <p:nvSpPr>
            <p:cNvPr id="1108" name="Google Shape;1108;p3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09" name="Google Shape;1109;p37"/>
            <p:cNvGrpSpPr/>
            <p:nvPr/>
          </p:nvGrpSpPr>
          <p:grpSpPr>
            <a:xfrm>
              <a:off x="8341543" y="2282008"/>
              <a:ext cx="569676" cy="380612"/>
              <a:chOff x="8341543" y="2282008"/>
              <a:chExt cx="569676" cy="380612"/>
            </a:xfrm>
          </p:grpSpPr>
          <p:sp>
            <p:nvSpPr>
              <p:cNvPr id="1110" name="Google Shape;1110;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11" name="Google Shape;1111;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112" name="Google Shape;1112;p3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13" name="Google Shape;1113;p37"/>
            <p:cNvGrpSpPr/>
            <p:nvPr/>
          </p:nvGrpSpPr>
          <p:grpSpPr>
            <a:xfrm>
              <a:off x="8341543" y="1721094"/>
              <a:ext cx="569676" cy="380612"/>
              <a:chOff x="8341543" y="1721094"/>
              <a:chExt cx="569676" cy="380612"/>
            </a:xfrm>
          </p:grpSpPr>
          <p:sp>
            <p:nvSpPr>
              <p:cNvPr id="1114" name="Google Shape;1114;p3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15" name="Google Shape;1115;p3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16" name="Google Shape;1116;p37"/>
            <p:cNvGrpSpPr/>
            <p:nvPr/>
          </p:nvGrpSpPr>
          <p:grpSpPr>
            <a:xfrm>
              <a:off x="8346273" y="1183592"/>
              <a:ext cx="568486" cy="388014"/>
              <a:chOff x="8346273" y="1183592"/>
              <a:chExt cx="568486" cy="388014"/>
            </a:xfrm>
          </p:grpSpPr>
          <p:sp>
            <p:nvSpPr>
              <p:cNvPr id="1117" name="Google Shape;1117;p3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18" name="Google Shape;1118;p3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19" name="Google Shape;1119;p37"/>
            <p:cNvGrpSpPr/>
            <p:nvPr/>
          </p:nvGrpSpPr>
          <p:grpSpPr>
            <a:xfrm>
              <a:off x="8341543" y="606635"/>
              <a:ext cx="569676" cy="388014"/>
              <a:chOff x="8341543" y="606635"/>
              <a:chExt cx="569676" cy="388014"/>
            </a:xfrm>
          </p:grpSpPr>
          <p:sp>
            <p:nvSpPr>
              <p:cNvPr id="1120" name="Google Shape;1120;p3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21" name="Google Shape;1121;p3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22" name="Google Shape;1122;p37"/>
            <p:cNvGrpSpPr/>
            <p:nvPr/>
          </p:nvGrpSpPr>
          <p:grpSpPr>
            <a:xfrm>
              <a:off x="8341543" y="2842933"/>
              <a:ext cx="569676" cy="380612"/>
              <a:chOff x="8341543" y="2282008"/>
              <a:chExt cx="569676" cy="380612"/>
            </a:xfrm>
          </p:grpSpPr>
          <p:sp>
            <p:nvSpPr>
              <p:cNvPr id="1123" name="Google Shape;1123;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24" name="Google Shape;1124;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25" name="Google Shape;1125;p37"/>
            <p:cNvGrpSpPr/>
            <p:nvPr/>
          </p:nvGrpSpPr>
          <p:grpSpPr>
            <a:xfrm>
              <a:off x="8341543" y="3403858"/>
              <a:ext cx="569676" cy="380612"/>
              <a:chOff x="8341543" y="2282008"/>
              <a:chExt cx="569676" cy="380612"/>
            </a:xfrm>
          </p:grpSpPr>
          <p:sp>
            <p:nvSpPr>
              <p:cNvPr id="1126" name="Google Shape;1126;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27" name="Google Shape;1127;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128" name="Google Shape;1128;p3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29" name="Google Shape;1129;p3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130" name="Google Shape;1130;p37"/>
          <p:cNvSpPr txBox="1">
            <a:spLocks noGrp="1"/>
          </p:cNvSpPr>
          <p:nvPr>
            <p:ph type="title"/>
          </p:nvPr>
        </p:nvSpPr>
        <p:spPr>
          <a:xfrm>
            <a:off x="4573391" y="2679400"/>
            <a:ext cx="6622775" cy="14992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SzPts val="2800"/>
              <a:buNone/>
              <a:defRPr sz="5320"/>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sp>
        <p:nvSpPr>
          <p:cNvPr id="1131" name="Google Shape;1131;p37"/>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32" name="Google Shape;1132;p37"/>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33" name="Google Shape;1133;p37"/>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34" name="Google Shape;1134;p37"/>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35" name="Google Shape;1135;p37"/>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36" name="Google Shape;1136;p37"/>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37" name="Google Shape;1137;p37"/>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38" name="Google Shape;1138;p37"/>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39" name="Google Shape;1139;p37"/>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0" name="Google Shape;1140;p37"/>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1" name="Google Shape;1141;p37"/>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2" name="Google Shape;1142;p37"/>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3" name="Google Shape;1143;p37"/>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4" name="Google Shape;1144;p37"/>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5" name="Google Shape;1145;p37"/>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6" name="Google Shape;1146;p37"/>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7" name="Google Shape;1147;p37"/>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8" name="Google Shape;1148;p37"/>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49" name="Google Shape;1149;p37"/>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0" name="Google Shape;1150;p37"/>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1" name="Google Shape;1151;p37"/>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2" name="Google Shape;1152;p37"/>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3" name="Google Shape;1153;p37"/>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4" name="Google Shape;1154;p37"/>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5" name="Google Shape;1155;p37"/>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6" name="Google Shape;1156;p37"/>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7" name="Google Shape;1157;p37"/>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8" name="Google Shape;1158;p37"/>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59" name="Google Shape;1159;p37"/>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0" name="Google Shape;1160;p37"/>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1" name="Google Shape;1161;p37"/>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2" name="Google Shape;1162;p37"/>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3" name="Google Shape;1163;p37"/>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4" name="Google Shape;1164;p37"/>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5" name="Google Shape;1165;p37"/>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6" name="Google Shape;1166;p37"/>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7" name="Google Shape;1167;p37"/>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8" name="Google Shape;1168;p37"/>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69" name="Google Shape;1169;p37"/>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0" name="Google Shape;1170;p37"/>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1" name="Google Shape;1171;p37"/>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2" name="Google Shape;1172;p37"/>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3" name="Google Shape;1173;p37"/>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4" name="Google Shape;1174;p37"/>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5" name="Google Shape;1175;p37"/>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6" name="Google Shape;1176;p37"/>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7" name="Google Shape;1177;p37"/>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8" name="Google Shape;1178;p37"/>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79" name="Google Shape;1179;p37"/>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80" name="Google Shape;1180;p37"/>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4312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81"/>
        <p:cNvGrpSpPr/>
        <p:nvPr/>
      </p:nvGrpSpPr>
      <p:grpSpPr>
        <a:xfrm>
          <a:off x="0" y="0"/>
          <a:ext cx="0" cy="0"/>
          <a:chOff x="0" y="0"/>
          <a:chExt cx="0" cy="0"/>
        </a:xfrm>
      </p:grpSpPr>
      <p:grpSp>
        <p:nvGrpSpPr>
          <p:cNvPr id="1182" name="Google Shape;1182;p38"/>
          <p:cNvGrpSpPr/>
          <p:nvPr/>
        </p:nvGrpSpPr>
        <p:grpSpPr>
          <a:xfrm>
            <a:off x="526553" y="292693"/>
            <a:ext cx="11330387" cy="6384375"/>
            <a:chOff x="395894" y="219519"/>
            <a:chExt cx="8518865" cy="4788281"/>
          </a:xfrm>
        </p:grpSpPr>
        <p:sp>
          <p:nvSpPr>
            <p:cNvPr id="1183" name="Google Shape;1183;p3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84" name="Google Shape;1184;p38"/>
            <p:cNvGrpSpPr/>
            <p:nvPr/>
          </p:nvGrpSpPr>
          <p:grpSpPr>
            <a:xfrm>
              <a:off x="8341543" y="2282008"/>
              <a:ext cx="569676" cy="380612"/>
              <a:chOff x="8341543" y="2282008"/>
              <a:chExt cx="569676" cy="380612"/>
            </a:xfrm>
          </p:grpSpPr>
          <p:sp>
            <p:nvSpPr>
              <p:cNvPr id="1185" name="Google Shape;1185;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86" name="Google Shape;1186;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187" name="Google Shape;1187;p3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188" name="Google Shape;1188;p38"/>
            <p:cNvGrpSpPr/>
            <p:nvPr/>
          </p:nvGrpSpPr>
          <p:grpSpPr>
            <a:xfrm>
              <a:off x="8341543" y="1721094"/>
              <a:ext cx="569676" cy="380612"/>
              <a:chOff x="8341543" y="1721094"/>
              <a:chExt cx="569676" cy="380612"/>
            </a:xfrm>
          </p:grpSpPr>
          <p:sp>
            <p:nvSpPr>
              <p:cNvPr id="1189" name="Google Shape;1189;p3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90" name="Google Shape;1190;p3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91" name="Google Shape;1191;p38"/>
            <p:cNvGrpSpPr/>
            <p:nvPr/>
          </p:nvGrpSpPr>
          <p:grpSpPr>
            <a:xfrm>
              <a:off x="8346273" y="1183592"/>
              <a:ext cx="568486" cy="388014"/>
              <a:chOff x="8346273" y="1183592"/>
              <a:chExt cx="568486" cy="388014"/>
            </a:xfrm>
          </p:grpSpPr>
          <p:sp>
            <p:nvSpPr>
              <p:cNvPr id="1192" name="Google Shape;1192;p3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93" name="Google Shape;1193;p3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94" name="Google Shape;1194;p38"/>
            <p:cNvGrpSpPr/>
            <p:nvPr/>
          </p:nvGrpSpPr>
          <p:grpSpPr>
            <a:xfrm>
              <a:off x="8341543" y="606635"/>
              <a:ext cx="569676" cy="388014"/>
              <a:chOff x="8341543" y="606635"/>
              <a:chExt cx="569676" cy="388014"/>
            </a:xfrm>
          </p:grpSpPr>
          <p:sp>
            <p:nvSpPr>
              <p:cNvPr id="1195" name="Google Shape;1195;p3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96" name="Google Shape;1196;p3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197" name="Google Shape;1197;p38"/>
            <p:cNvGrpSpPr/>
            <p:nvPr/>
          </p:nvGrpSpPr>
          <p:grpSpPr>
            <a:xfrm>
              <a:off x="8341543" y="2842933"/>
              <a:ext cx="569676" cy="380612"/>
              <a:chOff x="8341543" y="2282008"/>
              <a:chExt cx="569676" cy="380612"/>
            </a:xfrm>
          </p:grpSpPr>
          <p:sp>
            <p:nvSpPr>
              <p:cNvPr id="1198" name="Google Shape;1198;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199" name="Google Shape;1199;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00" name="Google Shape;1200;p38"/>
            <p:cNvGrpSpPr/>
            <p:nvPr/>
          </p:nvGrpSpPr>
          <p:grpSpPr>
            <a:xfrm>
              <a:off x="8341543" y="3403858"/>
              <a:ext cx="569676" cy="380612"/>
              <a:chOff x="8341543" y="2282008"/>
              <a:chExt cx="569676" cy="380612"/>
            </a:xfrm>
          </p:grpSpPr>
          <p:sp>
            <p:nvSpPr>
              <p:cNvPr id="1201" name="Google Shape;1201;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2" name="Google Shape;1202;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203" name="Google Shape;1203;p3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4" name="Google Shape;1204;p3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205" name="Google Shape;1205;p38"/>
          <p:cNvSpPr txBox="1">
            <a:spLocks noGrp="1"/>
          </p:cNvSpPr>
          <p:nvPr>
            <p:ph type="title" hasCustomPrompt="1"/>
          </p:nvPr>
        </p:nvSpPr>
        <p:spPr>
          <a:xfrm>
            <a:off x="2416491" y="2276784"/>
            <a:ext cx="7330620" cy="18684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accent1"/>
              </a:buClr>
              <a:buSzPts val="7200"/>
              <a:buNone/>
              <a:defRPr sz="11970">
                <a:solidFill>
                  <a:schemeClr val="accent1"/>
                </a:solidFill>
              </a:defRPr>
            </a:lvl1pPr>
            <a:lvl2pPr lvl="1" algn="ctr">
              <a:lnSpc>
                <a:spcPct val="80000"/>
              </a:lnSpc>
              <a:spcBef>
                <a:spcPts val="0"/>
              </a:spcBef>
              <a:spcAft>
                <a:spcPts val="0"/>
              </a:spcAft>
              <a:buClr>
                <a:schemeClr val="accent1"/>
              </a:buClr>
              <a:buSzPts val="7200"/>
              <a:buNone/>
              <a:defRPr sz="9576">
                <a:solidFill>
                  <a:schemeClr val="accent1"/>
                </a:solidFill>
              </a:defRPr>
            </a:lvl2pPr>
            <a:lvl3pPr lvl="2" algn="ctr">
              <a:lnSpc>
                <a:spcPct val="80000"/>
              </a:lnSpc>
              <a:spcBef>
                <a:spcPts val="0"/>
              </a:spcBef>
              <a:spcAft>
                <a:spcPts val="0"/>
              </a:spcAft>
              <a:buClr>
                <a:schemeClr val="accent1"/>
              </a:buClr>
              <a:buSzPts val="7200"/>
              <a:buNone/>
              <a:defRPr sz="9576">
                <a:solidFill>
                  <a:schemeClr val="accent1"/>
                </a:solidFill>
              </a:defRPr>
            </a:lvl3pPr>
            <a:lvl4pPr lvl="3" algn="ctr">
              <a:lnSpc>
                <a:spcPct val="80000"/>
              </a:lnSpc>
              <a:spcBef>
                <a:spcPts val="0"/>
              </a:spcBef>
              <a:spcAft>
                <a:spcPts val="0"/>
              </a:spcAft>
              <a:buClr>
                <a:schemeClr val="accent1"/>
              </a:buClr>
              <a:buSzPts val="7200"/>
              <a:buNone/>
              <a:defRPr sz="9576">
                <a:solidFill>
                  <a:schemeClr val="accent1"/>
                </a:solidFill>
              </a:defRPr>
            </a:lvl4pPr>
            <a:lvl5pPr lvl="4" algn="ctr">
              <a:lnSpc>
                <a:spcPct val="80000"/>
              </a:lnSpc>
              <a:spcBef>
                <a:spcPts val="0"/>
              </a:spcBef>
              <a:spcAft>
                <a:spcPts val="0"/>
              </a:spcAft>
              <a:buClr>
                <a:schemeClr val="accent1"/>
              </a:buClr>
              <a:buSzPts val="7200"/>
              <a:buNone/>
              <a:defRPr sz="9576">
                <a:solidFill>
                  <a:schemeClr val="accent1"/>
                </a:solidFill>
              </a:defRPr>
            </a:lvl5pPr>
            <a:lvl6pPr lvl="5" algn="ctr">
              <a:lnSpc>
                <a:spcPct val="80000"/>
              </a:lnSpc>
              <a:spcBef>
                <a:spcPts val="0"/>
              </a:spcBef>
              <a:spcAft>
                <a:spcPts val="0"/>
              </a:spcAft>
              <a:buClr>
                <a:schemeClr val="accent1"/>
              </a:buClr>
              <a:buSzPts val="7200"/>
              <a:buNone/>
              <a:defRPr sz="9576">
                <a:solidFill>
                  <a:schemeClr val="accent1"/>
                </a:solidFill>
              </a:defRPr>
            </a:lvl6pPr>
            <a:lvl7pPr lvl="6" algn="ctr">
              <a:lnSpc>
                <a:spcPct val="80000"/>
              </a:lnSpc>
              <a:spcBef>
                <a:spcPts val="0"/>
              </a:spcBef>
              <a:spcAft>
                <a:spcPts val="0"/>
              </a:spcAft>
              <a:buClr>
                <a:schemeClr val="accent1"/>
              </a:buClr>
              <a:buSzPts val="7200"/>
              <a:buNone/>
              <a:defRPr sz="9576">
                <a:solidFill>
                  <a:schemeClr val="accent1"/>
                </a:solidFill>
              </a:defRPr>
            </a:lvl7pPr>
            <a:lvl8pPr lvl="7" algn="ctr">
              <a:lnSpc>
                <a:spcPct val="80000"/>
              </a:lnSpc>
              <a:spcBef>
                <a:spcPts val="0"/>
              </a:spcBef>
              <a:spcAft>
                <a:spcPts val="0"/>
              </a:spcAft>
              <a:buClr>
                <a:schemeClr val="accent1"/>
              </a:buClr>
              <a:buSzPts val="7200"/>
              <a:buNone/>
              <a:defRPr sz="9576">
                <a:solidFill>
                  <a:schemeClr val="accent1"/>
                </a:solidFill>
              </a:defRPr>
            </a:lvl8pPr>
            <a:lvl9pPr lvl="8" algn="ctr">
              <a:lnSpc>
                <a:spcPct val="80000"/>
              </a:lnSpc>
              <a:spcBef>
                <a:spcPts val="0"/>
              </a:spcBef>
              <a:spcAft>
                <a:spcPts val="0"/>
              </a:spcAft>
              <a:buClr>
                <a:schemeClr val="accent1"/>
              </a:buClr>
              <a:buSzPts val="7200"/>
              <a:buNone/>
              <a:defRPr sz="9576">
                <a:solidFill>
                  <a:schemeClr val="accent1"/>
                </a:solidFill>
              </a:defRPr>
            </a:lvl9pPr>
          </a:lstStyle>
          <a:p>
            <a:r>
              <a:t>xx%</a:t>
            </a:r>
          </a:p>
        </p:txBody>
      </p:sp>
      <p:sp>
        <p:nvSpPr>
          <p:cNvPr id="1206" name="Google Shape;1206;p38"/>
          <p:cNvSpPr txBox="1">
            <a:spLocks noGrp="1"/>
          </p:cNvSpPr>
          <p:nvPr>
            <p:ph type="subTitle" idx="1"/>
          </p:nvPr>
        </p:nvSpPr>
        <p:spPr>
          <a:xfrm>
            <a:off x="2414729" y="3962417"/>
            <a:ext cx="7330620" cy="61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66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1207" name="Google Shape;1207;p38"/>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8" name="Google Shape;1208;p38"/>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09" name="Google Shape;1209;p38"/>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0" name="Google Shape;1210;p38"/>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1" name="Google Shape;1211;p38"/>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2" name="Google Shape;1212;p38"/>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3" name="Google Shape;1213;p38"/>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4" name="Google Shape;1214;p38"/>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5" name="Google Shape;1215;p38"/>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6" name="Google Shape;1216;p38"/>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7" name="Google Shape;1217;p38"/>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8" name="Google Shape;1218;p38"/>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19" name="Google Shape;1219;p38"/>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0" name="Google Shape;1220;p38"/>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1" name="Google Shape;1221;p38"/>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2" name="Google Shape;1222;p38"/>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3" name="Google Shape;1223;p38"/>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4" name="Google Shape;1224;p38"/>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5" name="Google Shape;1225;p38"/>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6" name="Google Shape;1226;p38"/>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7" name="Google Shape;1227;p38"/>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8" name="Google Shape;1228;p38"/>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29" name="Google Shape;1229;p38"/>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0" name="Google Shape;1230;p38"/>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1" name="Google Shape;1231;p38"/>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2" name="Google Shape;1232;p38"/>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3" name="Google Shape;1233;p38"/>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4" name="Google Shape;1234;p38"/>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5" name="Google Shape;1235;p38"/>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6" name="Google Shape;1236;p38"/>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7" name="Google Shape;1237;p38"/>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8" name="Google Shape;1238;p38"/>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39" name="Google Shape;1239;p38"/>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0" name="Google Shape;1240;p38"/>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1" name="Google Shape;1241;p38"/>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2" name="Google Shape;1242;p38"/>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3" name="Google Shape;1243;p38"/>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4" name="Google Shape;1244;p38"/>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5" name="Google Shape;1245;p38"/>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6" name="Google Shape;1246;p38"/>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7" name="Google Shape;1247;p38"/>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8" name="Google Shape;1248;p38"/>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49" name="Google Shape;1249;p38"/>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50" name="Google Shape;1250;p38"/>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51" name="Google Shape;1251;p38"/>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52" name="Google Shape;1252;p38"/>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53" name="Google Shape;1253;p38"/>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54" name="Google Shape;1254;p38"/>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55" name="Google Shape;1255;p38"/>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56" name="Google Shape;1256;p38"/>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7953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57"/>
        <p:cNvGrpSpPr/>
        <p:nvPr/>
      </p:nvGrpSpPr>
      <p:grpSpPr>
        <a:xfrm>
          <a:off x="0" y="0"/>
          <a:ext cx="0" cy="0"/>
          <a:chOff x="0" y="0"/>
          <a:chExt cx="0" cy="0"/>
        </a:xfrm>
      </p:grpSpPr>
    </p:spTree>
    <p:extLst>
      <p:ext uri="{BB962C8B-B14F-4D97-AF65-F5344CB8AC3E}">
        <p14:creationId xmlns:p14="http://schemas.microsoft.com/office/powerpoint/2010/main" val="3792214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258"/>
        <p:cNvGrpSpPr/>
        <p:nvPr/>
      </p:nvGrpSpPr>
      <p:grpSpPr>
        <a:xfrm>
          <a:off x="0" y="0"/>
          <a:ext cx="0" cy="0"/>
          <a:chOff x="0" y="0"/>
          <a:chExt cx="0" cy="0"/>
        </a:xfrm>
      </p:grpSpPr>
      <p:sp>
        <p:nvSpPr>
          <p:cNvPr id="1259" name="Google Shape;1259;p40"/>
          <p:cNvSpPr/>
          <p:nvPr/>
        </p:nvSpPr>
        <p:spPr>
          <a:xfrm>
            <a:off x="526594" y="388432"/>
            <a:ext cx="11087252"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0" name="Google Shape;1260;p40"/>
          <p:cNvSpPr/>
          <p:nvPr/>
        </p:nvSpPr>
        <p:spPr>
          <a:xfrm>
            <a:off x="879400" y="292693"/>
            <a:ext cx="10731810"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1" name="Google Shape;1261;p40"/>
          <p:cNvSpPr/>
          <p:nvPr/>
        </p:nvSpPr>
        <p:spPr>
          <a:xfrm>
            <a:off x="11094542" y="5930292"/>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262" name="Google Shape;1262;p40"/>
          <p:cNvGrpSpPr/>
          <p:nvPr/>
        </p:nvGrpSpPr>
        <p:grpSpPr>
          <a:xfrm>
            <a:off x="11094542" y="3042677"/>
            <a:ext cx="757689" cy="507483"/>
            <a:chOff x="8341543" y="2282008"/>
            <a:chExt cx="569676" cy="380612"/>
          </a:xfrm>
        </p:grpSpPr>
        <p:sp>
          <p:nvSpPr>
            <p:cNvPr id="1263" name="Google Shape;1263;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4" name="Google Shape;1264;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65" name="Google Shape;1265;p40"/>
          <p:cNvGrpSpPr/>
          <p:nvPr/>
        </p:nvGrpSpPr>
        <p:grpSpPr>
          <a:xfrm>
            <a:off x="11094542" y="2294792"/>
            <a:ext cx="757689" cy="507483"/>
            <a:chOff x="8341543" y="1721094"/>
            <a:chExt cx="569676" cy="380612"/>
          </a:xfrm>
        </p:grpSpPr>
        <p:sp>
          <p:nvSpPr>
            <p:cNvPr id="1266" name="Google Shape;1266;p4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67" name="Google Shape;1267;p4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68" name="Google Shape;1268;p40"/>
          <p:cNvGrpSpPr/>
          <p:nvPr/>
        </p:nvGrpSpPr>
        <p:grpSpPr>
          <a:xfrm>
            <a:off x="11100833" y="1578123"/>
            <a:ext cx="756106" cy="517352"/>
            <a:chOff x="8346273" y="1183592"/>
            <a:chExt cx="568486" cy="388014"/>
          </a:xfrm>
        </p:grpSpPr>
        <p:sp>
          <p:nvSpPr>
            <p:cNvPr id="1269" name="Google Shape;1269;p4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70" name="Google Shape;1270;p4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71" name="Google Shape;1271;p40"/>
          <p:cNvGrpSpPr/>
          <p:nvPr/>
        </p:nvGrpSpPr>
        <p:grpSpPr>
          <a:xfrm>
            <a:off x="11094542" y="808847"/>
            <a:ext cx="757689" cy="517352"/>
            <a:chOff x="8341543" y="606635"/>
            <a:chExt cx="569676" cy="388014"/>
          </a:xfrm>
        </p:grpSpPr>
        <p:sp>
          <p:nvSpPr>
            <p:cNvPr id="1272" name="Google Shape;1272;p4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73" name="Google Shape;1273;p4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74" name="Google Shape;1274;p40"/>
          <p:cNvGrpSpPr/>
          <p:nvPr/>
        </p:nvGrpSpPr>
        <p:grpSpPr>
          <a:xfrm>
            <a:off x="11094542" y="3790577"/>
            <a:ext cx="757689" cy="507483"/>
            <a:chOff x="8341543" y="2282008"/>
            <a:chExt cx="569676" cy="380612"/>
          </a:xfrm>
        </p:grpSpPr>
        <p:sp>
          <p:nvSpPr>
            <p:cNvPr id="1275" name="Google Shape;1275;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76" name="Google Shape;1276;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277" name="Google Shape;1277;p40"/>
          <p:cNvGrpSpPr/>
          <p:nvPr/>
        </p:nvGrpSpPr>
        <p:grpSpPr>
          <a:xfrm>
            <a:off x="11094542" y="4538477"/>
            <a:ext cx="757689" cy="507483"/>
            <a:chOff x="8341543" y="2282008"/>
            <a:chExt cx="569676" cy="380612"/>
          </a:xfrm>
        </p:grpSpPr>
        <p:sp>
          <p:nvSpPr>
            <p:cNvPr id="1278" name="Google Shape;1278;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79" name="Google Shape;1279;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280" name="Google Shape;1280;p40"/>
          <p:cNvSpPr/>
          <p:nvPr/>
        </p:nvSpPr>
        <p:spPr>
          <a:xfrm>
            <a:off x="11094542" y="5823925"/>
            <a:ext cx="757689"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1" name="Google Shape;1281;p40"/>
          <p:cNvSpPr/>
          <p:nvPr/>
        </p:nvSpPr>
        <p:spPr>
          <a:xfrm>
            <a:off x="526553" y="292693"/>
            <a:ext cx="10711353"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2" name="Google Shape;1282;p40"/>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3" name="Google Shape;1283;p40"/>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4" name="Google Shape;1284;p40"/>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5" name="Google Shape;1285;p40"/>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6" name="Google Shape;1286;p40"/>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7" name="Google Shape;1287;p40"/>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8" name="Google Shape;1288;p40"/>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89" name="Google Shape;1289;p40"/>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0" name="Google Shape;1290;p40"/>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1" name="Google Shape;1291;p40"/>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2" name="Google Shape;1292;p40"/>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3" name="Google Shape;1293;p40"/>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4" name="Google Shape;1294;p40"/>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5" name="Google Shape;1295;p40"/>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6" name="Google Shape;1296;p40"/>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7" name="Google Shape;1297;p40"/>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8" name="Google Shape;1298;p40"/>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299" name="Google Shape;1299;p40"/>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0" name="Google Shape;1300;p40"/>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1" name="Google Shape;1301;p40"/>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2" name="Google Shape;1302;p40"/>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3" name="Google Shape;1303;p40"/>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4" name="Google Shape;1304;p40"/>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5" name="Google Shape;1305;p40"/>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6" name="Google Shape;1306;p40"/>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7" name="Google Shape;1307;p40"/>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8" name="Google Shape;1308;p40"/>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09" name="Google Shape;1309;p40"/>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0" name="Google Shape;1310;p40"/>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1" name="Google Shape;1311;p40"/>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2" name="Google Shape;1312;p40"/>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3" name="Google Shape;1313;p40"/>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4" name="Google Shape;1314;p40"/>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5" name="Google Shape;1315;p40"/>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6" name="Google Shape;1316;p40"/>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7" name="Google Shape;1317;p40"/>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8" name="Google Shape;1318;p40"/>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19" name="Google Shape;1319;p40"/>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0" name="Google Shape;1320;p40"/>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1" name="Google Shape;1321;p40"/>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2" name="Google Shape;1322;p40"/>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3" name="Google Shape;1323;p40"/>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4" name="Google Shape;1324;p40"/>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5" name="Google Shape;1325;p40"/>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6" name="Google Shape;1326;p40"/>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7" name="Google Shape;1327;p40"/>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8" name="Google Shape;1328;p40"/>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29" name="Google Shape;1329;p40"/>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0" name="Google Shape;1330;p40"/>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1" name="Google Shape;1331;p40"/>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2" name="Google Shape;1332;p40"/>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33" name="Google Shape;1333;p40"/>
          <p:cNvSpPr txBox="1">
            <a:spLocks noGrp="1"/>
          </p:cNvSpPr>
          <p:nvPr>
            <p:ph type="title"/>
          </p:nvPr>
        </p:nvSpPr>
        <p:spPr>
          <a:xfrm>
            <a:off x="955962" y="584416"/>
            <a:ext cx="1024978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a:endParaRPr/>
          </a:p>
        </p:txBody>
      </p:sp>
      <p:sp>
        <p:nvSpPr>
          <p:cNvPr id="1334" name="Google Shape;1334;p40">
            <a:hlinkClick r:id="rId2" action="ppaction://hlinksldjump"/>
          </p:cNvPr>
          <p:cNvSpPr txBox="1">
            <a:spLocks noGrp="1"/>
          </p:cNvSpPr>
          <p:nvPr>
            <p:ph type="subTitle" idx="1"/>
          </p:nvPr>
        </p:nvSpPr>
        <p:spPr>
          <a:xfrm>
            <a:off x="2389864" y="1639600"/>
            <a:ext cx="3629399" cy="52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394" b="1">
                <a:solidFill>
                  <a:schemeClr val="accent1"/>
                </a:solidFill>
              </a:defRPr>
            </a:lvl1pPr>
            <a:lvl2pPr lvl="1" algn="l">
              <a:lnSpc>
                <a:spcPct val="100000"/>
              </a:lnSpc>
              <a:spcBef>
                <a:spcPts val="0"/>
              </a:spcBef>
              <a:spcAft>
                <a:spcPts val="0"/>
              </a:spcAft>
              <a:buSzPts val="1600"/>
              <a:buNone/>
              <a:defRPr sz="2394" b="1">
                <a:solidFill>
                  <a:schemeClr val="accent1"/>
                </a:solidFill>
              </a:defRPr>
            </a:lvl2pPr>
            <a:lvl3pPr lvl="2" algn="l">
              <a:lnSpc>
                <a:spcPct val="100000"/>
              </a:lnSpc>
              <a:spcBef>
                <a:spcPts val="0"/>
              </a:spcBef>
              <a:spcAft>
                <a:spcPts val="0"/>
              </a:spcAft>
              <a:buSzPts val="1600"/>
              <a:buNone/>
              <a:defRPr sz="2394" b="1">
                <a:solidFill>
                  <a:schemeClr val="accent1"/>
                </a:solidFill>
              </a:defRPr>
            </a:lvl3pPr>
            <a:lvl4pPr lvl="3" algn="l">
              <a:lnSpc>
                <a:spcPct val="100000"/>
              </a:lnSpc>
              <a:spcBef>
                <a:spcPts val="0"/>
              </a:spcBef>
              <a:spcAft>
                <a:spcPts val="0"/>
              </a:spcAft>
              <a:buSzPts val="1600"/>
              <a:buNone/>
              <a:defRPr sz="2394" b="1">
                <a:solidFill>
                  <a:schemeClr val="accent1"/>
                </a:solidFill>
              </a:defRPr>
            </a:lvl4pPr>
            <a:lvl5pPr lvl="4" algn="l">
              <a:lnSpc>
                <a:spcPct val="100000"/>
              </a:lnSpc>
              <a:spcBef>
                <a:spcPts val="0"/>
              </a:spcBef>
              <a:spcAft>
                <a:spcPts val="0"/>
              </a:spcAft>
              <a:buSzPts val="1600"/>
              <a:buNone/>
              <a:defRPr sz="2394" b="1">
                <a:solidFill>
                  <a:schemeClr val="accent1"/>
                </a:solidFill>
              </a:defRPr>
            </a:lvl5pPr>
            <a:lvl6pPr lvl="5" algn="l">
              <a:lnSpc>
                <a:spcPct val="100000"/>
              </a:lnSpc>
              <a:spcBef>
                <a:spcPts val="0"/>
              </a:spcBef>
              <a:spcAft>
                <a:spcPts val="0"/>
              </a:spcAft>
              <a:buSzPts val="1600"/>
              <a:buNone/>
              <a:defRPr sz="2394" b="1">
                <a:solidFill>
                  <a:schemeClr val="accent1"/>
                </a:solidFill>
              </a:defRPr>
            </a:lvl6pPr>
            <a:lvl7pPr lvl="6" algn="l">
              <a:lnSpc>
                <a:spcPct val="100000"/>
              </a:lnSpc>
              <a:spcBef>
                <a:spcPts val="0"/>
              </a:spcBef>
              <a:spcAft>
                <a:spcPts val="0"/>
              </a:spcAft>
              <a:buSzPts val="1600"/>
              <a:buNone/>
              <a:defRPr sz="2394" b="1">
                <a:solidFill>
                  <a:schemeClr val="accent1"/>
                </a:solidFill>
              </a:defRPr>
            </a:lvl7pPr>
            <a:lvl8pPr lvl="7" algn="l">
              <a:lnSpc>
                <a:spcPct val="100000"/>
              </a:lnSpc>
              <a:spcBef>
                <a:spcPts val="0"/>
              </a:spcBef>
              <a:spcAft>
                <a:spcPts val="0"/>
              </a:spcAft>
              <a:buSzPts val="1600"/>
              <a:buNone/>
              <a:defRPr sz="2394" b="1">
                <a:solidFill>
                  <a:schemeClr val="accent1"/>
                </a:solidFill>
              </a:defRPr>
            </a:lvl8pPr>
            <a:lvl9pPr lvl="8" algn="l">
              <a:lnSpc>
                <a:spcPct val="100000"/>
              </a:lnSpc>
              <a:spcBef>
                <a:spcPts val="0"/>
              </a:spcBef>
              <a:spcAft>
                <a:spcPts val="0"/>
              </a:spcAft>
              <a:buSzPts val="1600"/>
              <a:buNone/>
              <a:defRPr sz="2394" b="1">
                <a:solidFill>
                  <a:schemeClr val="accent1"/>
                </a:solidFill>
              </a:defRPr>
            </a:lvl9pPr>
          </a:lstStyle>
          <a:p>
            <a:endParaRPr/>
          </a:p>
        </p:txBody>
      </p:sp>
      <p:sp>
        <p:nvSpPr>
          <p:cNvPr id="1335" name="Google Shape;1335;p40"/>
          <p:cNvSpPr txBox="1">
            <a:spLocks noGrp="1"/>
          </p:cNvSpPr>
          <p:nvPr>
            <p:ph type="subTitle" idx="2"/>
          </p:nvPr>
        </p:nvSpPr>
        <p:spPr>
          <a:xfrm>
            <a:off x="2388788" y="2056420"/>
            <a:ext cx="3630995" cy="759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a:endParaRPr/>
          </a:p>
        </p:txBody>
      </p:sp>
      <p:sp>
        <p:nvSpPr>
          <p:cNvPr id="1336" name="Google Shape;1336;p40">
            <a:hlinkClick r:id="rId2" action="ppaction://hlinksldjump"/>
          </p:cNvPr>
          <p:cNvSpPr txBox="1">
            <a:spLocks noGrp="1"/>
          </p:cNvSpPr>
          <p:nvPr>
            <p:ph type="title" idx="3"/>
          </p:nvPr>
        </p:nvSpPr>
        <p:spPr>
          <a:xfrm>
            <a:off x="1573385" y="2059196"/>
            <a:ext cx="841513" cy="5632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2400"/>
              <a:buNone/>
              <a:defRPr sz="3192"/>
            </a:lvl1pPr>
            <a:lvl2pPr lvl="1" algn="ctr">
              <a:lnSpc>
                <a:spcPct val="80000"/>
              </a:lnSpc>
              <a:spcBef>
                <a:spcPts val="0"/>
              </a:spcBef>
              <a:spcAft>
                <a:spcPts val="0"/>
              </a:spcAft>
              <a:buSzPts val="2400"/>
              <a:buNone/>
              <a:defRPr sz="3192"/>
            </a:lvl2pPr>
            <a:lvl3pPr lvl="2" algn="ctr">
              <a:lnSpc>
                <a:spcPct val="80000"/>
              </a:lnSpc>
              <a:spcBef>
                <a:spcPts val="0"/>
              </a:spcBef>
              <a:spcAft>
                <a:spcPts val="0"/>
              </a:spcAft>
              <a:buSzPts val="2400"/>
              <a:buNone/>
              <a:defRPr sz="3192"/>
            </a:lvl3pPr>
            <a:lvl4pPr lvl="3" algn="ctr">
              <a:lnSpc>
                <a:spcPct val="80000"/>
              </a:lnSpc>
              <a:spcBef>
                <a:spcPts val="0"/>
              </a:spcBef>
              <a:spcAft>
                <a:spcPts val="0"/>
              </a:spcAft>
              <a:buSzPts val="2400"/>
              <a:buNone/>
              <a:defRPr sz="3192"/>
            </a:lvl4pPr>
            <a:lvl5pPr lvl="4" algn="ctr">
              <a:lnSpc>
                <a:spcPct val="80000"/>
              </a:lnSpc>
              <a:spcBef>
                <a:spcPts val="0"/>
              </a:spcBef>
              <a:spcAft>
                <a:spcPts val="0"/>
              </a:spcAft>
              <a:buSzPts val="2400"/>
              <a:buNone/>
              <a:defRPr sz="3192"/>
            </a:lvl5pPr>
            <a:lvl6pPr lvl="5" algn="ctr">
              <a:lnSpc>
                <a:spcPct val="80000"/>
              </a:lnSpc>
              <a:spcBef>
                <a:spcPts val="0"/>
              </a:spcBef>
              <a:spcAft>
                <a:spcPts val="0"/>
              </a:spcAft>
              <a:buSzPts val="2400"/>
              <a:buNone/>
              <a:defRPr sz="3192"/>
            </a:lvl6pPr>
            <a:lvl7pPr lvl="6" algn="ctr">
              <a:lnSpc>
                <a:spcPct val="80000"/>
              </a:lnSpc>
              <a:spcBef>
                <a:spcPts val="0"/>
              </a:spcBef>
              <a:spcAft>
                <a:spcPts val="0"/>
              </a:spcAft>
              <a:buSzPts val="2400"/>
              <a:buNone/>
              <a:defRPr sz="3192"/>
            </a:lvl7pPr>
            <a:lvl8pPr lvl="7" algn="ctr">
              <a:lnSpc>
                <a:spcPct val="80000"/>
              </a:lnSpc>
              <a:spcBef>
                <a:spcPts val="0"/>
              </a:spcBef>
              <a:spcAft>
                <a:spcPts val="0"/>
              </a:spcAft>
              <a:buSzPts val="2400"/>
              <a:buNone/>
              <a:defRPr sz="3192"/>
            </a:lvl8pPr>
            <a:lvl9pPr lvl="8" algn="ctr">
              <a:lnSpc>
                <a:spcPct val="80000"/>
              </a:lnSpc>
              <a:spcBef>
                <a:spcPts val="0"/>
              </a:spcBef>
              <a:spcAft>
                <a:spcPts val="0"/>
              </a:spcAft>
              <a:buSzPts val="2400"/>
              <a:buNone/>
              <a:defRPr sz="3192"/>
            </a:lvl9pPr>
          </a:lstStyle>
          <a:p>
            <a:endParaRPr/>
          </a:p>
        </p:txBody>
      </p:sp>
      <p:sp>
        <p:nvSpPr>
          <p:cNvPr id="1337" name="Google Shape;1337;p40"/>
          <p:cNvSpPr txBox="1">
            <a:spLocks noGrp="1"/>
          </p:cNvSpPr>
          <p:nvPr>
            <p:ph type="subTitle" idx="4"/>
          </p:nvPr>
        </p:nvSpPr>
        <p:spPr>
          <a:xfrm>
            <a:off x="2393665" y="3230229"/>
            <a:ext cx="3640172" cy="52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394" b="1">
                <a:solidFill>
                  <a:schemeClr val="accent1"/>
                </a:solidFill>
              </a:defRPr>
            </a:lvl1pPr>
            <a:lvl2pPr lvl="1" algn="l">
              <a:lnSpc>
                <a:spcPct val="100000"/>
              </a:lnSpc>
              <a:spcBef>
                <a:spcPts val="0"/>
              </a:spcBef>
              <a:spcAft>
                <a:spcPts val="0"/>
              </a:spcAft>
              <a:buSzPts val="1600"/>
              <a:buNone/>
              <a:defRPr sz="2394" b="1">
                <a:solidFill>
                  <a:schemeClr val="accent1"/>
                </a:solidFill>
              </a:defRPr>
            </a:lvl2pPr>
            <a:lvl3pPr lvl="2" algn="l">
              <a:lnSpc>
                <a:spcPct val="100000"/>
              </a:lnSpc>
              <a:spcBef>
                <a:spcPts val="0"/>
              </a:spcBef>
              <a:spcAft>
                <a:spcPts val="0"/>
              </a:spcAft>
              <a:buSzPts val="1600"/>
              <a:buNone/>
              <a:defRPr sz="2394" b="1">
                <a:solidFill>
                  <a:schemeClr val="accent1"/>
                </a:solidFill>
              </a:defRPr>
            </a:lvl3pPr>
            <a:lvl4pPr lvl="3" algn="l">
              <a:lnSpc>
                <a:spcPct val="100000"/>
              </a:lnSpc>
              <a:spcBef>
                <a:spcPts val="0"/>
              </a:spcBef>
              <a:spcAft>
                <a:spcPts val="0"/>
              </a:spcAft>
              <a:buSzPts val="1600"/>
              <a:buNone/>
              <a:defRPr sz="2394" b="1">
                <a:solidFill>
                  <a:schemeClr val="accent1"/>
                </a:solidFill>
              </a:defRPr>
            </a:lvl4pPr>
            <a:lvl5pPr lvl="4" algn="l">
              <a:lnSpc>
                <a:spcPct val="100000"/>
              </a:lnSpc>
              <a:spcBef>
                <a:spcPts val="0"/>
              </a:spcBef>
              <a:spcAft>
                <a:spcPts val="0"/>
              </a:spcAft>
              <a:buSzPts val="1600"/>
              <a:buNone/>
              <a:defRPr sz="2394" b="1">
                <a:solidFill>
                  <a:schemeClr val="accent1"/>
                </a:solidFill>
              </a:defRPr>
            </a:lvl5pPr>
            <a:lvl6pPr lvl="5" algn="l">
              <a:lnSpc>
                <a:spcPct val="100000"/>
              </a:lnSpc>
              <a:spcBef>
                <a:spcPts val="0"/>
              </a:spcBef>
              <a:spcAft>
                <a:spcPts val="0"/>
              </a:spcAft>
              <a:buSzPts val="1600"/>
              <a:buNone/>
              <a:defRPr sz="2394" b="1">
                <a:solidFill>
                  <a:schemeClr val="accent1"/>
                </a:solidFill>
              </a:defRPr>
            </a:lvl6pPr>
            <a:lvl7pPr lvl="6" algn="l">
              <a:lnSpc>
                <a:spcPct val="100000"/>
              </a:lnSpc>
              <a:spcBef>
                <a:spcPts val="0"/>
              </a:spcBef>
              <a:spcAft>
                <a:spcPts val="0"/>
              </a:spcAft>
              <a:buSzPts val="1600"/>
              <a:buNone/>
              <a:defRPr sz="2394" b="1">
                <a:solidFill>
                  <a:schemeClr val="accent1"/>
                </a:solidFill>
              </a:defRPr>
            </a:lvl7pPr>
            <a:lvl8pPr lvl="7" algn="l">
              <a:lnSpc>
                <a:spcPct val="100000"/>
              </a:lnSpc>
              <a:spcBef>
                <a:spcPts val="0"/>
              </a:spcBef>
              <a:spcAft>
                <a:spcPts val="0"/>
              </a:spcAft>
              <a:buSzPts val="1600"/>
              <a:buNone/>
              <a:defRPr sz="2394" b="1">
                <a:solidFill>
                  <a:schemeClr val="accent1"/>
                </a:solidFill>
              </a:defRPr>
            </a:lvl8pPr>
            <a:lvl9pPr lvl="8" algn="l">
              <a:lnSpc>
                <a:spcPct val="100000"/>
              </a:lnSpc>
              <a:spcBef>
                <a:spcPts val="0"/>
              </a:spcBef>
              <a:spcAft>
                <a:spcPts val="0"/>
              </a:spcAft>
              <a:buSzPts val="1600"/>
              <a:buNone/>
              <a:defRPr sz="2394" b="1">
                <a:solidFill>
                  <a:schemeClr val="accent1"/>
                </a:solidFill>
              </a:defRPr>
            </a:lvl9pPr>
          </a:lstStyle>
          <a:p>
            <a:endParaRPr/>
          </a:p>
        </p:txBody>
      </p:sp>
      <p:sp>
        <p:nvSpPr>
          <p:cNvPr id="1338" name="Google Shape;1338;p40"/>
          <p:cNvSpPr txBox="1">
            <a:spLocks noGrp="1"/>
          </p:cNvSpPr>
          <p:nvPr>
            <p:ph type="subTitle" idx="5"/>
          </p:nvPr>
        </p:nvSpPr>
        <p:spPr>
          <a:xfrm>
            <a:off x="2386896" y="3649817"/>
            <a:ext cx="3636182"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a:endParaRPr/>
          </a:p>
        </p:txBody>
      </p:sp>
      <p:sp>
        <p:nvSpPr>
          <p:cNvPr id="1339" name="Google Shape;1339;p40"/>
          <p:cNvSpPr txBox="1">
            <a:spLocks noGrp="1"/>
          </p:cNvSpPr>
          <p:nvPr>
            <p:ph type="title" idx="6"/>
          </p:nvPr>
        </p:nvSpPr>
        <p:spPr>
          <a:xfrm>
            <a:off x="1574599" y="3675477"/>
            <a:ext cx="839119" cy="560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2400"/>
              <a:buNone/>
              <a:defRPr sz="3192"/>
            </a:lvl1pPr>
            <a:lvl2pPr lvl="1" algn="ctr">
              <a:lnSpc>
                <a:spcPct val="80000"/>
              </a:lnSpc>
              <a:spcBef>
                <a:spcPts val="0"/>
              </a:spcBef>
              <a:spcAft>
                <a:spcPts val="0"/>
              </a:spcAft>
              <a:buSzPts val="2400"/>
              <a:buNone/>
              <a:defRPr sz="3192"/>
            </a:lvl2pPr>
            <a:lvl3pPr lvl="2" algn="ctr">
              <a:lnSpc>
                <a:spcPct val="80000"/>
              </a:lnSpc>
              <a:spcBef>
                <a:spcPts val="0"/>
              </a:spcBef>
              <a:spcAft>
                <a:spcPts val="0"/>
              </a:spcAft>
              <a:buSzPts val="2400"/>
              <a:buNone/>
              <a:defRPr sz="3192"/>
            </a:lvl3pPr>
            <a:lvl4pPr lvl="3" algn="ctr">
              <a:lnSpc>
                <a:spcPct val="80000"/>
              </a:lnSpc>
              <a:spcBef>
                <a:spcPts val="0"/>
              </a:spcBef>
              <a:spcAft>
                <a:spcPts val="0"/>
              </a:spcAft>
              <a:buSzPts val="2400"/>
              <a:buNone/>
              <a:defRPr sz="3192"/>
            </a:lvl4pPr>
            <a:lvl5pPr lvl="4" algn="ctr">
              <a:lnSpc>
                <a:spcPct val="80000"/>
              </a:lnSpc>
              <a:spcBef>
                <a:spcPts val="0"/>
              </a:spcBef>
              <a:spcAft>
                <a:spcPts val="0"/>
              </a:spcAft>
              <a:buSzPts val="2400"/>
              <a:buNone/>
              <a:defRPr sz="3192"/>
            </a:lvl5pPr>
            <a:lvl6pPr lvl="5" algn="ctr">
              <a:lnSpc>
                <a:spcPct val="80000"/>
              </a:lnSpc>
              <a:spcBef>
                <a:spcPts val="0"/>
              </a:spcBef>
              <a:spcAft>
                <a:spcPts val="0"/>
              </a:spcAft>
              <a:buSzPts val="2400"/>
              <a:buNone/>
              <a:defRPr sz="3192"/>
            </a:lvl6pPr>
            <a:lvl7pPr lvl="6" algn="ctr">
              <a:lnSpc>
                <a:spcPct val="80000"/>
              </a:lnSpc>
              <a:spcBef>
                <a:spcPts val="0"/>
              </a:spcBef>
              <a:spcAft>
                <a:spcPts val="0"/>
              </a:spcAft>
              <a:buSzPts val="2400"/>
              <a:buNone/>
              <a:defRPr sz="3192"/>
            </a:lvl7pPr>
            <a:lvl8pPr lvl="7" algn="ctr">
              <a:lnSpc>
                <a:spcPct val="80000"/>
              </a:lnSpc>
              <a:spcBef>
                <a:spcPts val="0"/>
              </a:spcBef>
              <a:spcAft>
                <a:spcPts val="0"/>
              </a:spcAft>
              <a:buSzPts val="2400"/>
              <a:buNone/>
              <a:defRPr sz="3192"/>
            </a:lvl8pPr>
            <a:lvl9pPr lvl="8" algn="ctr">
              <a:lnSpc>
                <a:spcPct val="80000"/>
              </a:lnSpc>
              <a:spcBef>
                <a:spcPts val="0"/>
              </a:spcBef>
              <a:spcAft>
                <a:spcPts val="0"/>
              </a:spcAft>
              <a:buSzPts val="2400"/>
              <a:buNone/>
              <a:defRPr sz="3192"/>
            </a:lvl9pPr>
          </a:lstStyle>
          <a:p>
            <a:endParaRPr/>
          </a:p>
        </p:txBody>
      </p:sp>
      <p:sp>
        <p:nvSpPr>
          <p:cNvPr id="1340" name="Google Shape;1340;p40"/>
          <p:cNvSpPr txBox="1">
            <a:spLocks noGrp="1"/>
          </p:cNvSpPr>
          <p:nvPr>
            <p:ph type="subTitle" idx="7"/>
          </p:nvPr>
        </p:nvSpPr>
        <p:spPr>
          <a:xfrm>
            <a:off x="2395833" y="4822861"/>
            <a:ext cx="3630995" cy="52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394" b="1">
                <a:solidFill>
                  <a:schemeClr val="accent1"/>
                </a:solidFill>
              </a:defRPr>
            </a:lvl1pPr>
            <a:lvl2pPr lvl="1" algn="l">
              <a:lnSpc>
                <a:spcPct val="100000"/>
              </a:lnSpc>
              <a:spcBef>
                <a:spcPts val="0"/>
              </a:spcBef>
              <a:spcAft>
                <a:spcPts val="0"/>
              </a:spcAft>
              <a:buSzPts val="1600"/>
              <a:buNone/>
              <a:defRPr sz="2394" b="1">
                <a:solidFill>
                  <a:schemeClr val="accent1"/>
                </a:solidFill>
              </a:defRPr>
            </a:lvl2pPr>
            <a:lvl3pPr lvl="2" algn="l">
              <a:lnSpc>
                <a:spcPct val="100000"/>
              </a:lnSpc>
              <a:spcBef>
                <a:spcPts val="0"/>
              </a:spcBef>
              <a:spcAft>
                <a:spcPts val="0"/>
              </a:spcAft>
              <a:buSzPts val="1600"/>
              <a:buNone/>
              <a:defRPr sz="2394" b="1">
                <a:solidFill>
                  <a:schemeClr val="accent1"/>
                </a:solidFill>
              </a:defRPr>
            </a:lvl3pPr>
            <a:lvl4pPr lvl="3" algn="l">
              <a:lnSpc>
                <a:spcPct val="100000"/>
              </a:lnSpc>
              <a:spcBef>
                <a:spcPts val="0"/>
              </a:spcBef>
              <a:spcAft>
                <a:spcPts val="0"/>
              </a:spcAft>
              <a:buSzPts val="1600"/>
              <a:buNone/>
              <a:defRPr sz="2394" b="1">
                <a:solidFill>
                  <a:schemeClr val="accent1"/>
                </a:solidFill>
              </a:defRPr>
            </a:lvl4pPr>
            <a:lvl5pPr lvl="4" algn="l">
              <a:lnSpc>
                <a:spcPct val="100000"/>
              </a:lnSpc>
              <a:spcBef>
                <a:spcPts val="0"/>
              </a:spcBef>
              <a:spcAft>
                <a:spcPts val="0"/>
              </a:spcAft>
              <a:buSzPts val="1600"/>
              <a:buNone/>
              <a:defRPr sz="2394" b="1">
                <a:solidFill>
                  <a:schemeClr val="accent1"/>
                </a:solidFill>
              </a:defRPr>
            </a:lvl5pPr>
            <a:lvl6pPr lvl="5" algn="l">
              <a:lnSpc>
                <a:spcPct val="100000"/>
              </a:lnSpc>
              <a:spcBef>
                <a:spcPts val="0"/>
              </a:spcBef>
              <a:spcAft>
                <a:spcPts val="0"/>
              </a:spcAft>
              <a:buSzPts val="1600"/>
              <a:buNone/>
              <a:defRPr sz="2394" b="1">
                <a:solidFill>
                  <a:schemeClr val="accent1"/>
                </a:solidFill>
              </a:defRPr>
            </a:lvl6pPr>
            <a:lvl7pPr lvl="6" algn="l">
              <a:lnSpc>
                <a:spcPct val="100000"/>
              </a:lnSpc>
              <a:spcBef>
                <a:spcPts val="0"/>
              </a:spcBef>
              <a:spcAft>
                <a:spcPts val="0"/>
              </a:spcAft>
              <a:buSzPts val="1600"/>
              <a:buNone/>
              <a:defRPr sz="2394" b="1">
                <a:solidFill>
                  <a:schemeClr val="accent1"/>
                </a:solidFill>
              </a:defRPr>
            </a:lvl7pPr>
            <a:lvl8pPr lvl="7" algn="l">
              <a:lnSpc>
                <a:spcPct val="100000"/>
              </a:lnSpc>
              <a:spcBef>
                <a:spcPts val="0"/>
              </a:spcBef>
              <a:spcAft>
                <a:spcPts val="0"/>
              </a:spcAft>
              <a:buSzPts val="1600"/>
              <a:buNone/>
              <a:defRPr sz="2394" b="1">
                <a:solidFill>
                  <a:schemeClr val="accent1"/>
                </a:solidFill>
              </a:defRPr>
            </a:lvl8pPr>
            <a:lvl9pPr lvl="8" algn="l">
              <a:lnSpc>
                <a:spcPct val="100000"/>
              </a:lnSpc>
              <a:spcBef>
                <a:spcPts val="0"/>
              </a:spcBef>
              <a:spcAft>
                <a:spcPts val="0"/>
              </a:spcAft>
              <a:buSzPts val="1600"/>
              <a:buNone/>
              <a:defRPr sz="2394" b="1">
                <a:solidFill>
                  <a:schemeClr val="accent1"/>
                </a:solidFill>
              </a:defRPr>
            </a:lvl9pPr>
          </a:lstStyle>
          <a:p>
            <a:endParaRPr/>
          </a:p>
        </p:txBody>
      </p:sp>
      <p:sp>
        <p:nvSpPr>
          <p:cNvPr id="1341" name="Google Shape;1341;p40"/>
          <p:cNvSpPr txBox="1">
            <a:spLocks noGrp="1"/>
          </p:cNvSpPr>
          <p:nvPr>
            <p:ph type="subTitle" idx="8"/>
          </p:nvPr>
        </p:nvSpPr>
        <p:spPr>
          <a:xfrm>
            <a:off x="2386896" y="5243275"/>
            <a:ext cx="3636182"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a:endParaRPr/>
          </a:p>
        </p:txBody>
      </p:sp>
      <p:sp>
        <p:nvSpPr>
          <p:cNvPr id="1342" name="Google Shape;1342;p40"/>
          <p:cNvSpPr txBox="1">
            <a:spLocks noGrp="1"/>
          </p:cNvSpPr>
          <p:nvPr>
            <p:ph type="title" idx="9"/>
          </p:nvPr>
        </p:nvSpPr>
        <p:spPr>
          <a:xfrm>
            <a:off x="1574599" y="5234893"/>
            <a:ext cx="839119" cy="560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2400"/>
              <a:buNone/>
              <a:defRPr sz="3192"/>
            </a:lvl1pPr>
            <a:lvl2pPr lvl="1" algn="ctr">
              <a:lnSpc>
                <a:spcPct val="80000"/>
              </a:lnSpc>
              <a:spcBef>
                <a:spcPts val="0"/>
              </a:spcBef>
              <a:spcAft>
                <a:spcPts val="0"/>
              </a:spcAft>
              <a:buSzPts val="2400"/>
              <a:buNone/>
              <a:defRPr sz="3192"/>
            </a:lvl2pPr>
            <a:lvl3pPr lvl="2" algn="ctr">
              <a:lnSpc>
                <a:spcPct val="80000"/>
              </a:lnSpc>
              <a:spcBef>
                <a:spcPts val="0"/>
              </a:spcBef>
              <a:spcAft>
                <a:spcPts val="0"/>
              </a:spcAft>
              <a:buSzPts val="2400"/>
              <a:buNone/>
              <a:defRPr sz="3192"/>
            </a:lvl3pPr>
            <a:lvl4pPr lvl="3" algn="ctr">
              <a:lnSpc>
                <a:spcPct val="80000"/>
              </a:lnSpc>
              <a:spcBef>
                <a:spcPts val="0"/>
              </a:spcBef>
              <a:spcAft>
                <a:spcPts val="0"/>
              </a:spcAft>
              <a:buSzPts val="2400"/>
              <a:buNone/>
              <a:defRPr sz="3192"/>
            </a:lvl4pPr>
            <a:lvl5pPr lvl="4" algn="ctr">
              <a:lnSpc>
                <a:spcPct val="80000"/>
              </a:lnSpc>
              <a:spcBef>
                <a:spcPts val="0"/>
              </a:spcBef>
              <a:spcAft>
                <a:spcPts val="0"/>
              </a:spcAft>
              <a:buSzPts val="2400"/>
              <a:buNone/>
              <a:defRPr sz="3192"/>
            </a:lvl5pPr>
            <a:lvl6pPr lvl="5" algn="ctr">
              <a:lnSpc>
                <a:spcPct val="80000"/>
              </a:lnSpc>
              <a:spcBef>
                <a:spcPts val="0"/>
              </a:spcBef>
              <a:spcAft>
                <a:spcPts val="0"/>
              </a:spcAft>
              <a:buSzPts val="2400"/>
              <a:buNone/>
              <a:defRPr sz="3192"/>
            </a:lvl6pPr>
            <a:lvl7pPr lvl="6" algn="ctr">
              <a:lnSpc>
                <a:spcPct val="80000"/>
              </a:lnSpc>
              <a:spcBef>
                <a:spcPts val="0"/>
              </a:spcBef>
              <a:spcAft>
                <a:spcPts val="0"/>
              </a:spcAft>
              <a:buSzPts val="2400"/>
              <a:buNone/>
              <a:defRPr sz="3192"/>
            </a:lvl7pPr>
            <a:lvl8pPr lvl="7" algn="ctr">
              <a:lnSpc>
                <a:spcPct val="80000"/>
              </a:lnSpc>
              <a:spcBef>
                <a:spcPts val="0"/>
              </a:spcBef>
              <a:spcAft>
                <a:spcPts val="0"/>
              </a:spcAft>
              <a:buSzPts val="2400"/>
              <a:buNone/>
              <a:defRPr sz="3192"/>
            </a:lvl8pPr>
            <a:lvl9pPr lvl="8" algn="ctr">
              <a:lnSpc>
                <a:spcPct val="80000"/>
              </a:lnSpc>
              <a:spcBef>
                <a:spcPts val="0"/>
              </a:spcBef>
              <a:spcAft>
                <a:spcPts val="0"/>
              </a:spcAft>
              <a:buSzPts val="2400"/>
              <a:buNone/>
              <a:defRPr sz="3192"/>
            </a:lvl9pPr>
          </a:lstStyle>
          <a:p>
            <a:endParaRPr/>
          </a:p>
        </p:txBody>
      </p:sp>
      <p:sp>
        <p:nvSpPr>
          <p:cNvPr id="1343" name="Google Shape;1343;p40"/>
          <p:cNvSpPr txBox="1">
            <a:spLocks noGrp="1"/>
          </p:cNvSpPr>
          <p:nvPr>
            <p:ph type="subTitle" idx="13"/>
          </p:nvPr>
        </p:nvSpPr>
        <p:spPr>
          <a:xfrm>
            <a:off x="6941363" y="1642000"/>
            <a:ext cx="3646955" cy="52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394" b="1">
                <a:solidFill>
                  <a:schemeClr val="accent1"/>
                </a:solidFill>
              </a:defRPr>
            </a:lvl1pPr>
            <a:lvl2pPr lvl="1" algn="l">
              <a:lnSpc>
                <a:spcPct val="100000"/>
              </a:lnSpc>
              <a:spcBef>
                <a:spcPts val="0"/>
              </a:spcBef>
              <a:spcAft>
                <a:spcPts val="0"/>
              </a:spcAft>
              <a:buSzPts val="1600"/>
              <a:buNone/>
              <a:defRPr sz="2394" b="1">
                <a:solidFill>
                  <a:schemeClr val="accent1"/>
                </a:solidFill>
              </a:defRPr>
            </a:lvl2pPr>
            <a:lvl3pPr lvl="2" algn="l">
              <a:lnSpc>
                <a:spcPct val="100000"/>
              </a:lnSpc>
              <a:spcBef>
                <a:spcPts val="0"/>
              </a:spcBef>
              <a:spcAft>
                <a:spcPts val="0"/>
              </a:spcAft>
              <a:buSzPts val="1600"/>
              <a:buNone/>
              <a:defRPr sz="2394" b="1">
                <a:solidFill>
                  <a:schemeClr val="accent1"/>
                </a:solidFill>
              </a:defRPr>
            </a:lvl3pPr>
            <a:lvl4pPr lvl="3" algn="l">
              <a:lnSpc>
                <a:spcPct val="100000"/>
              </a:lnSpc>
              <a:spcBef>
                <a:spcPts val="0"/>
              </a:spcBef>
              <a:spcAft>
                <a:spcPts val="0"/>
              </a:spcAft>
              <a:buSzPts val="1600"/>
              <a:buNone/>
              <a:defRPr sz="2394" b="1">
                <a:solidFill>
                  <a:schemeClr val="accent1"/>
                </a:solidFill>
              </a:defRPr>
            </a:lvl4pPr>
            <a:lvl5pPr lvl="4" algn="l">
              <a:lnSpc>
                <a:spcPct val="100000"/>
              </a:lnSpc>
              <a:spcBef>
                <a:spcPts val="0"/>
              </a:spcBef>
              <a:spcAft>
                <a:spcPts val="0"/>
              </a:spcAft>
              <a:buSzPts val="1600"/>
              <a:buNone/>
              <a:defRPr sz="2394" b="1">
                <a:solidFill>
                  <a:schemeClr val="accent1"/>
                </a:solidFill>
              </a:defRPr>
            </a:lvl5pPr>
            <a:lvl6pPr lvl="5" algn="l">
              <a:lnSpc>
                <a:spcPct val="100000"/>
              </a:lnSpc>
              <a:spcBef>
                <a:spcPts val="0"/>
              </a:spcBef>
              <a:spcAft>
                <a:spcPts val="0"/>
              </a:spcAft>
              <a:buSzPts val="1600"/>
              <a:buNone/>
              <a:defRPr sz="2394" b="1">
                <a:solidFill>
                  <a:schemeClr val="accent1"/>
                </a:solidFill>
              </a:defRPr>
            </a:lvl6pPr>
            <a:lvl7pPr lvl="6" algn="l">
              <a:lnSpc>
                <a:spcPct val="100000"/>
              </a:lnSpc>
              <a:spcBef>
                <a:spcPts val="0"/>
              </a:spcBef>
              <a:spcAft>
                <a:spcPts val="0"/>
              </a:spcAft>
              <a:buSzPts val="1600"/>
              <a:buNone/>
              <a:defRPr sz="2394" b="1">
                <a:solidFill>
                  <a:schemeClr val="accent1"/>
                </a:solidFill>
              </a:defRPr>
            </a:lvl7pPr>
            <a:lvl8pPr lvl="7" algn="l">
              <a:lnSpc>
                <a:spcPct val="100000"/>
              </a:lnSpc>
              <a:spcBef>
                <a:spcPts val="0"/>
              </a:spcBef>
              <a:spcAft>
                <a:spcPts val="0"/>
              </a:spcAft>
              <a:buSzPts val="1600"/>
              <a:buNone/>
              <a:defRPr sz="2394" b="1">
                <a:solidFill>
                  <a:schemeClr val="accent1"/>
                </a:solidFill>
              </a:defRPr>
            </a:lvl8pPr>
            <a:lvl9pPr lvl="8" algn="l">
              <a:lnSpc>
                <a:spcPct val="100000"/>
              </a:lnSpc>
              <a:spcBef>
                <a:spcPts val="0"/>
              </a:spcBef>
              <a:spcAft>
                <a:spcPts val="0"/>
              </a:spcAft>
              <a:buSzPts val="1600"/>
              <a:buNone/>
              <a:defRPr sz="2394" b="1">
                <a:solidFill>
                  <a:schemeClr val="accent1"/>
                </a:solidFill>
              </a:defRPr>
            </a:lvl9pPr>
          </a:lstStyle>
          <a:p>
            <a:endParaRPr/>
          </a:p>
        </p:txBody>
      </p:sp>
      <p:sp>
        <p:nvSpPr>
          <p:cNvPr id="1344" name="Google Shape;1344;p40"/>
          <p:cNvSpPr txBox="1">
            <a:spLocks noGrp="1"/>
          </p:cNvSpPr>
          <p:nvPr>
            <p:ph type="subTitle" idx="14"/>
          </p:nvPr>
        </p:nvSpPr>
        <p:spPr>
          <a:xfrm>
            <a:off x="6932386" y="2054220"/>
            <a:ext cx="3646955"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a:endParaRPr/>
          </a:p>
        </p:txBody>
      </p:sp>
      <p:sp>
        <p:nvSpPr>
          <p:cNvPr id="1345" name="Google Shape;1345;p40"/>
          <p:cNvSpPr txBox="1">
            <a:spLocks noGrp="1"/>
          </p:cNvSpPr>
          <p:nvPr>
            <p:ph type="title" idx="15"/>
          </p:nvPr>
        </p:nvSpPr>
        <p:spPr>
          <a:xfrm>
            <a:off x="6146180" y="2060396"/>
            <a:ext cx="839119" cy="560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2400"/>
              <a:buNone/>
              <a:defRPr sz="3192"/>
            </a:lvl1pPr>
            <a:lvl2pPr lvl="1" algn="ctr">
              <a:lnSpc>
                <a:spcPct val="80000"/>
              </a:lnSpc>
              <a:spcBef>
                <a:spcPts val="0"/>
              </a:spcBef>
              <a:spcAft>
                <a:spcPts val="0"/>
              </a:spcAft>
              <a:buSzPts val="2400"/>
              <a:buNone/>
              <a:defRPr sz="3192"/>
            </a:lvl2pPr>
            <a:lvl3pPr lvl="2" algn="ctr">
              <a:lnSpc>
                <a:spcPct val="80000"/>
              </a:lnSpc>
              <a:spcBef>
                <a:spcPts val="0"/>
              </a:spcBef>
              <a:spcAft>
                <a:spcPts val="0"/>
              </a:spcAft>
              <a:buSzPts val="2400"/>
              <a:buNone/>
              <a:defRPr sz="3192"/>
            </a:lvl3pPr>
            <a:lvl4pPr lvl="3" algn="ctr">
              <a:lnSpc>
                <a:spcPct val="80000"/>
              </a:lnSpc>
              <a:spcBef>
                <a:spcPts val="0"/>
              </a:spcBef>
              <a:spcAft>
                <a:spcPts val="0"/>
              </a:spcAft>
              <a:buSzPts val="2400"/>
              <a:buNone/>
              <a:defRPr sz="3192"/>
            </a:lvl4pPr>
            <a:lvl5pPr lvl="4" algn="ctr">
              <a:lnSpc>
                <a:spcPct val="80000"/>
              </a:lnSpc>
              <a:spcBef>
                <a:spcPts val="0"/>
              </a:spcBef>
              <a:spcAft>
                <a:spcPts val="0"/>
              </a:spcAft>
              <a:buSzPts val="2400"/>
              <a:buNone/>
              <a:defRPr sz="3192"/>
            </a:lvl5pPr>
            <a:lvl6pPr lvl="5" algn="ctr">
              <a:lnSpc>
                <a:spcPct val="80000"/>
              </a:lnSpc>
              <a:spcBef>
                <a:spcPts val="0"/>
              </a:spcBef>
              <a:spcAft>
                <a:spcPts val="0"/>
              </a:spcAft>
              <a:buSzPts val="2400"/>
              <a:buNone/>
              <a:defRPr sz="3192"/>
            </a:lvl6pPr>
            <a:lvl7pPr lvl="6" algn="ctr">
              <a:lnSpc>
                <a:spcPct val="80000"/>
              </a:lnSpc>
              <a:spcBef>
                <a:spcPts val="0"/>
              </a:spcBef>
              <a:spcAft>
                <a:spcPts val="0"/>
              </a:spcAft>
              <a:buSzPts val="2400"/>
              <a:buNone/>
              <a:defRPr sz="3192"/>
            </a:lvl7pPr>
            <a:lvl8pPr lvl="7" algn="ctr">
              <a:lnSpc>
                <a:spcPct val="80000"/>
              </a:lnSpc>
              <a:spcBef>
                <a:spcPts val="0"/>
              </a:spcBef>
              <a:spcAft>
                <a:spcPts val="0"/>
              </a:spcAft>
              <a:buSzPts val="2400"/>
              <a:buNone/>
              <a:defRPr sz="3192"/>
            </a:lvl8pPr>
            <a:lvl9pPr lvl="8" algn="ctr">
              <a:lnSpc>
                <a:spcPct val="80000"/>
              </a:lnSpc>
              <a:spcBef>
                <a:spcPts val="0"/>
              </a:spcBef>
              <a:spcAft>
                <a:spcPts val="0"/>
              </a:spcAft>
              <a:buSzPts val="2400"/>
              <a:buNone/>
              <a:defRPr sz="3192"/>
            </a:lvl9pPr>
          </a:lstStyle>
          <a:p>
            <a:endParaRPr/>
          </a:p>
        </p:txBody>
      </p:sp>
      <p:sp>
        <p:nvSpPr>
          <p:cNvPr id="1346" name="Google Shape;1346;p40"/>
          <p:cNvSpPr txBox="1">
            <a:spLocks noGrp="1"/>
          </p:cNvSpPr>
          <p:nvPr>
            <p:ph type="subTitle" idx="16"/>
          </p:nvPr>
        </p:nvSpPr>
        <p:spPr>
          <a:xfrm>
            <a:off x="6941363" y="3230229"/>
            <a:ext cx="3646955" cy="52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394" b="1">
                <a:solidFill>
                  <a:schemeClr val="accent1"/>
                </a:solidFill>
              </a:defRPr>
            </a:lvl1pPr>
            <a:lvl2pPr lvl="1" algn="l">
              <a:lnSpc>
                <a:spcPct val="100000"/>
              </a:lnSpc>
              <a:spcBef>
                <a:spcPts val="0"/>
              </a:spcBef>
              <a:spcAft>
                <a:spcPts val="0"/>
              </a:spcAft>
              <a:buSzPts val="1600"/>
              <a:buNone/>
              <a:defRPr sz="2394" b="1">
                <a:solidFill>
                  <a:schemeClr val="accent1"/>
                </a:solidFill>
              </a:defRPr>
            </a:lvl2pPr>
            <a:lvl3pPr lvl="2" algn="l">
              <a:lnSpc>
                <a:spcPct val="100000"/>
              </a:lnSpc>
              <a:spcBef>
                <a:spcPts val="0"/>
              </a:spcBef>
              <a:spcAft>
                <a:spcPts val="0"/>
              </a:spcAft>
              <a:buSzPts val="1600"/>
              <a:buNone/>
              <a:defRPr sz="2394" b="1">
                <a:solidFill>
                  <a:schemeClr val="accent1"/>
                </a:solidFill>
              </a:defRPr>
            </a:lvl3pPr>
            <a:lvl4pPr lvl="3" algn="l">
              <a:lnSpc>
                <a:spcPct val="100000"/>
              </a:lnSpc>
              <a:spcBef>
                <a:spcPts val="0"/>
              </a:spcBef>
              <a:spcAft>
                <a:spcPts val="0"/>
              </a:spcAft>
              <a:buSzPts val="1600"/>
              <a:buNone/>
              <a:defRPr sz="2394" b="1">
                <a:solidFill>
                  <a:schemeClr val="accent1"/>
                </a:solidFill>
              </a:defRPr>
            </a:lvl4pPr>
            <a:lvl5pPr lvl="4" algn="l">
              <a:lnSpc>
                <a:spcPct val="100000"/>
              </a:lnSpc>
              <a:spcBef>
                <a:spcPts val="0"/>
              </a:spcBef>
              <a:spcAft>
                <a:spcPts val="0"/>
              </a:spcAft>
              <a:buSzPts val="1600"/>
              <a:buNone/>
              <a:defRPr sz="2394" b="1">
                <a:solidFill>
                  <a:schemeClr val="accent1"/>
                </a:solidFill>
              </a:defRPr>
            </a:lvl5pPr>
            <a:lvl6pPr lvl="5" algn="l">
              <a:lnSpc>
                <a:spcPct val="100000"/>
              </a:lnSpc>
              <a:spcBef>
                <a:spcPts val="0"/>
              </a:spcBef>
              <a:spcAft>
                <a:spcPts val="0"/>
              </a:spcAft>
              <a:buSzPts val="1600"/>
              <a:buNone/>
              <a:defRPr sz="2394" b="1">
                <a:solidFill>
                  <a:schemeClr val="accent1"/>
                </a:solidFill>
              </a:defRPr>
            </a:lvl6pPr>
            <a:lvl7pPr lvl="6" algn="l">
              <a:lnSpc>
                <a:spcPct val="100000"/>
              </a:lnSpc>
              <a:spcBef>
                <a:spcPts val="0"/>
              </a:spcBef>
              <a:spcAft>
                <a:spcPts val="0"/>
              </a:spcAft>
              <a:buSzPts val="1600"/>
              <a:buNone/>
              <a:defRPr sz="2394" b="1">
                <a:solidFill>
                  <a:schemeClr val="accent1"/>
                </a:solidFill>
              </a:defRPr>
            </a:lvl7pPr>
            <a:lvl8pPr lvl="7" algn="l">
              <a:lnSpc>
                <a:spcPct val="100000"/>
              </a:lnSpc>
              <a:spcBef>
                <a:spcPts val="0"/>
              </a:spcBef>
              <a:spcAft>
                <a:spcPts val="0"/>
              </a:spcAft>
              <a:buSzPts val="1600"/>
              <a:buNone/>
              <a:defRPr sz="2394" b="1">
                <a:solidFill>
                  <a:schemeClr val="accent1"/>
                </a:solidFill>
              </a:defRPr>
            </a:lvl8pPr>
            <a:lvl9pPr lvl="8" algn="l">
              <a:lnSpc>
                <a:spcPct val="100000"/>
              </a:lnSpc>
              <a:spcBef>
                <a:spcPts val="0"/>
              </a:spcBef>
              <a:spcAft>
                <a:spcPts val="0"/>
              </a:spcAft>
              <a:buSzPts val="1600"/>
              <a:buNone/>
              <a:defRPr sz="2394" b="1">
                <a:solidFill>
                  <a:schemeClr val="accent1"/>
                </a:solidFill>
              </a:defRPr>
            </a:lvl9pPr>
          </a:lstStyle>
          <a:p>
            <a:endParaRPr/>
          </a:p>
        </p:txBody>
      </p:sp>
      <p:sp>
        <p:nvSpPr>
          <p:cNvPr id="1347" name="Google Shape;1347;p40"/>
          <p:cNvSpPr txBox="1">
            <a:spLocks noGrp="1"/>
          </p:cNvSpPr>
          <p:nvPr>
            <p:ph type="subTitle" idx="17"/>
          </p:nvPr>
        </p:nvSpPr>
        <p:spPr>
          <a:xfrm>
            <a:off x="6932391" y="3649817"/>
            <a:ext cx="3646955"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a:endParaRPr/>
          </a:p>
        </p:txBody>
      </p:sp>
      <p:sp>
        <p:nvSpPr>
          <p:cNvPr id="1348" name="Google Shape;1348;p40"/>
          <p:cNvSpPr txBox="1">
            <a:spLocks noGrp="1"/>
          </p:cNvSpPr>
          <p:nvPr>
            <p:ph type="title" idx="18"/>
          </p:nvPr>
        </p:nvSpPr>
        <p:spPr>
          <a:xfrm>
            <a:off x="6146180" y="3675477"/>
            <a:ext cx="839119" cy="560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2400"/>
              <a:buNone/>
              <a:defRPr sz="3192"/>
            </a:lvl1pPr>
            <a:lvl2pPr lvl="1" algn="ctr">
              <a:lnSpc>
                <a:spcPct val="80000"/>
              </a:lnSpc>
              <a:spcBef>
                <a:spcPts val="0"/>
              </a:spcBef>
              <a:spcAft>
                <a:spcPts val="0"/>
              </a:spcAft>
              <a:buSzPts val="2400"/>
              <a:buNone/>
              <a:defRPr sz="3192"/>
            </a:lvl2pPr>
            <a:lvl3pPr lvl="2" algn="ctr">
              <a:lnSpc>
                <a:spcPct val="80000"/>
              </a:lnSpc>
              <a:spcBef>
                <a:spcPts val="0"/>
              </a:spcBef>
              <a:spcAft>
                <a:spcPts val="0"/>
              </a:spcAft>
              <a:buSzPts val="2400"/>
              <a:buNone/>
              <a:defRPr sz="3192"/>
            </a:lvl3pPr>
            <a:lvl4pPr lvl="3" algn="ctr">
              <a:lnSpc>
                <a:spcPct val="80000"/>
              </a:lnSpc>
              <a:spcBef>
                <a:spcPts val="0"/>
              </a:spcBef>
              <a:spcAft>
                <a:spcPts val="0"/>
              </a:spcAft>
              <a:buSzPts val="2400"/>
              <a:buNone/>
              <a:defRPr sz="3192"/>
            </a:lvl4pPr>
            <a:lvl5pPr lvl="4" algn="ctr">
              <a:lnSpc>
                <a:spcPct val="80000"/>
              </a:lnSpc>
              <a:spcBef>
                <a:spcPts val="0"/>
              </a:spcBef>
              <a:spcAft>
                <a:spcPts val="0"/>
              </a:spcAft>
              <a:buSzPts val="2400"/>
              <a:buNone/>
              <a:defRPr sz="3192"/>
            </a:lvl5pPr>
            <a:lvl6pPr lvl="5" algn="ctr">
              <a:lnSpc>
                <a:spcPct val="80000"/>
              </a:lnSpc>
              <a:spcBef>
                <a:spcPts val="0"/>
              </a:spcBef>
              <a:spcAft>
                <a:spcPts val="0"/>
              </a:spcAft>
              <a:buSzPts val="2400"/>
              <a:buNone/>
              <a:defRPr sz="3192"/>
            </a:lvl6pPr>
            <a:lvl7pPr lvl="6" algn="ctr">
              <a:lnSpc>
                <a:spcPct val="80000"/>
              </a:lnSpc>
              <a:spcBef>
                <a:spcPts val="0"/>
              </a:spcBef>
              <a:spcAft>
                <a:spcPts val="0"/>
              </a:spcAft>
              <a:buSzPts val="2400"/>
              <a:buNone/>
              <a:defRPr sz="3192"/>
            </a:lvl7pPr>
            <a:lvl8pPr lvl="7" algn="ctr">
              <a:lnSpc>
                <a:spcPct val="80000"/>
              </a:lnSpc>
              <a:spcBef>
                <a:spcPts val="0"/>
              </a:spcBef>
              <a:spcAft>
                <a:spcPts val="0"/>
              </a:spcAft>
              <a:buSzPts val="2400"/>
              <a:buNone/>
              <a:defRPr sz="3192"/>
            </a:lvl8pPr>
            <a:lvl9pPr lvl="8" algn="ctr">
              <a:lnSpc>
                <a:spcPct val="80000"/>
              </a:lnSpc>
              <a:spcBef>
                <a:spcPts val="0"/>
              </a:spcBef>
              <a:spcAft>
                <a:spcPts val="0"/>
              </a:spcAft>
              <a:buSzPts val="2400"/>
              <a:buNone/>
              <a:defRPr sz="3192"/>
            </a:lvl9pPr>
          </a:lstStyle>
          <a:p>
            <a:endParaRPr/>
          </a:p>
        </p:txBody>
      </p:sp>
      <p:sp>
        <p:nvSpPr>
          <p:cNvPr id="1349" name="Google Shape;1349;p40"/>
          <p:cNvSpPr txBox="1">
            <a:spLocks noGrp="1"/>
          </p:cNvSpPr>
          <p:nvPr>
            <p:ph type="subTitle" idx="19"/>
          </p:nvPr>
        </p:nvSpPr>
        <p:spPr>
          <a:xfrm>
            <a:off x="6941363" y="4822861"/>
            <a:ext cx="3646955" cy="52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2394" b="1">
                <a:solidFill>
                  <a:schemeClr val="accent1"/>
                </a:solidFill>
              </a:defRPr>
            </a:lvl1pPr>
            <a:lvl2pPr lvl="1" algn="l">
              <a:lnSpc>
                <a:spcPct val="100000"/>
              </a:lnSpc>
              <a:spcBef>
                <a:spcPts val="0"/>
              </a:spcBef>
              <a:spcAft>
                <a:spcPts val="0"/>
              </a:spcAft>
              <a:buSzPts val="1600"/>
              <a:buNone/>
              <a:defRPr sz="2394" b="1">
                <a:solidFill>
                  <a:schemeClr val="accent1"/>
                </a:solidFill>
              </a:defRPr>
            </a:lvl2pPr>
            <a:lvl3pPr lvl="2" algn="l">
              <a:lnSpc>
                <a:spcPct val="100000"/>
              </a:lnSpc>
              <a:spcBef>
                <a:spcPts val="0"/>
              </a:spcBef>
              <a:spcAft>
                <a:spcPts val="0"/>
              </a:spcAft>
              <a:buSzPts val="1600"/>
              <a:buNone/>
              <a:defRPr sz="2394" b="1">
                <a:solidFill>
                  <a:schemeClr val="accent1"/>
                </a:solidFill>
              </a:defRPr>
            </a:lvl3pPr>
            <a:lvl4pPr lvl="3" algn="l">
              <a:lnSpc>
                <a:spcPct val="100000"/>
              </a:lnSpc>
              <a:spcBef>
                <a:spcPts val="0"/>
              </a:spcBef>
              <a:spcAft>
                <a:spcPts val="0"/>
              </a:spcAft>
              <a:buSzPts val="1600"/>
              <a:buNone/>
              <a:defRPr sz="2394" b="1">
                <a:solidFill>
                  <a:schemeClr val="accent1"/>
                </a:solidFill>
              </a:defRPr>
            </a:lvl4pPr>
            <a:lvl5pPr lvl="4" algn="l">
              <a:lnSpc>
                <a:spcPct val="100000"/>
              </a:lnSpc>
              <a:spcBef>
                <a:spcPts val="0"/>
              </a:spcBef>
              <a:spcAft>
                <a:spcPts val="0"/>
              </a:spcAft>
              <a:buSzPts val="1600"/>
              <a:buNone/>
              <a:defRPr sz="2394" b="1">
                <a:solidFill>
                  <a:schemeClr val="accent1"/>
                </a:solidFill>
              </a:defRPr>
            </a:lvl5pPr>
            <a:lvl6pPr lvl="5" algn="l">
              <a:lnSpc>
                <a:spcPct val="100000"/>
              </a:lnSpc>
              <a:spcBef>
                <a:spcPts val="0"/>
              </a:spcBef>
              <a:spcAft>
                <a:spcPts val="0"/>
              </a:spcAft>
              <a:buSzPts val="1600"/>
              <a:buNone/>
              <a:defRPr sz="2394" b="1">
                <a:solidFill>
                  <a:schemeClr val="accent1"/>
                </a:solidFill>
              </a:defRPr>
            </a:lvl6pPr>
            <a:lvl7pPr lvl="6" algn="l">
              <a:lnSpc>
                <a:spcPct val="100000"/>
              </a:lnSpc>
              <a:spcBef>
                <a:spcPts val="0"/>
              </a:spcBef>
              <a:spcAft>
                <a:spcPts val="0"/>
              </a:spcAft>
              <a:buSzPts val="1600"/>
              <a:buNone/>
              <a:defRPr sz="2394" b="1">
                <a:solidFill>
                  <a:schemeClr val="accent1"/>
                </a:solidFill>
              </a:defRPr>
            </a:lvl7pPr>
            <a:lvl8pPr lvl="7" algn="l">
              <a:lnSpc>
                <a:spcPct val="100000"/>
              </a:lnSpc>
              <a:spcBef>
                <a:spcPts val="0"/>
              </a:spcBef>
              <a:spcAft>
                <a:spcPts val="0"/>
              </a:spcAft>
              <a:buSzPts val="1600"/>
              <a:buNone/>
              <a:defRPr sz="2394" b="1">
                <a:solidFill>
                  <a:schemeClr val="accent1"/>
                </a:solidFill>
              </a:defRPr>
            </a:lvl8pPr>
            <a:lvl9pPr lvl="8" algn="l">
              <a:lnSpc>
                <a:spcPct val="100000"/>
              </a:lnSpc>
              <a:spcBef>
                <a:spcPts val="0"/>
              </a:spcBef>
              <a:spcAft>
                <a:spcPts val="0"/>
              </a:spcAft>
              <a:buSzPts val="1600"/>
              <a:buNone/>
              <a:defRPr sz="2394" b="1">
                <a:solidFill>
                  <a:schemeClr val="accent1"/>
                </a:solidFill>
              </a:defRPr>
            </a:lvl9pPr>
          </a:lstStyle>
          <a:p>
            <a:endParaRPr/>
          </a:p>
        </p:txBody>
      </p:sp>
      <p:sp>
        <p:nvSpPr>
          <p:cNvPr id="1350" name="Google Shape;1350;p40"/>
          <p:cNvSpPr txBox="1">
            <a:spLocks noGrp="1"/>
          </p:cNvSpPr>
          <p:nvPr>
            <p:ph type="subTitle" idx="20"/>
          </p:nvPr>
        </p:nvSpPr>
        <p:spPr>
          <a:xfrm>
            <a:off x="6932391" y="5243275"/>
            <a:ext cx="3646955"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a:endParaRPr/>
          </a:p>
        </p:txBody>
      </p:sp>
      <p:sp>
        <p:nvSpPr>
          <p:cNvPr id="1351" name="Google Shape;1351;p40"/>
          <p:cNvSpPr txBox="1">
            <a:spLocks noGrp="1"/>
          </p:cNvSpPr>
          <p:nvPr>
            <p:ph type="title" idx="21"/>
          </p:nvPr>
        </p:nvSpPr>
        <p:spPr>
          <a:xfrm>
            <a:off x="6146180" y="5234893"/>
            <a:ext cx="839119" cy="560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2400"/>
              <a:buNone/>
              <a:defRPr sz="3192"/>
            </a:lvl1pPr>
            <a:lvl2pPr lvl="1" algn="ctr">
              <a:lnSpc>
                <a:spcPct val="80000"/>
              </a:lnSpc>
              <a:spcBef>
                <a:spcPts val="0"/>
              </a:spcBef>
              <a:spcAft>
                <a:spcPts val="0"/>
              </a:spcAft>
              <a:buSzPts val="2400"/>
              <a:buNone/>
              <a:defRPr sz="3192"/>
            </a:lvl2pPr>
            <a:lvl3pPr lvl="2" algn="ctr">
              <a:lnSpc>
                <a:spcPct val="80000"/>
              </a:lnSpc>
              <a:spcBef>
                <a:spcPts val="0"/>
              </a:spcBef>
              <a:spcAft>
                <a:spcPts val="0"/>
              </a:spcAft>
              <a:buSzPts val="2400"/>
              <a:buNone/>
              <a:defRPr sz="3192"/>
            </a:lvl3pPr>
            <a:lvl4pPr lvl="3" algn="ctr">
              <a:lnSpc>
                <a:spcPct val="80000"/>
              </a:lnSpc>
              <a:spcBef>
                <a:spcPts val="0"/>
              </a:spcBef>
              <a:spcAft>
                <a:spcPts val="0"/>
              </a:spcAft>
              <a:buSzPts val="2400"/>
              <a:buNone/>
              <a:defRPr sz="3192"/>
            </a:lvl4pPr>
            <a:lvl5pPr lvl="4" algn="ctr">
              <a:lnSpc>
                <a:spcPct val="80000"/>
              </a:lnSpc>
              <a:spcBef>
                <a:spcPts val="0"/>
              </a:spcBef>
              <a:spcAft>
                <a:spcPts val="0"/>
              </a:spcAft>
              <a:buSzPts val="2400"/>
              <a:buNone/>
              <a:defRPr sz="3192"/>
            </a:lvl5pPr>
            <a:lvl6pPr lvl="5" algn="ctr">
              <a:lnSpc>
                <a:spcPct val="80000"/>
              </a:lnSpc>
              <a:spcBef>
                <a:spcPts val="0"/>
              </a:spcBef>
              <a:spcAft>
                <a:spcPts val="0"/>
              </a:spcAft>
              <a:buSzPts val="2400"/>
              <a:buNone/>
              <a:defRPr sz="3192"/>
            </a:lvl6pPr>
            <a:lvl7pPr lvl="6" algn="ctr">
              <a:lnSpc>
                <a:spcPct val="80000"/>
              </a:lnSpc>
              <a:spcBef>
                <a:spcPts val="0"/>
              </a:spcBef>
              <a:spcAft>
                <a:spcPts val="0"/>
              </a:spcAft>
              <a:buSzPts val="2400"/>
              <a:buNone/>
              <a:defRPr sz="3192"/>
            </a:lvl7pPr>
            <a:lvl8pPr lvl="7" algn="ctr">
              <a:lnSpc>
                <a:spcPct val="80000"/>
              </a:lnSpc>
              <a:spcBef>
                <a:spcPts val="0"/>
              </a:spcBef>
              <a:spcAft>
                <a:spcPts val="0"/>
              </a:spcAft>
              <a:buSzPts val="2400"/>
              <a:buNone/>
              <a:defRPr sz="3192"/>
            </a:lvl8pPr>
            <a:lvl9pPr lvl="8" algn="ctr">
              <a:lnSpc>
                <a:spcPct val="80000"/>
              </a:lnSpc>
              <a:spcBef>
                <a:spcPts val="0"/>
              </a:spcBef>
              <a:spcAft>
                <a:spcPts val="0"/>
              </a:spcAft>
              <a:buSzPts val="2400"/>
              <a:buNone/>
              <a:defRPr sz="3192"/>
            </a:lvl9pPr>
          </a:lstStyle>
          <a:p>
            <a:endParaRPr/>
          </a:p>
        </p:txBody>
      </p:sp>
      <p:grpSp>
        <p:nvGrpSpPr>
          <p:cNvPr id="1352" name="Google Shape;1352;p40"/>
          <p:cNvGrpSpPr/>
          <p:nvPr/>
        </p:nvGrpSpPr>
        <p:grpSpPr>
          <a:xfrm>
            <a:off x="1414160" y="1108234"/>
            <a:ext cx="590901" cy="531367"/>
            <a:chOff x="2495125" y="2142250"/>
            <a:chExt cx="444275" cy="398525"/>
          </a:xfrm>
        </p:grpSpPr>
        <p:sp>
          <p:nvSpPr>
            <p:cNvPr id="1353" name="Google Shape;1353;p4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4" name="Google Shape;1354;p4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355" name="Google Shape;1355;p40"/>
          <p:cNvGrpSpPr/>
          <p:nvPr/>
        </p:nvGrpSpPr>
        <p:grpSpPr>
          <a:xfrm>
            <a:off x="10393225" y="5951667"/>
            <a:ext cx="387539" cy="375167"/>
            <a:chOff x="3243875" y="2372825"/>
            <a:chExt cx="291375" cy="281375"/>
          </a:xfrm>
        </p:grpSpPr>
        <p:sp>
          <p:nvSpPr>
            <p:cNvPr id="1356" name="Google Shape;1356;p4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7" name="Google Shape;1357;p4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8" name="Google Shape;1358;p4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59" name="Google Shape;1359;p4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0" name="Google Shape;1360;p4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1" name="Google Shape;1361;p4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2" name="Google Shape;1362;p4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3" name="Google Shape;1363;p4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4" name="Google Shape;1364;p4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5" name="Google Shape;1365;p4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366" name="Google Shape;1366;p40"/>
          <p:cNvGrpSpPr/>
          <p:nvPr/>
        </p:nvGrpSpPr>
        <p:grpSpPr>
          <a:xfrm>
            <a:off x="10046485" y="934467"/>
            <a:ext cx="221684" cy="224767"/>
            <a:chOff x="4954425" y="2036375"/>
            <a:chExt cx="166675" cy="168575"/>
          </a:xfrm>
        </p:grpSpPr>
        <p:sp>
          <p:nvSpPr>
            <p:cNvPr id="1367" name="Google Shape;1367;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68" name="Google Shape;1368;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69" name="Google Shape;1369;p40"/>
          <p:cNvSpPr/>
          <p:nvPr/>
        </p:nvSpPr>
        <p:spPr>
          <a:xfrm>
            <a:off x="2497208" y="718733"/>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70" name="Google Shape;1370;p40"/>
          <p:cNvSpPr/>
          <p:nvPr/>
        </p:nvSpPr>
        <p:spPr>
          <a:xfrm>
            <a:off x="10930891" y="5420001"/>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91716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41"/>
          <p:cNvGrpSpPr/>
          <p:nvPr/>
        </p:nvGrpSpPr>
        <p:grpSpPr>
          <a:xfrm>
            <a:off x="526553" y="292693"/>
            <a:ext cx="11330387" cy="6384375"/>
            <a:chOff x="395894" y="219519"/>
            <a:chExt cx="8518865" cy="4788281"/>
          </a:xfrm>
        </p:grpSpPr>
        <p:sp>
          <p:nvSpPr>
            <p:cNvPr id="1373" name="Google Shape;1373;p4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374" name="Google Shape;1374;p41"/>
            <p:cNvGrpSpPr/>
            <p:nvPr/>
          </p:nvGrpSpPr>
          <p:grpSpPr>
            <a:xfrm>
              <a:off x="8341543" y="2282008"/>
              <a:ext cx="569676" cy="380612"/>
              <a:chOff x="8341543" y="2282008"/>
              <a:chExt cx="569676" cy="380612"/>
            </a:xfrm>
          </p:grpSpPr>
          <p:sp>
            <p:nvSpPr>
              <p:cNvPr id="1375" name="Google Shape;1375;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76" name="Google Shape;1376;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77" name="Google Shape;1377;p4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378" name="Google Shape;1378;p41"/>
            <p:cNvGrpSpPr/>
            <p:nvPr/>
          </p:nvGrpSpPr>
          <p:grpSpPr>
            <a:xfrm>
              <a:off x="8341543" y="1721094"/>
              <a:ext cx="569676" cy="380612"/>
              <a:chOff x="8341543" y="1721094"/>
              <a:chExt cx="569676" cy="380612"/>
            </a:xfrm>
          </p:grpSpPr>
          <p:sp>
            <p:nvSpPr>
              <p:cNvPr id="1379" name="Google Shape;1379;p4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0" name="Google Shape;1380;p4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381" name="Google Shape;1381;p41"/>
            <p:cNvGrpSpPr/>
            <p:nvPr/>
          </p:nvGrpSpPr>
          <p:grpSpPr>
            <a:xfrm>
              <a:off x="8346273" y="1183592"/>
              <a:ext cx="568486" cy="388014"/>
              <a:chOff x="8346273" y="1183592"/>
              <a:chExt cx="568486" cy="388014"/>
            </a:xfrm>
          </p:grpSpPr>
          <p:sp>
            <p:nvSpPr>
              <p:cNvPr id="1382" name="Google Shape;1382;p4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3" name="Google Shape;1383;p4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384" name="Google Shape;1384;p41"/>
            <p:cNvGrpSpPr/>
            <p:nvPr/>
          </p:nvGrpSpPr>
          <p:grpSpPr>
            <a:xfrm>
              <a:off x="8341543" y="606635"/>
              <a:ext cx="569676" cy="388014"/>
              <a:chOff x="8341543" y="606635"/>
              <a:chExt cx="569676" cy="388014"/>
            </a:xfrm>
          </p:grpSpPr>
          <p:sp>
            <p:nvSpPr>
              <p:cNvPr id="1385" name="Google Shape;1385;p4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6" name="Google Shape;1386;p4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387" name="Google Shape;1387;p41"/>
            <p:cNvGrpSpPr/>
            <p:nvPr/>
          </p:nvGrpSpPr>
          <p:grpSpPr>
            <a:xfrm>
              <a:off x="8341543" y="2842933"/>
              <a:ext cx="569676" cy="380612"/>
              <a:chOff x="8341543" y="2282008"/>
              <a:chExt cx="569676" cy="380612"/>
            </a:xfrm>
          </p:grpSpPr>
          <p:sp>
            <p:nvSpPr>
              <p:cNvPr id="1388" name="Google Shape;1388;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89" name="Google Shape;1389;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390" name="Google Shape;1390;p41"/>
            <p:cNvGrpSpPr/>
            <p:nvPr/>
          </p:nvGrpSpPr>
          <p:grpSpPr>
            <a:xfrm>
              <a:off x="8341543" y="3403858"/>
              <a:ext cx="569676" cy="380612"/>
              <a:chOff x="8341543" y="2282008"/>
              <a:chExt cx="569676" cy="380612"/>
            </a:xfrm>
          </p:grpSpPr>
          <p:sp>
            <p:nvSpPr>
              <p:cNvPr id="1391" name="Google Shape;1391;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2" name="Google Shape;1392;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93" name="Google Shape;1393;p4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4" name="Google Shape;1394;p4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395" name="Google Shape;1395;p41"/>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6" name="Google Shape;1396;p41"/>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7" name="Google Shape;1397;p41"/>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8" name="Google Shape;1398;p41"/>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399" name="Google Shape;1399;p41"/>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0" name="Google Shape;1400;p41"/>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1" name="Google Shape;1401;p41"/>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2" name="Google Shape;1402;p41"/>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3" name="Google Shape;1403;p41"/>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4" name="Google Shape;1404;p41"/>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5" name="Google Shape;1405;p41"/>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6" name="Google Shape;1406;p41"/>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7" name="Google Shape;1407;p41"/>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8" name="Google Shape;1408;p41"/>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09" name="Google Shape;1409;p41"/>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0" name="Google Shape;1410;p41"/>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1" name="Google Shape;1411;p41"/>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2" name="Google Shape;1412;p41"/>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3" name="Google Shape;1413;p41"/>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4" name="Google Shape;1414;p41"/>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5" name="Google Shape;1415;p41"/>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6" name="Google Shape;1416;p41"/>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7" name="Google Shape;1417;p41"/>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8" name="Google Shape;1418;p41"/>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19" name="Google Shape;1419;p41"/>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0" name="Google Shape;1420;p41"/>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1" name="Google Shape;1421;p41"/>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2" name="Google Shape;1422;p41"/>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3" name="Google Shape;1423;p41"/>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4" name="Google Shape;1424;p41"/>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5" name="Google Shape;1425;p41"/>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6" name="Google Shape;1426;p41"/>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7" name="Google Shape;1427;p41"/>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8" name="Google Shape;1428;p41"/>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29" name="Google Shape;1429;p41"/>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0" name="Google Shape;1430;p41"/>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1" name="Google Shape;1431;p41"/>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2" name="Google Shape;1432;p41"/>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3" name="Google Shape;1433;p41"/>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4" name="Google Shape;1434;p41"/>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5" name="Google Shape;1435;p41"/>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6" name="Google Shape;1436;p41"/>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7" name="Google Shape;1437;p41"/>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8" name="Google Shape;1438;p41"/>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39" name="Google Shape;1439;p41"/>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0" name="Google Shape;1440;p41"/>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1" name="Google Shape;1441;p41"/>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2" name="Google Shape;1442;p41"/>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3" name="Google Shape;1443;p41"/>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4" name="Google Shape;1444;p41"/>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5" name="Google Shape;1445;p41"/>
          <p:cNvSpPr/>
          <p:nvPr/>
        </p:nvSpPr>
        <p:spPr>
          <a:xfrm>
            <a:off x="304445" y="180913"/>
            <a:ext cx="1056999"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446" name="Google Shape;1446;p41"/>
          <p:cNvGrpSpPr/>
          <p:nvPr/>
        </p:nvGrpSpPr>
        <p:grpSpPr>
          <a:xfrm>
            <a:off x="1414160" y="1108234"/>
            <a:ext cx="590901" cy="531367"/>
            <a:chOff x="2495125" y="2142250"/>
            <a:chExt cx="444275" cy="398525"/>
          </a:xfrm>
        </p:grpSpPr>
        <p:sp>
          <p:nvSpPr>
            <p:cNvPr id="1447" name="Google Shape;1447;p4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48" name="Google Shape;1448;p4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449" name="Google Shape;1449;p41"/>
          <p:cNvGrpSpPr/>
          <p:nvPr/>
        </p:nvGrpSpPr>
        <p:grpSpPr>
          <a:xfrm>
            <a:off x="10393225" y="5951667"/>
            <a:ext cx="387539" cy="375167"/>
            <a:chOff x="3243875" y="2372825"/>
            <a:chExt cx="291375" cy="281375"/>
          </a:xfrm>
        </p:grpSpPr>
        <p:sp>
          <p:nvSpPr>
            <p:cNvPr id="1450" name="Google Shape;1450;p4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1" name="Google Shape;1451;p4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2" name="Google Shape;1452;p4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3" name="Google Shape;1453;p4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4" name="Google Shape;1454;p4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5" name="Google Shape;1455;p4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6" name="Google Shape;1456;p4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7" name="Google Shape;1457;p4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8" name="Google Shape;1458;p4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59" name="Google Shape;1459;p4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460" name="Google Shape;1460;p41"/>
          <p:cNvGrpSpPr/>
          <p:nvPr/>
        </p:nvGrpSpPr>
        <p:grpSpPr>
          <a:xfrm>
            <a:off x="10046485" y="934467"/>
            <a:ext cx="221684" cy="224767"/>
            <a:chOff x="4954425" y="2036375"/>
            <a:chExt cx="166675" cy="168575"/>
          </a:xfrm>
        </p:grpSpPr>
        <p:sp>
          <p:nvSpPr>
            <p:cNvPr id="1461" name="Google Shape;1461;p4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62" name="Google Shape;1462;p4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463" name="Google Shape;1463;p41"/>
          <p:cNvSpPr/>
          <p:nvPr/>
        </p:nvSpPr>
        <p:spPr>
          <a:xfrm>
            <a:off x="2497208" y="718733"/>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64" name="Google Shape;1464;p41"/>
          <p:cNvSpPr/>
          <p:nvPr/>
        </p:nvSpPr>
        <p:spPr>
          <a:xfrm>
            <a:off x="10930891" y="5420001"/>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8287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grpSp>
        <p:nvGrpSpPr>
          <p:cNvPr id="1466" name="Google Shape;1466;p42"/>
          <p:cNvGrpSpPr/>
          <p:nvPr/>
        </p:nvGrpSpPr>
        <p:grpSpPr>
          <a:xfrm>
            <a:off x="526553" y="292693"/>
            <a:ext cx="11330387" cy="6384375"/>
            <a:chOff x="395894" y="219519"/>
            <a:chExt cx="8518865" cy="4788281"/>
          </a:xfrm>
        </p:grpSpPr>
        <p:sp>
          <p:nvSpPr>
            <p:cNvPr id="1467" name="Google Shape;1467;p4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468" name="Google Shape;1468;p42"/>
            <p:cNvGrpSpPr/>
            <p:nvPr/>
          </p:nvGrpSpPr>
          <p:grpSpPr>
            <a:xfrm>
              <a:off x="8341543" y="2282008"/>
              <a:ext cx="569676" cy="380612"/>
              <a:chOff x="8341543" y="2282008"/>
              <a:chExt cx="569676" cy="380612"/>
            </a:xfrm>
          </p:grpSpPr>
          <p:sp>
            <p:nvSpPr>
              <p:cNvPr id="1469" name="Google Shape;1469;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70" name="Google Shape;1470;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471" name="Google Shape;1471;p4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472" name="Google Shape;1472;p42"/>
            <p:cNvGrpSpPr/>
            <p:nvPr/>
          </p:nvGrpSpPr>
          <p:grpSpPr>
            <a:xfrm>
              <a:off x="8341543" y="1721094"/>
              <a:ext cx="569676" cy="380612"/>
              <a:chOff x="8341543" y="1721094"/>
              <a:chExt cx="569676" cy="380612"/>
            </a:xfrm>
          </p:grpSpPr>
          <p:sp>
            <p:nvSpPr>
              <p:cNvPr id="1473" name="Google Shape;1473;p4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74" name="Google Shape;1474;p4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475" name="Google Shape;1475;p42"/>
            <p:cNvGrpSpPr/>
            <p:nvPr/>
          </p:nvGrpSpPr>
          <p:grpSpPr>
            <a:xfrm>
              <a:off x="8346273" y="1183592"/>
              <a:ext cx="568486" cy="388014"/>
              <a:chOff x="8346273" y="1183592"/>
              <a:chExt cx="568486" cy="388014"/>
            </a:xfrm>
          </p:grpSpPr>
          <p:sp>
            <p:nvSpPr>
              <p:cNvPr id="1476" name="Google Shape;1476;p4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77" name="Google Shape;1477;p4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478" name="Google Shape;1478;p42"/>
            <p:cNvGrpSpPr/>
            <p:nvPr/>
          </p:nvGrpSpPr>
          <p:grpSpPr>
            <a:xfrm>
              <a:off x="8341543" y="606635"/>
              <a:ext cx="569676" cy="388014"/>
              <a:chOff x="8341543" y="606635"/>
              <a:chExt cx="569676" cy="388014"/>
            </a:xfrm>
          </p:grpSpPr>
          <p:sp>
            <p:nvSpPr>
              <p:cNvPr id="1479" name="Google Shape;1479;p4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0" name="Google Shape;1480;p4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481" name="Google Shape;1481;p42"/>
            <p:cNvGrpSpPr/>
            <p:nvPr/>
          </p:nvGrpSpPr>
          <p:grpSpPr>
            <a:xfrm>
              <a:off x="8341543" y="2842933"/>
              <a:ext cx="569676" cy="380612"/>
              <a:chOff x="8341543" y="2282008"/>
              <a:chExt cx="569676" cy="380612"/>
            </a:xfrm>
          </p:grpSpPr>
          <p:sp>
            <p:nvSpPr>
              <p:cNvPr id="1482" name="Google Shape;1482;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3" name="Google Shape;1483;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484" name="Google Shape;1484;p42"/>
            <p:cNvGrpSpPr/>
            <p:nvPr/>
          </p:nvGrpSpPr>
          <p:grpSpPr>
            <a:xfrm>
              <a:off x="8341543" y="3403858"/>
              <a:ext cx="569676" cy="380612"/>
              <a:chOff x="8341543" y="2282008"/>
              <a:chExt cx="569676" cy="380612"/>
            </a:xfrm>
          </p:grpSpPr>
          <p:sp>
            <p:nvSpPr>
              <p:cNvPr id="1485" name="Google Shape;1485;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6" name="Google Shape;1486;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487" name="Google Shape;1487;p4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88" name="Google Shape;1488;p4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489" name="Google Shape;1489;p42"/>
          <p:cNvSpPr/>
          <p:nvPr/>
        </p:nvSpPr>
        <p:spPr>
          <a:xfrm>
            <a:off x="726620" y="1255918"/>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0" name="Google Shape;1490;p42"/>
          <p:cNvSpPr/>
          <p:nvPr/>
        </p:nvSpPr>
        <p:spPr>
          <a:xfrm>
            <a:off x="373774" y="1288786"/>
            <a:ext cx="431632"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1" name="Google Shape;1491;p42"/>
          <p:cNvSpPr/>
          <p:nvPr/>
        </p:nvSpPr>
        <p:spPr>
          <a:xfrm>
            <a:off x="405271" y="13989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2" name="Google Shape;1492;p42"/>
          <p:cNvSpPr/>
          <p:nvPr/>
        </p:nvSpPr>
        <p:spPr>
          <a:xfrm>
            <a:off x="805365"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3" name="Google Shape;1493;p42"/>
          <p:cNvSpPr/>
          <p:nvPr/>
        </p:nvSpPr>
        <p:spPr>
          <a:xfrm>
            <a:off x="726620" y="1730987"/>
            <a:ext cx="105576"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4" name="Google Shape;1494;p42"/>
          <p:cNvSpPr/>
          <p:nvPr/>
        </p:nvSpPr>
        <p:spPr>
          <a:xfrm>
            <a:off x="373774" y="1765507"/>
            <a:ext cx="431632"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5" name="Google Shape;1495;p42"/>
          <p:cNvSpPr/>
          <p:nvPr/>
        </p:nvSpPr>
        <p:spPr>
          <a:xfrm>
            <a:off x="405271" y="18739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6" name="Google Shape;1496;p42"/>
          <p:cNvSpPr/>
          <p:nvPr/>
        </p:nvSpPr>
        <p:spPr>
          <a:xfrm>
            <a:off x="805365"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7" name="Google Shape;1497;p42"/>
          <p:cNvSpPr/>
          <p:nvPr/>
        </p:nvSpPr>
        <p:spPr>
          <a:xfrm>
            <a:off x="375358" y="1780289"/>
            <a:ext cx="430049"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8" name="Google Shape;1498;p42"/>
          <p:cNvSpPr/>
          <p:nvPr/>
        </p:nvSpPr>
        <p:spPr>
          <a:xfrm>
            <a:off x="726620" y="2207665"/>
            <a:ext cx="105576"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499" name="Google Shape;1499;p42"/>
          <p:cNvSpPr/>
          <p:nvPr/>
        </p:nvSpPr>
        <p:spPr>
          <a:xfrm>
            <a:off x="373774" y="2240534"/>
            <a:ext cx="431632"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0" name="Google Shape;1500;p42"/>
          <p:cNvSpPr/>
          <p:nvPr/>
        </p:nvSpPr>
        <p:spPr>
          <a:xfrm>
            <a:off x="405271" y="2349008"/>
            <a:ext cx="42580"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1" name="Google Shape;1501;p42"/>
          <p:cNvSpPr/>
          <p:nvPr/>
        </p:nvSpPr>
        <p:spPr>
          <a:xfrm>
            <a:off x="805365"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2" name="Google Shape;1502;p42"/>
          <p:cNvSpPr/>
          <p:nvPr/>
        </p:nvSpPr>
        <p:spPr>
          <a:xfrm>
            <a:off x="375358" y="2255317"/>
            <a:ext cx="430049"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3" name="Google Shape;1503;p42"/>
          <p:cNvSpPr/>
          <p:nvPr/>
        </p:nvSpPr>
        <p:spPr>
          <a:xfrm>
            <a:off x="726620" y="2682691"/>
            <a:ext cx="105576"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4" name="Google Shape;1504;p42"/>
          <p:cNvSpPr/>
          <p:nvPr/>
        </p:nvSpPr>
        <p:spPr>
          <a:xfrm>
            <a:off x="373774" y="2717213"/>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5" name="Google Shape;1505;p42"/>
          <p:cNvSpPr/>
          <p:nvPr/>
        </p:nvSpPr>
        <p:spPr>
          <a:xfrm>
            <a:off x="405271" y="2825730"/>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6" name="Google Shape;1506;p42"/>
          <p:cNvSpPr/>
          <p:nvPr/>
        </p:nvSpPr>
        <p:spPr>
          <a:xfrm>
            <a:off x="805365"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7" name="Google Shape;1507;p42"/>
          <p:cNvSpPr/>
          <p:nvPr/>
        </p:nvSpPr>
        <p:spPr>
          <a:xfrm>
            <a:off x="375358" y="2732037"/>
            <a:ext cx="430049"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8" name="Google Shape;1508;p42"/>
          <p:cNvSpPr/>
          <p:nvPr/>
        </p:nvSpPr>
        <p:spPr>
          <a:xfrm>
            <a:off x="726620" y="3159413"/>
            <a:ext cx="105576"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09" name="Google Shape;1509;p42"/>
          <p:cNvSpPr/>
          <p:nvPr/>
        </p:nvSpPr>
        <p:spPr>
          <a:xfrm>
            <a:off x="373774" y="3192282"/>
            <a:ext cx="431632"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0" name="Google Shape;1510;p42"/>
          <p:cNvSpPr/>
          <p:nvPr/>
        </p:nvSpPr>
        <p:spPr>
          <a:xfrm>
            <a:off x="405271" y="3300757"/>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1" name="Google Shape;1511;p42"/>
          <p:cNvSpPr/>
          <p:nvPr/>
        </p:nvSpPr>
        <p:spPr>
          <a:xfrm>
            <a:off x="805365"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2" name="Google Shape;1512;p42"/>
          <p:cNvSpPr/>
          <p:nvPr/>
        </p:nvSpPr>
        <p:spPr>
          <a:xfrm>
            <a:off x="375358" y="3207063"/>
            <a:ext cx="430049"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3" name="Google Shape;1513;p42"/>
          <p:cNvSpPr/>
          <p:nvPr/>
        </p:nvSpPr>
        <p:spPr>
          <a:xfrm>
            <a:off x="726620" y="3634439"/>
            <a:ext cx="105576"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4" name="Google Shape;1514;p42"/>
          <p:cNvSpPr/>
          <p:nvPr/>
        </p:nvSpPr>
        <p:spPr>
          <a:xfrm>
            <a:off x="373774" y="3668959"/>
            <a:ext cx="431632"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5" name="Google Shape;1515;p42"/>
          <p:cNvSpPr/>
          <p:nvPr/>
        </p:nvSpPr>
        <p:spPr>
          <a:xfrm>
            <a:off x="405271" y="3777434"/>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6" name="Google Shape;1516;p42"/>
          <p:cNvSpPr/>
          <p:nvPr/>
        </p:nvSpPr>
        <p:spPr>
          <a:xfrm>
            <a:off x="805365"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7" name="Google Shape;1517;p42"/>
          <p:cNvSpPr/>
          <p:nvPr/>
        </p:nvSpPr>
        <p:spPr>
          <a:xfrm>
            <a:off x="375358" y="3682090"/>
            <a:ext cx="430049"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8" name="Google Shape;1518;p42"/>
          <p:cNvSpPr/>
          <p:nvPr/>
        </p:nvSpPr>
        <p:spPr>
          <a:xfrm>
            <a:off x="726620" y="4111118"/>
            <a:ext cx="105576"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19" name="Google Shape;1519;p42"/>
          <p:cNvSpPr/>
          <p:nvPr/>
        </p:nvSpPr>
        <p:spPr>
          <a:xfrm>
            <a:off x="373774" y="4143986"/>
            <a:ext cx="431632"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0" name="Google Shape;1520;p42"/>
          <p:cNvSpPr/>
          <p:nvPr/>
        </p:nvSpPr>
        <p:spPr>
          <a:xfrm>
            <a:off x="405271" y="4252503"/>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1" name="Google Shape;1521;p42"/>
          <p:cNvSpPr/>
          <p:nvPr/>
        </p:nvSpPr>
        <p:spPr>
          <a:xfrm>
            <a:off x="805365"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2" name="Google Shape;1522;p42"/>
          <p:cNvSpPr/>
          <p:nvPr/>
        </p:nvSpPr>
        <p:spPr>
          <a:xfrm>
            <a:off x="375358" y="4158811"/>
            <a:ext cx="430049"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3" name="Google Shape;1523;p42"/>
          <p:cNvSpPr/>
          <p:nvPr/>
        </p:nvSpPr>
        <p:spPr>
          <a:xfrm>
            <a:off x="726620" y="4586187"/>
            <a:ext cx="105576"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4" name="Google Shape;1524;p42"/>
          <p:cNvSpPr/>
          <p:nvPr/>
        </p:nvSpPr>
        <p:spPr>
          <a:xfrm>
            <a:off x="373774" y="4620665"/>
            <a:ext cx="431632"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5" name="Google Shape;1525;p42"/>
          <p:cNvSpPr/>
          <p:nvPr/>
        </p:nvSpPr>
        <p:spPr>
          <a:xfrm>
            <a:off x="405271" y="4729182"/>
            <a:ext cx="42580"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6" name="Google Shape;1526;p42"/>
          <p:cNvSpPr/>
          <p:nvPr/>
        </p:nvSpPr>
        <p:spPr>
          <a:xfrm>
            <a:off x="805365"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7" name="Google Shape;1527;p42"/>
          <p:cNvSpPr/>
          <p:nvPr/>
        </p:nvSpPr>
        <p:spPr>
          <a:xfrm>
            <a:off x="375358" y="4633838"/>
            <a:ext cx="430049"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8" name="Google Shape;1528;p42"/>
          <p:cNvSpPr/>
          <p:nvPr/>
        </p:nvSpPr>
        <p:spPr>
          <a:xfrm>
            <a:off x="726620" y="5061213"/>
            <a:ext cx="105576"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29" name="Google Shape;1529;p42"/>
          <p:cNvSpPr/>
          <p:nvPr/>
        </p:nvSpPr>
        <p:spPr>
          <a:xfrm>
            <a:off x="373774" y="5095734"/>
            <a:ext cx="431632"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0" name="Google Shape;1530;p42"/>
          <p:cNvSpPr/>
          <p:nvPr/>
        </p:nvSpPr>
        <p:spPr>
          <a:xfrm>
            <a:off x="405271" y="5204207"/>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1" name="Google Shape;1531;p42"/>
          <p:cNvSpPr/>
          <p:nvPr/>
        </p:nvSpPr>
        <p:spPr>
          <a:xfrm>
            <a:off x="805365"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2" name="Google Shape;1532;p42"/>
          <p:cNvSpPr/>
          <p:nvPr/>
        </p:nvSpPr>
        <p:spPr>
          <a:xfrm>
            <a:off x="375358" y="5110515"/>
            <a:ext cx="430049"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3" name="Google Shape;1533;p42"/>
          <p:cNvSpPr/>
          <p:nvPr/>
        </p:nvSpPr>
        <p:spPr>
          <a:xfrm>
            <a:off x="726620" y="5537891"/>
            <a:ext cx="105576"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4" name="Google Shape;1534;p42"/>
          <p:cNvSpPr/>
          <p:nvPr/>
        </p:nvSpPr>
        <p:spPr>
          <a:xfrm>
            <a:off x="373774" y="5570760"/>
            <a:ext cx="431632"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5" name="Google Shape;1535;p42"/>
          <p:cNvSpPr/>
          <p:nvPr/>
        </p:nvSpPr>
        <p:spPr>
          <a:xfrm>
            <a:off x="405271" y="5680886"/>
            <a:ext cx="42580"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6" name="Google Shape;1536;p42"/>
          <p:cNvSpPr/>
          <p:nvPr/>
        </p:nvSpPr>
        <p:spPr>
          <a:xfrm>
            <a:off x="805365"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7" name="Google Shape;1537;p42"/>
          <p:cNvSpPr/>
          <p:nvPr/>
        </p:nvSpPr>
        <p:spPr>
          <a:xfrm>
            <a:off x="375358" y="5585584"/>
            <a:ext cx="430049"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38" name="Google Shape;1538;p42"/>
          <p:cNvSpPr/>
          <p:nvPr/>
        </p:nvSpPr>
        <p:spPr>
          <a:xfrm>
            <a:off x="375358" y="1303611"/>
            <a:ext cx="430049"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539" name="Google Shape;1539;p42"/>
          <p:cNvGrpSpPr/>
          <p:nvPr/>
        </p:nvGrpSpPr>
        <p:grpSpPr>
          <a:xfrm>
            <a:off x="10186604" y="3932585"/>
            <a:ext cx="590901" cy="531367"/>
            <a:chOff x="2495125" y="2142250"/>
            <a:chExt cx="444275" cy="398525"/>
          </a:xfrm>
        </p:grpSpPr>
        <p:sp>
          <p:nvSpPr>
            <p:cNvPr id="1540" name="Google Shape;1540;p4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1" name="Google Shape;1541;p4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542" name="Google Shape;1542;p42"/>
          <p:cNvGrpSpPr/>
          <p:nvPr/>
        </p:nvGrpSpPr>
        <p:grpSpPr>
          <a:xfrm>
            <a:off x="1354043" y="2009301"/>
            <a:ext cx="387539" cy="375167"/>
            <a:chOff x="3243875" y="2372825"/>
            <a:chExt cx="291375" cy="281375"/>
          </a:xfrm>
        </p:grpSpPr>
        <p:sp>
          <p:nvSpPr>
            <p:cNvPr id="1543" name="Google Shape;1543;p4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4" name="Google Shape;1544;p4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5" name="Google Shape;1545;p4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6" name="Google Shape;1546;p4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7" name="Google Shape;1547;p4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8" name="Google Shape;1548;p4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49" name="Google Shape;1549;p4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0" name="Google Shape;1550;p4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1" name="Google Shape;1551;p4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2" name="Google Shape;1552;p4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553" name="Google Shape;1553;p42"/>
          <p:cNvGrpSpPr/>
          <p:nvPr/>
        </p:nvGrpSpPr>
        <p:grpSpPr>
          <a:xfrm>
            <a:off x="2755134" y="821285"/>
            <a:ext cx="221684" cy="224767"/>
            <a:chOff x="4954425" y="2036375"/>
            <a:chExt cx="166675" cy="168575"/>
          </a:xfrm>
        </p:grpSpPr>
        <p:sp>
          <p:nvSpPr>
            <p:cNvPr id="1554" name="Google Shape;1554;p4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5" name="Google Shape;1555;p4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556" name="Google Shape;1556;p42"/>
          <p:cNvSpPr/>
          <p:nvPr/>
        </p:nvSpPr>
        <p:spPr>
          <a:xfrm>
            <a:off x="9319521" y="879533"/>
            <a:ext cx="158440"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7" name="Google Shape;1557;p42"/>
          <p:cNvSpPr/>
          <p:nvPr/>
        </p:nvSpPr>
        <p:spPr>
          <a:xfrm>
            <a:off x="2422160" y="1712833"/>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8" name="Google Shape;1558;p42"/>
          <p:cNvSpPr/>
          <p:nvPr/>
        </p:nvSpPr>
        <p:spPr>
          <a:xfrm>
            <a:off x="1354042" y="1334201"/>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59" name="Google Shape;1559;p42"/>
          <p:cNvSpPr/>
          <p:nvPr/>
        </p:nvSpPr>
        <p:spPr>
          <a:xfrm>
            <a:off x="10012103" y="5575885"/>
            <a:ext cx="115713"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0" name="Google Shape;1560;p42"/>
          <p:cNvSpPr/>
          <p:nvPr/>
        </p:nvSpPr>
        <p:spPr>
          <a:xfrm>
            <a:off x="1468592" y="4945433"/>
            <a:ext cx="158440"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561" name="Google Shape;1561;p42"/>
          <p:cNvGrpSpPr/>
          <p:nvPr/>
        </p:nvGrpSpPr>
        <p:grpSpPr>
          <a:xfrm>
            <a:off x="2034621" y="5713834"/>
            <a:ext cx="387539" cy="375167"/>
            <a:chOff x="3243875" y="2372825"/>
            <a:chExt cx="291375" cy="281375"/>
          </a:xfrm>
        </p:grpSpPr>
        <p:sp>
          <p:nvSpPr>
            <p:cNvPr id="1562" name="Google Shape;1562;p4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3" name="Google Shape;1563;p4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4" name="Google Shape;1564;p4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5" name="Google Shape;1565;p4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6" name="Google Shape;1566;p4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7" name="Google Shape;1567;p4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8" name="Google Shape;1568;p4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69" name="Google Shape;1569;p4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0" name="Google Shape;1570;p4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1" name="Google Shape;1571;p4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572" name="Google Shape;1572;p42"/>
          <p:cNvGrpSpPr/>
          <p:nvPr/>
        </p:nvGrpSpPr>
        <p:grpSpPr>
          <a:xfrm>
            <a:off x="1668181" y="3456701"/>
            <a:ext cx="590901" cy="531367"/>
            <a:chOff x="2495125" y="2142250"/>
            <a:chExt cx="444275" cy="398525"/>
          </a:xfrm>
        </p:grpSpPr>
        <p:sp>
          <p:nvSpPr>
            <p:cNvPr id="1573" name="Google Shape;1573;p4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4" name="Google Shape;1574;p4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575" name="Google Shape;1575;p42"/>
          <p:cNvGrpSpPr/>
          <p:nvPr/>
        </p:nvGrpSpPr>
        <p:grpSpPr>
          <a:xfrm>
            <a:off x="9278057" y="5825267"/>
            <a:ext cx="387539" cy="375167"/>
            <a:chOff x="3243875" y="2372825"/>
            <a:chExt cx="291375" cy="281375"/>
          </a:xfrm>
        </p:grpSpPr>
        <p:sp>
          <p:nvSpPr>
            <p:cNvPr id="1576" name="Google Shape;1576;p4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7" name="Google Shape;1577;p4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8" name="Google Shape;1578;p4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79" name="Google Shape;1579;p4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0" name="Google Shape;1580;p4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1" name="Google Shape;1581;p4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2" name="Google Shape;1582;p4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3" name="Google Shape;1583;p4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4" name="Google Shape;1584;p4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5" name="Google Shape;1585;p4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586" name="Google Shape;1586;p42"/>
          <p:cNvGrpSpPr/>
          <p:nvPr/>
        </p:nvGrpSpPr>
        <p:grpSpPr>
          <a:xfrm>
            <a:off x="9556633" y="2936201"/>
            <a:ext cx="221684" cy="224767"/>
            <a:chOff x="4954425" y="2036375"/>
            <a:chExt cx="166675" cy="168575"/>
          </a:xfrm>
        </p:grpSpPr>
        <p:sp>
          <p:nvSpPr>
            <p:cNvPr id="1587" name="Google Shape;1587;p4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88" name="Google Shape;1588;p4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1589" name="Google Shape;1589;p42"/>
          <p:cNvGrpSpPr/>
          <p:nvPr/>
        </p:nvGrpSpPr>
        <p:grpSpPr>
          <a:xfrm>
            <a:off x="10186588" y="1501285"/>
            <a:ext cx="590901" cy="531367"/>
            <a:chOff x="2495125" y="2142250"/>
            <a:chExt cx="444275" cy="398525"/>
          </a:xfrm>
        </p:grpSpPr>
        <p:sp>
          <p:nvSpPr>
            <p:cNvPr id="1590" name="Google Shape;1590;p4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591" name="Google Shape;1591;p4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2967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5452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11/5/2021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65" r:id="rId9"/>
    <p:sldLayoutId id="2147483664" r:id="rId10"/>
    <p:sldLayoutId id="2147483663" r:id="rId11"/>
    <p:sldLayoutId id="2147483662" r:id="rId12"/>
    <p:sldLayoutId id="2147483661" r:id="rId13"/>
    <p:sldLayoutId id="2147483656" r:id="rId14"/>
    <p:sldLayoutId id="2147483657" r:id="rId15"/>
    <p:sldLayoutId id="2147483658" r:id="rId16"/>
    <p:sldLayoutId id="214748365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965905" y="588467"/>
            <a:ext cx="10229829" cy="763600"/>
          </a:xfrm>
          <a:prstGeom prst="rect">
            <a:avLst/>
          </a:prstGeom>
          <a:noFill/>
          <a:ln>
            <a:noFill/>
          </a:ln>
        </p:spPr>
        <p:txBody>
          <a:bodyPr spcFirstLastPara="1" wrap="square" lIns="91425" tIns="91425" rIns="91425" bIns="91425" anchor="t" anchorCtr="0">
            <a:noAutofit/>
          </a:bodyPr>
          <a:lstStyle>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endParaRPr/>
          </a:p>
        </p:txBody>
      </p:sp>
      <p:sp>
        <p:nvSpPr>
          <p:cNvPr id="7" name="Google Shape;7;p24"/>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ctr" anchorCtr="0">
            <a:noAutofit/>
          </a:bodyPr>
          <a:lstStyle>
            <a:lvl1pPr marL="457200" marR="0" lvl="0"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rgbClr val="174A80"/>
              </a:buClr>
              <a:buSzPts val="1600"/>
              <a:buFont typeface="Quicksand Medium"/>
              <a:buChar char="■"/>
              <a:defRPr sz="1600" b="0" i="0" u="none" strike="noStrike" cap="none">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428810833"/>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91" r:id="rId3"/>
    <p:sldLayoutId id="2147483689"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92" r:id="rId14"/>
    <p:sldLayoutId id="2147483690"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0.xml"/><Relationship Id="rId7"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2.xml"/><Relationship Id="rId7"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15.xml"/><Relationship Id="rId5" Type="http://schemas.openxmlformats.org/officeDocument/2006/relationships/slide" Target="slide1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16.xml"/><Relationship Id="rId7"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17.xml"/><Relationship Id="rId7" Type="http://schemas.openxmlformats.org/officeDocument/2006/relationships/slide" Target="slide15.xml"/><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16.xml"/><Relationship Id="rId7"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17.xml"/><Relationship Id="rId7"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7.xml"/><Relationship Id="rId7" Type="http://schemas.openxmlformats.org/officeDocument/2006/relationships/slide" Target="slide15.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2.xml"/><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8.xml"/><Relationship Id="rId7" Type="http://schemas.openxmlformats.org/officeDocument/2006/relationships/slide" Target="slide15.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9.xml"/><Relationship Id="rId7" Type="http://schemas.openxmlformats.org/officeDocument/2006/relationships/slide" Target="slide15.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sp>
        <p:nvSpPr>
          <p:cNvPr id="2063" name="Google Shape;2063;p11"/>
          <p:cNvSpPr/>
          <p:nvPr/>
        </p:nvSpPr>
        <p:spPr>
          <a:xfrm rot="599">
            <a:off x="3668187" y="1341239"/>
            <a:ext cx="4577048" cy="1693400"/>
          </a:xfrm>
          <a:prstGeom prst="rect">
            <a:avLst/>
          </a:pr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grpSp>
        <p:nvGrpSpPr>
          <p:cNvPr id="2064" name="Google Shape;2064;p11"/>
          <p:cNvGrpSpPr/>
          <p:nvPr/>
        </p:nvGrpSpPr>
        <p:grpSpPr>
          <a:xfrm>
            <a:off x="11397451" y="5892375"/>
            <a:ext cx="258055" cy="254684"/>
            <a:chOff x="6232000" y="1435050"/>
            <a:chExt cx="488225" cy="481850"/>
          </a:xfrm>
        </p:grpSpPr>
        <p:sp>
          <p:nvSpPr>
            <p:cNvPr id="2065" name="Google Shape;2065;p1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066" name="Google Shape;2066;p1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067" name="Google Shape;2067;p1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068" name="Google Shape;2068;p1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069" name="Google Shape;2069;p1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grpSp>
      <p:sp>
        <p:nvSpPr>
          <p:cNvPr id="2070" name="Google Shape;2070;p11">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01</a:t>
            </a:r>
            <a:endParaRPr sz="1995" b="1" kern="0">
              <a:solidFill>
                <a:srgbClr val="000000"/>
              </a:solidFill>
              <a:latin typeface="Jua"/>
              <a:ea typeface="Jua"/>
              <a:cs typeface="Jua"/>
              <a:sym typeface="Jua"/>
            </a:endParaRPr>
          </a:p>
        </p:txBody>
      </p:sp>
      <p:sp>
        <p:nvSpPr>
          <p:cNvPr id="2071" name="Google Shape;2071;p11">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02</a:t>
            </a:r>
            <a:endParaRPr sz="1995" b="1" kern="0">
              <a:solidFill>
                <a:srgbClr val="000000"/>
              </a:solidFill>
              <a:latin typeface="Jua"/>
              <a:ea typeface="Jua"/>
              <a:cs typeface="Jua"/>
              <a:sym typeface="Jua"/>
            </a:endParaRPr>
          </a:p>
        </p:txBody>
      </p:sp>
      <p:sp>
        <p:nvSpPr>
          <p:cNvPr id="2072" name="Google Shape;2072;p11">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03</a:t>
            </a:r>
            <a:endParaRPr sz="1995" b="1" kern="0">
              <a:solidFill>
                <a:srgbClr val="000000"/>
              </a:solidFill>
              <a:latin typeface="Jua"/>
              <a:ea typeface="Jua"/>
              <a:cs typeface="Jua"/>
              <a:sym typeface="Jua"/>
            </a:endParaRPr>
          </a:p>
        </p:txBody>
      </p:sp>
      <p:sp>
        <p:nvSpPr>
          <p:cNvPr id="2073" name="Google Shape;2073;p11"/>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04</a:t>
            </a:r>
            <a:endParaRPr sz="1995" b="1" kern="0">
              <a:solidFill>
                <a:srgbClr val="000000"/>
              </a:solidFill>
              <a:latin typeface="Jua"/>
              <a:ea typeface="Jua"/>
              <a:cs typeface="Jua"/>
              <a:sym typeface="Jua"/>
            </a:endParaRPr>
          </a:p>
        </p:txBody>
      </p:sp>
      <p:sp>
        <p:nvSpPr>
          <p:cNvPr id="2074" name="Google Shape;2074;p11">
            <a:hlinkClick r:id="rId6"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05</a:t>
            </a:r>
            <a:endParaRPr sz="1995" b="1" kern="0">
              <a:solidFill>
                <a:srgbClr val="000000"/>
              </a:solidFill>
              <a:latin typeface="Jua"/>
              <a:ea typeface="Jua"/>
              <a:cs typeface="Jua"/>
              <a:sym typeface="Jua"/>
            </a:endParaRPr>
          </a:p>
        </p:txBody>
      </p:sp>
      <p:sp>
        <p:nvSpPr>
          <p:cNvPr id="2075" name="Google Shape;2075;p11"/>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06</a:t>
            </a:r>
            <a:endParaRPr sz="1995" b="1" kern="0">
              <a:solidFill>
                <a:srgbClr val="000000"/>
              </a:solidFill>
              <a:latin typeface="Jua"/>
              <a:ea typeface="Jua"/>
              <a:cs typeface="Jua"/>
              <a:sym typeface="Jua"/>
            </a:endParaRPr>
          </a:p>
        </p:txBody>
      </p:sp>
      <p:sp>
        <p:nvSpPr>
          <p:cNvPr id="2076" name="Google Shape;2076;p11">
            <a:hlinkClick r:id="rId7"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77" name="Google Shape;2077;p11">
            <a:hlinkClick r:id="rId8" action="ppaction://hlinksldjump"/>
          </p:cNvPr>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78" name="Google Shape;2078;p11">
            <a:hlinkClick r:id="rId9" action="ppaction://hlinksldjump"/>
          </p:cNvPr>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nvGrpSpPr>
          <p:cNvPr id="2079" name="Google Shape;2079;p11"/>
          <p:cNvGrpSpPr/>
          <p:nvPr/>
        </p:nvGrpSpPr>
        <p:grpSpPr>
          <a:xfrm>
            <a:off x="9547399" y="1674799"/>
            <a:ext cx="1082002" cy="959418"/>
            <a:chOff x="7019708" y="1127036"/>
            <a:chExt cx="813514" cy="721348"/>
          </a:xfrm>
        </p:grpSpPr>
        <p:sp>
          <p:nvSpPr>
            <p:cNvPr id="2080" name="Google Shape;2080;p11"/>
            <p:cNvSpPr/>
            <p:nvPr/>
          </p:nvSpPr>
          <p:spPr>
            <a:xfrm>
              <a:off x="7019708" y="1127036"/>
              <a:ext cx="813514" cy="721348"/>
            </a:xfrm>
            <a:custGeom>
              <a:avLst/>
              <a:gdLst/>
              <a:ahLst/>
              <a:cxnLst/>
              <a:rect l="l" t="t" r="r" b="b"/>
              <a:pathLst>
                <a:path w="28660" h="25413" extrusionOk="0">
                  <a:moveTo>
                    <a:pt x="12978" y="0"/>
                  </a:moveTo>
                  <a:cubicBezTo>
                    <a:pt x="9142" y="0"/>
                    <a:pt x="13308" y="13292"/>
                    <a:pt x="13308" y="13292"/>
                  </a:cubicBezTo>
                  <a:cubicBezTo>
                    <a:pt x="13308" y="13292"/>
                    <a:pt x="9527" y="7556"/>
                    <a:pt x="6330" y="7556"/>
                  </a:cubicBezTo>
                  <a:cubicBezTo>
                    <a:pt x="5608" y="7556"/>
                    <a:pt x="4915" y="7849"/>
                    <a:pt x="4302" y="8568"/>
                  </a:cubicBezTo>
                  <a:cubicBezTo>
                    <a:pt x="1" y="13637"/>
                    <a:pt x="12963" y="14444"/>
                    <a:pt x="12963" y="14444"/>
                  </a:cubicBezTo>
                  <a:cubicBezTo>
                    <a:pt x="12963" y="14444"/>
                    <a:pt x="3937" y="15346"/>
                    <a:pt x="3765" y="20224"/>
                  </a:cubicBezTo>
                  <a:cubicBezTo>
                    <a:pt x="3729" y="21217"/>
                    <a:pt x="4104" y="21613"/>
                    <a:pt x="4721" y="21613"/>
                  </a:cubicBezTo>
                  <a:cubicBezTo>
                    <a:pt x="7124" y="21613"/>
                    <a:pt x="13210" y="15636"/>
                    <a:pt x="13212" y="15634"/>
                  </a:cubicBezTo>
                  <a:lnTo>
                    <a:pt x="13212" y="15634"/>
                  </a:lnTo>
                  <a:cubicBezTo>
                    <a:pt x="13210" y="15636"/>
                    <a:pt x="7106" y="21952"/>
                    <a:pt x="10178" y="24948"/>
                  </a:cubicBezTo>
                  <a:cubicBezTo>
                    <a:pt x="10506" y="25269"/>
                    <a:pt x="10815" y="25413"/>
                    <a:pt x="11105" y="25413"/>
                  </a:cubicBezTo>
                  <a:cubicBezTo>
                    <a:pt x="13516" y="25413"/>
                    <a:pt x="14633" y="15502"/>
                    <a:pt x="14633" y="15500"/>
                  </a:cubicBezTo>
                  <a:lnTo>
                    <a:pt x="14633" y="15500"/>
                  </a:lnTo>
                  <a:cubicBezTo>
                    <a:pt x="14633" y="15502"/>
                    <a:pt x="14403" y="21184"/>
                    <a:pt x="19088" y="23795"/>
                  </a:cubicBezTo>
                  <a:cubicBezTo>
                    <a:pt x="19697" y="24135"/>
                    <a:pt x="20176" y="24287"/>
                    <a:pt x="20535" y="24287"/>
                  </a:cubicBezTo>
                  <a:cubicBezTo>
                    <a:pt x="22731" y="24287"/>
                    <a:pt x="20472" y="18622"/>
                    <a:pt x="16068" y="15342"/>
                  </a:cubicBezTo>
                  <a:lnTo>
                    <a:pt x="16068" y="15342"/>
                  </a:lnTo>
                  <a:cubicBezTo>
                    <a:pt x="17801" y="16403"/>
                    <a:pt x="20912" y="18045"/>
                    <a:pt x="23568" y="18045"/>
                  </a:cubicBezTo>
                  <a:cubicBezTo>
                    <a:pt x="24925" y="18045"/>
                    <a:pt x="26164" y="17616"/>
                    <a:pt x="27038" y="16460"/>
                  </a:cubicBezTo>
                  <a:cubicBezTo>
                    <a:pt x="28660" y="14337"/>
                    <a:pt x="25971" y="13779"/>
                    <a:pt x="22697" y="13779"/>
                  </a:cubicBezTo>
                  <a:cubicBezTo>
                    <a:pt x="19071" y="13779"/>
                    <a:pt x="14729" y="14463"/>
                    <a:pt x="14729" y="14463"/>
                  </a:cubicBezTo>
                  <a:cubicBezTo>
                    <a:pt x="14729" y="14463"/>
                    <a:pt x="26673" y="10738"/>
                    <a:pt x="24791" y="7320"/>
                  </a:cubicBezTo>
                  <a:cubicBezTo>
                    <a:pt x="24253" y="6350"/>
                    <a:pt x="23535" y="5956"/>
                    <a:pt x="22723" y="5956"/>
                  </a:cubicBezTo>
                  <a:cubicBezTo>
                    <a:pt x="19245" y="5956"/>
                    <a:pt x="14057" y="13177"/>
                    <a:pt x="14057" y="13177"/>
                  </a:cubicBezTo>
                  <a:cubicBezTo>
                    <a:pt x="14057" y="13177"/>
                    <a:pt x="20029" y="3115"/>
                    <a:pt x="14191" y="330"/>
                  </a:cubicBezTo>
                  <a:cubicBezTo>
                    <a:pt x="13719" y="104"/>
                    <a:pt x="13317" y="0"/>
                    <a:pt x="12978"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81" name="Google Shape;2081;p11"/>
            <p:cNvSpPr/>
            <p:nvPr/>
          </p:nvSpPr>
          <p:spPr>
            <a:xfrm>
              <a:off x="7172873" y="1201263"/>
              <a:ext cx="571731" cy="578344"/>
            </a:xfrm>
            <a:custGeom>
              <a:avLst/>
              <a:gdLst/>
              <a:ahLst/>
              <a:cxnLst/>
              <a:rect l="l" t="t" r="r" b="b"/>
              <a:pathLst>
                <a:path w="20142" h="20375" extrusionOk="0">
                  <a:moveTo>
                    <a:pt x="8251" y="0"/>
                  </a:moveTo>
                  <a:cubicBezTo>
                    <a:pt x="8247" y="0"/>
                    <a:pt x="8243" y="0"/>
                    <a:pt x="8239" y="0"/>
                  </a:cubicBezTo>
                  <a:cubicBezTo>
                    <a:pt x="6683" y="58"/>
                    <a:pt x="8392" y="11368"/>
                    <a:pt x="8392" y="11368"/>
                  </a:cubicBezTo>
                  <a:cubicBezTo>
                    <a:pt x="8392" y="11368"/>
                    <a:pt x="2769" y="7487"/>
                    <a:pt x="1279" y="7487"/>
                  </a:cubicBezTo>
                  <a:cubicBezTo>
                    <a:pt x="1069" y="7487"/>
                    <a:pt x="941" y="7564"/>
                    <a:pt x="923" y="7739"/>
                  </a:cubicBezTo>
                  <a:cubicBezTo>
                    <a:pt x="769" y="9141"/>
                    <a:pt x="7989" y="11598"/>
                    <a:pt x="7989" y="11598"/>
                  </a:cubicBezTo>
                  <a:cubicBezTo>
                    <a:pt x="7989" y="11598"/>
                    <a:pt x="1" y="16015"/>
                    <a:pt x="1326" y="16380"/>
                  </a:cubicBezTo>
                  <a:cubicBezTo>
                    <a:pt x="1376" y="16393"/>
                    <a:pt x="1432" y="16399"/>
                    <a:pt x="1495" y="16399"/>
                  </a:cubicBezTo>
                  <a:cubicBezTo>
                    <a:pt x="3071" y="16399"/>
                    <a:pt x="8488" y="12386"/>
                    <a:pt x="8488" y="12386"/>
                  </a:cubicBezTo>
                  <a:lnTo>
                    <a:pt x="8488" y="12386"/>
                  </a:lnTo>
                  <a:cubicBezTo>
                    <a:pt x="8488" y="12386"/>
                    <a:pt x="4360" y="20259"/>
                    <a:pt x="5723" y="20374"/>
                  </a:cubicBezTo>
                  <a:cubicBezTo>
                    <a:pt x="5731" y="20374"/>
                    <a:pt x="5739" y="20375"/>
                    <a:pt x="5747" y="20375"/>
                  </a:cubicBezTo>
                  <a:cubicBezTo>
                    <a:pt x="7110" y="20375"/>
                    <a:pt x="9045" y="12386"/>
                    <a:pt x="9045" y="12386"/>
                  </a:cubicBezTo>
                  <a:cubicBezTo>
                    <a:pt x="9045" y="12386"/>
                    <a:pt x="13022" y="19637"/>
                    <a:pt x="14117" y="19637"/>
                  </a:cubicBezTo>
                  <a:cubicBezTo>
                    <a:pt x="14237" y="19637"/>
                    <a:pt x="14322" y="19550"/>
                    <a:pt x="14364" y="19356"/>
                  </a:cubicBezTo>
                  <a:cubicBezTo>
                    <a:pt x="14767" y="17398"/>
                    <a:pt x="9852" y="12328"/>
                    <a:pt x="9852" y="12328"/>
                  </a:cubicBezTo>
                  <a:lnTo>
                    <a:pt x="9852" y="12328"/>
                  </a:lnTo>
                  <a:cubicBezTo>
                    <a:pt x="9852" y="12328"/>
                    <a:pt x="15775" y="13869"/>
                    <a:pt x="18554" y="13869"/>
                  </a:cubicBezTo>
                  <a:cubicBezTo>
                    <a:pt x="19550" y="13869"/>
                    <a:pt x="20141" y="13671"/>
                    <a:pt x="19914" y="13135"/>
                  </a:cubicBezTo>
                  <a:cubicBezTo>
                    <a:pt x="19418" y="11978"/>
                    <a:pt x="16084" y="11731"/>
                    <a:pt x="13331" y="11731"/>
                  </a:cubicBezTo>
                  <a:cubicBezTo>
                    <a:pt x="11287" y="11731"/>
                    <a:pt x="9564" y="11867"/>
                    <a:pt x="9564" y="11867"/>
                  </a:cubicBezTo>
                  <a:cubicBezTo>
                    <a:pt x="9564" y="11867"/>
                    <a:pt x="18896" y="5051"/>
                    <a:pt x="17341" y="4858"/>
                  </a:cubicBezTo>
                  <a:cubicBezTo>
                    <a:pt x="17314" y="4855"/>
                    <a:pt x="17287" y="4853"/>
                    <a:pt x="17257" y="4853"/>
                  </a:cubicBezTo>
                  <a:cubicBezTo>
                    <a:pt x="15543" y="4853"/>
                    <a:pt x="9045" y="10869"/>
                    <a:pt x="9045" y="10869"/>
                  </a:cubicBezTo>
                  <a:cubicBezTo>
                    <a:pt x="9045" y="10869"/>
                    <a:pt x="9809" y="0"/>
                    <a:pt x="8251" y="0"/>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82" name="Google Shape;2082;p11"/>
            <p:cNvSpPr/>
            <p:nvPr/>
          </p:nvSpPr>
          <p:spPr>
            <a:xfrm>
              <a:off x="7353288" y="1465811"/>
              <a:ext cx="169884" cy="129691"/>
            </a:xfrm>
            <a:custGeom>
              <a:avLst/>
              <a:gdLst/>
              <a:ahLst/>
              <a:cxnLst/>
              <a:rect l="l" t="t" r="r" b="b"/>
              <a:pathLst>
                <a:path w="5985" h="4569" extrusionOk="0">
                  <a:moveTo>
                    <a:pt x="2476" y="1"/>
                  </a:moveTo>
                  <a:cubicBezTo>
                    <a:pt x="1242" y="1"/>
                    <a:pt x="300" y="1206"/>
                    <a:pt x="481" y="2202"/>
                  </a:cubicBezTo>
                  <a:cubicBezTo>
                    <a:pt x="481" y="2202"/>
                    <a:pt x="1" y="3392"/>
                    <a:pt x="1499" y="4333"/>
                  </a:cubicBezTo>
                  <a:cubicBezTo>
                    <a:pt x="1756" y="4495"/>
                    <a:pt x="2067" y="4569"/>
                    <a:pt x="2397" y="4569"/>
                  </a:cubicBezTo>
                  <a:cubicBezTo>
                    <a:pt x="3983" y="4569"/>
                    <a:pt x="5985" y="2856"/>
                    <a:pt x="4379" y="1011"/>
                  </a:cubicBezTo>
                  <a:cubicBezTo>
                    <a:pt x="3739" y="284"/>
                    <a:pt x="3073" y="1"/>
                    <a:pt x="2476" y="1"/>
                  </a:cubicBezTo>
                  <a:close/>
                </a:path>
              </a:pathLst>
            </a:custGeom>
            <a:solidFill>
              <a:srgbClr val="FFFFFF"/>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083" name="Google Shape;2083;p11"/>
          <p:cNvGrpSpPr/>
          <p:nvPr/>
        </p:nvGrpSpPr>
        <p:grpSpPr>
          <a:xfrm>
            <a:off x="1574454" y="3926111"/>
            <a:ext cx="1116698" cy="882136"/>
            <a:chOff x="1370468" y="1128882"/>
            <a:chExt cx="839601" cy="663243"/>
          </a:xfrm>
        </p:grpSpPr>
        <p:sp>
          <p:nvSpPr>
            <p:cNvPr id="2084" name="Google Shape;2084;p11"/>
            <p:cNvSpPr/>
            <p:nvPr/>
          </p:nvSpPr>
          <p:spPr>
            <a:xfrm>
              <a:off x="1454119" y="1311028"/>
              <a:ext cx="501307" cy="345445"/>
            </a:xfrm>
            <a:custGeom>
              <a:avLst/>
              <a:gdLst/>
              <a:ahLst/>
              <a:cxnLst/>
              <a:rect l="l" t="t" r="r" b="b"/>
              <a:pathLst>
                <a:path w="17661" h="12170" extrusionOk="0">
                  <a:moveTo>
                    <a:pt x="9855" y="1"/>
                  </a:moveTo>
                  <a:cubicBezTo>
                    <a:pt x="9739" y="1"/>
                    <a:pt x="9623" y="4"/>
                    <a:pt x="9506" y="12"/>
                  </a:cubicBezTo>
                  <a:cubicBezTo>
                    <a:pt x="7778" y="108"/>
                    <a:pt x="5762" y="742"/>
                    <a:pt x="4014" y="2662"/>
                  </a:cubicBezTo>
                  <a:cubicBezTo>
                    <a:pt x="1" y="7021"/>
                    <a:pt x="5570" y="11053"/>
                    <a:pt x="7317" y="11879"/>
                  </a:cubicBezTo>
                  <a:cubicBezTo>
                    <a:pt x="7697" y="12058"/>
                    <a:pt x="8346" y="12169"/>
                    <a:pt x="9119" y="12169"/>
                  </a:cubicBezTo>
                  <a:cubicBezTo>
                    <a:pt x="12323" y="12169"/>
                    <a:pt x="17660" y="10261"/>
                    <a:pt x="14844" y="3392"/>
                  </a:cubicBezTo>
                  <a:cubicBezTo>
                    <a:pt x="14006" y="1350"/>
                    <a:pt x="12025" y="1"/>
                    <a:pt x="9855"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85" name="Google Shape;2085;p11"/>
            <p:cNvSpPr/>
            <p:nvPr/>
          </p:nvSpPr>
          <p:spPr>
            <a:xfrm>
              <a:off x="1656901" y="1346793"/>
              <a:ext cx="227165" cy="385695"/>
            </a:xfrm>
            <a:custGeom>
              <a:avLst/>
              <a:gdLst/>
              <a:ahLst/>
              <a:cxnLst/>
              <a:rect l="l" t="t" r="r" b="b"/>
              <a:pathLst>
                <a:path w="8003" h="13588" extrusionOk="0">
                  <a:moveTo>
                    <a:pt x="5876" y="0"/>
                  </a:moveTo>
                  <a:lnTo>
                    <a:pt x="5876" y="0"/>
                  </a:lnTo>
                  <a:cubicBezTo>
                    <a:pt x="5876" y="0"/>
                    <a:pt x="0" y="5377"/>
                    <a:pt x="173" y="11022"/>
                  </a:cubicBezTo>
                  <a:cubicBezTo>
                    <a:pt x="231" y="12731"/>
                    <a:pt x="1061" y="13587"/>
                    <a:pt x="2104" y="13587"/>
                  </a:cubicBezTo>
                  <a:cubicBezTo>
                    <a:pt x="4495" y="13587"/>
                    <a:pt x="8002" y="9080"/>
                    <a:pt x="5876"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86" name="Google Shape;2086;p11"/>
            <p:cNvSpPr/>
            <p:nvPr/>
          </p:nvSpPr>
          <p:spPr>
            <a:xfrm>
              <a:off x="1684151" y="1346793"/>
              <a:ext cx="245956" cy="398923"/>
            </a:xfrm>
            <a:custGeom>
              <a:avLst/>
              <a:gdLst/>
              <a:ahLst/>
              <a:cxnLst/>
              <a:rect l="l" t="t" r="r" b="b"/>
              <a:pathLst>
                <a:path w="8665" h="14054" extrusionOk="0">
                  <a:moveTo>
                    <a:pt x="4916" y="0"/>
                  </a:moveTo>
                  <a:cubicBezTo>
                    <a:pt x="4916" y="0"/>
                    <a:pt x="0" y="6280"/>
                    <a:pt x="1114" y="11810"/>
                  </a:cubicBezTo>
                  <a:cubicBezTo>
                    <a:pt x="1420" y="13327"/>
                    <a:pt x="2233" y="14054"/>
                    <a:pt x="3145" y="14054"/>
                  </a:cubicBezTo>
                  <a:cubicBezTo>
                    <a:pt x="5558" y="14054"/>
                    <a:pt x="8664" y="8973"/>
                    <a:pt x="4916"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87" name="Google Shape;2087;p11"/>
            <p:cNvSpPr/>
            <p:nvPr/>
          </p:nvSpPr>
          <p:spPr>
            <a:xfrm>
              <a:off x="1787160" y="1346793"/>
              <a:ext cx="277208" cy="379564"/>
            </a:xfrm>
            <a:custGeom>
              <a:avLst/>
              <a:gdLst/>
              <a:ahLst/>
              <a:cxnLst/>
              <a:rect l="l" t="t" r="r" b="b"/>
              <a:pathLst>
                <a:path w="9766" h="13372" extrusionOk="0">
                  <a:moveTo>
                    <a:pt x="1287" y="0"/>
                  </a:moveTo>
                  <a:cubicBezTo>
                    <a:pt x="1287" y="0"/>
                    <a:pt x="1" y="7873"/>
                    <a:pt x="3649" y="12175"/>
                  </a:cubicBezTo>
                  <a:cubicBezTo>
                    <a:pt x="4347" y="13001"/>
                    <a:pt x="5075" y="13372"/>
                    <a:pt x="5723" y="13372"/>
                  </a:cubicBezTo>
                  <a:cubicBezTo>
                    <a:pt x="8462" y="13372"/>
                    <a:pt x="9765" y="6755"/>
                    <a:pt x="1287"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88" name="Google Shape;2088;p11"/>
            <p:cNvSpPr/>
            <p:nvPr/>
          </p:nvSpPr>
          <p:spPr>
            <a:xfrm>
              <a:off x="1823692" y="1346793"/>
              <a:ext cx="306927" cy="328670"/>
            </a:xfrm>
            <a:custGeom>
              <a:avLst/>
              <a:gdLst/>
              <a:ahLst/>
              <a:cxnLst/>
              <a:rect l="l" t="t" r="r" b="b"/>
              <a:pathLst>
                <a:path w="10813" h="11579" extrusionOk="0">
                  <a:moveTo>
                    <a:pt x="0" y="0"/>
                  </a:moveTo>
                  <a:lnTo>
                    <a:pt x="0" y="0"/>
                  </a:lnTo>
                  <a:cubicBezTo>
                    <a:pt x="0" y="0"/>
                    <a:pt x="1075" y="7912"/>
                    <a:pt x="5818" y="10965"/>
                  </a:cubicBezTo>
                  <a:cubicBezTo>
                    <a:pt x="6476" y="11388"/>
                    <a:pt x="7079" y="11578"/>
                    <a:pt x="7597" y="11578"/>
                  </a:cubicBezTo>
                  <a:cubicBezTo>
                    <a:pt x="10812" y="11578"/>
                    <a:pt x="10734" y="4251"/>
                    <a:pt x="0"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89" name="Google Shape;2089;p11"/>
            <p:cNvSpPr/>
            <p:nvPr/>
          </p:nvSpPr>
          <p:spPr>
            <a:xfrm>
              <a:off x="1823692" y="1346793"/>
              <a:ext cx="386377" cy="265116"/>
            </a:xfrm>
            <a:custGeom>
              <a:avLst/>
              <a:gdLst/>
              <a:ahLst/>
              <a:cxnLst/>
              <a:rect l="l" t="t" r="r" b="b"/>
              <a:pathLst>
                <a:path w="13612" h="9340" extrusionOk="0">
                  <a:moveTo>
                    <a:pt x="0" y="0"/>
                  </a:moveTo>
                  <a:cubicBezTo>
                    <a:pt x="0" y="0"/>
                    <a:pt x="3053" y="7374"/>
                    <a:pt x="8411" y="9121"/>
                  </a:cubicBezTo>
                  <a:cubicBezTo>
                    <a:pt x="8870" y="9271"/>
                    <a:pt x="9287" y="9340"/>
                    <a:pt x="9657" y="9340"/>
                  </a:cubicBezTo>
                  <a:cubicBezTo>
                    <a:pt x="13612" y="9340"/>
                    <a:pt x="12170" y="1458"/>
                    <a:pt x="0"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0" name="Google Shape;2090;p11"/>
            <p:cNvSpPr/>
            <p:nvPr/>
          </p:nvSpPr>
          <p:spPr>
            <a:xfrm>
              <a:off x="1464366" y="1346793"/>
              <a:ext cx="359354" cy="288789"/>
            </a:xfrm>
            <a:custGeom>
              <a:avLst/>
              <a:gdLst/>
              <a:ahLst/>
              <a:cxnLst/>
              <a:rect l="l" t="t" r="r" b="b"/>
              <a:pathLst>
                <a:path w="12660" h="10174" extrusionOk="0">
                  <a:moveTo>
                    <a:pt x="12659" y="0"/>
                  </a:moveTo>
                  <a:cubicBezTo>
                    <a:pt x="945" y="2491"/>
                    <a:pt x="1" y="10174"/>
                    <a:pt x="3642" y="10174"/>
                  </a:cubicBezTo>
                  <a:cubicBezTo>
                    <a:pt x="4072" y="10174"/>
                    <a:pt x="4565" y="10067"/>
                    <a:pt x="5113" y="9832"/>
                  </a:cubicBezTo>
                  <a:cubicBezTo>
                    <a:pt x="10297" y="7624"/>
                    <a:pt x="12659" y="0"/>
                    <a:pt x="12659"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1" name="Google Shape;2091;p11"/>
            <p:cNvSpPr/>
            <p:nvPr/>
          </p:nvSpPr>
          <p:spPr>
            <a:xfrm>
              <a:off x="1416708" y="1346793"/>
              <a:ext cx="407013" cy="243657"/>
            </a:xfrm>
            <a:custGeom>
              <a:avLst/>
              <a:gdLst/>
              <a:ahLst/>
              <a:cxnLst/>
              <a:rect l="l" t="t" r="r" b="b"/>
              <a:pathLst>
                <a:path w="14339" h="8584" extrusionOk="0">
                  <a:moveTo>
                    <a:pt x="14338" y="0"/>
                  </a:moveTo>
                  <a:lnTo>
                    <a:pt x="14338" y="0"/>
                  </a:lnTo>
                  <a:cubicBezTo>
                    <a:pt x="1880" y="537"/>
                    <a:pt x="0" y="8583"/>
                    <a:pt x="4251" y="8583"/>
                  </a:cubicBezTo>
                  <a:cubicBezTo>
                    <a:pt x="4560" y="8583"/>
                    <a:pt x="4902" y="8540"/>
                    <a:pt x="5275" y="8449"/>
                  </a:cubicBezTo>
                  <a:cubicBezTo>
                    <a:pt x="10747" y="7124"/>
                    <a:pt x="14338" y="0"/>
                    <a:pt x="14338"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2" name="Google Shape;2092;p11"/>
            <p:cNvSpPr/>
            <p:nvPr/>
          </p:nvSpPr>
          <p:spPr>
            <a:xfrm>
              <a:off x="1370468" y="1282558"/>
              <a:ext cx="453252" cy="158644"/>
            </a:xfrm>
            <a:custGeom>
              <a:avLst/>
              <a:gdLst/>
              <a:ahLst/>
              <a:cxnLst/>
              <a:rect l="l" t="t" r="r" b="b"/>
              <a:pathLst>
                <a:path w="15968" h="5589" extrusionOk="0">
                  <a:moveTo>
                    <a:pt x="7612" y="1"/>
                  </a:moveTo>
                  <a:cubicBezTo>
                    <a:pt x="1785" y="1"/>
                    <a:pt x="0" y="4227"/>
                    <a:pt x="3946" y="5297"/>
                  </a:cubicBezTo>
                  <a:cubicBezTo>
                    <a:pt x="4708" y="5501"/>
                    <a:pt x="5492" y="5589"/>
                    <a:pt x="6276" y="5589"/>
                  </a:cubicBezTo>
                  <a:cubicBezTo>
                    <a:pt x="11107" y="5589"/>
                    <a:pt x="15967" y="2263"/>
                    <a:pt x="15967" y="2263"/>
                  </a:cubicBezTo>
                  <a:cubicBezTo>
                    <a:pt x="12655" y="618"/>
                    <a:pt x="9838" y="1"/>
                    <a:pt x="7612" y="1"/>
                  </a:cubicBezTo>
                  <a:close/>
                </a:path>
              </a:pathLst>
            </a:custGeom>
            <a:solidFill>
              <a:srgbClr val="FFDB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3" name="Google Shape;2093;p11"/>
            <p:cNvSpPr/>
            <p:nvPr/>
          </p:nvSpPr>
          <p:spPr>
            <a:xfrm>
              <a:off x="1391984" y="1203307"/>
              <a:ext cx="431736" cy="168976"/>
            </a:xfrm>
            <a:custGeom>
              <a:avLst/>
              <a:gdLst/>
              <a:ahLst/>
              <a:cxnLst/>
              <a:rect l="l" t="t" r="r" b="b"/>
              <a:pathLst>
                <a:path w="15210" h="5953" extrusionOk="0">
                  <a:moveTo>
                    <a:pt x="5085" y="1"/>
                  </a:moveTo>
                  <a:cubicBezTo>
                    <a:pt x="1434" y="1"/>
                    <a:pt x="1" y="2672"/>
                    <a:pt x="2824" y="4441"/>
                  </a:cubicBezTo>
                  <a:cubicBezTo>
                    <a:pt x="4670" y="5598"/>
                    <a:pt x="6937" y="5953"/>
                    <a:pt x="9025" y="5953"/>
                  </a:cubicBezTo>
                  <a:cubicBezTo>
                    <a:pt x="12344" y="5953"/>
                    <a:pt x="15209" y="5055"/>
                    <a:pt x="15209" y="5055"/>
                  </a:cubicBezTo>
                  <a:cubicBezTo>
                    <a:pt x="11221" y="1287"/>
                    <a:pt x="7619" y="1"/>
                    <a:pt x="5085"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4" name="Google Shape;2094;p11"/>
            <p:cNvSpPr/>
            <p:nvPr/>
          </p:nvSpPr>
          <p:spPr>
            <a:xfrm>
              <a:off x="1434108" y="1128882"/>
              <a:ext cx="389613" cy="218167"/>
            </a:xfrm>
            <a:custGeom>
              <a:avLst/>
              <a:gdLst/>
              <a:ahLst/>
              <a:cxnLst/>
              <a:rect l="l" t="t" r="r" b="b"/>
              <a:pathLst>
                <a:path w="13726" h="7686" extrusionOk="0">
                  <a:moveTo>
                    <a:pt x="3666" y="1"/>
                  </a:moveTo>
                  <a:cubicBezTo>
                    <a:pt x="1154" y="1"/>
                    <a:pt x="0" y="1894"/>
                    <a:pt x="1916" y="3933"/>
                  </a:cubicBezTo>
                  <a:cubicBezTo>
                    <a:pt x="5193" y="7422"/>
                    <a:pt x="11420" y="7686"/>
                    <a:pt x="13224" y="7686"/>
                  </a:cubicBezTo>
                  <a:cubicBezTo>
                    <a:pt x="13544" y="7686"/>
                    <a:pt x="13725" y="7677"/>
                    <a:pt x="13725" y="7677"/>
                  </a:cubicBezTo>
                  <a:cubicBezTo>
                    <a:pt x="10165" y="1951"/>
                    <a:pt x="6216" y="1"/>
                    <a:pt x="3666"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5" name="Google Shape;2095;p11"/>
            <p:cNvSpPr/>
            <p:nvPr/>
          </p:nvSpPr>
          <p:spPr>
            <a:xfrm>
              <a:off x="1739729" y="1294025"/>
              <a:ext cx="170651" cy="141102"/>
            </a:xfrm>
            <a:custGeom>
              <a:avLst/>
              <a:gdLst/>
              <a:ahLst/>
              <a:cxnLst/>
              <a:rect l="l" t="t" r="r" b="b"/>
              <a:pathLst>
                <a:path w="6012" h="4971" extrusionOk="0">
                  <a:moveTo>
                    <a:pt x="2691" y="1"/>
                  </a:moveTo>
                  <a:cubicBezTo>
                    <a:pt x="1337" y="1"/>
                    <a:pt x="1" y="1206"/>
                    <a:pt x="1" y="1206"/>
                  </a:cubicBezTo>
                  <a:lnTo>
                    <a:pt x="4494" y="4970"/>
                  </a:lnTo>
                  <a:cubicBezTo>
                    <a:pt x="4494" y="4970"/>
                    <a:pt x="6011" y="1802"/>
                    <a:pt x="3784" y="323"/>
                  </a:cubicBezTo>
                  <a:cubicBezTo>
                    <a:pt x="3436" y="92"/>
                    <a:pt x="3063" y="1"/>
                    <a:pt x="2691"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6" name="Google Shape;2096;p11"/>
            <p:cNvSpPr/>
            <p:nvPr/>
          </p:nvSpPr>
          <p:spPr>
            <a:xfrm>
              <a:off x="1672712" y="1336972"/>
              <a:ext cx="429522" cy="455153"/>
            </a:xfrm>
            <a:custGeom>
              <a:avLst/>
              <a:gdLst/>
              <a:ahLst/>
              <a:cxnLst/>
              <a:rect l="l" t="t" r="r" b="b"/>
              <a:pathLst>
                <a:path w="15132" h="16035" extrusionOk="0">
                  <a:moveTo>
                    <a:pt x="5549" y="1"/>
                  </a:moveTo>
                  <a:lnTo>
                    <a:pt x="5549" y="1"/>
                  </a:lnTo>
                  <a:cubicBezTo>
                    <a:pt x="5549" y="1"/>
                    <a:pt x="0" y="8027"/>
                    <a:pt x="5722" y="16035"/>
                  </a:cubicBezTo>
                  <a:cubicBezTo>
                    <a:pt x="5722" y="16035"/>
                    <a:pt x="15131" y="10562"/>
                    <a:pt x="5549"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7" name="Google Shape;2097;p11"/>
            <p:cNvSpPr/>
            <p:nvPr/>
          </p:nvSpPr>
          <p:spPr>
            <a:xfrm>
              <a:off x="1768625" y="1490565"/>
              <a:ext cx="77434" cy="69032"/>
            </a:xfrm>
            <a:custGeom>
              <a:avLst/>
              <a:gdLst/>
              <a:ahLst/>
              <a:cxnLst/>
              <a:rect l="l" t="t" r="r" b="b"/>
              <a:pathLst>
                <a:path w="2728" h="2432" extrusionOk="0">
                  <a:moveTo>
                    <a:pt x="1366" y="0"/>
                  </a:moveTo>
                  <a:cubicBezTo>
                    <a:pt x="1232" y="0"/>
                    <a:pt x="1095" y="23"/>
                    <a:pt x="961" y="72"/>
                  </a:cubicBezTo>
                  <a:cubicBezTo>
                    <a:pt x="327" y="303"/>
                    <a:pt x="0" y="994"/>
                    <a:pt x="231" y="1628"/>
                  </a:cubicBezTo>
                  <a:cubicBezTo>
                    <a:pt x="411" y="2123"/>
                    <a:pt x="874" y="2431"/>
                    <a:pt x="1370" y="2431"/>
                  </a:cubicBezTo>
                  <a:cubicBezTo>
                    <a:pt x="1508" y="2431"/>
                    <a:pt x="1648" y="2407"/>
                    <a:pt x="1786" y="2357"/>
                  </a:cubicBezTo>
                  <a:cubicBezTo>
                    <a:pt x="2401" y="2127"/>
                    <a:pt x="2727" y="1436"/>
                    <a:pt x="2516" y="802"/>
                  </a:cubicBezTo>
                  <a:cubicBezTo>
                    <a:pt x="2334" y="318"/>
                    <a:pt x="1867" y="0"/>
                    <a:pt x="1366"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8" name="Google Shape;2098;p11"/>
            <p:cNvSpPr/>
            <p:nvPr/>
          </p:nvSpPr>
          <p:spPr>
            <a:xfrm>
              <a:off x="1865112" y="1466782"/>
              <a:ext cx="38172" cy="33937"/>
            </a:xfrm>
            <a:custGeom>
              <a:avLst/>
              <a:gdLst/>
              <a:ahLst/>
              <a:cxnLst/>
              <a:rect l="l" t="t" r="r" b="b"/>
              <a:pathLst>
                <a:path w="2862" h="2544" extrusionOk="0">
                  <a:moveTo>
                    <a:pt x="1416" y="1"/>
                  </a:moveTo>
                  <a:cubicBezTo>
                    <a:pt x="1277" y="1"/>
                    <a:pt x="1136" y="24"/>
                    <a:pt x="999" y="72"/>
                  </a:cubicBezTo>
                  <a:cubicBezTo>
                    <a:pt x="346" y="322"/>
                    <a:pt x="0" y="1032"/>
                    <a:pt x="231" y="1704"/>
                  </a:cubicBezTo>
                  <a:cubicBezTo>
                    <a:pt x="413" y="2220"/>
                    <a:pt x="906" y="2544"/>
                    <a:pt x="1436" y="2544"/>
                  </a:cubicBezTo>
                  <a:cubicBezTo>
                    <a:pt x="1578" y="2544"/>
                    <a:pt x="1722" y="2521"/>
                    <a:pt x="1863" y="2472"/>
                  </a:cubicBezTo>
                  <a:cubicBezTo>
                    <a:pt x="2516" y="2223"/>
                    <a:pt x="2862" y="1512"/>
                    <a:pt x="2631" y="840"/>
                  </a:cubicBezTo>
                  <a:cubicBezTo>
                    <a:pt x="2434" y="325"/>
                    <a:pt x="1937" y="1"/>
                    <a:pt x="1416"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99" name="Google Shape;2099;p11"/>
            <p:cNvSpPr/>
            <p:nvPr/>
          </p:nvSpPr>
          <p:spPr>
            <a:xfrm>
              <a:off x="1816059" y="1408198"/>
              <a:ext cx="52342" cy="46466"/>
            </a:xfrm>
            <a:custGeom>
              <a:avLst/>
              <a:gdLst/>
              <a:ahLst/>
              <a:cxnLst/>
              <a:rect l="l" t="t" r="r" b="b"/>
              <a:pathLst>
                <a:path w="1844" h="1637" extrusionOk="0">
                  <a:moveTo>
                    <a:pt x="933" y="1"/>
                  </a:moveTo>
                  <a:cubicBezTo>
                    <a:pt x="840" y="1"/>
                    <a:pt x="746" y="17"/>
                    <a:pt x="653" y="51"/>
                  </a:cubicBezTo>
                  <a:cubicBezTo>
                    <a:pt x="211" y="204"/>
                    <a:pt x="0" y="665"/>
                    <a:pt x="154" y="1088"/>
                  </a:cubicBezTo>
                  <a:cubicBezTo>
                    <a:pt x="274" y="1432"/>
                    <a:pt x="581" y="1637"/>
                    <a:pt x="911" y="1637"/>
                  </a:cubicBezTo>
                  <a:cubicBezTo>
                    <a:pt x="1004" y="1637"/>
                    <a:pt x="1098" y="1620"/>
                    <a:pt x="1191" y="1587"/>
                  </a:cubicBezTo>
                  <a:cubicBezTo>
                    <a:pt x="1632" y="1433"/>
                    <a:pt x="1844" y="972"/>
                    <a:pt x="1690" y="550"/>
                  </a:cubicBezTo>
                  <a:cubicBezTo>
                    <a:pt x="1570" y="205"/>
                    <a:pt x="1263" y="1"/>
                    <a:pt x="93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0" name="Google Shape;2100;p11"/>
            <p:cNvSpPr/>
            <p:nvPr/>
          </p:nvSpPr>
          <p:spPr>
            <a:xfrm>
              <a:off x="1849300" y="1530622"/>
              <a:ext cx="88873" cy="78807"/>
            </a:xfrm>
            <a:custGeom>
              <a:avLst/>
              <a:gdLst/>
              <a:ahLst/>
              <a:cxnLst/>
              <a:rect l="l" t="t" r="r" b="b"/>
              <a:pathLst>
                <a:path w="3476" h="3082" extrusionOk="0">
                  <a:moveTo>
                    <a:pt x="1731" y="1"/>
                  </a:moveTo>
                  <a:cubicBezTo>
                    <a:pt x="1558" y="1"/>
                    <a:pt x="1382" y="30"/>
                    <a:pt x="1210" y="92"/>
                  </a:cubicBezTo>
                  <a:cubicBezTo>
                    <a:pt x="423" y="380"/>
                    <a:pt x="0" y="1263"/>
                    <a:pt x="288" y="2069"/>
                  </a:cubicBezTo>
                  <a:cubicBezTo>
                    <a:pt x="515" y="2688"/>
                    <a:pt x="1109" y="3082"/>
                    <a:pt x="1735" y="3082"/>
                  </a:cubicBezTo>
                  <a:cubicBezTo>
                    <a:pt x="1906" y="3082"/>
                    <a:pt x="2079" y="3053"/>
                    <a:pt x="2247" y="2991"/>
                  </a:cubicBezTo>
                  <a:cubicBezTo>
                    <a:pt x="3053" y="2703"/>
                    <a:pt x="3476" y="1820"/>
                    <a:pt x="3188" y="1013"/>
                  </a:cubicBezTo>
                  <a:cubicBezTo>
                    <a:pt x="2961" y="394"/>
                    <a:pt x="2367" y="1"/>
                    <a:pt x="1731"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1" name="Google Shape;2101;p11"/>
            <p:cNvSpPr/>
            <p:nvPr/>
          </p:nvSpPr>
          <p:spPr>
            <a:xfrm>
              <a:off x="1781164" y="1587706"/>
              <a:ext cx="52347" cy="46417"/>
            </a:xfrm>
            <a:custGeom>
              <a:avLst/>
              <a:gdLst/>
              <a:ahLst/>
              <a:cxnLst/>
              <a:rect l="l" t="t" r="r" b="b"/>
              <a:pathLst>
                <a:path w="2766" h="2453" extrusionOk="0">
                  <a:moveTo>
                    <a:pt x="1397" y="1"/>
                  </a:moveTo>
                  <a:cubicBezTo>
                    <a:pt x="1258" y="1"/>
                    <a:pt x="1117" y="25"/>
                    <a:pt x="980" y="74"/>
                  </a:cubicBezTo>
                  <a:cubicBezTo>
                    <a:pt x="346" y="305"/>
                    <a:pt x="0" y="996"/>
                    <a:pt x="231" y="1649"/>
                  </a:cubicBezTo>
                  <a:cubicBezTo>
                    <a:pt x="411" y="2145"/>
                    <a:pt x="885" y="2453"/>
                    <a:pt x="1387" y="2453"/>
                  </a:cubicBezTo>
                  <a:cubicBezTo>
                    <a:pt x="1526" y="2453"/>
                    <a:pt x="1668" y="2429"/>
                    <a:pt x="1805" y="2379"/>
                  </a:cubicBezTo>
                  <a:cubicBezTo>
                    <a:pt x="2439" y="2148"/>
                    <a:pt x="2766" y="1457"/>
                    <a:pt x="2554" y="823"/>
                  </a:cubicBezTo>
                  <a:cubicBezTo>
                    <a:pt x="2374" y="312"/>
                    <a:pt x="1899" y="1"/>
                    <a:pt x="1397"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2" name="Google Shape;2102;p11"/>
            <p:cNvSpPr/>
            <p:nvPr/>
          </p:nvSpPr>
          <p:spPr>
            <a:xfrm>
              <a:off x="1806216" y="1639959"/>
              <a:ext cx="110673" cy="98269"/>
            </a:xfrm>
            <a:custGeom>
              <a:avLst/>
              <a:gdLst/>
              <a:ahLst/>
              <a:cxnLst/>
              <a:rect l="l" t="t" r="r" b="b"/>
              <a:pathLst>
                <a:path w="3899" h="3462" extrusionOk="0">
                  <a:moveTo>
                    <a:pt x="1946" y="0"/>
                  </a:moveTo>
                  <a:cubicBezTo>
                    <a:pt x="1753" y="0"/>
                    <a:pt x="1556" y="33"/>
                    <a:pt x="1364" y="103"/>
                  </a:cubicBezTo>
                  <a:cubicBezTo>
                    <a:pt x="480" y="429"/>
                    <a:pt x="0" y="1408"/>
                    <a:pt x="327" y="2311"/>
                  </a:cubicBezTo>
                  <a:cubicBezTo>
                    <a:pt x="585" y="3024"/>
                    <a:pt x="1251" y="3462"/>
                    <a:pt x="1965" y="3462"/>
                  </a:cubicBezTo>
                  <a:cubicBezTo>
                    <a:pt x="2154" y="3462"/>
                    <a:pt x="2346" y="3431"/>
                    <a:pt x="2535" y="3367"/>
                  </a:cubicBezTo>
                  <a:cubicBezTo>
                    <a:pt x="3437" y="3041"/>
                    <a:pt x="3898" y="2042"/>
                    <a:pt x="3591" y="1159"/>
                  </a:cubicBezTo>
                  <a:cubicBezTo>
                    <a:pt x="3334" y="449"/>
                    <a:pt x="2661" y="0"/>
                    <a:pt x="1946"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3" name="Google Shape;2103;p11"/>
            <p:cNvSpPr/>
            <p:nvPr/>
          </p:nvSpPr>
          <p:spPr>
            <a:xfrm>
              <a:off x="1823692" y="1207252"/>
              <a:ext cx="28357" cy="91059"/>
            </a:xfrm>
            <a:custGeom>
              <a:avLst/>
              <a:gdLst/>
              <a:ahLst/>
              <a:cxnLst/>
              <a:rect l="l" t="t" r="r" b="b"/>
              <a:pathLst>
                <a:path w="999" h="3208" extrusionOk="0">
                  <a:moveTo>
                    <a:pt x="845" y="1"/>
                  </a:moveTo>
                  <a:lnTo>
                    <a:pt x="0" y="3169"/>
                  </a:lnTo>
                  <a:lnTo>
                    <a:pt x="134" y="3207"/>
                  </a:lnTo>
                  <a:lnTo>
                    <a:pt x="999" y="39"/>
                  </a:lnTo>
                  <a:lnTo>
                    <a:pt x="845" y="1"/>
                  </a:ln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4" name="Google Shape;2104;p11"/>
            <p:cNvSpPr/>
            <p:nvPr/>
          </p:nvSpPr>
          <p:spPr>
            <a:xfrm>
              <a:off x="1840041" y="1199078"/>
              <a:ext cx="19642" cy="17457"/>
            </a:xfrm>
            <a:custGeom>
              <a:avLst/>
              <a:gdLst/>
              <a:ahLst/>
              <a:cxnLst/>
              <a:rect l="l" t="t" r="r" b="b"/>
              <a:pathLst>
                <a:path w="692" h="615" extrusionOk="0">
                  <a:moveTo>
                    <a:pt x="353" y="1"/>
                  </a:moveTo>
                  <a:cubicBezTo>
                    <a:pt x="319" y="1"/>
                    <a:pt x="284" y="7"/>
                    <a:pt x="250" y="20"/>
                  </a:cubicBezTo>
                  <a:cubicBezTo>
                    <a:pt x="77" y="77"/>
                    <a:pt x="0" y="250"/>
                    <a:pt x="58" y="423"/>
                  </a:cubicBezTo>
                  <a:cubicBezTo>
                    <a:pt x="102" y="542"/>
                    <a:pt x="216" y="615"/>
                    <a:pt x="337" y="615"/>
                  </a:cubicBezTo>
                  <a:cubicBezTo>
                    <a:pt x="372" y="615"/>
                    <a:pt x="407" y="609"/>
                    <a:pt x="442" y="596"/>
                  </a:cubicBezTo>
                  <a:cubicBezTo>
                    <a:pt x="615" y="538"/>
                    <a:pt x="691" y="365"/>
                    <a:pt x="634" y="212"/>
                  </a:cubicBezTo>
                  <a:cubicBezTo>
                    <a:pt x="589" y="77"/>
                    <a:pt x="474" y="1"/>
                    <a:pt x="35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5" name="Google Shape;2105;p11"/>
            <p:cNvSpPr/>
            <p:nvPr/>
          </p:nvSpPr>
          <p:spPr>
            <a:xfrm>
              <a:off x="1859656" y="1252498"/>
              <a:ext cx="68152" cy="69231"/>
            </a:xfrm>
            <a:custGeom>
              <a:avLst/>
              <a:gdLst/>
              <a:ahLst/>
              <a:cxnLst/>
              <a:rect l="l" t="t" r="r" b="b"/>
              <a:pathLst>
                <a:path w="2401" h="2439" extrusionOk="0">
                  <a:moveTo>
                    <a:pt x="2285" y="0"/>
                  </a:moveTo>
                  <a:lnTo>
                    <a:pt x="0" y="2343"/>
                  </a:lnTo>
                  <a:lnTo>
                    <a:pt x="96" y="2439"/>
                  </a:lnTo>
                  <a:lnTo>
                    <a:pt x="2401" y="96"/>
                  </a:lnTo>
                  <a:lnTo>
                    <a:pt x="2285" y="0"/>
                  </a:ln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6" name="Google Shape;2106;p11"/>
            <p:cNvSpPr/>
            <p:nvPr/>
          </p:nvSpPr>
          <p:spPr>
            <a:xfrm>
              <a:off x="1916880" y="1245203"/>
              <a:ext cx="19103" cy="17741"/>
            </a:xfrm>
            <a:custGeom>
              <a:avLst/>
              <a:gdLst/>
              <a:ahLst/>
              <a:cxnLst/>
              <a:rect l="l" t="t" r="r" b="b"/>
              <a:pathLst>
                <a:path w="673" h="625" extrusionOk="0">
                  <a:moveTo>
                    <a:pt x="318" y="0"/>
                  </a:moveTo>
                  <a:cubicBezTo>
                    <a:pt x="174" y="0"/>
                    <a:pt x="53" y="107"/>
                    <a:pt x="20" y="257"/>
                  </a:cubicBezTo>
                  <a:cubicBezTo>
                    <a:pt x="1" y="430"/>
                    <a:pt x="116" y="584"/>
                    <a:pt x="269" y="622"/>
                  </a:cubicBezTo>
                  <a:cubicBezTo>
                    <a:pt x="282" y="624"/>
                    <a:pt x="295" y="624"/>
                    <a:pt x="307" y="624"/>
                  </a:cubicBezTo>
                  <a:cubicBezTo>
                    <a:pt x="467" y="624"/>
                    <a:pt x="617" y="514"/>
                    <a:pt x="634" y="353"/>
                  </a:cubicBezTo>
                  <a:cubicBezTo>
                    <a:pt x="673" y="200"/>
                    <a:pt x="558" y="27"/>
                    <a:pt x="385" y="8"/>
                  </a:cubicBezTo>
                  <a:cubicBezTo>
                    <a:pt x="362" y="3"/>
                    <a:pt x="340" y="0"/>
                    <a:pt x="318"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7" name="Google Shape;2107;p11"/>
            <p:cNvSpPr/>
            <p:nvPr/>
          </p:nvSpPr>
          <p:spPr>
            <a:xfrm>
              <a:off x="1395249" y="1287099"/>
              <a:ext cx="435000" cy="205252"/>
            </a:xfrm>
            <a:custGeom>
              <a:avLst/>
              <a:gdLst/>
              <a:ahLst/>
              <a:cxnLst/>
              <a:rect l="l" t="t" r="r" b="b"/>
              <a:pathLst>
                <a:path w="15325" h="7231" extrusionOk="0">
                  <a:moveTo>
                    <a:pt x="8315" y="0"/>
                  </a:moveTo>
                  <a:cubicBezTo>
                    <a:pt x="1419" y="0"/>
                    <a:pt x="1" y="6558"/>
                    <a:pt x="1" y="6558"/>
                  </a:cubicBezTo>
                  <a:cubicBezTo>
                    <a:pt x="1504" y="7032"/>
                    <a:pt x="2919" y="7230"/>
                    <a:pt x="4235" y="7230"/>
                  </a:cubicBezTo>
                  <a:cubicBezTo>
                    <a:pt x="11139" y="7230"/>
                    <a:pt x="15324" y="1758"/>
                    <a:pt x="15324" y="1758"/>
                  </a:cubicBezTo>
                  <a:cubicBezTo>
                    <a:pt x="12518" y="495"/>
                    <a:pt x="10210" y="0"/>
                    <a:pt x="8315" y="0"/>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8" name="Google Shape;2108;p11"/>
            <p:cNvSpPr/>
            <p:nvPr/>
          </p:nvSpPr>
          <p:spPr>
            <a:xfrm>
              <a:off x="1588211" y="1381167"/>
              <a:ext cx="69799" cy="68720"/>
            </a:xfrm>
            <a:custGeom>
              <a:avLst/>
              <a:gdLst/>
              <a:ahLst/>
              <a:cxnLst/>
              <a:rect l="l" t="t" r="r" b="b"/>
              <a:pathLst>
                <a:path w="2459" h="2421" extrusionOk="0">
                  <a:moveTo>
                    <a:pt x="1233" y="0"/>
                  </a:moveTo>
                  <a:cubicBezTo>
                    <a:pt x="577" y="0"/>
                    <a:pt x="39" y="530"/>
                    <a:pt x="20" y="1172"/>
                  </a:cubicBezTo>
                  <a:cubicBezTo>
                    <a:pt x="1" y="1844"/>
                    <a:pt x="539" y="2401"/>
                    <a:pt x="1191" y="2420"/>
                  </a:cubicBezTo>
                  <a:cubicBezTo>
                    <a:pt x="1204" y="2420"/>
                    <a:pt x="1216" y="2421"/>
                    <a:pt x="1228" y="2421"/>
                  </a:cubicBezTo>
                  <a:cubicBezTo>
                    <a:pt x="1883" y="2421"/>
                    <a:pt x="2421" y="1909"/>
                    <a:pt x="2440" y="1249"/>
                  </a:cubicBezTo>
                  <a:cubicBezTo>
                    <a:pt x="2459" y="577"/>
                    <a:pt x="1940" y="20"/>
                    <a:pt x="1268" y="1"/>
                  </a:cubicBezTo>
                  <a:cubicBezTo>
                    <a:pt x="1257" y="0"/>
                    <a:pt x="1245" y="0"/>
                    <a:pt x="1233"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09" name="Google Shape;2109;p11"/>
            <p:cNvSpPr/>
            <p:nvPr/>
          </p:nvSpPr>
          <p:spPr>
            <a:xfrm>
              <a:off x="1642984" y="1307752"/>
              <a:ext cx="73091" cy="72041"/>
            </a:xfrm>
            <a:custGeom>
              <a:avLst/>
              <a:gdLst/>
              <a:ahLst/>
              <a:cxnLst/>
              <a:rect l="l" t="t" r="r" b="b"/>
              <a:pathLst>
                <a:path w="2575" h="2538" extrusionOk="0">
                  <a:moveTo>
                    <a:pt x="1257" y="0"/>
                  </a:moveTo>
                  <a:cubicBezTo>
                    <a:pt x="578" y="0"/>
                    <a:pt x="39" y="544"/>
                    <a:pt x="20" y="1231"/>
                  </a:cubicBezTo>
                  <a:cubicBezTo>
                    <a:pt x="1" y="1922"/>
                    <a:pt x="539" y="2518"/>
                    <a:pt x="1249" y="2537"/>
                  </a:cubicBezTo>
                  <a:cubicBezTo>
                    <a:pt x="1261" y="2537"/>
                    <a:pt x="1272" y="2537"/>
                    <a:pt x="1284" y="2537"/>
                  </a:cubicBezTo>
                  <a:cubicBezTo>
                    <a:pt x="1960" y="2537"/>
                    <a:pt x="2536" y="1988"/>
                    <a:pt x="2555" y="1308"/>
                  </a:cubicBezTo>
                  <a:cubicBezTo>
                    <a:pt x="2574" y="597"/>
                    <a:pt x="2017" y="21"/>
                    <a:pt x="1326" y="2"/>
                  </a:cubicBezTo>
                  <a:cubicBezTo>
                    <a:pt x="1303" y="1"/>
                    <a:pt x="1280" y="0"/>
                    <a:pt x="1257"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10" name="Google Shape;2110;p11"/>
            <p:cNvSpPr/>
            <p:nvPr/>
          </p:nvSpPr>
          <p:spPr>
            <a:xfrm>
              <a:off x="1743636" y="1314336"/>
              <a:ext cx="47431" cy="46381"/>
            </a:xfrm>
            <a:custGeom>
              <a:avLst/>
              <a:gdLst/>
              <a:ahLst/>
              <a:cxnLst/>
              <a:rect l="l" t="t" r="r" b="b"/>
              <a:pathLst>
                <a:path w="1671" h="1634" extrusionOk="0">
                  <a:moveTo>
                    <a:pt x="830" y="0"/>
                  </a:moveTo>
                  <a:cubicBezTo>
                    <a:pt x="384" y="0"/>
                    <a:pt x="19" y="358"/>
                    <a:pt x="19" y="788"/>
                  </a:cubicBezTo>
                  <a:cubicBezTo>
                    <a:pt x="0" y="1249"/>
                    <a:pt x="346" y="1633"/>
                    <a:pt x="807" y="1633"/>
                  </a:cubicBezTo>
                  <a:cubicBezTo>
                    <a:pt x="818" y="1634"/>
                    <a:pt x="830" y="1634"/>
                    <a:pt x="841" y="1634"/>
                  </a:cubicBezTo>
                  <a:cubicBezTo>
                    <a:pt x="1286" y="1634"/>
                    <a:pt x="1633" y="1276"/>
                    <a:pt x="1652" y="846"/>
                  </a:cubicBezTo>
                  <a:cubicBezTo>
                    <a:pt x="1671" y="385"/>
                    <a:pt x="1306" y="20"/>
                    <a:pt x="864" y="1"/>
                  </a:cubicBezTo>
                  <a:cubicBezTo>
                    <a:pt x="853" y="1"/>
                    <a:pt x="841" y="0"/>
                    <a:pt x="830"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11" name="Google Shape;2111;p11"/>
            <p:cNvSpPr/>
            <p:nvPr/>
          </p:nvSpPr>
          <p:spPr>
            <a:xfrm>
              <a:off x="1505096" y="1313734"/>
              <a:ext cx="88873" cy="87284"/>
            </a:xfrm>
            <a:custGeom>
              <a:avLst/>
              <a:gdLst/>
              <a:ahLst/>
              <a:cxnLst/>
              <a:rect l="l" t="t" r="r" b="b"/>
              <a:pathLst>
                <a:path w="3131" h="3075" extrusionOk="0">
                  <a:moveTo>
                    <a:pt x="1543" y="0"/>
                  </a:moveTo>
                  <a:cubicBezTo>
                    <a:pt x="712" y="0"/>
                    <a:pt x="57" y="658"/>
                    <a:pt x="19" y="1480"/>
                  </a:cubicBezTo>
                  <a:cubicBezTo>
                    <a:pt x="0" y="2344"/>
                    <a:pt x="672" y="3055"/>
                    <a:pt x="1517" y="3074"/>
                  </a:cubicBezTo>
                  <a:cubicBezTo>
                    <a:pt x="1529" y="3074"/>
                    <a:pt x="1541" y="3074"/>
                    <a:pt x="1553" y="3074"/>
                  </a:cubicBezTo>
                  <a:cubicBezTo>
                    <a:pt x="2382" y="3074"/>
                    <a:pt x="3073" y="2428"/>
                    <a:pt x="3111" y="1576"/>
                  </a:cubicBezTo>
                  <a:cubicBezTo>
                    <a:pt x="3130" y="731"/>
                    <a:pt x="2458" y="21"/>
                    <a:pt x="1613" y="2"/>
                  </a:cubicBezTo>
                  <a:cubicBezTo>
                    <a:pt x="1590" y="1"/>
                    <a:pt x="1566" y="0"/>
                    <a:pt x="1543"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12" name="Google Shape;2112;p11"/>
            <p:cNvSpPr/>
            <p:nvPr/>
          </p:nvSpPr>
          <p:spPr>
            <a:xfrm>
              <a:off x="1491729" y="1424171"/>
              <a:ext cx="70338" cy="69827"/>
            </a:xfrm>
            <a:custGeom>
              <a:avLst/>
              <a:gdLst/>
              <a:ahLst/>
              <a:cxnLst/>
              <a:rect l="l" t="t" r="r" b="b"/>
              <a:pathLst>
                <a:path w="2478" h="2460" extrusionOk="0">
                  <a:moveTo>
                    <a:pt x="1233" y="1"/>
                  </a:moveTo>
                  <a:cubicBezTo>
                    <a:pt x="577" y="1"/>
                    <a:pt x="39" y="531"/>
                    <a:pt x="20" y="1192"/>
                  </a:cubicBezTo>
                  <a:cubicBezTo>
                    <a:pt x="1" y="1864"/>
                    <a:pt x="519" y="2440"/>
                    <a:pt x="1211" y="2459"/>
                  </a:cubicBezTo>
                  <a:cubicBezTo>
                    <a:pt x="1222" y="2459"/>
                    <a:pt x="1234" y="2459"/>
                    <a:pt x="1245" y="2459"/>
                  </a:cubicBezTo>
                  <a:cubicBezTo>
                    <a:pt x="1902" y="2459"/>
                    <a:pt x="2440" y="1929"/>
                    <a:pt x="2459" y="1268"/>
                  </a:cubicBezTo>
                  <a:cubicBezTo>
                    <a:pt x="2478" y="596"/>
                    <a:pt x="1959" y="20"/>
                    <a:pt x="1268" y="1"/>
                  </a:cubicBezTo>
                  <a:cubicBezTo>
                    <a:pt x="1257" y="1"/>
                    <a:pt x="1245" y="1"/>
                    <a:pt x="123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13" name="Google Shape;2113;p11"/>
            <p:cNvSpPr/>
            <p:nvPr/>
          </p:nvSpPr>
          <p:spPr>
            <a:xfrm>
              <a:off x="1448127" y="1385858"/>
              <a:ext cx="38727" cy="38317"/>
            </a:xfrm>
            <a:custGeom>
              <a:avLst/>
              <a:gdLst/>
              <a:ahLst/>
              <a:cxnLst/>
              <a:rect l="l" t="t" r="r" b="b"/>
              <a:pathLst>
                <a:path w="3496" h="3459" extrusionOk="0">
                  <a:moveTo>
                    <a:pt x="1770" y="1"/>
                  </a:moveTo>
                  <a:cubicBezTo>
                    <a:pt x="826" y="1"/>
                    <a:pt x="39" y="743"/>
                    <a:pt x="20" y="1691"/>
                  </a:cubicBezTo>
                  <a:cubicBezTo>
                    <a:pt x="1" y="2632"/>
                    <a:pt x="750" y="3438"/>
                    <a:pt x="1691" y="3457"/>
                  </a:cubicBezTo>
                  <a:cubicBezTo>
                    <a:pt x="1714" y="3458"/>
                    <a:pt x="1738" y="3459"/>
                    <a:pt x="1761" y="3459"/>
                  </a:cubicBezTo>
                  <a:cubicBezTo>
                    <a:pt x="2690" y="3459"/>
                    <a:pt x="3458" y="2723"/>
                    <a:pt x="3477" y="1787"/>
                  </a:cubicBezTo>
                  <a:cubicBezTo>
                    <a:pt x="3496" y="827"/>
                    <a:pt x="2747" y="39"/>
                    <a:pt x="1806" y="1"/>
                  </a:cubicBezTo>
                  <a:cubicBezTo>
                    <a:pt x="1794" y="1"/>
                    <a:pt x="1782" y="1"/>
                    <a:pt x="1770"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114" name="Google Shape;2114;p11"/>
          <p:cNvGrpSpPr/>
          <p:nvPr/>
        </p:nvGrpSpPr>
        <p:grpSpPr>
          <a:xfrm>
            <a:off x="10370373" y="3851895"/>
            <a:ext cx="364110" cy="444137"/>
            <a:chOff x="7165238" y="1982873"/>
            <a:chExt cx="582716" cy="710789"/>
          </a:xfrm>
        </p:grpSpPr>
        <p:sp>
          <p:nvSpPr>
            <p:cNvPr id="2115" name="Google Shape;2115;p11"/>
            <p:cNvSpPr/>
            <p:nvPr/>
          </p:nvSpPr>
          <p:spPr>
            <a:xfrm>
              <a:off x="7165238" y="1982873"/>
              <a:ext cx="582716" cy="710789"/>
            </a:xfrm>
            <a:custGeom>
              <a:avLst/>
              <a:gdLst/>
              <a:ahLst/>
              <a:cxnLst/>
              <a:rect l="l" t="t" r="r" b="b"/>
              <a:pathLst>
                <a:path w="20529" h="25041" extrusionOk="0">
                  <a:moveTo>
                    <a:pt x="14384" y="0"/>
                  </a:moveTo>
                  <a:lnTo>
                    <a:pt x="14384" y="0"/>
                  </a:lnTo>
                  <a:cubicBezTo>
                    <a:pt x="7797" y="5742"/>
                    <a:pt x="8815" y="10830"/>
                    <a:pt x="8815" y="10830"/>
                  </a:cubicBezTo>
                  <a:cubicBezTo>
                    <a:pt x="5561" y="5853"/>
                    <a:pt x="1438" y="5644"/>
                    <a:pt x="767" y="5644"/>
                  </a:cubicBezTo>
                  <a:cubicBezTo>
                    <a:pt x="706" y="5644"/>
                    <a:pt x="673" y="5646"/>
                    <a:pt x="673" y="5646"/>
                  </a:cubicBezTo>
                  <a:cubicBezTo>
                    <a:pt x="1211" y="12674"/>
                    <a:pt x="7317" y="14172"/>
                    <a:pt x="7317" y="14172"/>
                  </a:cubicBezTo>
                  <a:cubicBezTo>
                    <a:pt x="6857" y="14086"/>
                    <a:pt x="6417" y="14048"/>
                    <a:pt x="5999" y="14048"/>
                  </a:cubicBezTo>
                  <a:cubicBezTo>
                    <a:pt x="2085" y="14048"/>
                    <a:pt x="1" y="17417"/>
                    <a:pt x="1" y="17417"/>
                  </a:cubicBezTo>
                  <a:cubicBezTo>
                    <a:pt x="961" y="17755"/>
                    <a:pt x="1835" y="17892"/>
                    <a:pt x="2620" y="17892"/>
                  </a:cubicBezTo>
                  <a:cubicBezTo>
                    <a:pt x="5658" y="17892"/>
                    <a:pt x="7372" y="15839"/>
                    <a:pt x="7673" y="15446"/>
                  </a:cubicBezTo>
                  <a:lnTo>
                    <a:pt x="7673" y="15446"/>
                  </a:lnTo>
                  <a:cubicBezTo>
                    <a:pt x="3429" y="21209"/>
                    <a:pt x="4763" y="25040"/>
                    <a:pt x="4763" y="25040"/>
                  </a:cubicBezTo>
                  <a:cubicBezTo>
                    <a:pt x="8911" y="23005"/>
                    <a:pt x="9737" y="16322"/>
                    <a:pt x="9737" y="16322"/>
                  </a:cubicBezTo>
                  <a:cubicBezTo>
                    <a:pt x="9890" y="24541"/>
                    <a:pt x="14095" y="24810"/>
                    <a:pt x="14095" y="24810"/>
                  </a:cubicBezTo>
                  <a:cubicBezTo>
                    <a:pt x="15035" y="19115"/>
                    <a:pt x="11149" y="15909"/>
                    <a:pt x="11138" y="15900"/>
                  </a:cubicBezTo>
                  <a:lnTo>
                    <a:pt x="11138" y="15900"/>
                  </a:lnTo>
                  <a:cubicBezTo>
                    <a:pt x="14226" y="18439"/>
                    <a:pt x="16398" y="19160"/>
                    <a:pt x="17870" y="19160"/>
                  </a:cubicBezTo>
                  <a:cubicBezTo>
                    <a:pt x="19804" y="19160"/>
                    <a:pt x="20528" y="17916"/>
                    <a:pt x="20528" y="17916"/>
                  </a:cubicBezTo>
                  <a:cubicBezTo>
                    <a:pt x="17283" y="15286"/>
                    <a:pt x="12080" y="14172"/>
                    <a:pt x="12079" y="14172"/>
                  </a:cubicBezTo>
                  <a:lnTo>
                    <a:pt x="12079" y="14172"/>
                  </a:lnTo>
                  <a:cubicBezTo>
                    <a:pt x="12558" y="14254"/>
                    <a:pt x="13012" y="14292"/>
                    <a:pt x="13442" y="14292"/>
                  </a:cubicBezTo>
                  <a:cubicBezTo>
                    <a:pt x="18837" y="14292"/>
                    <a:pt x="20451" y="8296"/>
                    <a:pt x="20451" y="8296"/>
                  </a:cubicBezTo>
                  <a:cubicBezTo>
                    <a:pt x="20237" y="8285"/>
                    <a:pt x="20026" y="8280"/>
                    <a:pt x="19820" y="8280"/>
                  </a:cubicBezTo>
                  <a:cubicBezTo>
                    <a:pt x="15294" y="8280"/>
                    <a:pt x="12770" y="10721"/>
                    <a:pt x="11869" y="11812"/>
                  </a:cubicBezTo>
                  <a:lnTo>
                    <a:pt x="11869" y="11812"/>
                  </a:lnTo>
                  <a:cubicBezTo>
                    <a:pt x="17415" y="4189"/>
                    <a:pt x="14384" y="1"/>
                    <a:pt x="14384"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16" name="Google Shape;2116;p11"/>
            <p:cNvSpPr/>
            <p:nvPr/>
          </p:nvSpPr>
          <p:spPr>
            <a:xfrm>
              <a:off x="7235576" y="2054261"/>
              <a:ext cx="451321" cy="556005"/>
            </a:xfrm>
            <a:custGeom>
              <a:avLst/>
              <a:gdLst/>
              <a:ahLst/>
              <a:cxnLst/>
              <a:rect l="l" t="t" r="r" b="b"/>
              <a:pathLst>
                <a:path w="15900" h="19588" extrusionOk="0">
                  <a:moveTo>
                    <a:pt x="10945" y="1"/>
                  </a:moveTo>
                  <a:cubicBezTo>
                    <a:pt x="8526" y="2708"/>
                    <a:pt x="6510" y="11004"/>
                    <a:pt x="6510" y="11004"/>
                  </a:cubicBezTo>
                  <a:cubicBezTo>
                    <a:pt x="5780" y="9237"/>
                    <a:pt x="1" y="4648"/>
                    <a:pt x="0" y="4648"/>
                  </a:cubicBezTo>
                  <a:lnTo>
                    <a:pt x="0" y="4648"/>
                  </a:lnTo>
                  <a:cubicBezTo>
                    <a:pt x="1171" y="7931"/>
                    <a:pt x="6145" y="11599"/>
                    <a:pt x="6145" y="11599"/>
                  </a:cubicBezTo>
                  <a:cubicBezTo>
                    <a:pt x="4186" y="12329"/>
                    <a:pt x="96" y="14153"/>
                    <a:pt x="96" y="14153"/>
                  </a:cubicBezTo>
                  <a:cubicBezTo>
                    <a:pt x="157" y="14155"/>
                    <a:pt x="218" y="14156"/>
                    <a:pt x="279" y="14156"/>
                  </a:cubicBezTo>
                  <a:cubicBezTo>
                    <a:pt x="3134" y="14156"/>
                    <a:pt x="6336" y="12003"/>
                    <a:pt x="6337" y="12002"/>
                  </a:cubicBezTo>
                  <a:lnTo>
                    <a:pt x="6337" y="12002"/>
                  </a:lnTo>
                  <a:cubicBezTo>
                    <a:pt x="5396" y="13250"/>
                    <a:pt x="3745" y="19357"/>
                    <a:pt x="3745" y="19357"/>
                  </a:cubicBezTo>
                  <a:cubicBezTo>
                    <a:pt x="5646" y="16419"/>
                    <a:pt x="7067" y="12117"/>
                    <a:pt x="7067" y="12117"/>
                  </a:cubicBezTo>
                  <a:cubicBezTo>
                    <a:pt x="7585" y="15036"/>
                    <a:pt x="10427" y="19587"/>
                    <a:pt x="10427" y="19587"/>
                  </a:cubicBezTo>
                  <a:cubicBezTo>
                    <a:pt x="10254" y="16092"/>
                    <a:pt x="7412" y="11907"/>
                    <a:pt x="7412" y="11906"/>
                  </a:cubicBezTo>
                  <a:lnTo>
                    <a:pt x="7412" y="11906"/>
                  </a:lnTo>
                  <a:cubicBezTo>
                    <a:pt x="12002" y="14307"/>
                    <a:pt x="15900" y="15286"/>
                    <a:pt x="15900" y="15286"/>
                  </a:cubicBezTo>
                  <a:cubicBezTo>
                    <a:pt x="13576" y="13538"/>
                    <a:pt x="7374" y="11311"/>
                    <a:pt x="7374" y="11311"/>
                  </a:cubicBezTo>
                  <a:cubicBezTo>
                    <a:pt x="11387" y="11100"/>
                    <a:pt x="15477" y="7336"/>
                    <a:pt x="15477" y="7336"/>
                  </a:cubicBezTo>
                  <a:lnTo>
                    <a:pt x="15477" y="7336"/>
                  </a:lnTo>
                  <a:cubicBezTo>
                    <a:pt x="13557" y="7413"/>
                    <a:pt x="7623" y="10639"/>
                    <a:pt x="7623" y="10639"/>
                  </a:cubicBezTo>
                  <a:cubicBezTo>
                    <a:pt x="9524" y="6683"/>
                    <a:pt x="10945" y="1"/>
                    <a:pt x="10945"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17" name="Google Shape;2117;p11"/>
            <p:cNvSpPr/>
            <p:nvPr/>
          </p:nvSpPr>
          <p:spPr>
            <a:xfrm>
              <a:off x="7396462" y="2309385"/>
              <a:ext cx="119189" cy="115243"/>
            </a:xfrm>
            <a:custGeom>
              <a:avLst/>
              <a:gdLst/>
              <a:ahLst/>
              <a:cxnLst/>
              <a:rect l="l" t="t" r="r" b="b"/>
              <a:pathLst>
                <a:path w="4199" h="4060" extrusionOk="0">
                  <a:moveTo>
                    <a:pt x="1722" y="0"/>
                  </a:moveTo>
                  <a:cubicBezTo>
                    <a:pt x="837" y="0"/>
                    <a:pt x="0" y="677"/>
                    <a:pt x="35" y="2169"/>
                  </a:cubicBezTo>
                  <a:cubicBezTo>
                    <a:pt x="35" y="2169"/>
                    <a:pt x="170" y="3744"/>
                    <a:pt x="1610" y="4032"/>
                  </a:cubicBezTo>
                  <a:cubicBezTo>
                    <a:pt x="1701" y="4050"/>
                    <a:pt x="1792" y="4059"/>
                    <a:pt x="1881" y="4059"/>
                  </a:cubicBezTo>
                  <a:cubicBezTo>
                    <a:pt x="3195" y="4059"/>
                    <a:pt x="4199" y="2157"/>
                    <a:pt x="3300" y="844"/>
                  </a:cubicBezTo>
                  <a:cubicBezTo>
                    <a:pt x="2910" y="295"/>
                    <a:pt x="2305" y="0"/>
                    <a:pt x="1722" y="0"/>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118" name="Google Shape;2118;p11"/>
          <p:cNvGrpSpPr/>
          <p:nvPr/>
        </p:nvGrpSpPr>
        <p:grpSpPr>
          <a:xfrm>
            <a:off x="9708698" y="5257825"/>
            <a:ext cx="1025788" cy="1012007"/>
            <a:chOff x="1320057" y="1923520"/>
            <a:chExt cx="771249" cy="760888"/>
          </a:xfrm>
        </p:grpSpPr>
        <p:sp>
          <p:nvSpPr>
            <p:cNvPr id="2119" name="Google Shape;2119;p11"/>
            <p:cNvSpPr/>
            <p:nvPr/>
          </p:nvSpPr>
          <p:spPr>
            <a:xfrm>
              <a:off x="1833476" y="2183441"/>
              <a:ext cx="4939" cy="120494"/>
            </a:xfrm>
            <a:custGeom>
              <a:avLst/>
              <a:gdLst/>
              <a:ahLst/>
              <a:cxnLst/>
              <a:rect l="l" t="t" r="r" b="b"/>
              <a:pathLst>
                <a:path w="174" h="4245" extrusionOk="0">
                  <a:moveTo>
                    <a:pt x="1" y="1"/>
                  </a:moveTo>
                  <a:lnTo>
                    <a:pt x="1" y="4244"/>
                  </a:lnTo>
                  <a:lnTo>
                    <a:pt x="174" y="4244"/>
                  </a:lnTo>
                  <a:lnTo>
                    <a:pt x="174" y="1"/>
                  </a:lnTo>
                  <a:close/>
                </a:path>
              </a:pathLst>
            </a:custGeom>
            <a:solidFill>
              <a:srgbClr val="FFDB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0" name="Google Shape;2120;p11"/>
            <p:cNvSpPr/>
            <p:nvPr/>
          </p:nvSpPr>
          <p:spPr>
            <a:xfrm>
              <a:off x="1823144" y="2167631"/>
              <a:ext cx="23446" cy="23474"/>
            </a:xfrm>
            <a:custGeom>
              <a:avLst/>
              <a:gdLst/>
              <a:ahLst/>
              <a:cxnLst/>
              <a:rect l="l" t="t" r="r" b="b"/>
              <a:pathLst>
                <a:path w="826" h="827" extrusionOk="0">
                  <a:moveTo>
                    <a:pt x="423" y="1"/>
                  </a:moveTo>
                  <a:cubicBezTo>
                    <a:pt x="192" y="1"/>
                    <a:pt x="0" y="193"/>
                    <a:pt x="0" y="423"/>
                  </a:cubicBezTo>
                  <a:cubicBezTo>
                    <a:pt x="0" y="635"/>
                    <a:pt x="192" y="827"/>
                    <a:pt x="423" y="827"/>
                  </a:cubicBezTo>
                  <a:cubicBezTo>
                    <a:pt x="653" y="827"/>
                    <a:pt x="826" y="635"/>
                    <a:pt x="826" y="423"/>
                  </a:cubicBezTo>
                  <a:cubicBezTo>
                    <a:pt x="826" y="193"/>
                    <a:pt x="653" y="1"/>
                    <a:pt x="42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1" name="Google Shape;2121;p11"/>
            <p:cNvSpPr/>
            <p:nvPr/>
          </p:nvSpPr>
          <p:spPr>
            <a:xfrm>
              <a:off x="1804589" y="2183441"/>
              <a:ext cx="4939" cy="120494"/>
            </a:xfrm>
            <a:custGeom>
              <a:avLst/>
              <a:gdLst/>
              <a:ahLst/>
              <a:cxnLst/>
              <a:rect l="l" t="t" r="r" b="b"/>
              <a:pathLst>
                <a:path w="174" h="4245" extrusionOk="0">
                  <a:moveTo>
                    <a:pt x="1" y="1"/>
                  </a:moveTo>
                  <a:lnTo>
                    <a:pt x="1" y="4244"/>
                  </a:lnTo>
                  <a:lnTo>
                    <a:pt x="174" y="4244"/>
                  </a:lnTo>
                  <a:lnTo>
                    <a:pt x="174" y="1"/>
                  </a:lnTo>
                  <a:close/>
                </a:path>
              </a:pathLst>
            </a:custGeom>
            <a:solidFill>
              <a:srgbClr val="FFDB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2" name="Google Shape;2122;p11"/>
            <p:cNvSpPr/>
            <p:nvPr/>
          </p:nvSpPr>
          <p:spPr>
            <a:xfrm>
              <a:off x="1794256" y="2167631"/>
              <a:ext cx="23446" cy="23474"/>
            </a:xfrm>
            <a:custGeom>
              <a:avLst/>
              <a:gdLst/>
              <a:ahLst/>
              <a:cxnLst/>
              <a:rect l="l" t="t" r="r" b="b"/>
              <a:pathLst>
                <a:path w="826" h="827" extrusionOk="0">
                  <a:moveTo>
                    <a:pt x="423" y="1"/>
                  </a:moveTo>
                  <a:cubicBezTo>
                    <a:pt x="192" y="1"/>
                    <a:pt x="0" y="193"/>
                    <a:pt x="0" y="423"/>
                  </a:cubicBezTo>
                  <a:cubicBezTo>
                    <a:pt x="0" y="635"/>
                    <a:pt x="192" y="827"/>
                    <a:pt x="423" y="827"/>
                  </a:cubicBezTo>
                  <a:cubicBezTo>
                    <a:pt x="653" y="827"/>
                    <a:pt x="826" y="635"/>
                    <a:pt x="826" y="423"/>
                  </a:cubicBezTo>
                  <a:cubicBezTo>
                    <a:pt x="826" y="193"/>
                    <a:pt x="653" y="1"/>
                    <a:pt x="42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3" name="Google Shape;2123;p11"/>
            <p:cNvSpPr/>
            <p:nvPr/>
          </p:nvSpPr>
          <p:spPr>
            <a:xfrm>
              <a:off x="1865105" y="2199251"/>
              <a:ext cx="38178" cy="117230"/>
            </a:xfrm>
            <a:custGeom>
              <a:avLst/>
              <a:gdLst/>
              <a:ahLst/>
              <a:cxnLst/>
              <a:rect l="l" t="t" r="r" b="b"/>
              <a:pathLst>
                <a:path w="1345" h="4130" extrusionOk="0">
                  <a:moveTo>
                    <a:pt x="1172" y="1"/>
                  </a:moveTo>
                  <a:lnTo>
                    <a:pt x="0" y="4091"/>
                  </a:lnTo>
                  <a:lnTo>
                    <a:pt x="173" y="4129"/>
                  </a:lnTo>
                  <a:lnTo>
                    <a:pt x="1345" y="39"/>
                  </a:lnTo>
                  <a:lnTo>
                    <a:pt x="1172" y="1"/>
                  </a:lnTo>
                  <a:close/>
                </a:path>
              </a:pathLst>
            </a:custGeom>
            <a:solidFill>
              <a:srgbClr val="FFDB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4" name="Google Shape;2124;p11"/>
            <p:cNvSpPr/>
            <p:nvPr/>
          </p:nvSpPr>
          <p:spPr>
            <a:xfrm>
              <a:off x="1887984" y="2184122"/>
              <a:ext cx="26199" cy="23219"/>
            </a:xfrm>
            <a:custGeom>
              <a:avLst/>
              <a:gdLst/>
              <a:ahLst/>
              <a:cxnLst/>
              <a:rect l="l" t="t" r="r" b="b"/>
              <a:pathLst>
                <a:path w="923" h="818" extrusionOk="0">
                  <a:moveTo>
                    <a:pt x="459" y="0"/>
                  </a:moveTo>
                  <a:cubicBezTo>
                    <a:pt x="273" y="0"/>
                    <a:pt x="106" y="112"/>
                    <a:pt x="59" y="303"/>
                  </a:cubicBezTo>
                  <a:cubicBezTo>
                    <a:pt x="1" y="514"/>
                    <a:pt x="116" y="745"/>
                    <a:pt x="347" y="802"/>
                  </a:cubicBezTo>
                  <a:cubicBezTo>
                    <a:pt x="383" y="812"/>
                    <a:pt x="420" y="817"/>
                    <a:pt x="456" y="817"/>
                  </a:cubicBezTo>
                  <a:cubicBezTo>
                    <a:pt x="632" y="817"/>
                    <a:pt x="798" y="705"/>
                    <a:pt x="846" y="514"/>
                  </a:cubicBezTo>
                  <a:cubicBezTo>
                    <a:pt x="923" y="303"/>
                    <a:pt x="788" y="73"/>
                    <a:pt x="577" y="15"/>
                  </a:cubicBezTo>
                  <a:cubicBezTo>
                    <a:pt x="537" y="5"/>
                    <a:pt x="498" y="0"/>
                    <a:pt x="459" y="0"/>
                  </a:cubicBezTo>
                  <a:close/>
                </a:path>
              </a:pathLst>
            </a:custGeom>
            <a:solidFill>
              <a:srgbClr val="4D237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5" name="Google Shape;2125;p11"/>
            <p:cNvSpPr/>
            <p:nvPr/>
          </p:nvSpPr>
          <p:spPr>
            <a:xfrm>
              <a:off x="1320057" y="2000840"/>
              <a:ext cx="461682" cy="552855"/>
            </a:xfrm>
            <a:custGeom>
              <a:avLst/>
              <a:gdLst/>
              <a:ahLst/>
              <a:cxnLst/>
              <a:rect l="l" t="t" r="r" b="b"/>
              <a:pathLst>
                <a:path w="16265" h="19477" extrusionOk="0">
                  <a:moveTo>
                    <a:pt x="4919" y="1"/>
                  </a:moveTo>
                  <a:cubicBezTo>
                    <a:pt x="4444" y="1"/>
                    <a:pt x="3934" y="129"/>
                    <a:pt x="3360" y="385"/>
                  </a:cubicBezTo>
                  <a:cubicBezTo>
                    <a:pt x="0" y="1902"/>
                    <a:pt x="4666" y="11503"/>
                    <a:pt x="4666" y="11503"/>
                  </a:cubicBezTo>
                  <a:cubicBezTo>
                    <a:pt x="4666" y="11503"/>
                    <a:pt x="1440" y="14057"/>
                    <a:pt x="1440" y="16803"/>
                  </a:cubicBezTo>
                  <a:cubicBezTo>
                    <a:pt x="1440" y="18822"/>
                    <a:pt x="3018" y="19477"/>
                    <a:pt x="5008" y="19477"/>
                  </a:cubicBezTo>
                  <a:cubicBezTo>
                    <a:pt x="8224" y="19477"/>
                    <a:pt x="12518" y="17768"/>
                    <a:pt x="12981" y="17341"/>
                  </a:cubicBezTo>
                  <a:cubicBezTo>
                    <a:pt x="13730" y="16649"/>
                    <a:pt x="16264" y="11561"/>
                    <a:pt x="16264" y="11561"/>
                  </a:cubicBezTo>
                  <a:lnTo>
                    <a:pt x="16264" y="11561"/>
                  </a:lnTo>
                  <a:cubicBezTo>
                    <a:pt x="16264" y="11561"/>
                    <a:pt x="16208" y="11574"/>
                    <a:pt x="16100" y="11574"/>
                  </a:cubicBezTo>
                  <a:cubicBezTo>
                    <a:pt x="15556" y="11574"/>
                    <a:pt x="13706" y="11239"/>
                    <a:pt x="11253" y="7183"/>
                  </a:cubicBezTo>
                  <a:cubicBezTo>
                    <a:pt x="8352" y="2395"/>
                    <a:pt x="6971" y="1"/>
                    <a:pt x="4919" y="1"/>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6" name="Google Shape;2126;p11"/>
            <p:cNvSpPr/>
            <p:nvPr/>
          </p:nvSpPr>
          <p:spPr>
            <a:xfrm>
              <a:off x="1352274" y="1923520"/>
              <a:ext cx="501421" cy="450896"/>
            </a:xfrm>
            <a:custGeom>
              <a:avLst/>
              <a:gdLst/>
              <a:ahLst/>
              <a:cxnLst/>
              <a:rect l="l" t="t" r="r" b="b"/>
              <a:pathLst>
                <a:path w="17665" h="15885" extrusionOk="0">
                  <a:moveTo>
                    <a:pt x="4348" y="1"/>
                  </a:moveTo>
                  <a:cubicBezTo>
                    <a:pt x="4278" y="1"/>
                    <a:pt x="4210" y="6"/>
                    <a:pt x="4146" y="17"/>
                  </a:cubicBezTo>
                  <a:cubicBezTo>
                    <a:pt x="1410" y="490"/>
                    <a:pt x="0" y="4413"/>
                    <a:pt x="723" y="4413"/>
                  </a:cubicBezTo>
                  <a:cubicBezTo>
                    <a:pt x="853" y="4413"/>
                    <a:pt x="1051" y="4287"/>
                    <a:pt x="1323" y="3992"/>
                  </a:cubicBezTo>
                  <a:cubicBezTo>
                    <a:pt x="1953" y="3308"/>
                    <a:pt x="2655" y="2896"/>
                    <a:pt x="3398" y="2896"/>
                  </a:cubicBezTo>
                  <a:cubicBezTo>
                    <a:pt x="4761" y="2896"/>
                    <a:pt x="6263" y="4281"/>
                    <a:pt x="7717" y="7910"/>
                  </a:cubicBezTo>
                  <a:cubicBezTo>
                    <a:pt x="10740" y="15485"/>
                    <a:pt x="14102" y="15884"/>
                    <a:pt x="14777" y="15884"/>
                  </a:cubicBezTo>
                  <a:cubicBezTo>
                    <a:pt x="14857" y="15884"/>
                    <a:pt x="14899" y="15879"/>
                    <a:pt x="14899" y="15879"/>
                  </a:cubicBezTo>
                  <a:lnTo>
                    <a:pt x="17664" y="13075"/>
                  </a:lnTo>
                  <a:cubicBezTo>
                    <a:pt x="17664" y="13075"/>
                    <a:pt x="7780" y="1"/>
                    <a:pt x="4348"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7" name="Google Shape;2127;p11"/>
            <p:cNvSpPr/>
            <p:nvPr/>
          </p:nvSpPr>
          <p:spPr>
            <a:xfrm>
              <a:off x="1394709" y="2486508"/>
              <a:ext cx="20749" cy="20182"/>
            </a:xfrm>
            <a:custGeom>
              <a:avLst/>
              <a:gdLst/>
              <a:ahLst/>
              <a:cxnLst/>
              <a:rect l="l" t="t" r="r" b="b"/>
              <a:pathLst>
                <a:path w="731" h="711" extrusionOk="0">
                  <a:moveTo>
                    <a:pt x="366" y="0"/>
                  </a:moveTo>
                  <a:cubicBezTo>
                    <a:pt x="174" y="0"/>
                    <a:pt x="1" y="154"/>
                    <a:pt x="1" y="365"/>
                  </a:cubicBezTo>
                  <a:cubicBezTo>
                    <a:pt x="1" y="557"/>
                    <a:pt x="174" y="711"/>
                    <a:pt x="366" y="711"/>
                  </a:cubicBezTo>
                  <a:cubicBezTo>
                    <a:pt x="558" y="711"/>
                    <a:pt x="730" y="557"/>
                    <a:pt x="730" y="365"/>
                  </a:cubicBezTo>
                  <a:cubicBezTo>
                    <a:pt x="730" y="154"/>
                    <a:pt x="558" y="0"/>
                    <a:pt x="366"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8" name="Google Shape;2128;p11"/>
            <p:cNvSpPr/>
            <p:nvPr/>
          </p:nvSpPr>
          <p:spPr>
            <a:xfrm>
              <a:off x="1439416" y="2493576"/>
              <a:ext cx="31082" cy="31110"/>
            </a:xfrm>
            <a:custGeom>
              <a:avLst/>
              <a:gdLst/>
              <a:ahLst/>
              <a:cxnLst/>
              <a:rect l="l" t="t" r="r" b="b"/>
              <a:pathLst>
                <a:path w="1095" h="1096" extrusionOk="0">
                  <a:moveTo>
                    <a:pt x="538" y="1"/>
                  </a:moveTo>
                  <a:cubicBezTo>
                    <a:pt x="250" y="1"/>
                    <a:pt x="0" y="250"/>
                    <a:pt x="0" y="539"/>
                  </a:cubicBezTo>
                  <a:cubicBezTo>
                    <a:pt x="0" y="846"/>
                    <a:pt x="250" y="1095"/>
                    <a:pt x="538" y="1095"/>
                  </a:cubicBezTo>
                  <a:cubicBezTo>
                    <a:pt x="845" y="1095"/>
                    <a:pt x="1095" y="846"/>
                    <a:pt x="1095" y="539"/>
                  </a:cubicBezTo>
                  <a:cubicBezTo>
                    <a:pt x="1095" y="250"/>
                    <a:pt x="845" y="1"/>
                    <a:pt x="538"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29" name="Google Shape;2129;p11"/>
            <p:cNvSpPr/>
            <p:nvPr/>
          </p:nvSpPr>
          <p:spPr>
            <a:xfrm>
              <a:off x="1497179" y="2480490"/>
              <a:ext cx="44735" cy="44735"/>
            </a:xfrm>
            <a:custGeom>
              <a:avLst/>
              <a:gdLst/>
              <a:ahLst/>
              <a:cxnLst/>
              <a:rect l="l" t="t" r="r" b="b"/>
              <a:pathLst>
                <a:path w="1576" h="1576" extrusionOk="0">
                  <a:moveTo>
                    <a:pt x="788" y="1"/>
                  </a:moveTo>
                  <a:cubicBezTo>
                    <a:pt x="346" y="1"/>
                    <a:pt x="1" y="347"/>
                    <a:pt x="1" y="788"/>
                  </a:cubicBezTo>
                  <a:cubicBezTo>
                    <a:pt x="1" y="1230"/>
                    <a:pt x="346" y="1576"/>
                    <a:pt x="788" y="1576"/>
                  </a:cubicBezTo>
                  <a:cubicBezTo>
                    <a:pt x="1230" y="1576"/>
                    <a:pt x="1575" y="1230"/>
                    <a:pt x="1575" y="788"/>
                  </a:cubicBezTo>
                  <a:cubicBezTo>
                    <a:pt x="1575" y="347"/>
                    <a:pt x="1230" y="1"/>
                    <a:pt x="788"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0" name="Google Shape;2130;p11"/>
            <p:cNvSpPr/>
            <p:nvPr/>
          </p:nvSpPr>
          <p:spPr>
            <a:xfrm>
              <a:off x="1576231" y="2477765"/>
              <a:ext cx="26739" cy="26199"/>
            </a:xfrm>
            <a:custGeom>
              <a:avLst/>
              <a:gdLst/>
              <a:ahLst/>
              <a:cxnLst/>
              <a:rect l="l" t="t" r="r" b="b"/>
              <a:pathLst>
                <a:path w="942" h="923" extrusionOk="0">
                  <a:moveTo>
                    <a:pt x="480" y="1"/>
                  </a:moveTo>
                  <a:cubicBezTo>
                    <a:pt x="211" y="1"/>
                    <a:pt x="0" y="212"/>
                    <a:pt x="0" y="462"/>
                  </a:cubicBezTo>
                  <a:cubicBezTo>
                    <a:pt x="0" y="731"/>
                    <a:pt x="211" y="923"/>
                    <a:pt x="480" y="923"/>
                  </a:cubicBezTo>
                  <a:cubicBezTo>
                    <a:pt x="730" y="923"/>
                    <a:pt x="941" y="731"/>
                    <a:pt x="941" y="462"/>
                  </a:cubicBezTo>
                  <a:cubicBezTo>
                    <a:pt x="941" y="212"/>
                    <a:pt x="730" y="1"/>
                    <a:pt x="480"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1" name="Google Shape;2131;p11"/>
            <p:cNvSpPr/>
            <p:nvPr/>
          </p:nvSpPr>
          <p:spPr>
            <a:xfrm>
              <a:off x="1628006" y="2465787"/>
              <a:ext cx="13653" cy="13653"/>
            </a:xfrm>
            <a:custGeom>
              <a:avLst/>
              <a:gdLst/>
              <a:ahLst/>
              <a:cxnLst/>
              <a:rect l="l" t="t" r="r" b="b"/>
              <a:pathLst>
                <a:path w="481" h="481" extrusionOk="0">
                  <a:moveTo>
                    <a:pt x="231" y="1"/>
                  </a:moveTo>
                  <a:cubicBezTo>
                    <a:pt x="96" y="1"/>
                    <a:pt x="0" y="116"/>
                    <a:pt x="0" y="250"/>
                  </a:cubicBezTo>
                  <a:cubicBezTo>
                    <a:pt x="0" y="365"/>
                    <a:pt x="96" y="481"/>
                    <a:pt x="231" y="481"/>
                  </a:cubicBezTo>
                  <a:cubicBezTo>
                    <a:pt x="365" y="481"/>
                    <a:pt x="480" y="365"/>
                    <a:pt x="480" y="250"/>
                  </a:cubicBezTo>
                  <a:cubicBezTo>
                    <a:pt x="480" y="116"/>
                    <a:pt x="365" y="1"/>
                    <a:pt x="231"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2" name="Google Shape;2132;p11"/>
            <p:cNvSpPr/>
            <p:nvPr/>
          </p:nvSpPr>
          <p:spPr>
            <a:xfrm>
              <a:off x="1761529" y="2068425"/>
              <a:ext cx="329777" cy="495034"/>
            </a:xfrm>
            <a:custGeom>
              <a:avLst/>
              <a:gdLst/>
              <a:ahLst/>
              <a:cxnLst/>
              <a:rect l="l" t="t" r="r" b="b"/>
              <a:pathLst>
                <a:path w="11618" h="17440" extrusionOk="0">
                  <a:moveTo>
                    <a:pt x="7875" y="1"/>
                  </a:moveTo>
                  <a:cubicBezTo>
                    <a:pt x="7868" y="1"/>
                    <a:pt x="7862" y="1"/>
                    <a:pt x="7855" y="1"/>
                  </a:cubicBezTo>
                  <a:cubicBezTo>
                    <a:pt x="6280" y="59"/>
                    <a:pt x="6203" y="2325"/>
                    <a:pt x="5858" y="6587"/>
                  </a:cubicBezTo>
                  <a:cubicBezTo>
                    <a:pt x="5560" y="10256"/>
                    <a:pt x="3898" y="10511"/>
                    <a:pt x="3440" y="10511"/>
                  </a:cubicBezTo>
                  <a:cubicBezTo>
                    <a:pt x="3366" y="10511"/>
                    <a:pt x="3323" y="10505"/>
                    <a:pt x="3323" y="10505"/>
                  </a:cubicBezTo>
                  <a:cubicBezTo>
                    <a:pt x="3323" y="10505"/>
                    <a:pt x="1" y="14249"/>
                    <a:pt x="1057" y="15440"/>
                  </a:cubicBezTo>
                  <a:cubicBezTo>
                    <a:pt x="1864" y="16350"/>
                    <a:pt x="3199" y="17439"/>
                    <a:pt x="5009" y="17439"/>
                  </a:cubicBezTo>
                  <a:cubicBezTo>
                    <a:pt x="5567" y="17439"/>
                    <a:pt x="6171" y="17335"/>
                    <a:pt x="6818" y="17091"/>
                  </a:cubicBezTo>
                  <a:cubicBezTo>
                    <a:pt x="9564" y="16073"/>
                    <a:pt x="7106" y="12502"/>
                    <a:pt x="7106" y="12502"/>
                  </a:cubicBezTo>
                  <a:cubicBezTo>
                    <a:pt x="11618" y="8735"/>
                    <a:pt x="9448" y="1"/>
                    <a:pt x="7875" y="1"/>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3" name="Google Shape;2133;p11"/>
            <p:cNvSpPr/>
            <p:nvPr/>
          </p:nvSpPr>
          <p:spPr>
            <a:xfrm>
              <a:off x="1837317" y="1976883"/>
              <a:ext cx="225121" cy="416720"/>
            </a:xfrm>
            <a:custGeom>
              <a:avLst/>
              <a:gdLst/>
              <a:ahLst/>
              <a:cxnLst/>
              <a:rect l="l" t="t" r="r" b="b"/>
              <a:pathLst>
                <a:path w="7931" h="14681" extrusionOk="0">
                  <a:moveTo>
                    <a:pt x="2650" y="0"/>
                  </a:moveTo>
                  <a:lnTo>
                    <a:pt x="653" y="6452"/>
                  </a:lnTo>
                  <a:lnTo>
                    <a:pt x="0" y="14517"/>
                  </a:lnTo>
                  <a:cubicBezTo>
                    <a:pt x="0" y="14517"/>
                    <a:pt x="440" y="14680"/>
                    <a:pt x="1030" y="14680"/>
                  </a:cubicBezTo>
                  <a:cubicBezTo>
                    <a:pt x="1996" y="14680"/>
                    <a:pt x="3367" y="14244"/>
                    <a:pt x="3879" y="11944"/>
                  </a:cubicBezTo>
                  <a:cubicBezTo>
                    <a:pt x="4705" y="8238"/>
                    <a:pt x="3130" y="3764"/>
                    <a:pt x="5530" y="3226"/>
                  </a:cubicBezTo>
                  <a:cubicBezTo>
                    <a:pt x="7931" y="2669"/>
                    <a:pt x="2650" y="0"/>
                    <a:pt x="2650"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4" name="Google Shape;2134;p11"/>
            <p:cNvSpPr/>
            <p:nvPr/>
          </p:nvSpPr>
          <p:spPr>
            <a:xfrm>
              <a:off x="1828574" y="2503397"/>
              <a:ext cx="19103" cy="19103"/>
            </a:xfrm>
            <a:custGeom>
              <a:avLst/>
              <a:gdLst/>
              <a:ahLst/>
              <a:cxnLst/>
              <a:rect l="l" t="t" r="r" b="b"/>
              <a:pathLst>
                <a:path w="673" h="673" extrusionOk="0">
                  <a:moveTo>
                    <a:pt x="347" y="0"/>
                  </a:moveTo>
                  <a:cubicBezTo>
                    <a:pt x="154" y="0"/>
                    <a:pt x="1" y="154"/>
                    <a:pt x="1" y="346"/>
                  </a:cubicBezTo>
                  <a:cubicBezTo>
                    <a:pt x="1" y="519"/>
                    <a:pt x="154" y="673"/>
                    <a:pt x="347" y="673"/>
                  </a:cubicBezTo>
                  <a:cubicBezTo>
                    <a:pt x="519" y="673"/>
                    <a:pt x="673" y="519"/>
                    <a:pt x="673" y="346"/>
                  </a:cubicBezTo>
                  <a:cubicBezTo>
                    <a:pt x="673" y="154"/>
                    <a:pt x="519" y="0"/>
                    <a:pt x="347"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5" name="Google Shape;2135;p11"/>
            <p:cNvSpPr/>
            <p:nvPr/>
          </p:nvSpPr>
          <p:spPr>
            <a:xfrm>
              <a:off x="1862380" y="2519747"/>
              <a:ext cx="26739" cy="27278"/>
            </a:xfrm>
            <a:custGeom>
              <a:avLst/>
              <a:gdLst/>
              <a:ahLst/>
              <a:cxnLst/>
              <a:rect l="l" t="t" r="r" b="b"/>
              <a:pathLst>
                <a:path w="942" h="961" extrusionOk="0">
                  <a:moveTo>
                    <a:pt x="461" y="1"/>
                  </a:moveTo>
                  <a:cubicBezTo>
                    <a:pt x="212" y="1"/>
                    <a:pt x="0" y="212"/>
                    <a:pt x="0" y="481"/>
                  </a:cubicBezTo>
                  <a:cubicBezTo>
                    <a:pt x="0" y="749"/>
                    <a:pt x="212" y="961"/>
                    <a:pt x="461" y="961"/>
                  </a:cubicBezTo>
                  <a:cubicBezTo>
                    <a:pt x="730" y="961"/>
                    <a:pt x="941" y="749"/>
                    <a:pt x="941" y="481"/>
                  </a:cubicBezTo>
                  <a:cubicBezTo>
                    <a:pt x="941" y="212"/>
                    <a:pt x="730" y="1"/>
                    <a:pt x="461"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6" name="Google Shape;2136;p11"/>
            <p:cNvSpPr/>
            <p:nvPr/>
          </p:nvSpPr>
          <p:spPr>
            <a:xfrm>
              <a:off x="1908165" y="2520286"/>
              <a:ext cx="28357" cy="28385"/>
            </a:xfrm>
            <a:custGeom>
              <a:avLst/>
              <a:gdLst/>
              <a:ahLst/>
              <a:cxnLst/>
              <a:rect l="l" t="t" r="r" b="b"/>
              <a:pathLst>
                <a:path w="999" h="1000" extrusionOk="0">
                  <a:moveTo>
                    <a:pt x="500" y="1"/>
                  </a:moveTo>
                  <a:cubicBezTo>
                    <a:pt x="231" y="1"/>
                    <a:pt x="0" y="231"/>
                    <a:pt x="0" y="500"/>
                  </a:cubicBezTo>
                  <a:cubicBezTo>
                    <a:pt x="0" y="788"/>
                    <a:pt x="231" y="999"/>
                    <a:pt x="500" y="999"/>
                  </a:cubicBezTo>
                  <a:cubicBezTo>
                    <a:pt x="788" y="999"/>
                    <a:pt x="999" y="788"/>
                    <a:pt x="999" y="500"/>
                  </a:cubicBezTo>
                  <a:cubicBezTo>
                    <a:pt x="999" y="231"/>
                    <a:pt x="788" y="1"/>
                    <a:pt x="500"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7" name="Google Shape;2137;p11"/>
            <p:cNvSpPr/>
            <p:nvPr/>
          </p:nvSpPr>
          <p:spPr>
            <a:xfrm>
              <a:off x="1953411" y="2511032"/>
              <a:ext cx="14192" cy="14192"/>
            </a:xfrm>
            <a:custGeom>
              <a:avLst/>
              <a:gdLst/>
              <a:ahLst/>
              <a:cxnLst/>
              <a:rect l="l" t="t" r="r" b="b"/>
              <a:pathLst>
                <a:path w="500" h="500" extrusionOk="0">
                  <a:moveTo>
                    <a:pt x="250" y="0"/>
                  </a:moveTo>
                  <a:cubicBezTo>
                    <a:pt x="115" y="0"/>
                    <a:pt x="0" y="116"/>
                    <a:pt x="0" y="250"/>
                  </a:cubicBezTo>
                  <a:cubicBezTo>
                    <a:pt x="0" y="384"/>
                    <a:pt x="115" y="500"/>
                    <a:pt x="250" y="500"/>
                  </a:cubicBezTo>
                  <a:cubicBezTo>
                    <a:pt x="384" y="500"/>
                    <a:pt x="499" y="384"/>
                    <a:pt x="499" y="250"/>
                  </a:cubicBezTo>
                  <a:cubicBezTo>
                    <a:pt x="499" y="116"/>
                    <a:pt x="384" y="0"/>
                    <a:pt x="250"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38" name="Google Shape;2138;p11"/>
            <p:cNvSpPr/>
            <p:nvPr/>
          </p:nvSpPr>
          <p:spPr>
            <a:xfrm>
              <a:off x="1572939" y="2288437"/>
              <a:ext cx="331423" cy="395971"/>
            </a:xfrm>
            <a:custGeom>
              <a:avLst/>
              <a:gdLst/>
              <a:ahLst/>
              <a:cxnLst/>
              <a:rect l="l" t="t" r="r" b="b"/>
              <a:pathLst>
                <a:path w="11676" h="13950" extrusionOk="0">
                  <a:moveTo>
                    <a:pt x="9047" y="0"/>
                  </a:moveTo>
                  <a:cubicBezTo>
                    <a:pt x="8052" y="0"/>
                    <a:pt x="6221" y="718"/>
                    <a:pt x="3784" y="4751"/>
                  </a:cubicBezTo>
                  <a:cubicBezTo>
                    <a:pt x="1" y="10991"/>
                    <a:pt x="903" y="13872"/>
                    <a:pt x="2075" y="13949"/>
                  </a:cubicBezTo>
                  <a:cubicBezTo>
                    <a:pt x="2082" y="13949"/>
                    <a:pt x="2089" y="13949"/>
                    <a:pt x="2096" y="13949"/>
                  </a:cubicBezTo>
                  <a:cubicBezTo>
                    <a:pt x="3285" y="13949"/>
                    <a:pt x="8115" y="9184"/>
                    <a:pt x="9890" y="5557"/>
                  </a:cubicBezTo>
                  <a:cubicBezTo>
                    <a:pt x="11676" y="1928"/>
                    <a:pt x="10946" y="411"/>
                    <a:pt x="9890" y="219"/>
                  </a:cubicBezTo>
                  <a:cubicBezTo>
                    <a:pt x="9890" y="219"/>
                    <a:pt x="9596" y="0"/>
                    <a:pt x="9047"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139" name="Google Shape;2139;p11"/>
          <p:cNvGrpSpPr/>
          <p:nvPr/>
        </p:nvGrpSpPr>
        <p:grpSpPr>
          <a:xfrm>
            <a:off x="2114565" y="959756"/>
            <a:ext cx="665190" cy="607235"/>
            <a:chOff x="7132879" y="2876092"/>
            <a:chExt cx="652145" cy="595404"/>
          </a:xfrm>
        </p:grpSpPr>
        <p:sp>
          <p:nvSpPr>
            <p:cNvPr id="2140" name="Google Shape;2140;p11"/>
            <p:cNvSpPr/>
            <p:nvPr/>
          </p:nvSpPr>
          <p:spPr>
            <a:xfrm>
              <a:off x="7132879" y="2876092"/>
              <a:ext cx="652145" cy="595404"/>
            </a:xfrm>
            <a:custGeom>
              <a:avLst/>
              <a:gdLst/>
              <a:ahLst/>
              <a:cxnLst/>
              <a:rect l="l" t="t" r="r" b="b"/>
              <a:pathLst>
                <a:path w="22975" h="20976" extrusionOk="0">
                  <a:moveTo>
                    <a:pt x="8902" y="1"/>
                  </a:moveTo>
                  <a:cubicBezTo>
                    <a:pt x="8790" y="1"/>
                    <a:pt x="8673" y="8"/>
                    <a:pt x="8553" y="24"/>
                  </a:cubicBezTo>
                  <a:cubicBezTo>
                    <a:pt x="2831" y="773"/>
                    <a:pt x="8745" y="10470"/>
                    <a:pt x="8745" y="10470"/>
                  </a:cubicBezTo>
                  <a:cubicBezTo>
                    <a:pt x="8745" y="10470"/>
                    <a:pt x="6771" y="10074"/>
                    <a:pt x="4739" y="10074"/>
                  </a:cubicBezTo>
                  <a:cubicBezTo>
                    <a:pt x="2408" y="10074"/>
                    <a:pt x="1" y="10595"/>
                    <a:pt x="411" y="12832"/>
                  </a:cubicBezTo>
                  <a:cubicBezTo>
                    <a:pt x="684" y="14325"/>
                    <a:pt x="1886" y="14806"/>
                    <a:pt x="3322" y="14806"/>
                  </a:cubicBezTo>
                  <a:cubicBezTo>
                    <a:pt x="5933" y="14806"/>
                    <a:pt x="9321" y="13216"/>
                    <a:pt x="9321" y="13216"/>
                  </a:cubicBezTo>
                  <a:lnTo>
                    <a:pt x="9321" y="13216"/>
                  </a:lnTo>
                  <a:cubicBezTo>
                    <a:pt x="9321" y="13216"/>
                    <a:pt x="2543" y="20263"/>
                    <a:pt x="7958" y="20935"/>
                  </a:cubicBezTo>
                  <a:cubicBezTo>
                    <a:pt x="8176" y="20962"/>
                    <a:pt x="8384" y="20975"/>
                    <a:pt x="8581" y="20975"/>
                  </a:cubicBezTo>
                  <a:cubicBezTo>
                    <a:pt x="13292" y="20975"/>
                    <a:pt x="12125" y="13581"/>
                    <a:pt x="12125" y="13581"/>
                  </a:cubicBezTo>
                  <a:lnTo>
                    <a:pt x="12125" y="13581"/>
                  </a:lnTo>
                  <a:cubicBezTo>
                    <a:pt x="12125" y="13581"/>
                    <a:pt x="16178" y="18870"/>
                    <a:pt x="18733" y="18870"/>
                  </a:cubicBezTo>
                  <a:cubicBezTo>
                    <a:pt x="19363" y="18870"/>
                    <a:pt x="19902" y="18549"/>
                    <a:pt x="20266" y="17748"/>
                  </a:cubicBezTo>
                  <a:cubicBezTo>
                    <a:pt x="22129" y="13677"/>
                    <a:pt x="13776" y="11449"/>
                    <a:pt x="13776" y="11449"/>
                  </a:cubicBezTo>
                  <a:cubicBezTo>
                    <a:pt x="13776" y="11449"/>
                    <a:pt x="22974" y="8838"/>
                    <a:pt x="19479" y="5631"/>
                  </a:cubicBezTo>
                  <a:cubicBezTo>
                    <a:pt x="18808" y="5016"/>
                    <a:pt x="18130" y="4768"/>
                    <a:pt x="17471" y="4768"/>
                  </a:cubicBezTo>
                  <a:cubicBezTo>
                    <a:pt x="14718" y="4768"/>
                    <a:pt x="12317" y="9107"/>
                    <a:pt x="12317" y="9107"/>
                  </a:cubicBezTo>
                  <a:cubicBezTo>
                    <a:pt x="12317" y="9107"/>
                    <a:pt x="12806" y="1"/>
                    <a:pt x="8902"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41" name="Google Shape;2141;p11"/>
            <p:cNvSpPr/>
            <p:nvPr/>
          </p:nvSpPr>
          <p:spPr>
            <a:xfrm>
              <a:off x="7179771" y="2937460"/>
              <a:ext cx="512576" cy="487257"/>
            </a:xfrm>
            <a:custGeom>
              <a:avLst/>
              <a:gdLst/>
              <a:ahLst/>
              <a:cxnLst/>
              <a:rect l="l" t="t" r="r" b="b"/>
              <a:pathLst>
                <a:path w="18058" h="17166" extrusionOk="0">
                  <a:moveTo>
                    <a:pt x="6929" y="1"/>
                  </a:moveTo>
                  <a:cubicBezTo>
                    <a:pt x="6863" y="1"/>
                    <a:pt x="6796" y="11"/>
                    <a:pt x="6728" y="32"/>
                  </a:cubicBezTo>
                  <a:cubicBezTo>
                    <a:pt x="4616" y="685"/>
                    <a:pt x="9109" y="9518"/>
                    <a:pt x="9109" y="9518"/>
                  </a:cubicBezTo>
                  <a:cubicBezTo>
                    <a:pt x="9109" y="9518"/>
                    <a:pt x="6816" y="9323"/>
                    <a:pt x="4577" y="9323"/>
                  </a:cubicBezTo>
                  <a:cubicBezTo>
                    <a:pt x="2259" y="9323"/>
                    <a:pt x="0" y="9532"/>
                    <a:pt x="411" y="10382"/>
                  </a:cubicBezTo>
                  <a:cubicBezTo>
                    <a:pt x="675" y="10930"/>
                    <a:pt x="1671" y="11115"/>
                    <a:pt x="2889" y="11115"/>
                  </a:cubicBezTo>
                  <a:cubicBezTo>
                    <a:pt x="5380" y="11115"/>
                    <a:pt x="8802" y="10344"/>
                    <a:pt x="8802" y="10343"/>
                  </a:cubicBezTo>
                  <a:lnTo>
                    <a:pt x="8802" y="10343"/>
                  </a:lnTo>
                  <a:cubicBezTo>
                    <a:pt x="8802" y="10344"/>
                    <a:pt x="4712" y="16949"/>
                    <a:pt x="6939" y="17160"/>
                  </a:cubicBezTo>
                  <a:cubicBezTo>
                    <a:pt x="6973" y="17163"/>
                    <a:pt x="7006" y="17165"/>
                    <a:pt x="7039" y="17165"/>
                  </a:cubicBezTo>
                  <a:cubicBezTo>
                    <a:pt x="9188" y="17165"/>
                    <a:pt x="9877" y="10439"/>
                    <a:pt x="9877" y="10439"/>
                  </a:cubicBezTo>
                  <a:cubicBezTo>
                    <a:pt x="9877" y="10439"/>
                    <a:pt x="15177" y="14654"/>
                    <a:pt x="16980" y="14654"/>
                  </a:cubicBezTo>
                  <a:cubicBezTo>
                    <a:pt x="17296" y="14654"/>
                    <a:pt x="17504" y="14525"/>
                    <a:pt x="17558" y="14222"/>
                  </a:cubicBezTo>
                  <a:cubicBezTo>
                    <a:pt x="17904" y="12206"/>
                    <a:pt x="10377" y="9518"/>
                    <a:pt x="10377" y="9518"/>
                  </a:cubicBezTo>
                  <a:cubicBezTo>
                    <a:pt x="10377" y="9518"/>
                    <a:pt x="18058" y="4736"/>
                    <a:pt x="15926" y="4103"/>
                  </a:cubicBezTo>
                  <a:cubicBezTo>
                    <a:pt x="15817" y="4070"/>
                    <a:pt x="15702" y="4054"/>
                    <a:pt x="15584" y="4054"/>
                  </a:cubicBezTo>
                  <a:cubicBezTo>
                    <a:pt x="13417" y="4054"/>
                    <a:pt x="9877" y="9268"/>
                    <a:pt x="9877" y="9268"/>
                  </a:cubicBezTo>
                  <a:cubicBezTo>
                    <a:pt x="9877" y="9268"/>
                    <a:pt x="8924" y="1"/>
                    <a:pt x="6929"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42" name="Google Shape;2142;p11"/>
            <p:cNvSpPr/>
            <p:nvPr/>
          </p:nvSpPr>
          <p:spPr>
            <a:xfrm>
              <a:off x="7397455" y="3147396"/>
              <a:ext cx="117202" cy="120579"/>
            </a:xfrm>
            <a:custGeom>
              <a:avLst/>
              <a:gdLst/>
              <a:ahLst/>
              <a:cxnLst/>
              <a:rect l="l" t="t" r="r" b="b"/>
              <a:pathLst>
                <a:path w="4129" h="4248" extrusionOk="0">
                  <a:moveTo>
                    <a:pt x="2073" y="1"/>
                  </a:moveTo>
                  <a:cubicBezTo>
                    <a:pt x="1095" y="1"/>
                    <a:pt x="136" y="716"/>
                    <a:pt x="19" y="1815"/>
                  </a:cubicBezTo>
                  <a:cubicBezTo>
                    <a:pt x="0" y="1911"/>
                    <a:pt x="0" y="2026"/>
                    <a:pt x="0" y="2141"/>
                  </a:cubicBezTo>
                  <a:cubicBezTo>
                    <a:pt x="0" y="3378"/>
                    <a:pt x="1124" y="4247"/>
                    <a:pt x="2158" y="4247"/>
                  </a:cubicBezTo>
                  <a:cubicBezTo>
                    <a:pt x="2746" y="4247"/>
                    <a:pt x="3304" y="3966"/>
                    <a:pt x="3610" y="3312"/>
                  </a:cubicBezTo>
                  <a:cubicBezTo>
                    <a:pt x="4129" y="2179"/>
                    <a:pt x="4052" y="1142"/>
                    <a:pt x="3418" y="547"/>
                  </a:cubicBezTo>
                  <a:cubicBezTo>
                    <a:pt x="3029" y="170"/>
                    <a:pt x="2548" y="1"/>
                    <a:pt x="2073" y="1"/>
                  </a:cubicBezTo>
                  <a:close/>
                </a:path>
              </a:pathLst>
            </a:custGeom>
            <a:solidFill>
              <a:srgbClr val="FFFFFF"/>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143" name="Google Shape;2143;p11"/>
          <p:cNvGrpSpPr/>
          <p:nvPr/>
        </p:nvGrpSpPr>
        <p:grpSpPr>
          <a:xfrm>
            <a:off x="1779882" y="2634190"/>
            <a:ext cx="476001" cy="444064"/>
            <a:chOff x="7144801" y="3627187"/>
            <a:chExt cx="670198" cy="625350"/>
          </a:xfrm>
        </p:grpSpPr>
        <p:sp>
          <p:nvSpPr>
            <p:cNvPr id="2144" name="Google Shape;2144;p11"/>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45" name="Google Shape;2145;p11"/>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46" name="Google Shape;2146;p11"/>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sp>
        <p:nvSpPr>
          <p:cNvPr id="2147" name="Google Shape;2147;p11"/>
          <p:cNvSpPr txBox="1"/>
          <p:nvPr/>
        </p:nvSpPr>
        <p:spPr>
          <a:xfrm>
            <a:off x="3668039" y="1722966"/>
            <a:ext cx="4405099" cy="1161918"/>
          </a:xfrm>
          <a:prstGeom prst="rect">
            <a:avLst/>
          </a:prstGeom>
          <a:noFill/>
          <a:ln>
            <a:noFill/>
          </a:ln>
        </p:spPr>
        <p:txBody>
          <a:bodyPr spcFirstLastPara="1" wrap="square" lIns="121598" tIns="121598" rIns="121598" bIns="121598" anchor="t" anchorCtr="0">
            <a:noAutofit/>
          </a:bodyPr>
          <a:lstStyle/>
          <a:p>
            <a:pPr algn="ctr" defTabSz="1216152">
              <a:buClr>
                <a:srgbClr val="000000"/>
              </a:buClr>
              <a:buSzPts val="2400"/>
            </a:pPr>
            <a:r>
              <a:rPr lang="en" sz="3192" kern="0" dirty="0">
                <a:solidFill>
                  <a:srgbClr val="000000"/>
                </a:solidFill>
                <a:latin typeface="Quicksand Medium"/>
                <a:ea typeface="Quicksand Medium"/>
                <a:cs typeface="Quicksand Medium"/>
                <a:sym typeface="Quicksand Medium"/>
              </a:rPr>
              <a:t>Bạn học được điều gì qua câu chuyện?</a:t>
            </a:r>
            <a:endParaRPr sz="3192" kern="0" dirty="0">
              <a:solidFill>
                <a:srgbClr val="000000"/>
              </a:solidFill>
              <a:latin typeface="Quicksand Medium"/>
              <a:ea typeface="Quicksand Medium"/>
              <a:cs typeface="Quicksand Medium"/>
              <a:sym typeface="Quicksand Medium"/>
            </a:endParaRPr>
          </a:p>
        </p:txBody>
      </p:sp>
      <p:sp>
        <p:nvSpPr>
          <p:cNvPr id="2148" name="Google Shape;2148;p11"/>
          <p:cNvSpPr/>
          <p:nvPr/>
        </p:nvSpPr>
        <p:spPr>
          <a:xfrm rot="2153968">
            <a:off x="5357206" y="700116"/>
            <a:ext cx="1447428" cy="125082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2149" name="Google Shape;2149;p11"/>
          <p:cNvSpPr/>
          <p:nvPr/>
        </p:nvSpPr>
        <p:spPr>
          <a:xfrm>
            <a:off x="3125636" y="3872109"/>
            <a:ext cx="5912563" cy="1161918"/>
          </a:xfrm>
          <a:prstGeom prst="rect">
            <a:avLst/>
          </a:prstGeom>
          <a:solidFill>
            <a:schemeClr val="accent2"/>
          </a:solidFill>
          <a:ln>
            <a:noFill/>
          </a:ln>
        </p:spPr>
        <p:txBody>
          <a:bodyPr spcFirstLastPara="1" wrap="square" lIns="121598" tIns="121598" rIns="121598" bIns="121598" anchor="ctr" anchorCtr="0">
            <a:noAutofit/>
          </a:bodyPr>
          <a:lstStyle/>
          <a:p>
            <a:pPr algn="ctr" defTabSz="1216152">
              <a:buClr>
                <a:srgbClr val="000000"/>
              </a:buClr>
              <a:buSzPts val="2800"/>
            </a:pPr>
            <a:r>
              <a:rPr lang="en" sz="3724" kern="0">
                <a:solidFill>
                  <a:srgbClr val="000000"/>
                </a:solidFill>
                <a:latin typeface="Quicksand Medium"/>
                <a:ea typeface="Quicksand Medium"/>
                <a:cs typeface="Quicksand Medium"/>
                <a:sym typeface="Quicksand Medium"/>
              </a:rPr>
              <a:t>Không chủ quan, coi thường người khác</a:t>
            </a:r>
            <a:endParaRPr sz="3724" kern="0">
              <a:solidFill>
                <a:srgbClr val="000000"/>
              </a:solidFill>
              <a:latin typeface="Quicksand Medium"/>
              <a:ea typeface="Quicksand Medium"/>
              <a:cs typeface="Quicksand Medium"/>
              <a:sym typeface="Quicksand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49"/>
                                        </p:tgtEl>
                                        <p:attrNameLst>
                                          <p:attrName>style.visibility</p:attrName>
                                        </p:attrNameLst>
                                      </p:cBhvr>
                                      <p:to>
                                        <p:strVal val="visible"/>
                                      </p:to>
                                    </p:set>
                                    <p:anim calcmode="lin" valueType="num">
                                      <p:cBhvr additive="base">
                                        <p:cTn id="7" dur="500"/>
                                        <p:tgtEl>
                                          <p:spTgt spid="2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ounded Rectangle 1"/>
          <p:cNvSpPr/>
          <p:nvPr/>
        </p:nvSpPr>
        <p:spPr>
          <a:xfrm>
            <a:off x="331788" y="1371600"/>
            <a:ext cx="11506200" cy="5029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u="sng">
                <a:solidFill>
                  <a:srgbClr val="00B0F0"/>
                </a:solidFill>
                <a:latin typeface="Arial-Rounded" pitchFamily="34" charset="0"/>
                <a:ea typeface="Arial-Rounded" pitchFamily="34" charset="0"/>
                <a:cs typeface="Arial-Rounded" pitchFamily="34" charset="0"/>
              </a:rPr>
              <a:t>Bài học:</a:t>
            </a:r>
          </a:p>
          <a:p>
            <a:pPr algn="just"/>
            <a:r>
              <a:rPr lang="en-US" sz="4400">
                <a:solidFill>
                  <a:schemeClr val="tx1"/>
                </a:solidFill>
                <a:latin typeface="Arial-Rounded" pitchFamily="34" charset="0"/>
                <a:ea typeface="Arial-Rounded" pitchFamily="34" charset="0"/>
                <a:cs typeface="Arial-Rounded" pitchFamily="34" charset="0"/>
              </a:rPr>
              <a:t>+ Không nên chê cười người khác.</a:t>
            </a:r>
          </a:p>
          <a:p>
            <a:pPr algn="just"/>
            <a:r>
              <a:rPr lang="en-US" sz="4400">
                <a:solidFill>
                  <a:schemeClr val="tx1"/>
                </a:solidFill>
                <a:latin typeface="Arial-Rounded" pitchFamily="34" charset="0"/>
                <a:ea typeface="Arial-Rounded" pitchFamily="34" charset="0"/>
                <a:cs typeface="Arial-Rounded" pitchFamily="34" charset="0"/>
              </a:rPr>
              <a:t>+ Không nên tự kiêu, quá tự tin vào bản thân.</a:t>
            </a:r>
          </a:p>
          <a:p>
            <a:pPr algn="just"/>
            <a:r>
              <a:rPr lang="en-US" sz="4400">
                <a:solidFill>
                  <a:schemeClr val="tx1"/>
                </a:solidFill>
                <a:latin typeface="Arial-Rounded" pitchFamily="34" charset="0"/>
                <a:ea typeface="Arial-Rounded" pitchFamily="34" charset="0"/>
                <a:cs typeface="Arial-Rounded" pitchFamily="34" charset="0"/>
              </a:rPr>
              <a:t>+ Cần cù, chịu khó và quyết tâm thì bạn sẽ dành được kết quả tốt đẹp.</a:t>
            </a:r>
          </a:p>
        </p:txBody>
      </p:sp>
    </p:spTree>
    <p:extLst>
      <p:ext uri="{BB962C8B-B14F-4D97-AF65-F5344CB8AC3E}">
        <p14:creationId xmlns:p14="http://schemas.microsoft.com/office/powerpoint/2010/main" val="147153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12"/>
          <p:cNvSpPr/>
          <p:nvPr/>
        </p:nvSpPr>
        <p:spPr>
          <a:xfrm rot="126755">
            <a:off x="2952746" y="1374322"/>
            <a:ext cx="6256346" cy="4426439"/>
          </a:xfrm>
          <a:prstGeom prst="rect">
            <a:avLst/>
          </a:pr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2155" name="Google Shape;2155;p12"/>
          <p:cNvSpPr/>
          <p:nvPr/>
        </p:nvSpPr>
        <p:spPr>
          <a:xfrm rot="-135875">
            <a:off x="2540120" y="968562"/>
            <a:ext cx="1447440" cy="125080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2156" name="Google Shape;2156;p12"/>
          <p:cNvSpPr/>
          <p:nvPr/>
        </p:nvSpPr>
        <p:spPr>
          <a:xfrm rot="4829593">
            <a:off x="8000563" y="1172682"/>
            <a:ext cx="1447461" cy="125075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2157" name="Google Shape;2157;p12"/>
          <p:cNvSpPr txBox="1">
            <a:spLocks noGrp="1"/>
          </p:cNvSpPr>
          <p:nvPr>
            <p:ph type="title"/>
          </p:nvPr>
        </p:nvSpPr>
        <p:spPr>
          <a:xfrm>
            <a:off x="3360997" y="2905555"/>
            <a:ext cx="5277711" cy="872636"/>
          </a:xfrm>
          <a:prstGeom prst="rect">
            <a:avLst/>
          </a:prstGeom>
          <a:noFill/>
          <a:ln>
            <a:noFill/>
          </a:ln>
        </p:spPr>
        <p:txBody>
          <a:bodyPr spcFirstLastPara="1" wrap="square" lIns="121598" tIns="121598" rIns="121598" bIns="121598" anchor="ctr" anchorCtr="0">
            <a:noAutofit/>
          </a:bodyPr>
          <a:lstStyle/>
          <a:p>
            <a:r>
              <a:rPr lang="en" sz="10374">
                <a:solidFill>
                  <a:srgbClr val="0000FF"/>
                </a:solidFill>
              </a:rPr>
              <a:t>Viết</a:t>
            </a:r>
            <a:endParaRPr sz="10374">
              <a:solidFill>
                <a:srgbClr val="0000FF"/>
              </a:solidFill>
            </a:endParaRPr>
          </a:p>
        </p:txBody>
      </p:sp>
      <p:sp>
        <p:nvSpPr>
          <p:cNvPr id="2158" name="Google Shape;2158;p12"/>
          <p:cNvSpPr txBox="1">
            <a:spLocks noGrp="1"/>
          </p:cNvSpPr>
          <p:nvPr>
            <p:ph type="title" idx="2"/>
          </p:nvPr>
        </p:nvSpPr>
        <p:spPr>
          <a:xfrm>
            <a:off x="5313156" y="1675316"/>
            <a:ext cx="1373394" cy="872636"/>
          </a:xfrm>
          <a:prstGeom prst="rect">
            <a:avLst/>
          </a:prstGeom>
          <a:noFill/>
          <a:ln>
            <a:noFill/>
          </a:ln>
        </p:spPr>
        <p:txBody>
          <a:bodyPr spcFirstLastPara="1" wrap="square" lIns="121598" tIns="121598" rIns="121598" bIns="121598" anchor="ctr" anchorCtr="0">
            <a:noAutofit/>
          </a:bodyPr>
          <a:lstStyle/>
          <a:p>
            <a:r>
              <a:rPr lang="en">
                <a:solidFill>
                  <a:srgbClr val="FF0000"/>
                </a:solidFill>
              </a:rPr>
              <a:t>2</a:t>
            </a:r>
            <a:endParaRPr>
              <a:solidFill>
                <a:srgbClr val="FF0000"/>
              </a:solidFill>
            </a:endParaRPr>
          </a:p>
        </p:txBody>
      </p:sp>
      <p:grpSp>
        <p:nvGrpSpPr>
          <p:cNvPr id="2159" name="Google Shape;2159;p12"/>
          <p:cNvGrpSpPr/>
          <p:nvPr/>
        </p:nvGrpSpPr>
        <p:grpSpPr>
          <a:xfrm>
            <a:off x="11397451" y="5892375"/>
            <a:ext cx="258055" cy="254684"/>
            <a:chOff x="6232000" y="1435050"/>
            <a:chExt cx="488225" cy="481850"/>
          </a:xfrm>
        </p:grpSpPr>
        <p:sp>
          <p:nvSpPr>
            <p:cNvPr id="2160" name="Google Shape;2160;p1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161" name="Google Shape;2161;p1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162" name="Google Shape;2162;p1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163" name="Google Shape;2163;p1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164" name="Google Shape;2164;p1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grpSp>
      <p:sp>
        <p:nvSpPr>
          <p:cNvPr id="2165" name="Google Shape;2165;p12">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01</a:t>
            </a:r>
            <a:endParaRPr sz="1995" b="1" kern="0">
              <a:solidFill>
                <a:srgbClr val="000000"/>
              </a:solidFill>
              <a:latin typeface="Jua"/>
              <a:ea typeface="Jua"/>
              <a:cs typeface="Jua"/>
              <a:sym typeface="Jua"/>
            </a:endParaRPr>
          </a:p>
        </p:txBody>
      </p:sp>
      <p:sp>
        <p:nvSpPr>
          <p:cNvPr id="2166" name="Google Shape;2166;p12">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02</a:t>
            </a:r>
            <a:endParaRPr sz="1995" b="1" kern="0">
              <a:solidFill>
                <a:srgbClr val="000000"/>
              </a:solidFill>
              <a:latin typeface="Jua"/>
              <a:ea typeface="Jua"/>
              <a:cs typeface="Jua"/>
              <a:sym typeface="Jua"/>
            </a:endParaRPr>
          </a:p>
        </p:txBody>
      </p:sp>
      <p:sp>
        <p:nvSpPr>
          <p:cNvPr id="2167" name="Google Shape;2167;p12">
            <a:hlinkClick r:id="rId3"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03</a:t>
            </a:r>
            <a:endParaRPr sz="1995" b="1" kern="0">
              <a:solidFill>
                <a:srgbClr val="000000"/>
              </a:solidFill>
              <a:latin typeface="Jua"/>
              <a:ea typeface="Jua"/>
              <a:cs typeface="Jua"/>
              <a:sym typeface="Jua"/>
            </a:endParaRPr>
          </a:p>
        </p:txBody>
      </p:sp>
      <p:sp>
        <p:nvSpPr>
          <p:cNvPr id="2168" name="Google Shape;2168;p12"/>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04</a:t>
            </a:r>
            <a:endParaRPr sz="1995" b="1" kern="0">
              <a:solidFill>
                <a:srgbClr val="000000"/>
              </a:solidFill>
              <a:latin typeface="Jua"/>
              <a:ea typeface="Jua"/>
              <a:cs typeface="Jua"/>
              <a:sym typeface="Jua"/>
            </a:endParaRPr>
          </a:p>
        </p:txBody>
      </p:sp>
      <p:sp>
        <p:nvSpPr>
          <p:cNvPr id="2169" name="Google Shape;2169;p12">
            <a:hlinkClick r:id="rId5"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05</a:t>
            </a:r>
            <a:endParaRPr sz="1995" b="1" kern="0">
              <a:solidFill>
                <a:srgbClr val="000000"/>
              </a:solidFill>
              <a:latin typeface="Jua"/>
              <a:ea typeface="Jua"/>
              <a:cs typeface="Jua"/>
              <a:sym typeface="Jua"/>
            </a:endParaRPr>
          </a:p>
        </p:txBody>
      </p:sp>
      <p:sp>
        <p:nvSpPr>
          <p:cNvPr id="2170" name="Google Shape;2170;p12"/>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06</a:t>
            </a:r>
            <a:endParaRPr sz="1995" b="1" kern="0">
              <a:solidFill>
                <a:srgbClr val="000000"/>
              </a:solidFill>
              <a:latin typeface="Jua"/>
              <a:ea typeface="Jua"/>
              <a:cs typeface="Jua"/>
              <a:sym typeface="Jua"/>
            </a:endParaRPr>
          </a:p>
        </p:txBody>
      </p:sp>
      <p:sp>
        <p:nvSpPr>
          <p:cNvPr id="2171" name="Google Shape;2171;p12">
            <a:hlinkClick r:id="rId6"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72" name="Google Shape;2172;p12">
            <a:hlinkClick r:id="rId7" action="ppaction://hlinksldjump"/>
          </p:cNvPr>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73" name="Google Shape;2173;p12">
            <a:hlinkClick r:id="rId8" action="ppaction://hlinksldjump"/>
          </p:cNvPr>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174" name="Google Shape;2174;p12"/>
          <p:cNvSpPr txBox="1"/>
          <p:nvPr/>
        </p:nvSpPr>
        <p:spPr>
          <a:xfrm>
            <a:off x="3780790" y="4433875"/>
            <a:ext cx="4839198" cy="921012"/>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598" tIns="121598" rIns="121598" bIns="121598" anchor="t" anchorCtr="0">
            <a:spAutoFit/>
          </a:bodyPr>
          <a:lstStyle/>
          <a:p>
            <a:pPr algn="ctr" defTabSz="1216152">
              <a:buClr>
                <a:srgbClr val="000000"/>
              </a:buClr>
              <a:buSzPts val="3300"/>
            </a:pPr>
            <a:r>
              <a:rPr lang="en" sz="4389" b="1" kern="0" dirty="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Quicksand"/>
              </a:rPr>
              <a:t>Sen nở thắm hồ.</a:t>
            </a:r>
            <a:endParaRPr sz="4389" b="1" kern="0" dirty="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Quicksan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additive="base">
                                        <p:cTn id="7" dur="500"/>
                                        <p:tgtEl>
                                          <p:spTgt spid="2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pic>
        <p:nvPicPr>
          <p:cNvPr id="3" name="Picture 2">
            <a:extLst>
              <a:ext uri="{FF2B5EF4-FFF2-40B4-BE49-F238E27FC236}">
                <a16:creationId xmlns:a16="http://schemas.microsoft.com/office/drawing/2014/main" id="{9A0827E7-37FF-45FA-8FAB-B58A48AE3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19" y="304800"/>
            <a:ext cx="10372880" cy="6324600"/>
          </a:xfrm>
          <a:prstGeom prst="rect">
            <a:avLst/>
          </a:prstGeom>
        </p:spPr>
      </p:pic>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3"/>
        <p:cNvGrpSpPr/>
        <p:nvPr/>
      </p:nvGrpSpPr>
      <p:grpSpPr>
        <a:xfrm>
          <a:off x="0" y="0"/>
          <a:ext cx="0" cy="0"/>
          <a:chOff x="0" y="0"/>
          <a:chExt cx="0" cy="0"/>
        </a:xfrm>
      </p:grpSpPr>
      <p:sp>
        <p:nvSpPr>
          <p:cNvPr id="2184" name="Google Shape;2184;p14"/>
          <p:cNvSpPr/>
          <p:nvPr/>
        </p:nvSpPr>
        <p:spPr>
          <a:xfrm rot="126755">
            <a:off x="2832976" y="1374322"/>
            <a:ext cx="6256346" cy="4426439"/>
          </a:xfrm>
          <a:prstGeom prst="rect">
            <a:avLst/>
          </a:pr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2185" name="Google Shape;2185;p14"/>
          <p:cNvSpPr/>
          <p:nvPr/>
        </p:nvSpPr>
        <p:spPr>
          <a:xfrm rot="-135875">
            <a:off x="2540120" y="968562"/>
            <a:ext cx="1447440" cy="125080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2186" name="Google Shape;2186;p14"/>
          <p:cNvSpPr/>
          <p:nvPr/>
        </p:nvSpPr>
        <p:spPr>
          <a:xfrm rot="4829593">
            <a:off x="8000563" y="1172682"/>
            <a:ext cx="1447461" cy="125075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2187" name="Google Shape;2187;p14"/>
          <p:cNvSpPr txBox="1">
            <a:spLocks noGrp="1"/>
          </p:cNvSpPr>
          <p:nvPr>
            <p:ph type="title"/>
          </p:nvPr>
        </p:nvSpPr>
        <p:spPr>
          <a:xfrm>
            <a:off x="3423608" y="3484919"/>
            <a:ext cx="5277711" cy="872636"/>
          </a:xfrm>
          <a:prstGeom prst="rect">
            <a:avLst/>
          </a:prstGeom>
          <a:noFill/>
          <a:ln>
            <a:noFill/>
          </a:ln>
        </p:spPr>
        <p:txBody>
          <a:bodyPr spcFirstLastPara="1" wrap="square" lIns="121598" tIns="121598" rIns="121598" bIns="121598" anchor="ctr" anchorCtr="0">
            <a:noAutofit/>
          </a:bodyPr>
          <a:lstStyle/>
          <a:p>
            <a:r>
              <a:rPr lang="en" sz="9443">
                <a:solidFill>
                  <a:srgbClr val="0000FF"/>
                </a:solidFill>
              </a:rPr>
              <a:t>Kể chuyện</a:t>
            </a:r>
            <a:endParaRPr sz="9443">
              <a:solidFill>
                <a:srgbClr val="0000FF"/>
              </a:solidFill>
            </a:endParaRPr>
          </a:p>
        </p:txBody>
      </p:sp>
      <p:sp>
        <p:nvSpPr>
          <p:cNvPr id="2188" name="Google Shape;2188;p14"/>
          <p:cNvSpPr txBox="1">
            <a:spLocks noGrp="1"/>
          </p:cNvSpPr>
          <p:nvPr>
            <p:ph type="title" idx="2"/>
          </p:nvPr>
        </p:nvSpPr>
        <p:spPr>
          <a:xfrm>
            <a:off x="5567986" y="1632022"/>
            <a:ext cx="1373394" cy="872636"/>
          </a:xfrm>
          <a:prstGeom prst="rect">
            <a:avLst/>
          </a:prstGeom>
          <a:noFill/>
          <a:ln>
            <a:noFill/>
          </a:ln>
        </p:spPr>
        <p:txBody>
          <a:bodyPr spcFirstLastPara="1" wrap="square" lIns="121598" tIns="121598" rIns="121598" bIns="121598" anchor="ctr" anchorCtr="0">
            <a:noAutofit/>
          </a:bodyPr>
          <a:lstStyle/>
          <a:p>
            <a:r>
              <a:rPr lang="en" sz="5985">
                <a:solidFill>
                  <a:srgbClr val="FF0000"/>
                </a:solidFill>
              </a:rPr>
              <a:t>3</a:t>
            </a:r>
            <a:endParaRPr sz="5985">
              <a:solidFill>
                <a:srgbClr val="FF0000"/>
              </a:solidFill>
            </a:endParaRPr>
          </a:p>
        </p:txBody>
      </p:sp>
      <p:grpSp>
        <p:nvGrpSpPr>
          <p:cNvPr id="2189" name="Google Shape;2189;p14"/>
          <p:cNvGrpSpPr/>
          <p:nvPr/>
        </p:nvGrpSpPr>
        <p:grpSpPr>
          <a:xfrm>
            <a:off x="11397451" y="5892375"/>
            <a:ext cx="258055" cy="254684"/>
            <a:chOff x="6232000" y="1435050"/>
            <a:chExt cx="488225" cy="481850"/>
          </a:xfrm>
        </p:grpSpPr>
        <p:sp>
          <p:nvSpPr>
            <p:cNvPr id="2190" name="Google Shape;2190;p1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191" name="Google Shape;2191;p1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192" name="Google Shape;2192;p1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193" name="Google Shape;2193;p1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2194" name="Google Shape;2194;p1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grpSp>
      <p:sp>
        <p:nvSpPr>
          <p:cNvPr id="2195" name="Google Shape;2195;p14">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01</a:t>
            </a:r>
            <a:endParaRPr sz="1995" b="1" kern="0">
              <a:solidFill>
                <a:srgbClr val="000000"/>
              </a:solidFill>
              <a:latin typeface="Jua"/>
              <a:ea typeface="Jua"/>
              <a:cs typeface="Jua"/>
              <a:sym typeface="Jua"/>
            </a:endParaRPr>
          </a:p>
        </p:txBody>
      </p:sp>
      <p:sp>
        <p:nvSpPr>
          <p:cNvPr id="2196" name="Google Shape;2196;p14">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02</a:t>
            </a:r>
            <a:endParaRPr sz="1995" b="1" kern="0">
              <a:solidFill>
                <a:srgbClr val="000000"/>
              </a:solidFill>
              <a:latin typeface="Jua"/>
              <a:ea typeface="Jua"/>
              <a:cs typeface="Jua"/>
              <a:sym typeface="Jua"/>
            </a:endParaRPr>
          </a:p>
        </p:txBody>
      </p:sp>
      <p:sp>
        <p:nvSpPr>
          <p:cNvPr id="2197" name="Google Shape;2197;p14">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03</a:t>
            </a:r>
            <a:endParaRPr sz="1995" b="1" kern="0">
              <a:solidFill>
                <a:srgbClr val="000000"/>
              </a:solidFill>
              <a:latin typeface="Jua"/>
              <a:ea typeface="Jua"/>
              <a:cs typeface="Jua"/>
              <a:sym typeface="Jua"/>
            </a:endParaRPr>
          </a:p>
        </p:txBody>
      </p:sp>
      <p:sp>
        <p:nvSpPr>
          <p:cNvPr id="2198" name="Google Shape;2198;p14"/>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04</a:t>
            </a:r>
            <a:endParaRPr sz="1995" b="1" kern="0">
              <a:solidFill>
                <a:srgbClr val="000000"/>
              </a:solidFill>
              <a:latin typeface="Jua"/>
              <a:ea typeface="Jua"/>
              <a:cs typeface="Jua"/>
              <a:sym typeface="Jua"/>
            </a:endParaRPr>
          </a:p>
        </p:txBody>
      </p:sp>
      <p:sp>
        <p:nvSpPr>
          <p:cNvPr id="2199" name="Google Shape;2199;p14">
            <a:hlinkClick r:id="rId3"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05</a:t>
            </a:r>
            <a:endParaRPr sz="1995" b="1" kern="0">
              <a:solidFill>
                <a:srgbClr val="000000"/>
              </a:solidFill>
              <a:latin typeface="Jua"/>
              <a:ea typeface="Jua"/>
              <a:cs typeface="Jua"/>
              <a:sym typeface="Jua"/>
            </a:endParaRPr>
          </a:p>
        </p:txBody>
      </p:sp>
      <p:sp>
        <p:nvSpPr>
          <p:cNvPr id="2200" name="Google Shape;2200;p14"/>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06</a:t>
            </a:r>
            <a:endParaRPr sz="1995" b="1" kern="0">
              <a:solidFill>
                <a:srgbClr val="000000"/>
              </a:solidFill>
              <a:latin typeface="Jua"/>
              <a:ea typeface="Jua"/>
              <a:cs typeface="Jua"/>
              <a:sym typeface="Jua"/>
            </a:endParaRPr>
          </a:p>
        </p:txBody>
      </p:sp>
      <p:sp>
        <p:nvSpPr>
          <p:cNvPr id="2201" name="Google Shape;2201;p14">
            <a:hlinkClick r:id="rId6"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202" name="Google Shape;2202;p14"/>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203" name="Google Shape;2203;p14">
            <a:hlinkClick r:id="rId7" action="ppaction://hlinksldjump"/>
          </p:cNvPr>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a16="http://schemas.microsoft.com/office/drawing/2014/main"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a16="http://schemas.microsoft.com/office/drawing/2014/main"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a16="http://schemas.microsoft.com/office/drawing/2014/main"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a16="http://schemas.microsoft.com/office/drawing/2014/main"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a16="http://schemas.microsoft.com/office/drawing/2014/main"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a16="http://schemas.microsoft.com/office/drawing/2014/main"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a16="http://schemas.microsoft.com/office/drawing/2014/main"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a16="http://schemas.microsoft.com/office/drawing/2014/main"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a16="http://schemas.microsoft.com/office/drawing/2014/main"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3" name="kể chuyện lớp 1 gà nâu và vịt xám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3333" y="624805"/>
            <a:ext cx="8585149"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Kể chuyện</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17"/>
          <p:cNvSpPr txBox="1">
            <a:spLocks noGrp="1"/>
          </p:cNvSpPr>
          <p:nvPr>
            <p:ph type="title"/>
          </p:nvPr>
        </p:nvSpPr>
        <p:spPr>
          <a:xfrm>
            <a:off x="6767966" y="1269810"/>
            <a:ext cx="4022240" cy="148255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598" tIns="121598" rIns="121598" bIns="121598" anchor="t" anchorCtr="0">
            <a:noAutofit/>
          </a:bodyPr>
          <a:lstStyle/>
          <a:p>
            <a:r>
              <a:rPr lang="en">
                <a:solidFill>
                  <a:schemeClr val="dk1"/>
                </a:solidFill>
                <a:latin typeface="Arial-Rounded" panose="020B0500000000000000" pitchFamily="34" charset="-93"/>
                <a:ea typeface="Arial-Rounded" panose="020B0500000000000000" pitchFamily="34" charset="-93"/>
                <a:cs typeface="Arial-Rounded" panose="020B0500000000000000" pitchFamily="34" charset="-93"/>
                <a:sym typeface="Arial"/>
              </a:rPr>
              <a:t>Hằng ngày, gà nâu và vịt xám làm gì?</a:t>
            </a:r>
            <a:endParaRPr>
              <a:solidFill>
                <a:schemeClr val="dk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226" name="Google Shape;2226;p17"/>
          <p:cNvSpPr/>
          <p:nvPr/>
        </p:nvSpPr>
        <p:spPr>
          <a:xfrm>
            <a:off x="6887652" y="3200267"/>
            <a:ext cx="436517" cy="114516"/>
          </a:xfrm>
          <a:prstGeom prst="rect">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27" name="Google Shape;2227;p17"/>
          <p:cNvSpPr/>
          <p:nvPr/>
        </p:nvSpPr>
        <p:spPr>
          <a:xfrm>
            <a:off x="7443856" y="3200267"/>
            <a:ext cx="436517" cy="114516"/>
          </a:xfrm>
          <a:prstGeom prst="rect">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28" name="Google Shape;2228;p17"/>
          <p:cNvSpPr/>
          <p:nvPr/>
        </p:nvSpPr>
        <p:spPr>
          <a:xfrm>
            <a:off x="8000060" y="3200267"/>
            <a:ext cx="436517" cy="114516"/>
          </a:xfrm>
          <a:prstGeom prst="rect">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29" name="Google Shape;2229;p17"/>
          <p:cNvSpPr/>
          <p:nvPr/>
        </p:nvSpPr>
        <p:spPr>
          <a:xfrm>
            <a:off x="8556264" y="3200267"/>
            <a:ext cx="436517" cy="114516"/>
          </a:xfrm>
          <a:prstGeom prst="rect">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30" name="Google Shape;2230;p17"/>
          <p:cNvSpPr/>
          <p:nvPr/>
        </p:nvSpPr>
        <p:spPr>
          <a:xfrm>
            <a:off x="9112467" y="3200267"/>
            <a:ext cx="436517" cy="114516"/>
          </a:xfrm>
          <a:prstGeom prst="rect">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31" name="Google Shape;2231;p17"/>
          <p:cNvSpPr/>
          <p:nvPr/>
        </p:nvSpPr>
        <p:spPr>
          <a:xfrm>
            <a:off x="9668672" y="3200267"/>
            <a:ext cx="436517" cy="114516"/>
          </a:xfrm>
          <a:prstGeom prst="rect">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32" name="Google Shape;2232;p17"/>
          <p:cNvSpPr/>
          <p:nvPr/>
        </p:nvSpPr>
        <p:spPr>
          <a:xfrm>
            <a:off x="10224875" y="3200267"/>
            <a:ext cx="436517" cy="114516"/>
          </a:xfrm>
          <a:prstGeom prst="rect">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33" name="Google Shape;2233;p17"/>
          <p:cNvSpPr/>
          <p:nvPr/>
        </p:nvSpPr>
        <p:spPr>
          <a:xfrm>
            <a:off x="6373903" y="497615"/>
            <a:ext cx="468726" cy="444099"/>
          </a:xfrm>
          <a:prstGeom prst="rect">
            <a:avLst/>
          </a:prstGeom>
          <a:solidFill>
            <a:schemeClr val="accent3"/>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1</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34" name="Google Shape;2234;p17"/>
          <p:cNvSpPr/>
          <p:nvPr/>
        </p:nvSpPr>
        <p:spPr>
          <a:xfrm>
            <a:off x="3958733" y="493458"/>
            <a:ext cx="468726" cy="444099"/>
          </a:xfrm>
          <a:prstGeom prst="rect">
            <a:avLst/>
          </a:prstGeom>
          <a:solidFill>
            <a:schemeClr val="accent3"/>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C</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35" name="Google Shape;2235;p17"/>
          <p:cNvSpPr/>
          <p:nvPr/>
        </p:nvSpPr>
        <p:spPr>
          <a:xfrm>
            <a:off x="4763789" y="493458"/>
            <a:ext cx="468726" cy="444099"/>
          </a:xfrm>
          <a:prstGeom prst="rect">
            <a:avLst/>
          </a:prstGeom>
          <a:solidFill>
            <a:schemeClr val="accent3"/>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Â</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36" name="Google Shape;2236;p17"/>
          <p:cNvSpPr/>
          <p:nvPr/>
        </p:nvSpPr>
        <p:spPr>
          <a:xfrm>
            <a:off x="5568846" y="493458"/>
            <a:ext cx="468726" cy="444099"/>
          </a:xfrm>
          <a:prstGeom prst="rect">
            <a:avLst/>
          </a:prstGeom>
          <a:solidFill>
            <a:schemeClr val="accent3"/>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U</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nvGrpSpPr>
          <p:cNvPr id="2237" name="Google Shape;2237;p17"/>
          <p:cNvGrpSpPr/>
          <p:nvPr/>
        </p:nvGrpSpPr>
        <p:grpSpPr>
          <a:xfrm>
            <a:off x="11397451" y="5892375"/>
            <a:ext cx="258055" cy="254684"/>
            <a:chOff x="6232000" y="1435050"/>
            <a:chExt cx="488225" cy="481850"/>
          </a:xfrm>
        </p:grpSpPr>
        <p:sp>
          <p:nvSpPr>
            <p:cNvPr id="2238" name="Google Shape;2238;p1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39" name="Google Shape;2239;p1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40" name="Google Shape;2240;p1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41" name="Google Shape;2241;p1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42" name="Google Shape;2242;p1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sp>
        <p:nvSpPr>
          <p:cNvPr id="2243" name="Google Shape;2243;p17">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01</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44" name="Google Shape;2244;p17">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02</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45" name="Google Shape;2245;p17">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03</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46" name="Google Shape;2246;p17"/>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04</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47" name="Google Shape;2247;p17">
            <a:hlinkClick r:id="rId6"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05</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48" name="Google Shape;2248;p17"/>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06</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49" name="Google Shape;2249;p17">
            <a:hlinkClick r:id="rId7"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50" name="Google Shape;2250;p17"/>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51" name="Google Shape;2251;p17"/>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53" name="Google Shape;2253;p17"/>
          <p:cNvSpPr/>
          <p:nvPr/>
        </p:nvSpPr>
        <p:spPr>
          <a:xfrm>
            <a:off x="6767966" y="3867524"/>
            <a:ext cx="4022240" cy="1596426"/>
          </a:xfrm>
          <a:prstGeom prst="rect">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598" tIns="60783" rIns="121598" bIns="60783" anchor="t" anchorCtr="0">
            <a:spAutoFit/>
          </a:bodyPr>
          <a:lstStyle/>
          <a:p>
            <a:pPr algn="ctr" defTabSz="1216152">
              <a:buClr>
                <a:srgbClr val="000000"/>
              </a:buClr>
            </a:pPr>
            <a:r>
              <a:rPr lang="en" sz="3192" kern="0">
                <a:solidFill>
                  <a:srgbClr val="FFFFFF"/>
                </a:solidFill>
                <a:latin typeface="Arial-Rounded" panose="020B0500000000000000" pitchFamily="34" charset="-93"/>
                <a:ea typeface="Arial-Rounded" panose="020B0500000000000000" pitchFamily="34" charset="-93"/>
                <a:cs typeface="Arial-Rounded" panose="020B0500000000000000" pitchFamily="34" charset="-93"/>
                <a:sym typeface="Arial"/>
              </a:rPr>
              <a:t>Hằng ngày, gà nâu và vịt xám ríu rít vượt sông cạn để kiếm ăn</a:t>
            </a:r>
            <a:endParaRPr sz="3192" kern="0">
              <a:solidFill>
                <a:srgbClr val="FFFFFF"/>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pic>
        <p:nvPicPr>
          <p:cNvPr id="31" name="Picture 30">
            <a:extLst>
              <a:ext uri="{FF2B5EF4-FFF2-40B4-BE49-F238E27FC236}">
                <a16:creationId xmlns:a16="http://schemas.microsoft.com/office/drawing/2014/main" id="{985F12C9-5EF0-4857-BA38-B52B3B95F8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78" t="43056" r="47494" b="31249"/>
          <a:stretch/>
        </p:blipFill>
        <p:spPr>
          <a:xfrm>
            <a:off x="749218" y="1218172"/>
            <a:ext cx="5712713" cy="4998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5"/>
                                        </p:tgtEl>
                                        <p:attrNameLst>
                                          <p:attrName>style.visibility</p:attrName>
                                        </p:attrNameLst>
                                      </p:cBhvr>
                                      <p:to>
                                        <p:strVal val="visible"/>
                                      </p:to>
                                    </p:set>
                                    <p:animEffect transition="in" filter="fade">
                                      <p:cBhvr>
                                        <p:cTn id="7" dur="1000"/>
                                        <p:tgtEl>
                                          <p:spTgt spid="2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
                                        </p:tgtEl>
                                        <p:attrNameLst>
                                          <p:attrName>style.visibility</p:attrName>
                                        </p:attrNameLst>
                                      </p:cBhvr>
                                      <p:to>
                                        <p:strVal val="visible"/>
                                      </p:to>
                                    </p:set>
                                    <p:animEffect transition="in" filter="fade">
                                      <p:cBhvr>
                                        <p:cTn id="12" dur="1000"/>
                                        <p:tgtEl>
                                          <p:spTgt spid="2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18"/>
          <p:cNvSpPr/>
          <p:nvPr/>
        </p:nvSpPr>
        <p:spPr>
          <a:xfrm>
            <a:off x="6309830" y="1904209"/>
            <a:ext cx="3661719" cy="3661719"/>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nvGrpSpPr>
          <p:cNvPr id="2259" name="Google Shape;2259;p18"/>
          <p:cNvGrpSpPr/>
          <p:nvPr/>
        </p:nvGrpSpPr>
        <p:grpSpPr>
          <a:xfrm>
            <a:off x="5915855" y="1476727"/>
            <a:ext cx="4410305" cy="1592991"/>
            <a:chOff x="1248039" y="988974"/>
            <a:chExt cx="3563985" cy="1287302"/>
          </a:xfrm>
        </p:grpSpPr>
        <p:sp>
          <p:nvSpPr>
            <p:cNvPr id="2260" name="Google Shape;2260;p18"/>
            <p:cNvSpPr/>
            <p:nvPr/>
          </p:nvSpPr>
          <p:spPr>
            <a:xfrm rot="-426035">
              <a:off x="1301990" y="1162407"/>
              <a:ext cx="1088284" cy="94043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61" name="Google Shape;2261;p18"/>
            <p:cNvSpPr/>
            <p:nvPr/>
          </p:nvSpPr>
          <p:spPr>
            <a:xfrm rot="4539555">
              <a:off x="3677555" y="1162426"/>
              <a:ext cx="1088288" cy="94039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sp>
        <p:nvSpPr>
          <p:cNvPr id="2262" name="Google Shape;2262;p18"/>
          <p:cNvSpPr/>
          <p:nvPr/>
        </p:nvSpPr>
        <p:spPr>
          <a:xfrm>
            <a:off x="1815983" y="320026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63" name="Google Shape;2263;p18"/>
          <p:cNvSpPr/>
          <p:nvPr/>
        </p:nvSpPr>
        <p:spPr>
          <a:xfrm>
            <a:off x="2372188" y="320026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64" name="Google Shape;2264;p18"/>
          <p:cNvSpPr/>
          <p:nvPr/>
        </p:nvSpPr>
        <p:spPr>
          <a:xfrm>
            <a:off x="2928391" y="320026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65" name="Google Shape;2265;p18"/>
          <p:cNvSpPr/>
          <p:nvPr/>
        </p:nvSpPr>
        <p:spPr>
          <a:xfrm>
            <a:off x="3484596" y="320026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66" name="Google Shape;2266;p18"/>
          <p:cNvSpPr/>
          <p:nvPr/>
        </p:nvSpPr>
        <p:spPr>
          <a:xfrm>
            <a:off x="4040799" y="320026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67" name="Google Shape;2267;p18"/>
          <p:cNvSpPr/>
          <p:nvPr/>
        </p:nvSpPr>
        <p:spPr>
          <a:xfrm>
            <a:off x="4597003" y="320026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nvGrpSpPr>
          <p:cNvPr id="2268" name="Google Shape;2268;p18"/>
          <p:cNvGrpSpPr/>
          <p:nvPr/>
        </p:nvGrpSpPr>
        <p:grpSpPr>
          <a:xfrm>
            <a:off x="11397451" y="5892375"/>
            <a:ext cx="258055" cy="254684"/>
            <a:chOff x="6232000" y="1435050"/>
            <a:chExt cx="488225" cy="481850"/>
          </a:xfrm>
        </p:grpSpPr>
        <p:sp>
          <p:nvSpPr>
            <p:cNvPr id="2269" name="Google Shape;2269;p1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70" name="Google Shape;2270;p1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71" name="Google Shape;2271;p1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72" name="Google Shape;2272;p1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73" name="Google Shape;2273;p1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sp>
        <p:nvSpPr>
          <p:cNvPr id="2274" name="Google Shape;2274;p18">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01</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75" name="Google Shape;2275;p18">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02</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76" name="Google Shape;2276;p18">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03</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77" name="Google Shape;2277;p18"/>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04</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78" name="Google Shape;2278;p18">
            <a:hlinkClick r:id="rId6"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05</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79" name="Google Shape;2279;p18"/>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06</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80" name="Google Shape;2280;p18">
            <a:hlinkClick r:id="rId7"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81" name="Google Shape;2281;p18"/>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82" name="Google Shape;2282;p18"/>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83" name="Google Shape;2283;p18"/>
          <p:cNvSpPr txBox="1"/>
          <p:nvPr/>
        </p:nvSpPr>
        <p:spPr>
          <a:xfrm>
            <a:off x="1094349" y="1388883"/>
            <a:ext cx="4977993" cy="148255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598" tIns="121598" rIns="121598" bIns="121598" anchor="t" anchorCtr="0">
            <a:noAutofit/>
          </a:bodyPr>
          <a:lstStyle/>
          <a:p>
            <a:pPr algn="ctr" defTabSz="1216152">
              <a:lnSpc>
                <a:spcPct val="80000"/>
              </a:lnSpc>
              <a:buClr>
                <a:srgbClr val="85A8CE"/>
              </a:buClr>
              <a:buSzPts val="2800"/>
            </a:pPr>
            <a:r>
              <a:rPr lang="en" sz="372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Chuyện gì xảy ra khiến gà nâu không thể sang sông?</a:t>
            </a:r>
            <a:endParaRPr sz="372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284" name="Google Shape;2284;p18"/>
          <p:cNvSpPr/>
          <p:nvPr/>
        </p:nvSpPr>
        <p:spPr>
          <a:xfrm>
            <a:off x="6373903" y="497615"/>
            <a:ext cx="468726" cy="444099"/>
          </a:xfrm>
          <a:prstGeom prst="rect">
            <a:avLst/>
          </a:prstGeom>
          <a:solidFill>
            <a:srgbClr val="BCDEE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2</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85" name="Google Shape;2285;p18"/>
          <p:cNvSpPr/>
          <p:nvPr/>
        </p:nvSpPr>
        <p:spPr>
          <a:xfrm>
            <a:off x="3958733" y="493458"/>
            <a:ext cx="468726" cy="444099"/>
          </a:xfrm>
          <a:prstGeom prst="rect">
            <a:avLst/>
          </a:prstGeom>
          <a:solidFill>
            <a:srgbClr val="BCDEE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C</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86" name="Google Shape;2286;p18"/>
          <p:cNvSpPr/>
          <p:nvPr/>
        </p:nvSpPr>
        <p:spPr>
          <a:xfrm>
            <a:off x="4763789" y="493458"/>
            <a:ext cx="468726" cy="444099"/>
          </a:xfrm>
          <a:prstGeom prst="rect">
            <a:avLst/>
          </a:prstGeom>
          <a:solidFill>
            <a:srgbClr val="BCDEE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Â</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87" name="Google Shape;2287;p18"/>
          <p:cNvSpPr/>
          <p:nvPr/>
        </p:nvSpPr>
        <p:spPr>
          <a:xfrm>
            <a:off x="5568846" y="493458"/>
            <a:ext cx="468726" cy="444099"/>
          </a:xfrm>
          <a:prstGeom prst="rect">
            <a:avLst/>
          </a:prstGeom>
          <a:solidFill>
            <a:srgbClr val="BCDEE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U</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88" name="Google Shape;2288;p18"/>
          <p:cNvSpPr/>
          <p:nvPr/>
        </p:nvSpPr>
        <p:spPr>
          <a:xfrm>
            <a:off x="1371632" y="3949802"/>
            <a:ext cx="4333133" cy="1596426"/>
          </a:xfrm>
          <a:prstGeom prst="rect">
            <a:avLst/>
          </a:prstGeom>
          <a:solidFill>
            <a:srgbClr val="C3C3C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598" tIns="60783" rIns="121598" bIns="60783" anchor="t" anchorCtr="0">
            <a:spAutoFit/>
          </a:bodyPr>
          <a:lstStyle/>
          <a:p>
            <a:pPr algn="ctr" defTabSz="1216152">
              <a:buClr>
                <a:srgbClr val="000000"/>
              </a:buClr>
            </a:pPr>
            <a:r>
              <a:rPr lang="en" sz="3192"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Một năm, nước lớn khiến gà nâu không thể sang sông.</a:t>
            </a:r>
            <a:endParaRPr sz="3192"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pic>
        <p:nvPicPr>
          <p:cNvPr id="34" name="Picture 33">
            <a:extLst>
              <a:ext uri="{FF2B5EF4-FFF2-40B4-BE49-F238E27FC236}">
                <a16:creationId xmlns:a16="http://schemas.microsoft.com/office/drawing/2014/main" id="{880A0643-EA03-492D-B65E-4C29356576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917" t="43055" r="5144" b="35984"/>
          <a:stretch/>
        </p:blipFill>
        <p:spPr>
          <a:xfrm>
            <a:off x="6171959" y="1397444"/>
            <a:ext cx="4977993" cy="42413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3"/>
                                        </p:tgtEl>
                                        <p:attrNameLst>
                                          <p:attrName>style.visibility</p:attrName>
                                        </p:attrNameLst>
                                      </p:cBhvr>
                                      <p:to>
                                        <p:strVal val="visible"/>
                                      </p:to>
                                    </p:set>
                                    <p:animEffect transition="in" filter="fade">
                                      <p:cBhvr>
                                        <p:cTn id="7" dur="1000"/>
                                        <p:tgtEl>
                                          <p:spTgt spid="2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8"/>
                                        </p:tgtEl>
                                        <p:attrNameLst>
                                          <p:attrName>style.visibility</p:attrName>
                                        </p:attrNameLst>
                                      </p:cBhvr>
                                      <p:to>
                                        <p:strVal val="visible"/>
                                      </p:to>
                                    </p:set>
                                    <p:animEffect transition="in" filter="fade">
                                      <p:cBhvr>
                                        <p:cTn id="12" dur="1000"/>
                                        <p:tgtEl>
                                          <p:spTgt spid="2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2294" name="Google Shape;2294;p19"/>
          <p:cNvSpPr txBox="1">
            <a:spLocks noGrp="1"/>
          </p:cNvSpPr>
          <p:nvPr>
            <p:ph type="title"/>
          </p:nvPr>
        </p:nvSpPr>
        <p:spPr>
          <a:xfrm>
            <a:off x="7173140" y="1042668"/>
            <a:ext cx="3337223" cy="108474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598" tIns="121598" rIns="121598" bIns="121598" anchor="t" anchorCtr="0">
            <a:noAutofit/>
          </a:bodyPr>
          <a:lstStyle/>
          <a:p>
            <a:r>
              <a:rPr lang="en">
                <a:solidFill>
                  <a:schemeClr val="dk1"/>
                </a:solidFill>
                <a:latin typeface="Arial-Rounded" panose="020B0500000000000000" pitchFamily="34" charset="-93"/>
                <a:ea typeface="Arial-Rounded" panose="020B0500000000000000" pitchFamily="34" charset="-93"/>
                <a:cs typeface="Arial-Rounded" panose="020B0500000000000000" pitchFamily="34" charset="-93"/>
                <a:sym typeface="Arial"/>
              </a:rPr>
              <a:t>Vịt đã làm gì để giúp gà?</a:t>
            </a:r>
            <a:endParaRPr>
              <a:solidFill>
                <a:schemeClr val="dk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295" name="Google Shape;2295;p19"/>
          <p:cNvSpPr/>
          <p:nvPr/>
        </p:nvSpPr>
        <p:spPr>
          <a:xfrm>
            <a:off x="6887652" y="2479028"/>
            <a:ext cx="436517" cy="114516"/>
          </a:xfrm>
          <a:prstGeom prst="rect">
            <a:avLst/>
          </a:prstGeom>
          <a:solidFill>
            <a:srgbClr val="FFFF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96" name="Google Shape;2296;p19"/>
          <p:cNvSpPr/>
          <p:nvPr/>
        </p:nvSpPr>
        <p:spPr>
          <a:xfrm>
            <a:off x="7443856" y="2479028"/>
            <a:ext cx="436517" cy="114516"/>
          </a:xfrm>
          <a:prstGeom prst="rect">
            <a:avLst/>
          </a:prstGeom>
          <a:solidFill>
            <a:srgbClr val="FFFF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97" name="Google Shape;2297;p19"/>
          <p:cNvSpPr/>
          <p:nvPr/>
        </p:nvSpPr>
        <p:spPr>
          <a:xfrm>
            <a:off x="8000060" y="2479028"/>
            <a:ext cx="436517" cy="114516"/>
          </a:xfrm>
          <a:prstGeom prst="rect">
            <a:avLst/>
          </a:prstGeom>
          <a:solidFill>
            <a:srgbClr val="FFFF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98" name="Google Shape;2298;p19"/>
          <p:cNvSpPr/>
          <p:nvPr/>
        </p:nvSpPr>
        <p:spPr>
          <a:xfrm>
            <a:off x="8556264" y="2479028"/>
            <a:ext cx="436517" cy="114516"/>
          </a:xfrm>
          <a:prstGeom prst="rect">
            <a:avLst/>
          </a:prstGeom>
          <a:solidFill>
            <a:srgbClr val="FFFF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299" name="Google Shape;2299;p19"/>
          <p:cNvSpPr/>
          <p:nvPr/>
        </p:nvSpPr>
        <p:spPr>
          <a:xfrm>
            <a:off x="9112467" y="2479028"/>
            <a:ext cx="436517" cy="114516"/>
          </a:xfrm>
          <a:prstGeom prst="rect">
            <a:avLst/>
          </a:prstGeom>
          <a:solidFill>
            <a:srgbClr val="FFFF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00" name="Google Shape;2300;p19"/>
          <p:cNvSpPr/>
          <p:nvPr/>
        </p:nvSpPr>
        <p:spPr>
          <a:xfrm>
            <a:off x="9668672" y="2479028"/>
            <a:ext cx="436517" cy="114516"/>
          </a:xfrm>
          <a:prstGeom prst="rect">
            <a:avLst/>
          </a:prstGeom>
          <a:solidFill>
            <a:srgbClr val="FFFF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01" name="Google Shape;2301;p19"/>
          <p:cNvSpPr/>
          <p:nvPr/>
        </p:nvSpPr>
        <p:spPr>
          <a:xfrm>
            <a:off x="10224875" y="2479028"/>
            <a:ext cx="436517" cy="114516"/>
          </a:xfrm>
          <a:prstGeom prst="rect">
            <a:avLst/>
          </a:prstGeom>
          <a:solidFill>
            <a:srgbClr val="FFFF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02" name="Google Shape;2302;p19"/>
          <p:cNvSpPr/>
          <p:nvPr/>
        </p:nvSpPr>
        <p:spPr>
          <a:xfrm>
            <a:off x="6373903" y="497615"/>
            <a:ext cx="468726" cy="444099"/>
          </a:xfrm>
          <a:prstGeom prst="rect">
            <a:avLst/>
          </a:prstGeom>
          <a:solidFill>
            <a:schemeClr val="accent3"/>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3</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03" name="Google Shape;2303;p19"/>
          <p:cNvSpPr/>
          <p:nvPr/>
        </p:nvSpPr>
        <p:spPr>
          <a:xfrm>
            <a:off x="3958733" y="493458"/>
            <a:ext cx="468726" cy="444099"/>
          </a:xfrm>
          <a:prstGeom prst="rect">
            <a:avLst/>
          </a:prstGeom>
          <a:solidFill>
            <a:schemeClr val="accent3"/>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C</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04" name="Google Shape;2304;p19"/>
          <p:cNvSpPr/>
          <p:nvPr/>
        </p:nvSpPr>
        <p:spPr>
          <a:xfrm>
            <a:off x="4763789" y="493458"/>
            <a:ext cx="468726" cy="444099"/>
          </a:xfrm>
          <a:prstGeom prst="rect">
            <a:avLst/>
          </a:prstGeom>
          <a:solidFill>
            <a:schemeClr val="accent3"/>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Â</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05" name="Google Shape;2305;p19"/>
          <p:cNvSpPr/>
          <p:nvPr/>
        </p:nvSpPr>
        <p:spPr>
          <a:xfrm>
            <a:off x="5568846" y="493458"/>
            <a:ext cx="468726" cy="444099"/>
          </a:xfrm>
          <a:prstGeom prst="rect">
            <a:avLst/>
          </a:prstGeom>
          <a:solidFill>
            <a:schemeClr val="accent3"/>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U</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nvGrpSpPr>
          <p:cNvPr id="2306" name="Google Shape;2306;p19"/>
          <p:cNvGrpSpPr/>
          <p:nvPr/>
        </p:nvGrpSpPr>
        <p:grpSpPr>
          <a:xfrm>
            <a:off x="11397451" y="5892375"/>
            <a:ext cx="258055" cy="254684"/>
            <a:chOff x="6232000" y="1435050"/>
            <a:chExt cx="488225" cy="481850"/>
          </a:xfrm>
        </p:grpSpPr>
        <p:sp>
          <p:nvSpPr>
            <p:cNvPr id="2307" name="Google Shape;2307;p1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08" name="Google Shape;2308;p1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09" name="Google Shape;2309;p1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10" name="Google Shape;2310;p1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11" name="Google Shape;2311;p1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sp>
        <p:nvSpPr>
          <p:cNvPr id="2312" name="Google Shape;2312;p19">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01</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13" name="Google Shape;2313;p19">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02</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14" name="Google Shape;2314;p19">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03</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15" name="Google Shape;2315;p19"/>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04</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16" name="Google Shape;2316;p19">
            <a:hlinkClick r:id="rId6"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05</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17" name="Google Shape;2317;p19"/>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06</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18" name="Google Shape;2318;p19">
            <a:hlinkClick r:id="rId7"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19" name="Google Shape;2319;p19"/>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20" name="Google Shape;2320;p19"/>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21" name="Google Shape;2321;p19"/>
          <p:cNvSpPr/>
          <p:nvPr/>
        </p:nvSpPr>
        <p:spPr>
          <a:xfrm>
            <a:off x="6610747" y="3082806"/>
            <a:ext cx="4501032" cy="2374010"/>
          </a:xfrm>
          <a:prstGeom prst="rect">
            <a:avLst/>
          </a:prstGeom>
          <a:solidFill>
            <a:srgbClr val="FFFF00"/>
          </a:solidFill>
          <a:ln>
            <a:noFill/>
          </a:ln>
        </p:spPr>
        <p:txBody>
          <a:bodyPr spcFirstLastPara="1" wrap="square" lIns="121598" tIns="60783" rIns="121598" bIns="60783" anchor="t" anchorCtr="0">
            <a:spAutoFit/>
          </a:bodyPr>
          <a:lstStyle/>
          <a:p>
            <a:pPr algn="ctr" defTabSz="1216152">
              <a:buClr>
                <a:srgbClr val="000000"/>
              </a:buClr>
            </a:pPr>
            <a:r>
              <a:rPr lang="en" sz="2926"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Để giúp gà, vịt hằng ngày lầm lũi đi tìm thức ăn mang về phần bạn. Rồi sau này, vịt hằng ngày cõng gà qua sông để tự kiếm ăn.</a:t>
            </a:r>
            <a:endParaRPr sz="2926"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pic>
        <p:nvPicPr>
          <p:cNvPr id="31" name="Picture 30">
            <a:extLst>
              <a:ext uri="{FF2B5EF4-FFF2-40B4-BE49-F238E27FC236}">
                <a16:creationId xmlns:a16="http://schemas.microsoft.com/office/drawing/2014/main" id="{EA302B48-77B1-441A-8AFF-258F5F4953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36" t="70478" r="47814" b="7316"/>
          <a:stretch/>
        </p:blipFill>
        <p:spPr>
          <a:xfrm>
            <a:off x="1012296" y="1676400"/>
            <a:ext cx="5583110" cy="4047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4"/>
                                        </p:tgtEl>
                                        <p:attrNameLst>
                                          <p:attrName>style.visibility</p:attrName>
                                        </p:attrNameLst>
                                      </p:cBhvr>
                                      <p:to>
                                        <p:strVal val="visible"/>
                                      </p:to>
                                    </p:set>
                                    <p:animEffect transition="in" filter="fade">
                                      <p:cBhvr>
                                        <p:cTn id="7" dur="1000"/>
                                        <p:tgtEl>
                                          <p:spTgt spid="2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1"/>
                                        </p:tgtEl>
                                        <p:attrNameLst>
                                          <p:attrName>style.visibility</p:attrName>
                                        </p:attrNameLst>
                                      </p:cBhvr>
                                      <p:to>
                                        <p:strVal val="visible"/>
                                      </p:to>
                                    </p:set>
                                    <p:animEffect transition="in" filter="fade">
                                      <p:cBhvr>
                                        <p:cTn id="12" dur="1000"/>
                                        <p:tgtEl>
                                          <p:spTgt spid="2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20"/>
          <p:cNvSpPr/>
          <p:nvPr/>
        </p:nvSpPr>
        <p:spPr>
          <a:xfrm>
            <a:off x="6309830" y="1904209"/>
            <a:ext cx="3661719" cy="3661719"/>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nvGrpSpPr>
          <p:cNvPr id="2328" name="Google Shape;2328;p20"/>
          <p:cNvGrpSpPr/>
          <p:nvPr/>
        </p:nvGrpSpPr>
        <p:grpSpPr>
          <a:xfrm>
            <a:off x="5915855" y="1476727"/>
            <a:ext cx="4410305" cy="1592991"/>
            <a:chOff x="1248039" y="988974"/>
            <a:chExt cx="3563985" cy="1287302"/>
          </a:xfrm>
        </p:grpSpPr>
        <p:sp>
          <p:nvSpPr>
            <p:cNvPr id="2329" name="Google Shape;2329;p20"/>
            <p:cNvSpPr/>
            <p:nvPr/>
          </p:nvSpPr>
          <p:spPr>
            <a:xfrm rot="-426035">
              <a:off x="1301990" y="1162407"/>
              <a:ext cx="1088284" cy="94043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30" name="Google Shape;2330;p20"/>
            <p:cNvSpPr/>
            <p:nvPr/>
          </p:nvSpPr>
          <p:spPr>
            <a:xfrm rot="4539555">
              <a:off x="3677555" y="1162426"/>
              <a:ext cx="1088288" cy="94039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sp>
        <p:nvSpPr>
          <p:cNvPr id="2331" name="Google Shape;2331;p20"/>
          <p:cNvSpPr/>
          <p:nvPr/>
        </p:nvSpPr>
        <p:spPr>
          <a:xfrm>
            <a:off x="1917273" y="393823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32" name="Google Shape;2332;p20"/>
          <p:cNvSpPr/>
          <p:nvPr/>
        </p:nvSpPr>
        <p:spPr>
          <a:xfrm>
            <a:off x="2473478" y="393823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33" name="Google Shape;2333;p20"/>
          <p:cNvSpPr/>
          <p:nvPr/>
        </p:nvSpPr>
        <p:spPr>
          <a:xfrm>
            <a:off x="3029681" y="393823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34" name="Google Shape;2334;p20"/>
          <p:cNvSpPr/>
          <p:nvPr/>
        </p:nvSpPr>
        <p:spPr>
          <a:xfrm>
            <a:off x="3585886" y="393823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35" name="Google Shape;2335;p20"/>
          <p:cNvSpPr/>
          <p:nvPr/>
        </p:nvSpPr>
        <p:spPr>
          <a:xfrm>
            <a:off x="4142089" y="393823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36" name="Google Shape;2336;p20"/>
          <p:cNvSpPr/>
          <p:nvPr/>
        </p:nvSpPr>
        <p:spPr>
          <a:xfrm>
            <a:off x="4698294" y="3938237"/>
            <a:ext cx="436517" cy="114516"/>
          </a:xfrm>
          <a:prstGeom prst="rect">
            <a:avLst/>
          </a:pr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nvGrpSpPr>
          <p:cNvPr id="2337" name="Google Shape;2337;p20"/>
          <p:cNvGrpSpPr/>
          <p:nvPr/>
        </p:nvGrpSpPr>
        <p:grpSpPr>
          <a:xfrm>
            <a:off x="11397451" y="5892375"/>
            <a:ext cx="258055" cy="254684"/>
            <a:chOff x="6232000" y="1435050"/>
            <a:chExt cx="488225" cy="481850"/>
          </a:xfrm>
        </p:grpSpPr>
        <p:sp>
          <p:nvSpPr>
            <p:cNvPr id="2338" name="Google Shape;2338;p2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39" name="Google Shape;2339;p2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40" name="Google Shape;2340;p2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41" name="Google Shape;2341;p2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42" name="Google Shape;2342;p2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grpSp>
      <p:sp>
        <p:nvSpPr>
          <p:cNvPr id="2343" name="Google Shape;2343;p20">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01</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44" name="Google Shape;2344;p20">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02</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45" name="Google Shape;2345;p20">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03</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46" name="Google Shape;2346;p20"/>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04</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47" name="Google Shape;2347;p20">
            <a:hlinkClick r:id="rId6"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05</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48" name="Google Shape;2348;p20"/>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rPr>
              <a:t>06</a:t>
            </a:r>
            <a:endParaRPr sz="1995"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49" name="Google Shape;2349;p20">
            <a:hlinkClick r:id="rId7"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50" name="Google Shape;2350;p20"/>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51" name="Google Shape;2351;p20"/>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52" name="Google Shape;2352;p20"/>
          <p:cNvSpPr txBox="1"/>
          <p:nvPr/>
        </p:nvSpPr>
        <p:spPr>
          <a:xfrm>
            <a:off x="1555249" y="1759176"/>
            <a:ext cx="4156355" cy="148255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598" tIns="121598" rIns="121598" bIns="121598" anchor="t" anchorCtr="0">
            <a:noAutofit/>
          </a:bodyPr>
          <a:lstStyle/>
          <a:p>
            <a:pPr algn="ctr" defTabSz="1216152">
              <a:lnSpc>
                <a:spcPct val="80000"/>
              </a:lnSpc>
              <a:buClr>
                <a:srgbClr val="85A8CE"/>
              </a:buClr>
              <a:buSzPts val="2800"/>
            </a:pPr>
            <a:r>
              <a:rPr lang="en" sz="372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Thương vịt vất vả, gà làm gì để giúp vịt?</a:t>
            </a:r>
            <a:endParaRPr sz="372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Jua"/>
            </a:endParaRPr>
          </a:p>
        </p:txBody>
      </p:sp>
      <p:sp>
        <p:nvSpPr>
          <p:cNvPr id="2353" name="Google Shape;2353;p20"/>
          <p:cNvSpPr/>
          <p:nvPr/>
        </p:nvSpPr>
        <p:spPr>
          <a:xfrm>
            <a:off x="6373903" y="497615"/>
            <a:ext cx="468726" cy="444099"/>
          </a:xfrm>
          <a:prstGeom prst="rect">
            <a:avLst/>
          </a:prstGeom>
          <a:solidFill>
            <a:srgbClr val="BCDEE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4</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54" name="Google Shape;2354;p20"/>
          <p:cNvSpPr/>
          <p:nvPr/>
        </p:nvSpPr>
        <p:spPr>
          <a:xfrm>
            <a:off x="3958733" y="493458"/>
            <a:ext cx="468726" cy="444099"/>
          </a:xfrm>
          <a:prstGeom prst="rect">
            <a:avLst/>
          </a:prstGeom>
          <a:solidFill>
            <a:srgbClr val="BCDEE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C</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55" name="Google Shape;2355;p20"/>
          <p:cNvSpPr/>
          <p:nvPr/>
        </p:nvSpPr>
        <p:spPr>
          <a:xfrm>
            <a:off x="4763789" y="493458"/>
            <a:ext cx="468726" cy="444099"/>
          </a:xfrm>
          <a:prstGeom prst="rect">
            <a:avLst/>
          </a:prstGeom>
          <a:solidFill>
            <a:srgbClr val="BCDEE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Â</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56" name="Google Shape;2356;p20"/>
          <p:cNvSpPr/>
          <p:nvPr/>
        </p:nvSpPr>
        <p:spPr>
          <a:xfrm>
            <a:off x="5568846" y="493458"/>
            <a:ext cx="468726" cy="444099"/>
          </a:xfrm>
          <a:prstGeom prst="rect">
            <a:avLst/>
          </a:prstGeom>
          <a:solidFill>
            <a:srgbClr val="BCDEE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U</a:t>
            </a:r>
            <a:endParaRPr sz="2394"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sp>
        <p:nvSpPr>
          <p:cNvPr id="2357" name="Google Shape;2357;p20"/>
          <p:cNvSpPr/>
          <p:nvPr/>
        </p:nvSpPr>
        <p:spPr>
          <a:xfrm>
            <a:off x="1419319" y="4687772"/>
            <a:ext cx="4333133" cy="1105202"/>
          </a:xfrm>
          <a:prstGeom prst="rect">
            <a:avLst/>
          </a:prstGeom>
          <a:solidFill>
            <a:srgbClr val="92D050"/>
          </a:solidFill>
          <a:ln>
            <a:noFill/>
          </a:ln>
          <a:effectLst>
            <a:outerShdw blurRad="40000" dist="20000" dir="5400000" rotWithShape="0">
              <a:srgbClr val="000000">
                <a:alpha val="37647"/>
              </a:srgbClr>
            </a:outerShdw>
          </a:effectLst>
        </p:spPr>
        <p:txBody>
          <a:bodyPr spcFirstLastPara="1" wrap="square" lIns="121598" tIns="60783" rIns="121598" bIns="60783" anchor="t" anchorCtr="0">
            <a:spAutoFit/>
          </a:bodyPr>
          <a:lstStyle/>
          <a:p>
            <a:pPr algn="ctr" defTabSz="1216152">
              <a:buClr>
                <a:srgbClr val="000000"/>
              </a:buClr>
            </a:pPr>
            <a:r>
              <a:rPr lang="en" sz="3192"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rPr>
              <a:t>Thương vịt vất vả, gà ấp trứng giúp vịt.</a:t>
            </a:r>
            <a:endParaRPr sz="3192" b="1" kern="0">
              <a:solidFill>
                <a:srgbClr val="000000"/>
              </a:solidFill>
              <a:latin typeface="Arial-Rounded" panose="020B0500000000000000" pitchFamily="34" charset="-93"/>
              <a:ea typeface="Arial-Rounded" panose="020B0500000000000000" pitchFamily="34" charset="-93"/>
              <a:cs typeface="Arial-Rounded" panose="020B0500000000000000" pitchFamily="34" charset="-93"/>
              <a:sym typeface="Arial"/>
            </a:endParaRPr>
          </a:p>
        </p:txBody>
      </p:sp>
      <p:pic>
        <p:nvPicPr>
          <p:cNvPr id="34" name="Picture 33">
            <a:extLst>
              <a:ext uri="{FF2B5EF4-FFF2-40B4-BE49-F238E27FC236}">
                <a16:creationId xmlns:a16="http://schemas.microsoft.com/office/drawing/2014/main" id="{FDEE6335-0A79-47A6-9A4F-B1C23F6A73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917" t="68751" r="5144" b="5555"/>
          <a:stretch/>
        </p:blipFill>
        <p:spPr>
          <a:xfrm>
            <a:off x="6288594" y="1634356"/>
            <a:ext cx="4814095" cy="39407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2"/>
                                        </p:tgtEl>
                                        <p:attrNameLst>
                                          <p:attrName>style.visibility</p:attrName>
                                        </p:attrNameLst>
                                      </p:cBhvr>
                                      <p:to>
                                        <p:strVal val="visible"/>
                                      </p:to>
                                    </p:set>
                                    <p:animEffect transition="in" filter="fade">
                                      <p:cBhvr>
                                        <p:cTn id="7" dur="1000"/>
                                        <p:tgtEl>
                                          <p:spTgt spid="2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7"/>
                                        </p:tgtEl>
                                        <p:attrNameLst>
                                          <p:attrName>style.visibility</p:attrName>
                                        </p:attrNameLst>
                                      </p:cBhvr>
                                      <p:to>
                                        <p:strVal val="visible"/>
                                      </p:to>
                                    </p:set>
                                    <p:animEffect transition="in" filter="fade">
                                      <p:cBhvr>
                                        <p:cTn id="12" dur="1000"/>
                                        <p:tgtEl>
                                          <p:spTgt spid="2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1DAFF"/>
        </a:solidFill>
        <a:effectLst/>
      </p:bgPr>
    </p:bg>
    <p:spTree>
      <p:nvGrpSpPr>
        <p:cNvPr id="1" name=""/>
        <p:cNvGrpSpPr/>
        <p:nvPr/>
      </p:nvGrpSpPr>
      <p:grpSpPr>
        <a:xfrm>
          <a:off x="0" y="0"/>
          <a:ext cx="0" cy="0"/>
          <a:chOff x="0" y="0"/>
          <a:chExt cx="0" cy="0"/>
        </a:xfrm>
      </p:grpSpPr>
      <p:sp>
        <p:nvSpPr>
          <p:cNvPr id="2" name="Rectangle 1"/>
          <p:cNvSpPr/>
          <p:nvPr/>
        </p:nvSpPr>
        <p:spPr>
          <a:xfrm>
            <a:off x="-84457" y="-1673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347344"/>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372015" y="838200"/>
            <a:ext cx="1127504" cy="943848"/>
          </a:xfrm>
          <a:prstGeom prst="rect">
            <a:avLst/>
          </a:prstGeom>
          <a:noFill/>
        </p:spPr>
        <p:txBody>
          <a:bodyPr wrap="square" lIns="121725" tIns="60862" rIns="121725" bIns="60862" rtlCol="0">
            <a:spAutoFit/>
          </a:bodyPr>
          <a:lstStyle/>
          <a:p>
            <a:pPr algn="ctr"/>
            <a:r>
              <a:rPr lang="en-US" sz="5300" b="1">
                <a:solidFill>
                  <a:srgbClr val="1BBF23"/>
                </a:solidFill>
                <a:latin typeface=".VnCooper" pitchFamily="34" charset="0"/>
                <a:ea typeface="Arial-Rounded" pitchFamily="34" charset="0"/>
                <a:cs typeface="Arial-Rounded" pitchFamily="34" charset="0"/>
              </a:rPr>
              <a:t>35</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113088" y="2029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schemeClr val="bg1"/>
                </a:solidFill>
                <a:latin typeface="Arial-Rounded" pitchFamily="34" charset="0"/>
                <a:ea typeface="Arial-Rounded" pitchFamily="34" charset="0"/>
                <a:cs typeface="Arial-Rounded" pitchFamily="34" charset="0"/>
              </a:rPr>
              <a:t>ÔN TẬP</a:t>
            </a:r>
          </a:p>
          <a:p>
            <a:pPr>
              <a:lnSpc>
                <a:spcPct val="120000"/>
              </a:lnSpc>
            </a:pPr>
            <a:r>
              <a:rPr lang="en-US" b="1">
                <a:solidFill>
                  <a:schemeClr val="bg1"/>
                </a:solidFill>
                <a:latin typeface="Arial-Rounded" pitchFamily="34" charset="0"/>
                <a:ea typeface="Arial-Rounded" pitchFamily="34" charset="0"/>
                <a:cs typeface="Arial-Rounded" pitchFamily="34" charset="0"/>
              </a:rPr>
              <a:t>VÀ KỂ CHUYỆN</a:t>
            </a:r>
          </a:p>
        </p:txBody>
      </p:sp>
      <p:graphicFrame>
        <p:nvGraphicFramePr>
          <p:cNvPr id="6" name="Table 5"/>
          <p:cNvGraphicFramePr>
            <a:graphicFrameLocks noGrp="1"/>
          </p:cNvGraphicFramePr>
          <p:nvPr>
            <p:extLst>
              <p:ext uri="{D42A27DB-BD31-4B8C-83A1-F6EECF244321}">
                <p14:modId xmlns:p14="http://schemas.microsoft.com/office/powerpoint/2010/main" val="2170775775"/>
              </p:ext>
            </p:extLst>
          </p:nvPr>
        </p:nvGraphicFramePr>
        <p:xfrm>
          <a:off x="891269" y="3331636"/>
          <a:ext cx="4894050" cy="3373964"/>
        </p:xfrm>
        <a:graphic>
          <a:graphicData uri="http://schemas.openxmlformats.org/drawingml/2006/table">
            <a:tbl>
              <a:tblPr firstRow="1" bandRow="1">
                <a:tableStyleId>{5C22544A-7EE6-4342-B048-85BDC9FD1C3A}</a:tableStyleId>
              </a:tblPr>
              <a:tblGrid>
                <a:gridCol w="1631350">
                  <a:extLst>
                    <a:ext uri="{9D8B030D-6E8A-4147-A177-3AD203B41FA5}">
                      <a16:colId xmlns:a16="http://schemas.microsoft.com/office/drawing/2014/main" val="20000"/>
                    </a:ext>
                  </a:extLst>
                </a:gridCol>
                <a:gridCol w="1631350">
                  <a:extLst>
                    <a:ext uri="{9D8B030D-6E8A-4147-A177-3AD203B41FA5}">
                      <a16:colId xmlns:a16="http://schemas.microsoft.com/office/drawing/2014/main" val="20001"/>
                    </a:ext>
                  </a:extLst>
                </a:gridCol>
                <a:gridCol w="1631350">
                  <a:extLst>
                    <a:ext uri="{9D8B030D-6E8A-4147-A177-3AD203B41FA5}">
                      <a16:colId xmlns:a16="http://schemas.microsoft.com/office/drawing/2014/main" val="20002"/>
                    </a:ext>
                  </a:extLst>
                </a:gridCol>
              </a:tblGrid>
              <a:tr h="843491">
                <a:tc>
                  <a:txBody>
                    <a:bodyPr/>
                    <a:lstStyle/>
                    <a:p>
                      <a:endParaRPr lang="en-US"/>
                    </a:p>
                  </a:txBody>
                  <a:tcP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0"/>
                  </a:ext>
                </a:extLst>
              </a:tr>
              <a:tr h="843491">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1"/>
                  </a:ext>
                </a:extLst>
              </a:tr>
              <a:tr h="843491">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2"/>
                  </a:ext>
                </a:extLst>
              </a:tr>
              <a:tr h="843491">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3"/>
                  </a:ext>
                </a:extLst>
              </a:tr>
            </a:tbl>
          </a:graphicData>
        </a:graphic>
      </p:graphicFrame>
      <p:sp>
        <p:nvSpPr>
          <p:cNvPr id="102" name="Title 1"/>
          <p:cNvSpPr txBox="1">
            <a:spLocks/>
          </p:cNvSpPr>
          <p:nvPr/>
        </p:nvSpPr>
        <p:spPr>
          <a:xfrm>
            <a:off x="1121961" y="4219598"/>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a</a:t>
            </a:r>
          </a:p>
        </p:txBody>
      </p:sp>
      <p:sp>
        <p:nvSpPr>
          <p:cNvPr id="36" name="Title 1"/>
          <p:cNvSpPr txBox="1">
            <a:spLocks/>
          </p:cNvSpPr>
          <p:nvPr/>
        </p:nvSpPr>
        <p:spPr>
          <a:xfrm>
            <a:off x="1121961" y="508530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ă</a:t>
            </a:r>
          </a:p>
        </p:txBody>
      </p:sp>
      <p:sp>
        <p:nvSpPr>
          <p:cNvPr id="37" name="Title 1"/>
          <p:cNvSpPr txBox="1">
            <a:spLocks/>
          </p:cNvSpPr>
          <p:nvPr/>
        </p:nvSpPr>
        <p:spPr>
          <a:xfrm>
            <a:off x="1121961" y="592772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â</a:t>
            </a:r>
          </a:p>
        </p:txBody>
      </p:sp>
      <p:sp>
        <p:nvSpPr>
          <p:cNvPr id="38" name="Title 1"/>
          <p:cNvSpPr txBox="1">
            <a:spLocks/>
          </p:cNvSpPr>
          <p:nvPr/>
        </p:nvSpPr>
        <p:spPr>
          <a:xfrm>
            <a:off x="2747169" y="3363397"/>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a:t>
            </a:r>
          </a:p>
        </p:txBody>
      </p:sp>
      <p:sp>
        <p:nvSpPr>
          <p:cNvPr id="39" name="Title 1"/>
          <p:cNvSpPr txBox="1">
            <a:spLocks/>
          </p:cNvSpPr>
          <p:nvPr/>
        </p:nvSpPr>
        <p:spPr>
          <a:xfrm>
            <a:off x="4376951" y="3363397"/>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m</a:t>
            </a:r>
          </a:p>
        </p:txBody>
      </p:sp>
      <p:sp>
        <p:nvSpPr>
          <p:cNvPr id="40" name="Title 1"/>
          <p:cNvSpPr txBox="1">
            <a:spLocks/>
          </p:cNvSpPr>
          <p:nvPr/>
        </p:nvSpPr>
        <p:spPr>
          <a:xfrm>
            <a:off x="2645669" y="4229123"/>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a</a:t>
            </a:r>
          </a:p>
        </p:txBody>
      </p:sp>
      <p:sp>
        <p:nvSpPr>
          <p:cNvPr id="41" name="Title 1"/>
          <p:cNvSpPr txBox="1">
            <a:spLocks/>
          </p:cNvSpPr>
          <p:nvPr/>
        </p:nvSpPr>
        <p:spPr>
          <a:xfrm>
            <a:off x="3124811" y="4229123"/>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a:t>
            </a:r>
          </a:p>
        </p:txBody>
      </p:sp>
      <p:sp>
        <p:nvSpPr>
          <p:cNvPr id="42" name="Title 1"/>
          <p:cNvSpPr txBox="1">
            <a:spLocks/>
          </p:cNvSpPr>
          <p:nvPr/>
        </p:nvSpPr>
        <p:spPr>
          <a:xfrm>
            <a:off x="4194969" y="42132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a</a:t>
            </a:r>
          </a:p>
        </p:txBody>
      </p:sp>
      <p:sp>
        <p:nvSpPr>
          <p:cNvPr id="43" name="Title 1"/>
          <p:cNvSpPr txBox="1">
            <a:spLocks/>
          </p:cNvSpPr>
          <p:nvPr/>
        </p:nvSpPr>
        <p:spPr>
          <a:xfrm>
            <a:off x="4761261" y="42132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m</a:t>
            </a:r>
          </a:p>
        </p:txBody>
      </p:sp>
      <p:sp>
        <p:nvSpPr>
          <p:cNvPr id="47" name="Title 1"/>
          <p:cNvSpPr txBox="1">
            <a:spLocks/>
          </p:cNvSpPr>
          <p:nvPr/>
        </p:nvSpPr>
        <p:spPr>
          <a:xfrm>
            <a:off x="2651919" y="50895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ă</a:t>
            </a:r>
          </a:p>
        </p:txBody>
      </p:sp>
      <p:sp>
        <p:nvSpPr>
          <p:cNvPr id="53" name="Title 1"/>
          <p:cNvSpPr txBox="1">
            <a:spLocks/>
          </p:cNvSpPr>
          <p:nvPr/>
        </p:nvSpPr>
        <p:spPr>
          <a:xfrm>
            <a:off x="3131061" y="50895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a:t>
            </a:r>
          </a:p>
        </p:txBody>
      </p:sp>
      <p:sp>
        <p:nvSpPr>
          <p:cNvPr id="54" name="Title 1"/>
          <p:cNvSpPr txBox="1">
            <a:spLocks/>
          </p:cNvSpPr>
          <p:nvPr/>
        </p:nvSpPr>
        <p:spPr>
          <a:xfrm>
            <a:off x="4194969" y="50514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ă</a:t>
            </a:r>
          </a:p>
        </p:txBody>
      </p:sp>
      <p:sp>
        <p:nvSpPr>
          <p:cNvPr id="70" name="Title 1"/>
          <p:cNvSpPr txBox="1">
            <a:spLocks/>
          </p:cNvSpPr>
          <p:nvPr/>
        </p:nvSpPr>
        <p:spPr>
          <a:xfrm>
            <a:off x="4761261" y="50514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m</a:t>
            </a:r>
          </a:p>
        </p:txBody>
      </p:sp>
      <p:sp>
        <p:nvSpPr>
          <p:cNvPr id="71" name="Title 1"/>
          <p:cNvSpPr txBox="1">
            <a:spLocks/>
          </p:cNvSpPr>
          <p:nvPr/>
        </p:nvSpPr>
        <p:spPr>
          <a:xfrm>
            <a:off x="2651919" y="58896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â</a:t>
            </a:r>
          </a:p>
        </p:txBody>
      </p:sp>
      <p:sp>
        <p:nvSpPr>
          <p:cNvPr id="72" name="Title 1"/>
          <p:cNvSpPr txBox="1">
            <a:spLocks/>
          </p:cNvSpPr>
          <p:nvPr/>
        </p:nvSpPr>
        <p:spPr>
          <a:xfrm>
            <a:off x="3131061" y="58896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a:t>
            </a:r>
          </a:p>
        </p:txBody>
      </p:sp>
      <p:sp>
        <p:nvSpPr>
          <p:cNvPr id="73" name="Title 1"/>
          <p:cNvSpPr txBox="1">
            <a:spLocks/>
          </p:cNvSpPr>
          <p:nvPr/>
        </p:nvSpPr>
        <p:spPr>
          <a:xfrm>
            <a:off x="4194969" y="59277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â</a:t>
            </a:r>
          </a:p>
        </p:txBody>
      </p:sp>
      <p:sp>
        <p:nvSpPr>
          <p:cNvPr id="74" name="Title 1"/>
          <p:cNvSpPr txBox="1">
            <a:spLocks/>
          </p:cNvSpPr>
          <p:nvPr/>
        </p:nvSpPr>
        <p:spPr>
          <a:xfrm>
            <a:off x="4761261" y="5927726"/>
            <a:ext cx="90055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m</a:t>
            </a:r>
          </a:p>
        </p:txBody>
      </p:sp>
      <p:graphicFrame>
        <p:nvGraphicFramePr>
          <p:cNvPr id="7" name="Table 6"/>
          <p:cNvGraphicFramePr>
            <a:graphicFrameLocks noGrp="1"/>
          </p:cNvGraphicFramePr>
          <p:nvPr>
            <p:extLst>
              <p:ext uri="{D42A27DB-BD31-4B8C-83A1-F6EECF244321}">
                <p14:modId xmlns:p14="http://schemas.microsoft.com/office/powerpoint/2010/main" val="2417900756"/>
              </p:ext>
            </p:extLst>
          </p:nvPr>
        </p:nvGraphicFramePr>
        <p:xfrm>
          <a:off x="7669543" y="1782048"/>
          <a:ext cx="3592976" cy="4913704"/>
        </p:xfrm>
        <a:graphic>
          <a:graphicData uri="http://schemas.openxmlformats.org/drawingml/2006/table">
            <a:tbl>
              <a:tblPr firstRow="1" bandRow="1">
                <a:tableStyleId>{5C22544A-7EE6-4342-B048-85BDC9FD1C3A}</a:tableStyleId>
              </a:tblPr>
              <a:tblGrid>
                <a:gridCol w="1802295">
                  <a:extLst>
                    <a:ext uri="{9D8B030D-6E8A-4147-A177-3AD203B41FA5}">
                      <a16:colId xmlns:a16="http://schemas.microsoft.com/office/drawing/2014/main" val="20000"/>
                    </a:ext>
                  </a:extLst>
                </a:gridCol>
                <a:gridCol w="1790681">
                  <a:extLst>
                    <a:ext uri="{9D8B030D-6E8A-4147-A177-3AD203B41FA5}">
                      <a16:colId xmlns:a16="http://schemas.microsoft.com/office/drawing/2014/main" val="20001"/>
                    </a:ext>
                  </a:extLst>
                </a:gridCol>
              </a:tblGrid>
              <a:tr h="61421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0"/>
                  </a:ext>
                </a:extLst>
              </a:tr>
              <a:tr h="61421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1"/>
                  </a:ext>
                </a:extLst>
              </a:tr>
              <a:tr h="61421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2"/>
                  </a:ext>
                </a:extLst>
              </a:tr>
              <a:tr h="61421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3"/>
                  </a:ext>
                </a:extLst>
              </a:tr>
              <a:tr h="61421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4"/>
                  </a:ext>
                </a:extLst>
              </a:tr>
              <a:tr h="61421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5"/>
                  </a:ext>
                </a:extLst>
              </a:tr>
              <a:tr h="61421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6"/>
                  </a:ext>
                </a:extLst>
              </a:tr>
              <a:tr h="614213">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347"/>
                    </a:solidFill>
                  </a:tcPr>
                </a:tc>
                <a:extLst>
                  <a:ext uri="{0D108BD9-81ED-4DB2-BD59-A6C34878D82A}">
                    <a16:rowId xmlns:a16="http://schemas.microsoft.com/office/drawing/2014/main" val="10007"/>
                  </a:ext>
                </a:extLst>
              </a:tr>
            </a:tbl>
          </a:graphicData>
        </a:graphic>
      </p:graphicFrame>
      <p:sp>
        <p:nvSpPr>
          <p:cNvPr id="29" name="Title 1"/>
          <p:cNvSpPr txBox="1">
            <a:spLocks/>
          </p:cNvSpPr>
          <p:nvPr/>
        </p:nvSpPr>
        <p:spPr>
          <a:xfrm>
            <a:off x="9738519" y="1787284"/>
            <a:ext cx="1198642"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n</a:t>
            </a:r>
          </a:p>
        </p:txBody>
      </p:sp>
      <p:sp>
        <p:nvSpPr>
          <p:cNvPr id="30" name="Title 1"/>
          <p:cNvSpPr txBox="1">
            <a:spLocks/>
          </p:cNvSpPr>
          <p:nvPr/>
        </p:nvSpPr>
        <p:spPr>
          <a:xfrm>
            <a:off x="8008184" y="2365175"/>
            <a:ext cx="1198642"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o</a:t>
            </a:r>
          </a:p>
        </p:txBody>
      </p:sp>
      <p:sp>
        <p:nvSpPr>
          <p:cNvPr id="31" name="Title 1"/>
          <p:cNvSpPr txBox="1">
            <a:spLocks/>
          </p:cNvSpPr>
          <p:nvPr/>
        </p:nvSpPr>
        <p:spPr>
          <a:xfrm>
            <a:off x="8008184" y="3019266"/>
            <a:ext cx="1198642"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ô</a:t>
            </a:r>
          </a:p>
        </p:txBody>
      </p:sp>
      <p:sp>
        <p:nvSpPr>
          <p:cNvPr id="33" name="Title 1"/>
          <p:cNvSpPr txBox="1">
            <a:spLocks/>
          </p:cNvSpPr>
          <p:nvPr/>
        </p:nvSpPr>
        <p:spPr>
          <a:xfrm>
            <a:off x="8008184" y="3625732"/>
            <a:ext cx="1198642"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ơ</a:t>
            </a:r>
          </a:p>
        </p:txBody>
      </p:sp>
      <p:sp>
        <p:nvSpPr>
          <p:cNvPr id="34" name="Title 1"/>
          <p:cNvSpPr txBox="1">
            <a:spLocks/>
          </p:cNvSpPr>
          <p:nvPr/>
        </p:nvSpPr>
        <p:spPr>
          <a:xfrm>
            <a:off x="8008184" y="4241723"/>
            <a:ext cx="1198642"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e</a:t>
            </a:r>
          </a:p>
        </p:txBody>
      </p:sp>
      <p:sp>
        <p:nvSpPr>
          <p:cNvPr id="35" name="Title 1"/>
          <p:cNvSpPr txBox="1">
            <a:spLocks/>
          </p:cNvSpPr>
          <p:nvPr/>
        </p:nvSpPr>
        <p:spPr>
          <a:xfrm>
            <a:off x="8008184" y="4857714"/>
            <a:ext cx="1198642"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ê</a:t>
            </a:r>
          </a:p>
        </p:txBody>
      </p:sp>
      <p:sp>
        <p:nvSpPr>
          <p:cNvPr id="44" name="Title 1"/>
          <p:cNvSpPr txBox="1">
            <a:spLocks/>
          </p:cNvSpPr>
          <p:nvPr/>
        </p:nvSpPr>
        <p:spPr>
          <a:xfrm>
            <a:off x="8008184" y="5473705"/>
            <a:ext cx="1198642"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i</a:t>
            </a:r>
          </a:p>
        </p:txBody>
      </p:sp>
      <p:sp>
        <p:nvSpPr>
          <p:cNvPr id="45" name="Title 1"/>
          <p:cNvSpPr txBox="1">
            <a:spLocks/>
          </p:cNvSpPr>
          <p:nvPr/>
        </p:nvSpPr>
        <p:spPr>
          <a:xfrm>
            <a:off x="8008184" y="6092871"/>
            <a:ext cx="1198642"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u</a:t>
            </a:r>
          </a:p>
        </p:txBody>
      </p:sp>
      <p:sp>
        <p:nvSpPr>
          <p:cNvPr id="46" name="Title 1"/>
          <p:cNvSpPr txBox="1">
            <a:spLocks/>
          </p:cNvSpPr>
          <p:nvPr/>
        </p:nvSpPr>
        <p:spPr>
          <a:xfrm>
            <a:off x="10221037" y="2383976"/>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n</a:t>
            </a:r>
          </a:p>
        </p:txBody>
      </p:sp>
      <p:sp>
        <p:nvSpPr>
          <p:cNvPr id="48" name="Title 1"/>
          <p:cNvSpPr txBox="1">
            <a:spLocks/>
          </p:cNvSpPr>
          <p:nvPr/>
        </p:nvSpPr>
        <p:spPr>
          <a:xfrm>
            <a:off x="9786193" y="2386951"/>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o</a:t>
            </a:r>
          </a:p>
        </p:txBody>
      </p:sp>
      <p:sp>
        <p:nvSpPr>
          <p:cNvPr id="49" name="Title 1"/>
          <p:cNvSpPr txBox="1">
            <a:spLocks/>
          </p:cNvSpPr>
          <p:nvPr/>
        </p:nvSpPr>
        <p:spPr>
          <a:xfrm>
            <a:off x="10221037" y="2999926"/>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n</a:t>
            </a:r>
          </a:p>
        </p:txBody>
      </p:sp>
      <p:sp>
        <p:nvSpPr>
          <p:cNvPr id="50" name="Title 1"/>
          <p:cNvSpPr txBox="1">
            <a:spLocks/>
          </p:cNvSpPr>
          <p:nvPr/>
        </p:nvSpPr>
        <p:spPr>
          <a:xfrm>
            <a:off x="9786193" y="3002901"/>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ô</a:t>
            </a:r>
          </a:p>
        </p:txBody>
      </p:sp>
      <p:sp>
        <p:nvSpPr>
          <p:cNvPr id="51" name="Title 1"/>
          <p:cNvSpPr txBox="1">
            <a:spLocks/>
          </p:cNvSpPr>
          <p:nvPr/>
        </p:nvSpPr>
        <p:spPr>
          <a:xfrm>
            <a:off x="10221037" y="3590476"/>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n</a:t>
            </a:r>
          </a:p>
        </p:txBody>
      </p:sp>
      <p:sp>
        <p:nvSpPr>
          <p:cNvPr id="52" name="Title 1"/>
          <p:cNvSpPr txBox="1">
            <a:spLocks/>
          </p:cNvSpPr>
          <p:nvPr/>
        </p:nvSpPr>
        <p:spPr>
          <a:xfrm>
            <a:off x="9786193" y="3593451"/>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ơ</a:t>
            </a:r>
          </a:p>
        </p:txBody>
      </p:sp>
      <p:sp>
        <p:nvSpPr>
          <p:cNvPr id="55" name="Title 1"/>
          <p:cNvSpPr txBox="1">
            <a:spLocks/>
          </p:cNvSpPr>
          <p:nvPr/>
        </p:nvSpPr>
        <p:spPr>
          <a:xfrm>
            <a:off x="10221037" y="4220261"/>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n</a:t>
            </a:r>
          </a:p>
        </p:txBody>
      </p:sp>
      <p:sp>
        <p:nvSpPr>
          <p:cNvPr id="56" name="Title 1"/>
          <p:cNvSpPr txBox="1">
            <a:spLocks/>
          </p:cNvSpPr>
          <p:nvPr/>
        </p:nvSpPr>
        <p:spPr>
          <a:xfrm>
            <a:off x="9786193" y="4223236"/>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e</a:t>
            </a:r>
          </a:p>
        </p:txBody>
      </p:sp>
      <p:sp>
        <p:nvSpPr>
          <p:cNvPr id="57" name="Title 1"/>
          <p:cNvSpPr txBox="1">
            <a:spLocks/>
          </p:cNvSpPr>
          <p:nvPr/>
        </p:nvSpPr>
        <p:spPr>
          <a:xfrm>
            <a:off x="10221037" y="4855971"/>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n</a:t>
            </a:r>
          </a:p>
        </p:txBody>
      </p:sp>
      <p:sp>
        <p:nvSpPr>
          <p:cNvPr id="58" name="Title 1"/>
          <p:cNvSpPr txBox="1">
            <a:spLocks/>
          </p:cNvSpPr>
          <p:nvPr/>
        </p:nvSpPr>
        <p:spPr>
          <a:xfrm>
            <a:off x="9786193" y="4858946"/>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ê</a:t>
            </a:r>
          </a:p>
        </p:txBody>
      </p:sp>
      <p:sp>
        <p:nvSpPr>
          <p:cNvPr id="59" name="Title 1"/>
          <p:cNvSpPr txBox="1">
            <a:spLocks/>
          </p:cNvSpPr>
          <p:nvPr/>
        </p:nvSpPr>
        <p:spPr>
          <a:xfrm>
            <a:off x="10221037" y="5474901"/>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n</a:t>
            </a:r>
          </a:p>
        </p:txBody>
      </p:sp>
      <p:sp>
        <p:nvSpPr>
          <p:cNvPr id="60" name="Title 1"/>
          <p:cNvSpPr txBox="1">
            <a:spLocks/>
          </p:cNvSpPr>
          <p:nvPr/>
        </p:nvSpPr>
        <p:spPr>
          <a:xfrm>
            <a:off x="9786193" y="5477876"/>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i</a:t>
            </a:r>
          </a:p>
        </p:txBody>
      </p:sp>
      <p:sp>
        <p:nvSpPr>
          <p:cNvPr id="61" name="Title 1"/>
          <p:cNvSpPr txBox="1">
            <a:spLocks/>
          </p:cNvSpPr>
          <p:nvPr/>
        </p:nvSpPr>
        <p:spPr>
          <a:xfrm>
            <a:off x="10221037" y="6086285"/>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n</a:t>
            </a:r>
          </a:p>
        </p:txBody>
      </p:sp>
      <p:sp>
        <p:nvSpPr>
          <p:cNvPr id="62" name="Title 1"/>
          <p:cNvSpPr txBox="1">
            <a:spLocks/>
          </p:cNvSpPr>
          <p:nvPr/>
        </p:nvSpPr>
        <p:spPr>
          <a:xfrm>
            <a:off x="9786193" y="6089260"/>
            <a:ext cx="744263" cy="61138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fade">
                                      <p:cBhvr>
                                        <p:cTn id="57" dur="500"/>
                                        <p:tgtEl>
                                          <p:spTgt spid="102"/>
                                        </p:tgtEl>
                                      </p:cBhvr>
                                    </p:animEffect>
                                  </p:childTnLst>
                                </p:cTn>
                              </p:par>
                              <p:par>
                                <p:cTn id="58" presetID="10"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fade">
                                      <p:cBhvr>
                                        <p:cTn id="96" dur="500"/>
                                        <p:tgtEl>
                                          <p:spTgt spid="5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500"/>
                                        <p:tgtEl>
                                          <p:spTgt spid="5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500"/>
                                        <p:tgtEl>
                                          <p:spTgt spid="70"/>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fade">
                                      <p:cBhvr>
                                        <p:cTn id="111" dur="500"/>
                                        <p:tgtEl>
                                          <p:spTgt spid="7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500"/>
                                        <p:tgtEl>
                                          <p:spTgt spid="7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500"/>
                                        <p:tgtEl>
                                          <p:spTgt spid="73"/>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fade">
                                      <p:cBhvr>
                                        <p:cTn id="126" dur="500"/>
                                        <p:tgtEl>
                                          <p:spTgt spid="74"/>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fade">
                                      <p:cBhvr>
                                        <p:cTn id="131" dur="500"/>
                                        <p:tgtEl>
                                          <p:spTgt spid="29"/>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500"/>
                                        <p:tgtEl>
                                          <p:spTgt spid="3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Effect transition="in" filter="fade">
                                      <p:cBhvr>
                                        <p:cTn id="143" dur="500"/>
                                        <p:tgtEl>
                                          <p:spTgt spid="3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fade">
                                      <p:cBhvr>
                                        <p:cTn id="146" dur="500"/>
                                        <p:tgtEl>
                                          <p:spTgt spid="3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4"/>
                                        </p:tgtEl>
                                        <p:attrNameLst>
                                          <p:attrName>style.visibility</p:attrName>
                                        </p:attrNameLst>
                                      </p:cBhvr>
                                      <p:to>
                                        <p:strVal val="visible"/>
                                      </p:to>
                                    </p:set>
                                    <p:animEffect transition="in" filter="fade">
                                      <p:cBhvr>
                                        <p:cTn id="149" dur="500"/>
                                        <p:tgtEl>
                                          <p:spTgt spid="44"/>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45"/>
                                        </p:tgtEl>
                                        <p:attrNameLst>
                                          <p:attrName>style.visibility</p:attrName>
                                        </p:attrNameLst>
                                      </p:cBhvr>
                                      <p:to>
                                        <p:strVal val="visible"/>
                                      </p:to>
                                    </p:set>
                                    <p:animEffect transition="in" filter="fade">
                                      <p:cBhvr>
                                        <p:cTn id="152" dur="500"/>
                                        <p:tgtEl>
                                          <p:spTgt spid="45"/>
                                        </p:tgtEl>
                                      </p:cBhvr>
                                    </p:animEffect>
                                  </p:childTnLst>
                                </p:cTn>
                              </p:par>
                              <p:par>
                                <p:cTn id="153" presetID="10" presetClass="entr" presetSubtype="0" fill="hold" nodeType="withEffect">
                                  <p:stCondLst>
                                    <p:cond delay="0"/>
                                  </p:stCondLst>
                                  <p:childTnLst>
                                    <p:set>
                                      <p:cBhvr>
                                        <p:cTn id="154" dur="1" fill="hold">
                                          <p:stCondLst>
                                            <p:cond delay="0"/>
                                          </p:stCondLst>
                                        </p:cTn>
                                        <p:tgtEl>
                                          <p:spTgt spid="7"/>
                                        </p:tgtEl>
                                        <p:attrNameLst>
                                          <p:attrName>style.visibility</p:attrName>
                                        </p:attrNameLst>
                                      </p:cBhvr>
                                      <p:to>
                                        <p:strVal val="visible"/>
                                      </p:to>
                                    </p:set>
                                    <p:animEffect transition="in" filter="fade">
                                      <p:cBhvr>
                                        <p:cTn id="155" dur="500"/>
                                        <p:tgtEl>
                                          <p:spTgt spid="7"/>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8"/>
                                        </p:tgtEl>
                                        <p:attrNameLst>
                                          <p:attrName>style.visibility</p:attrName>
                                        </p:attrNameLst>
                                      </p:cBhvr>
                                      <p:to>
                                        <p:strVal val="visible"/>
                                      </p:to>
                                    </p:set>
                                    <p:animEffect transition="in" filter="fade">
                                      <p:cBhvr>
                                        <p:cTn id="160" dur="500"/>
                                        <p:tgtEl>
                                          <p:spTgt spid="48"/>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6"/>
                                        </p:tgtEl>
                                        <p:attrNameLst>
                                          <p:attrName>style.visibility</p:attrName>
                                        </p:attrNameLst>
                                      </p:cBhvr>
                                      <p:to>
                                        <p:strVal val="visible"/>
                                      </p:to>
                                    </p:set>
                                    <p:animEffect transition="in" filter="fade">
                                      <p:cBhvr>
                                        <p:cTn id="165" dur="500"/>
                                        <p:tgtEl>
                                          <p:spTgt spid="46"/>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50"/>
                                        </p:tgtEl>
                                        <p:attrNameLst>
                                          <p:attrName>style.visibility</p:attrName>
                                        </p:attrNameLst>
                                      </p:cBhvr>
                                      <p:to>
                                        <p:strVal val="visible"/>
                                      </p:to>
                                    </p:set>
                                    <p:animEffect transition="in" filter="fade">
                                      <p:cBhvr>
                                        <p:cTn id="170" dur="500"/>
                                        <p:tgtEl>
                                          <p:spTgt spid="50"/>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9"/>
                                        </p:tgtEl>
                                        <p:attrNameLst>
                                          <p:attrName>style.visibility</p:attrName>
                                        </p:attrNameLst>
                                      </p:cBhvr>
                                      <p:to>
                                        <p:strVal val="visible"/>
                                      </p:to>
                                    </p:set>
                                    <p:animEffect transition="in" filter="fade">
                                      <p:cBhvr>
                                        <p:cTn id="175" dur="500"/>
                                        <p:tgtEl>
                                          <p:spTgt spid="49"/>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52"/>
                                        </p:tgtEl>
                                        <p:attrNameLst>
                                          <p:attrName>style.visibility</p:attrName>
                                        </p:attrNameLst>
                                      </p:cBhvr>
                                      <p:to>
                                        <p:strVal val="visible"/>
                                      </p:to>
                                    </p:set>
                                    <p:animEffect transition="in" filter="fade">
                                      <p:cBhvr>
                                        <p:cTn id="180" dur="500"/>
                                        <p:tgtEl>
                                          <p:spTgt spid="52"/>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51"/>
                                        </p:tgtEl>
                                        <p:attrNameLst>
                                          <p:attrName>style.visibility</p:attrName>
                                        </p:attrNameLst>
                                      </p:cBhvr>
                                      <p:to>
                                        <p:strVal val="visible"/>
                                      </p:to>
                                    </p:set>
                                    <p:animEffect transition="in" filter="fade">
                                      <p:cBhvr>
                                        <p:cTn id="185" dur="500"/>
                                        <p:tgtEl>
                                          <p:spTgt spid="51"/>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56"/>
                                        </p:tgtEl>
                                        <p:attrNameLst>
                                          <p:attrName>style.visibility</p:attrName>
                                        </p:attrNameLst>
                                      </p:cBhvr>
                                      <p:to>
                                        <p:strVal val="visible"/>
                                      </p:to>
                                    </p:set>
                                    <p:animEffect transition="in" filter="fade">
                                      <p:cBhvr>
                                        <p:cTn id="190" dur="500"/>
                                        <p:tgtEl>
                                          <p:spTgt spid="56"/>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55"/>
                                        </p:tgtEl>
                                        <p:attrNameLst>
                                          <p:attrName>style.visibility</p:attrName>
                                        </p:attrNameLst>
                                      </p:cBhvr>
                                      <p:to>
                                        <p:strVal val="visible"/>
                                      </p:to>
                                    </p:set>
                                    <p:animEffect transition="in" filter="fade">
                                      <p:cBhvr>
                                        <p:cTn id="195" dur="500"/>
                                        <p:tgtEl>
                                          <p:spTgt spid="55"/>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58"/>
                                        </p:tgtEl>
                                        <p:attrNameLst>
                                          <p:attrName>style.visibility</p:attrName>
                                        </p:attrNameLst>
                                      </p:cBhvr>
                                      <p:to>
                                        <p:strVal val="visible"/>
                                      </p:to>
                                    </p:set>
                                    <p:animEffect transition="in" filter="fade">
                                      <p:cBhvr>
                                        <p:cTn id="200" dur="500"/>
                                        <p:tgtEl>
                                          <p:spTgt spid="58"/>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57"/>
                                        </p:tgtEl>
                                        <p:attrNameLst>
                                          <p:attrName>style.visibility</p:attrName>
                                        </p:attrNameLst>
                                      </p:cBhvr>
                                      <p:to>
                                        <p:strVal val="visible"/>
                                      </p:to>
                                    </p:set>
                                    <p:animEffect transition="in" filter="fade">
                                      <p:cBhvr>
                                        <p:cTn id="205" dur="500"/>
                                        <p:tgtEl>
                                          <p:spTgt spid="57"/>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60"/>
                                        </p:tgtEl>
                                        <p:attrNameLst>
                                          <p:attrName>style.visibility</p:attrName>
                                        </p:attrNameLst>
                                      </p:cBhvr>
                                      <p:to>
                                        <p:strVal val="visible"/>
                                      </p:to>
                                    </p:set>
                                    <p:animEffect transition="in" filter="fade">
                                      <p:cBhvr>
                                        <p:cTn id="210" dur="500"/>
                                        <p:tgtEl>
                                          <p:spTgt spid="60"/>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59"/>
                                        </p:tgtEl>
                                        <p:attrNameLst>
                                          <p:attrName>style.visibility</p:attrName>
                                        </p:attrNameLst>
                                      </p:cBhvr>
                                      <p:to>
                                        <p:strVal val="visible"/>
                                      </p:to>
                                    </p:set>
                                    <p:animEffect transition="in" filter="fade">
                                      <p:cBhvr>
                                        <p:cTn id="215" dur="500"/>
                                        <p:tgtEl>
                                          <p:spTgt spid="59"/>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62"/>
                                        </p:tgtEl>
                                        <p:attrNameLst>
                                          <p:attrName>style.visibility</p:attrName>
                                        </p:attrNameLst>
                                      </p:cBhvr>
                                      <p:to>
                                        <p:strVal val="visible"/>
                                      </p:to>
                                    </p:set>
                                    <p:animEffect transition="in" filter="fade">
                                      <p:cBhvr>
                                        <p:cTn id="220" dur="500"/>
                                        <p:tgtEl>
                                          <p:spTgt spid="62"/>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61"/>
                                        </p:tgtEl>
                                        <p:attrNameLst>
                                          <p:attrName>style.visibility</p:attrName>
                                        </p:attrNameLst>
                                      </p:cBhvr>
                                      <p:to>
                                        <p:strVal val="visible"/>
                                      </p:to>
                                    </p:set>
                                    <p:animEffect transition="in" filter="fade">
                                      <p:cBhvr>
                                        <p:cTn id="22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102" grpId="0"/>
      <p:bldP spid="36" grpId="0"/>
      <p:bldP spid="37" grpId="0"/>
      <p:bldP spid="38" grpId="0"/>
      <p:bldP spid="39" grpId="0"/>
      <p:bldP spid="40" grpId="0"/>
      <p:bldP spid="41" grpId="0"/>
      <p:bldP spid="42" grpId="0"/>
      <p:bldP spid="43" grpId="0"/>
      <p:bldP spid="47" grpId="0"/>
      <p:bldP spid="53" grpId="0"/>
      <p:bldP spid="54" grpId="0"/>
      <p:bldP spid="70" grpId="0"/>
      <p:bldP spid="71" grpId="0"/>
      <p:bldP spid="72" grpId="0"/>
      <p:bldP spid="73" grpId="0"/>
      <p:bldP spid="74" grpId="0"/>
      <p:bldP spid="29" grpId="0"/>
      <p:bldP spid="30" grpId="0"/>
      <p:bldP spid="31" grpId="0"/>
      <p:bldP spid="33" grpId="0"/>
      <p:bldP spid="34" grpId="0"/>
      <p:bldP spid="35" grpId="0"/>
      <p:bldP spid="44" grpId="0"/>
      <p:bldP spid="45" grpId="0"/>
      <p:bldP spid="46" grpId="0"/>
      <p:bldP spid="48" grpId="0"/>
      <p:bldP spid="49" grpId="0"/>
      <p:bldP spid="50" grpId="0"/>
      <p:bldP spid="51" grpId="0"/>
      <p:bldP spid="52" grpId="0"/>
      <p:bldP spid="55" grpId="0"/>
      <p:bldP spid="56" grpId="0"/>
      <p:bldP spid="57" grpId="0"/>
      <p:bldP spid="58" grpId="0"/>
      <p:bldP spid="59" grpId="0"/>
      <p:bldP spid="60" grpId="0"/>
      <p:bldP spid="61" grpId="0"/>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2919" y="327016"/>
            <a:ext cx="6172200" cy="1015663"/>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Gà nâu và vịt xám</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978" t="43056" r="5144" b="5555"/>
          <a:stretch/>
        </p:blipFill>
        <p:spPr>
          <a:xfrm>
            <a:off x="2728119" y="1456977"/>
            <a:ext cx="6477000" cy="5301969"/>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ounded Rectangle 1"/>
          <p:cNvSpPr/>
          <p:nvPr/>
        </p:nvSpPr>
        <p:spPr>
          <a:xfrm>
            <a:off x="331788" y="1371600"/>
            <a:ext cx="11506200" cy="5029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u="sng">
                <a:solidFill>
                  <a:srgbClr val="00B0F0"/>
                </a:solidFill>
                <a:latin typeface="Arial-Rounded" pitchFamily="34" charset="0"/>
                <a:ea typeface="Arial-Rounded" pitchFamily="34" charset="0"/>
                <a:cs typeface="Arial-Rounded" pitchFamily="34" charset="0"/>
              </a:rPr>
              <a:t>Bài học:</a:t>
            </a:r>
          </a:p>
          <a:p>
            <a:pPr algn="just"/>
            <a:r>
              <a:rPr lang="en-US" sz="4400">
                <a:solidFill>
                  <a:schemeClr val="tx1"/>
                </a:solidFill>
                <a:latin typeface="Arial-Rounded" pitchFamily="34" charset="0"/>
                <a:ea typeface="Arial-Rounded" pitchFamily="34" charset="0"/>
                <a:cs typeface="Arial-Rounded" pitchFamily="34" charset="0"/>
              </a:rPr>
              <a:t>+ Nên giúp đỡ, yêu thương bạn bè, nhất là khi bạn gặp khó khăn.</a:t>
            </a:r>
          </a:p>
          <a:p>
            <a:pPr algn="just"/>
            <a:r>
              <a:rPr lang="en-US" sz="4400">
                <a:solidFill>
                  <a:schemeClr val="tx1"/>
                </a:solidFill>
                <a:latin typeface="Arial-Rounded" pitchFamily="34" charset="0"/>
                <a:ea typeface="Arial-Rounded" pitchFamily="34" charset="0"/>
                <a:cs typeface="Arial-Rounded" pitchFamily="34" charset="0"/>
              </a:rPr>
              <a:t>+ Nên biết ơn những người đã giúp đỡ mình trong cuộc sống.</a:t>
            </a:r>
          </a:p>
        </p:txBody>
      </p:sp>
    </p:spTree>
    <p:extLst>
      <p:ext uri="{BB962C8B-B14F-4D97-AF65-F5344CB8AC3E}">
        <p14:creationId xmlns:p14="http://schemas.microsoft.com/office/powerpoint/2010/main" val="336489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61318" y="-88600"/>
            <a:ext cx="8839201" cy="6946602"/>
          </a:xfrm>
          <a:prstGeom prst="rect">
            <a:avLst/>
          </a:prstGeom>
        </p:spPr>
      </p:pic>
    </p:spTree>
    <p:extLst>
      <p:ext uri="{BB962C8B-B14F-4D97-AF65-F5344CB8AC3E}">
        <p14:creationId xmlns:p14="http://schemas.microsoft.com/office/powerpoint/2010/main" val="254242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ùng Thình Thùng Thình MÚA LÂN ÔNG ĐỊA Nhạc Thiếu Nhi Trung Thu Vui Nhộn_v720P (online-video-cutter.com)">
            <a:hlinkClick r:id="" action="ppaction://media"/>
            <a:extLst>
              <a:ext uri="{FF2B5EF4-FFF2-40B4-BE49-F238E27FC236}">
                <a16:creationId xmlns:a16="http://schemas.microsoft.com/office/drawing/2014/main" id="{A11C28E4-3524-4850-AD0E-B6E2C7F8FF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04800"/>
            <a:ext cx="12161838" cy="5943599"/>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và</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endParaRPr lang="en-US" sz="5400" dirty="0">
              <a:solidFill>
                <a:schemeClr val="tx1"/>
              </a:solidFill>
              <a:latin typeface="Arial-Rounded" pitchFamily="34" charset="0"/>
              <a:ea typeface="Arial-Rounded" pitchFamily="34" charset="0"/>
              <a:cs typeface="Arial-Rounded" pitchFamily="34" charset="0"/>
            </a:endParaRPr>
          </a:p>
          <a:p>
            <a:pPr algn="just"/>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Nhìn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chê</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Quả</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là</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chậm</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như</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ôn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tồn</a:t>
            </a:r>
            <a:r>
              <a:rPr lang="en-US" sz="5400" dirty="0">
                <a:solidFill>
                  <a:schemeClr val="tx1"/>
                </a:solidFill>
                <a:latin typeface="Arial-Rounded" pitchFamily="34" charset="0"/>
                <a:ea typeface="Arial-Rounded" pitchFamily="34" charset="0"/>
                <a:cs typeface="Arial-Rounded" pitchFamily="34" charset="0"/>
              </a:rPr>
              <a:t>: “Ta </a:t>
            </a:r>
            <a:r>
              <a:rPr lang="en-US" sz="5400" dirty="0" err="1">
                <a:solidFill>
                  <a:schemeClr val="tx1"/>
                </a:solidFill>
                <a:latin typeface="Arial-Rounded" pitchFamily="34" charset="0"/>
                <a:ea typeface="Arial-Rounded" pitchFamily="34" charset="0"/>
                <a:cs typeface="Arial-Rounded" pitchFamily="34" charset="0"/>
              </a:rPr>
              <a:t>thi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nhé</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hớn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hở</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tham</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gia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nhởn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nhơ</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múa</a:t>
            </a:r>
            <a:r>
              <a:rPr lang="en-US" sz="5400" dirty="0">
                <a:solidFill>
                  <a:schemeClr val="tx1"/>
                </a:solidFill>
                <a:latin typeface="Arial-Rounded" pitchFamily="34" charset="0"/>
                <a:ea typeface="Arial-Rounded" pitchFamily="34" charset="0"/>
                <a:cs typeface="Arial-Rounded" pitchFamily="34" charset="0"/>
              </a:rPr>
              <a:t> ca,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cứ</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bò</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cần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mẫn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Thế</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là</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đi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xa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hơn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hẳn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a:t>
            </a:r>
          </a:p>
        </p:txBody>
      </p:sp>
      <p:cxnSp>
        <p:nvCxnSpPr>
          <p:cNvPr id="4" name="Straight Connector 3"/>
          <p:cNvCxnSpPr/>
          <p:nvPr/>
        </p:nvCxnSpPr>
        <p:spPr>
          <a:xfrm flipH="1">
            <a:off x="1878409" y="246164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93738" y="1524000"/>
            <a:ext cx="510381"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ea typeface="Arial-Rounded" pitchFamily="34" charset="0"/>
                <a:cs typeface="Arial" pitchFamily="34" charset="0"/>
              </a:rPr>
              <a:t>1</a:t>
            </a:r>
          </a:p>
        </p:txBody>
      </p:sp>
      <p:cxnSp>
        <p:nvCxnSpPr>
          <p:cNvPr id="7" name="Straight Connector 6"/>
          <p:cNvCxnSpPr/>
          <p:nvPr/>
        </p:nvCxnSpPr>
        <p:spPr>
          <a:xfrm flipH="1">
            <a:off x="3985418" y="3235262"/>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116236" y="4083612"/>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659244" y="4898571"/>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09FD09-36BF-4738-912A-35233CEDFA75}"/>
              </a:ext>
            </a:extLst>
          </p:cNvPr>
          <p:cNvCxnSpPr/>
          <p:nvPr/>
        </p:nvCxnSpPr>
        <p:spPr>
          <a:xfrm flipH="1">
            <a:off x="9231709" y="2443544"/>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DD2D191-BC0A-4E2F-834F-585BF3ADDF85}"/>
              </a:ext>
            </a:extLst>
          </p:cNvPr>
          <p:cNvSpPr/>
          <p:nvPr/>
        </p:nvSpPr>
        <p:spPr>
          <a:xfrm>
            <a:off x="2107009" y="2271140"/>
            <a:ext cx="510381"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ea typeface="Arial-Rounded" pitchFamily="34" charset="0"/>
                <a:cs typeface="Arial" pitchFamily="34" charset="0"/>
              </a:rPr>
              <a:t>2</a:t>
            </a:r>
          </a:p>
        </p:txBody>
      </p:sp>
      <p:sp>
        <p:nvSpPr>
          <p:cNvPr id="16" name="Oval 15">
            <a:extLst>
              <a:ext uri="{FF2B5EF4-FFF2-40B4-BE49-F238E27FC236}">
                <a16:creationId xmlns:a16="http://schemas.microsoft.com/office/drawing/2014/main" id="{478883CF-F465-4FF3-9A19-14C9E28837AC}"/>
              </a:ext>
            </a:extLst>
          </p:cNvPr>
          <p:cNvSpPr/>
          <p:nvPr/>
        </p:nvSpPr>
        <p:spPr>
          <a:xfrm>
            <a:off x="9356613" y="2271140"/>
            <a:ext cx="510381"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ea typeface="Arial-Rounded" pitchFamily="34" charset="0"/>
                <a:cs typeface="Arial" pitchFamily="34" charset="0"/>
              </a:rPr>
              <a:t>3</a:t>
            </a:r>
          </a:p>
        </p:txBody>
      </p:sp>
      <p:sp>
        <p:nvSpPr>
          <p:cNvPr id="17" name="Oval 16">
            <a:extLst>
              <a:ext uri="{FF2B5EF4-FFF2-40B4-BE49-F238E27FC236}">
                <a16:creationId xmlns:a16="http://schemas.microsoft.com/office/drawing/2014/main" id="{B3960CAB-EFBA-47F1-9A3C-1F0B186BB4D3}"/>
              </a:ext>
            </a:extLst>
          </p:cNvPr>
          <p:cNvSpPr/>
          <p:nvPr/>
        </p:nvSpPr>
        <p:spPr>
          <a:xfrm>
            <a:off x="4214018" y="3086099"/>
            <a:ext cx="510381"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ea typeface="Arial-Rounded" pitchFamily="34" charset="0"/>
                <a:cs typeface="Arial" pitchFamily="34" charset="0"/>
              </a:rPr>
              <a:t>4</a:t>
            </a:r>
          </a:p>
        </p:txBody>
      </p:sp>
      <p:sp>
        <p:nvSpPr>
          <p:cNvPr id="18" name="Oval 17">
            <a:extLst>
              <a:ext uri="{FF2B5EF4-FFF2-40B4-BE49-F238E27FC236}">
                <a16:creationId xmlns:a16="http://schemas.microsoft.com/office/drawing/2014/main" id="{E27521E0-BED1-42A7-8BA9-EA134A99F224}"/>
              </a:ext>
            </a:extLst>
          </p:cNvPr>
          <p:cNvSpPr/>
          <p:nvPr/>
        </p:nvSpPr>
        <p:spPr>
          <a:xfrm>
            <a:off x="5344836" y="3893112"/>
            <a:ext cx="510381"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ea typeface="Arial-Rounded" pitchFamily="34" charset="0"/>
                <a:cs typeface="Arial" pitchFamily="34" charset="0"/>
              </a:rPr>
              <a:t>5</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7819" y="76200"/>
            <a:ext cx="11506200" cy="502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và</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endParaRPr lang="en-US" sz="5400" dirty="0">
              <a:solidFill>
                <a:schemeClr val="tx1"/>
              </a:solidFill>
              <a:latin typeface="Arial-Rounded" pitchFamily="34" charset="0"/>
              <a:ea typeface="Arial-Rounded" pitchFamily="34" charset="0"/>
              <a:cs typeface="Arial-Rounded" pitchFamily="34" charset="0"/>
            </a:endParaRPr>
          </a:p>
          <a:p>
            <a:pPr algn="just"/>
            <a:r>
              <a:rPr lang="en-US" sz="5400" dirty="0" err="1">
                <a:solidFill>
                  <a:schemeClr val="tx1"/>
                </a:solidFill>
                <a:latin typeface="Arial-Rounded" pitchFamily="34" charset="0"/>
                <a:ea typeface="Arial-Rounded" pitchFamily="34" charset="0"/>
                <a:cs typeface="Arial-Rounded" pitchFamily="34" charset="0"/>
              </a:rPr>
              <a:t>Nhìn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chê</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Quả</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là</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chậm</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như</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ôn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tồn</a:t>
            </a:r>
            <a:r>
              <a:rPr lang="en-US" sz="5400" dirty="0">
                <a:solidFill>
                  <a:schemeClr val="tx1"/>
                </a:solidFill>
                <a:latin typeface="Arial-Rounded" pitchFamily="34" charset="0"/>
                <a:ea typeface="Arial-Rounded" pitchFamily="34" charset="0"/>
                <a:cs typeface="Arial-Rounded" pitchFamily="34" charset="0"/>
              </a:rPr>
              <a:t>: “Ta </a:t>
            </a:r>
            <a:r>
              <a:rPr lang="en-US" sz="5400" dirty="0" err="1">
                <a:solidFill>
                  <a:schemeClr val="tx1"/>
                </a:solidFill>
                <a:latin typeface="Arial-Rounded" pitchFamily="34" charset="0"/>
                <a:ea typeface="Arial-Rounded" pitchFamily="34" charset="0"/>
                <a:cs typeface="Arial-Rounded" pitchFamily="34" charset="0"/>
              </a:rPr>
              <a:t>thi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nhé</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hớn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hở</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tham</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gia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nhởn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nhơ</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múa</a:t>
            </a:r>
            <a:r>
              <a:rPr lang="en-US" sz="5400" dirty="0">
                <a:solidFill>
                  <a:schemeClr val="tx1"/>
                </a:solidFill>
                <a:latin typeface="Arial-Rounded" pitchFamily="34" charset="0"/>
                <a:ea typeface="Arial-Rounded" pitchFamily="34" charset="0"/>
                <a:cs typeface="Arial-Rounded" pitchFamily="34" charset="0"/>
              </a:rPr>
              <a:t> ca,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cứ</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bò</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cần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mẫn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Thế</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là</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rùa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đi</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xa</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hơn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hẳn</a:t>
            </a:r>
            <a:r>
              <a:rPr lang="en-US" sz="5400" dirty="0">
                <a:solidFill>
                  <a:schemeClr val="tx1"/>
                </a:solidFill>
                <a:latin typeface="Arial-Rounded" pitchFamily="34" charset="0"/>
                <a:ea typeface="Arial-Rounded" pitchFamily="34" charset="0"/>
                <a:cs typeface="Arial-Rounded" pitchFamily="34" charset="0"/>
              </a:rPr>
              <a:t> </a:t>
            </a:r>
            <a:r>
              <a:rPr lang="en-US" sz="5400" dirty="0" err="1">
                <a:solidFill>
                  <a:schemeClr val="tx1"/>
                </a:solidFill>
                <a:latin typeface="Arial-Rounded" pitchFamily="34" charset="0"/>
                <a:ea typeface="Arial-Rounded" pitchFamily="34" charset="0"/>
                <a:cs typeface="Arial-Rounded" pitchFamily="34" charset="0"/>
              </a:rPr>
              <a:t>thỏ</a:t>
            </a:r>
            <a:r>
              <a:rPr lang="en-US" sz="5400" dirty="0">
                <a:solidFill>
                  <a:schemeClr val="tx1"/>
                </a:solidFill>
                <a:latin typeface="Arial-Rounded" pitchFamily="34" charset="0"/>
                <a:ea typeface="Arial-Rounded" pitchFamily="34" charset="0"/>
                <a:cs typeface="Arial-Rounded" pitchFamily="34" charset="0"/>
              </a:rPr>
              <a:t>.</a:t>
            </a:r>
          </a:p>
        </p:txBody>
      </p:sp>
      <p:cxnSp>
        <p:nvCxnSpPr>
          <p:cNvPr id="3" name="Straight Connector 2"/>
          <p:cNvCxnSpPr/>
          <p:nvPr/>
        </p:nvCxnSpPr>
        <p:spPr>
          <a:xfrm>
            <a:off x="2207491" y="1752600"/>
            <a:ext cx="998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6968" y="5526512"/>
            <a:ext cx="12024519"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loài vật nào xuất hiện trong bài?</a:t>
            </a:r>
          </a:p>
        </p:txBody>
      </p:sp>
      <p:cxnSp>
        <p:nvCxnSpPr>
          <p:cNvPr id="6" name="Straight Connector 5"/>
          <p:cNvCxnSpPr/>
          <p:nvPr/>
        </p:nvCxnSpPr>
        <p:spPr>
          <a:xfrm>
            <a:off x="3554533" y="1714500"/>
            <a:ext cx="9072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58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Google Shape;1775;p8"/>
          <p:cNvSpPr/>
          <p:nvPr/>
        </p:nvSpPr>
        <p:spPr>
          <a:xfrm>
            <a:off x="3201758" y="5638214"/>
            <a:ext cx="14463" cy="14497"/>
          </a:xfrm>
          <a:custGeom>
            <a:avLst/>
            <a:gdLst/>
            <a:ahLst/>
            <a:cxnLst/>
            <a:rect l="l" t="t" r="r" b="b"/>
            <a:pathLst>
              <a:path w="418" h="419" extrusionOk="0">
                <a:moveTo>
                  <a:pt x="278" y="1"/>
                </a:moveTo>
                <a:lnTo>
                  <a:pt x="0" y="279"/>
                </a:lnTo>
                <a:lnTo>
                  <a:pt x="139" y="418"/>
                </a:lnTo>
                <a:lnTo>
                  <a:pt x="418" y="140"/>
                </a:lnTo>
                <a:lnTo>
                  <a:pt x="278" y="1"/>
                </a:lnTo>
                <a:close/>
              </a:path>
            </a:pathLst>
          </a:custGeom>
          <a:solidFill>
            <a:schemeClr val="dk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nvGrpSpPr>
          <p:cNvPr id="1776" name="Google Shape;1776;p8"/>
          <p:cNvGrpSpPr/>
          <p:nvPr/>
        </p:nvGrpSpPr>
        <p:grpSpPr>
          <a:xfrm flipH="1">
            <a:off x="9706134" y="4783629"/>
            <a:ext cx="961487" cy="719178"/>
            <a:chOff x="1288291" y="3777091"/>
            <a:chExt cx="722904" cy="540721"/>
          </a:xfrm>
        </p:grpSpPr>
        <p:sp>
          <p:nvSpPr>
            <p:cNvPr id="1777" name="Google Shape;1777;p8"/>
            <p:cNvSpPr/>
            <p:nvPr/>
          </p:nvSpPr>
          <p:spPr>
            <a:xfrm>
              <a:off x="1338318" y="3991611"/>
              <a:ext cx="138712" cy="162204"/>
            </a:xfrm>
            <a:custGeom>
              <a:avLst/>
              <a:gdLst/>
              <a:ahLst/>
              <a:cxnLst/>
              <a:rect l="l" t="t" r="r" b="b"/>
              <a:pathLst>
                <a:path w="5332" h="6235" extrusionOk="0">
                  <a:moveTo>
                    <a:pt x="1577" y="1"/>
                  </a:moveTo>
                  <a:lnTo>
                    <a:pt x="1" y="603"/>
                  </a:lnTo>
                  <a:cubicBezTo>
                    <a:pt x="905" y="4752"/>
                    <a:pt x="5331" y="6235"/>
                    <a:pt x="5331" y="6235"/>
                  </a:cubicBezTo>
                  <a:cubicBezTo>
                    <a:pt x="1832" y="3106"/>
                    <a:pt x="1577" y="1"/>
                    <a:pt x="1577" y="1"/>
                  </a:cubicBezTo>
                  <a:close/>
                </a:path>
              </a:pathLst>
            </a:cu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78" name="Google Shape;1778;p8"/>
            <p:cNvSpPr/>
            <p:nvPr/>
          </p:nvSpPr>
          <p:spPr>
            <a:xfrm>
              <a:off x="1310586" y="3978343"/>
              <a:ext cx="129060" cy="160408"/>
            </a:xfrm>
            <a:custGeom>
              <a:avLst/>
              <a:gdLst/>
              <a:ahLst/>
              <a:cxnLst/>
              <a:rect l="l" t="t" r="r" b="b"/>
              <a:pathLst>
                <a:path w="4961" h="6166" extrusionOk="0">
                  <a:moveTo>
                    <a:pt x="1785" y="1"/>
                  </a:moveTo>
                  <a:lnTo>
                    <a:pt x="1" y="210"/>
                  </a:lnTo>
                  <a:cubicBezTo>
                    <a:pt x="626" y="4381"/>
                    <a:pt x="4960" y="6166"/>
                    <a:pt x="4960" y="6166"/>
                  </a:cubicBezTo>
                  <a:cubicBezTo>
                    <a:pt x="1669" y="2828"/>
                    <a:pt x="1785" y="1"/>
                    <a:pt x="1785" y="1"/>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79" name="Google Shape;1779;p8"/>
            <p:cNvSpPr/>
            <p:nvPr/>
          </p:nvSpPr>
          <p:spPr>
            <a:xfrm>
              <a:off x="1288291" y="3980164"/>
              <a:ext cx="146516" cy="156168"/>
            </a:xfrm>
            <a:custGeom>
              <a:avLst/>
              <a:gdLst/>
              <a:ahLst/>
              <a:cxnLst/>
              <a:rect l="l" t="t" r="r" b="b"/>
              <a:pathLst>
                <a:path w="5632" h="6003" extrusionOk="0">
                  <a:moveTo>
                    <a:pt x="1553" y="0"/>
                  </a:moveTo>
                  <a:lnTo>
                    <a:pt x="0" y="696"/>
                  </a:lnTo>
                  <a:cubicBezTo>
                    <a:pt x="1136" y="4775"/>
                    <a:pt x="5632" y="6003"/>
                    <a:pt x="5632" y="6003"/>
                  </a:cubicBezTo>
                  <a:cubicBezTo>
                    <a:pt x="1993" y="3106"/>
                    <a:pt x="1553" y="0"/>
                    <a:pt x="1553"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0" name="Google Shape;1780;p8"/>
            <p:cNvSpPr/>
            <p:nvPr/>
          </p:nvSpPr>
          <p:spPr>
            <a:xfrm>
              <a:off x="1562593" y="4161645"/>
              <a:ext cx="97114" cy="112151"/>
            </a:xfrm>
            <a:custGeom>
              <a:avLst/>
              <a:gdLst/>
              <a:ahLst/>
              <a:cxnLst/>
              <a:rect l="l" t="t" r="r" b="b"/>
              <a:pathLst>
                <a:path w="3733" h="4311" fill="none" extrusionOk="0">
                  <a:moveTo>
                    <a:pt x="3732" y="0"/>
                  </a:moveTo>
                  <a:cubicBezTo>
                    <a:pt x="3732" y="0"/>
                    <a:pt x="2991" y="1507"/>
                    <a:pt x="1" y="431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1" name="Google Shape;1781;p8"/>
            <p:cNvSpPr/>
            <p:nvPr/>
          </p:nvSpPr>
          <p:spPr>
            <a:xfrm>
              <a:off x="1546932" y="4253269"/>
              <a:ext cx="27758" cy="64543"/>
            </a:xfrm>
            <a:custGeom>
              <a:avLst/>
              <a:gdLst/>
              <a:ahLst/>
              <a:cxnLst/>
              <a:rect l="l" t="t" r="r" b="b"/>
              <a:pathLst>
                <a:path w="1067" h="2481" fill="none" extrusionOk="0">
                  <a:moveTo>
                    <a:pt x="0" y="1"/>
                  </a:moveTo>
                  <a:cubicBezTo>
                    <a:pt x="0" y="1"/>
                    <a:pt x="1066" y="835"/>
                    <a:pt x="858" y="248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2" name="Google Shape;1782;p8"/>
            <p:cNvSpPr/>
            <p:nvPr/>
          </p:nvSpPr>
          <p:spPr>
            <a:xfrm>
              <a:off x="1547530" y="4273769"/>
              <a:ext cx="38606" cy="32597"/>
            </a:xfrm>
            <a:custGeom>
              <a:avLst/>
              <a:gdLst/>
              <a:ahLst/>
              <a:cxnLst/>
              <a:rect l="l" t="t" r="r" b="b"/>
              <a:pathLst>
                <a:path w="1484" h="1253" fill="none" extrusionOk="0">
                  <a:moveTo>
                    <a:pt x="1484" y="1229"/>
                  </a:moveTo>
                  <a:cubicBezTo>
                    <a:pt x="1484" y="1229"/>
                    <a:pt x="1113" y="186"/>
                    <a:pt x="580" y="1"/>
                  </a:cubicBezTo>
                  <a:cubicBezTo>
                    <a:pt x="580" y="1"/>
                    <a:pt x="464" y="603"/>
                    <a:pt x="1" y="1252"/>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3" name="Google Shape;1783;p8"/>
            <p:cNvSpPr/>
            <p:nvPr/>
          </p:nvSpPr>
          <p:spPr>
            <a:xfrm>
              <a:off x="1507129" y="3810754"/>
              <a:ext cx="227319" cy="216679"/>
            </a:xfrm>
            <a:custGeom>
              <a:avLst/>
              <a:gdLst/>
              <a:ahLst/>
              <a:cxnLst/>
              <a:rect l="l" t="t" r="r" b="b"/>
              <a:pathLst>
                <a:path w="8738" h="8329" extrusionOk="0">
                  <a:moveTo>
                    <a:pt x="372" y="0"/>
                  </a:moveTo>
                  <a:cubicBezTo>
                    <a:pt x="372" y="0"/>
                    <a:pt x="1" y="4450"/>
                    <a:pt x="2712" y="6999"/>
                  </a:cubicBezTo>
                  <a:cubicBezTo>
                    <a:pt x="3756" y="7973"/>
                    <a:pt x="4605" y="8329"/>
                    <a:pt x="5278" y="8329"/>
                  </a:cubicBezTo>
                  <a:cubicBezTo>
                    <a:pt x="5934" y="8329"/>
                    <a:pt x="6425" y="7990"/>
                    <a:pt x="6768" y="7555"/>
                  </a:cubicBezTo>
                  <a:cubicBezTo>
                    <a:pt x="8738" y="5052"/>
                    <a:pt x="7069" y="3106"/>
                    <a:pt x="3964" y="2225"/>
                  </a:cubicBezTo>
                  <a:cubicBezTo>
                    <a:pt x="1299" y="1460"/>
                    <a:pt x="372" y="0"/>
                    <a:pt x="372" y="0"/>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4" name="Google Shape;1784;p8"/>
            <p:cNvSpPr/>
            <p:nvPr/>
          </p:nvSpPr>
          <p:spPr>
            <a:xfrm>
              <a:off x="1373282" y="3777091"/>
              <a:ext cx="637315" cy="473057"/>
            </a:xfrm>
            <a:custGeom>
              <a:avLst/>
              <a:gdLst/>
              <a:ahLst/>
              <a:cxnLst/>
              <a:rect l="l" t="t" r="r" b="b"/>
              <a:pathLst>
                <a:path w="24498" h="18184" extrusionOk="0">
                  <a:moveTo>
                    <a:pt x="14962" y="1"/>
                  </a:moveTo>
                  <a:cubicBezTo>
                    <a:pt x="12845" y="1"/>
                    <a:pt x="10636" y="1145"/>
                    <a:pt x="8970" y="4006"/>
                  </a:cubicBezTo>
                  <a:cubicBezTo>
                    <a:pt x="6768" y="7806"/>
                    <a:pt x="4219" y="10657"/>
                    <a:pt x="1554" y="11260"/>
                  </a:cubicBezTo>
                  <a:cubicBezTo>
                    <a:pt x="488" y="11515"/>
                    <a:pt x="1" y="12789"/>
                    <a:pt x="673" y="13647"/>
                  </a:cubicBezTo>
                  <a:cubicBezTo>
                    <a:pt x="2536" y="16018"/>
                    <a:pt x="6059" y="18183"/>
                    <a:pt x="10011" y="18183"/>
                  </a:cubicBezTo>
                  <a:cubicBezTo>
                    <a:pt x="12547" y="18183"/>
                    <a:pt x="15259" y="17292"/>
                    <a:pt x="17823" y="14991"/>
                  </a:cubicBezTo>
                  <a:cubicBezTo>
                    <a:pt x="24497" y="9012"/>
                    <a:pt x="22203" y="4238"/>
                    <a:pt x="19375" y="1758"/>
                  </a:cubicBezTo>
                  <a:cubicBezTo>
                    <a:pt x="18149" y="672"/>
                    <a:pt x="16583" y="1"/>
                    <a:pt x="14962" y="1"/>
                  </a:cubicBezTo>
                  <a:close/>
                </a:path>
              </a:pathLst>
            </a:cu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5" name="Google Shape;1785;p8"/>
            <p:cNvSpPr/>
            <p:nvPr/>
          </p:nvSpPr>
          <p:spPr>
            <a:xfrm>
              <a:off x="1741654" y="3991012"/>
              <a:ext cx="45266" cy="45240"/>
            </a:xfrm>
            <a:custGeom>
              <a:avLst/>
              <a:gdLst/>
              <a:ahLst/>
              <a:cxnLst/>
              <a:rect l="l" t="t" r="r" b="b"/>
              <a:pathLst>
                <a:path w="1740" h="1739" extrusionOk="0">
                  <a:moveTo>
                    <a:pt x="882" y="1"/>
                  </a:moveTo>
                  <a:cubicBezTo>
                    <a:pt x="395" y="1"/>
                    <a:pt x="1" y="395"/>
                    <a:pt x="1" y="881"/>
                  </a:cubicBezTo>
                  <a:cubicBezTo>
                    <a:pt x="1" y="1345"/>
                    <a:pt x="395" y="1739"/>
                    <a:pt x="882" y="1739"/>
                  </a:cubicBezTo>
                  <a:cubicBezTo>
                    <a:pt x="1345" y="1739"/>
                    <a:pt x="1739" y="1345"/>
                    <a:pt x="1739" y="881"/>
                  </a:cubicBezTo>
                  <a:cubicBezTo>
                    <a:pt x="1739" y="395"/>
                    <a:pt x="1345" y="1"/>
                    <a:pt x="882"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6" name="Google Shape;1786;p8"/>
            <p:cNvSpPr/>
            <p:nvPr/>
          </p:nvSpPr>
          <p:spPr>
            <a:xfrm>
              <a:off x="1422736" y="4148377"/>
              <a:ext cx="97088" cy="112151"/>
            </a:xfrm>
            <a:custGeom>
              <a:avLst/>
              <a:gdLst/>
              <a:ahLst/>
              <a:cxnLst/>
              <a:rect l="l" t="t" r="r" b="b"/>
              <a:pathLst>
                <a:path w="3732" h="4311" fill="none" extrusionOk="0">
                  <a:moveTo>
                    <a:pt x="3731" y="0"/>
                  </a:moveTo>
                  <a:cubicBezTo>
                    <a:pt x="3731" y="0"/>
                    <a:pt x="3013" y="1507"/>
                    <a:pt x="0" y="431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7" name="Google Shape;1787;p8"/>
            <p:cNvSpPr/>
            <p:nvPr/>
          </p:nvSpPr>
          <p:spPr>
            <a:xfrm>
              <a:off x="1407049" y="4240002"/>
              <a:ext cx="27758" cy="64543"/>
            </a:xfrm>
            <a:custGeom>
              <a:avLst/>
              <a:gdLst/>
              <a:ahLst/>
              <a:cxnLst/>
              <a:rect l="l" t="t" r="r" b="b"/>
              <a:pathLst>
                <a:path w="1067" h="2481" fill="none" extrusionOk="0">
                  <a:moveTo>
                    <a:pt x="1" y="1"/>
                  </a:moveTo>
                  <a:cubicBezTo>
                    <a:pt x="1" y="1"/>
                    <a:pt x="1067" y="835"/>
                    <a:pt x="858" y="248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8" name="Google Shape;1788;p8"/>
            <p:cNvSpPr/>
            <p:nvPr/>
          </p:nvSpPr>
          <p:spPr>
            <a:xfrm>
              <a:off x="1408272" y="4260502"/>
              <a:ext cx="38008" cy="32597"/>
            </a:xfrm>
            <a:custGeom>
              <a:avLst/>
              <a:gdLst/>
              <a:ahLst/>
              <a:cxnLst/>
              <a:rect l="l" t="t" r="r" b="b"/>
              <a:pathLst>
                <a:path w="1461" h="1253" fill="none" extrusionOk="0">
                  <a:moveTo>
                    <a:pt x="1460" y="1229"/>
                  </a:moveTo>
                  <a:cubicBezTo>
                    <a:pt x="1460" y="1229"/>
                    <a:pt x="1089" y="186"/>
                    <a:pt x="556" y="1"/>
                  </a:cubicBezTo>
                  <a:cubicBezTo>
                    <a:pt x="556" y="1"/>
                    <a:pt x="440" y="603"/>
                    <a:pt x="0" y="1252"/>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89" name="Google Shape;1789;p8"/>
            <p:cNvSpPr/>
            <p:nvPr/>
          </p:nvSpPr>
          <p:spPr>
            <a:xfrm>
              <a:off x="1401638" y="3896968"/>
              <a:ext cx="249744" cy="151355"/>
            </a:xfrm>
            <a:custGeom>
              <a:avLst/>
              <a:gdLst/>
              <a:ahLst/>
              <a:cxnLst/>
              <a:rect l="l" t="t" r="r" b="b"/>
              <a:pathLst>
                <a:path w="9600" h="5818" extrusionOk="0">
                  <a:moveTo>
                    <a:pt x="0" y="0"/>
                  </a:moveTo>
                  <a:cubicBezTo>
                    <a:pt x="0" y="0"/>
                    <a:pt x="1483" y="4218"/>
                    <a:pt x="5006" y="5446"/>
                  </a:cubicBezTo>
                  <a:cubicBezTo>
                    <a:pt x="5748" y="5707"/>
                    <a:pt x="6361" y="5817"/>
                    <a:pt x="6864" y="5817"/>
                  </a:cubicBezTo>
                  <a:cubicBezTo>
                    <a:pt x="8151" y="5817"/>
                    <a:pt x="8723" y="5094"/>
                    <a:pt x="8923" y="4311"/>
                  </a:cubicBezTo>
                  <a:cubicBezTo>
                    <a:pt x="9600" y="1643"/>
                    <a:pt x="7984" y="463"/>
                    <a:pt x="5487" y="463"/>
                  </a:cubicBezTo>
                  <a:cubicBezTo>
                    <a:pt x="5078" y="463"/>
                    <a:pt x="4645" y="495"/>
                    <a:pt x="4195" y="557"/>
                  </a:cubicBezTo>
                  <a:cubicBezTo>
                    <a:pt x="3712" y="630"/>
                    <a:pt x="3269" y="660"/>
                    <a:pt x="2867" y="660"/>
                  </a:cubicBezTo>
                  <a:cubicBezTo>
                    <a:pt x="990" y="660"/>
                    <a:pt x="0" y="0"/>
                    <a:pt x="0"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90" name="Google Shape;1790;p8"/>
            <p:cNvSpPr/>
            <p:nvPr/>
          </p:nvSpPr>
          <p:spPr>
            <a:xfrm>
              <a:off x="1823055" y="3990414"/>
              <a:ext cx="138088" cy="37410"/>
            </a:xfrm>
            <a:custGeom>
              <a:avLst/>
              <a:gdLst/>
              <a:ahLst/>
              <a:cxnLst/>
              <a:rect l="l" t="t" r="r" b="b"/>
              <a:pathLst>
                <a:path w="5308" h="1438" extrusionOk="0">
                  <a:moveTo>
                    <a:pt x="1" y="0"/>
                  </a:moveTo>
                  <a:lnTo>
                    <a:pt x="1762" y="1437"/>
                  </a:lnTo>
                  <a:lnTo>
                    <a:pt x="5308" y="649"/>
                  </a:lnTo>
                  <a:lnTo>
                    <a:pt x="1" y="0"/>
                  </a:ln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91" name="Google Shape;1791;p8"/>
            <p:cNvSpPr/>
            <p:nvPr/>
          </p:nvSpPr>
          <p:spPr>
            <a:xfrm>
              <a:off x="1755520" y="3925897"/>
              <a:ext cx="59132" cy="25963"/>
            </a:xfrm>
            <a:custGeom>
              <a:avLst/>
              <a:gdLst/>
              <a:ahLst/>
              <a:cxnLst/>
              <a:rect l="l" t="t" r="r" b="b"/>
              <a:pathLst>
                <a:path w="2273" h="998" fill="none" extrusionOk="0">
                  <a:moveTo>
                    <a:pt x="2272" y="1"/>
                  </a:moveTo>
                  <a:cubicBezTo>
                    <a:pt x="2272" y="1"/>
                    <a:pt x="1994" y="858"/>
                    <a:pt x="1113" y="928"/>
                  </a:cubicBezTo>
                  <a:cubicBezTo>
                    <a:pt x="233" y="997"/>
                    <a:pt x="1" y="140"/>
                    <a:pt x="1" y="140"/>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92" name="Google Shape;1792;p8"/>
            <p:cNvSpPr/>
            <p:nvPr/>
          </p:nvSpPr>
          <p:spPr>
            <a:xfrm>
              <a:off x="1876126" y="3916870"/>
              <a:ext cx="41000" cy="24740"/>
            </a:xfrm>
            <a:custGeom>
              <a:avLst/>
              <a:gdLst/>
              <a:ahLst/>
              <a:cxnLst/>
              <a:rect l="l" t="t" r="r" b="b"/>
              <a:pathLst>
                <a:path w="1576" h="951" fill="none" extrusionOk="0">
                  <a:moveTo>
                    <a:pt x="0" y="70"/>
                  </a:moveTo>
                  <a:cubicBezTo>
                    <a:pt x="0" y="70"/>
                    <a:pt x="185" y="950"/>
                    <a:pt x="881" y="811"/>
                  </a:cubicBezTo>
                  <a:cubicBezTo>
                    <a:pt x="1437" y="695"/>
                    <a:pt x="1576" y="0"/>
                    <a:pt x="1576" y="0"/>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93" name="Google Shape;1793;p8"/>
            <p:cNvSpPr/>
            <p:nvPr/>
          </p:nvSpPr>
          <p:spPr>
            <a:xfrm>
              <a:off x="1823055" y="3939763"/>
              <a:ext cx="188140" cy="74195"/>
            </a:xfrm>
            <a:custGeom>
              <a:avLst/>
              <a:gdLst/>
              <a:ahLst/>
              <a:cxnLst/>
              <a:rect l="l" t="t" r="r" b="b"/>
              <a:pathLst>
                <a:path w="7232" h="2852" extrusionOk="0">
                  <a:moveTo>
                    <a:pt x="1391" y="1"/>
                  </a:moveTo>
                  <a:lnTo>
                    <a:pt x="1" y="1947"/>
                  </a:lnTo>
                  <a:lnTo>
                    <a:pt x="7231" y="2851"/>
                  </a:lnTo>
                  <a:lnTo>
                    <a:pt x="1391" y="1"/>
                  </a:ln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794" name="Google Shape;1794;p8"/>
          <p:cNvGrpSpPr/>
          <p:nvPr/>
        </p:nvGrpSpPr>
        <p:grpSpPr>
          <a:xfrm>
            <a:off x="1739394" y="2142718"/>
            <a:ext cx="1462371" cy="741670"/>
            <a:chOff x="1100281" y="1325671"/>
            <a:chExt cx="1099498" cy="557632"/>
          </a:xfrm>
        </p:grpSpPr>
        <p:sp>
          <p:nvSpPr>
            <p:cNvPr id="1795" name="Google Shape;1795;p8"/>
            <p:cNvSpPr/>
            <p:nvPr/>
          </p:nvSpPr>
          <p:spPr>
            <a:xfrm>
              <a:off x="1639780" y="1354340"/>
              <a:ext cx="559999" cy="329402"/>
            </a:xfrm>
            <a:custGeom>
              <a:avLst/>
              <a:gdLst/>
              <a:ahLst/>
              <a:cxnLst/>
              <a:rect l="l" t="t" r="r" b="b"/>
              <a:pathLst>
                <a:path w="21526" h="12662" extrusionOk="0">
                  <a:moveTo>
                    <a:pt x="17562" y="0"/>
                  </a:moveTo>
                  <a:cubicBezTo>
                    <a:pt x="16729" y="0"/>
                    <a:pt x="15699" y="92"/>
                    <a:pt x="14438" y="309"/>
                  </a:cubicBezTo>
                  <a:cubicBezTo>
                    <a:pt x="7185" y="1537"/>
                    <a:pt x="2063" y="5662"/>
                    <a:pt x="2063" y="5662"/>
                  </a:cubicBezTo>
                  <a:cubicBezTo>
                    <a:pt x="0" y="7053"/>
                    <a:pt x="441" y="9927"/>
                    <a:pt x="2712" y="11039"/>
                  </a:cubicBezTo>
                  <a:cubicBezTo>
                    <a:pt x="3236" y="11296"/>
                    <a:pt x="3717" y="11394"/>
                    <a:pt x="4147" y="11394"/>
                  </a:cubicBezTo>
                  <a:cubicBezTo>
                    <a:pt x="5579" y="11394"/>
                    <a:pt x="6443" y="10298"/>
                    <a:pt x="6443" y="10297"/>
                  </a:cubicBezTo>
                  <a:lnTo>
                    <a:pt x="6443" y="10297"/>
                  </a:lnTo>
                  <a:cubicBezTo>
                    <a:pt x="6443" y="10298"/>
                    <a:pt x="6188" y="12661"/>
                    <a:pt x="9062" y="12661"/>
                  </a:cubicBezTo>
                  <a:cubicBezTo>
                    <a:pt x="11935" y="12661"/>
                    <a:pt x="11379" y="9834"/>
                    <a:pt x="11379" y="9834"/>
                  </a:cubicBezTo>
                  <a:lnTo>
                    <a:pt x="11379" y="9834"/>
                  </a:lnTo>
                  <a:cubicBezTo>
                    <a:pt x="11379" y="9834"/>
                    <a:pt x="11924" y="11134"/>
                    <a:pt x="13365" y="11134"/>
                  </a:cubicBezTo>
                  <a:cubicBezTo>
                    <a:pt x="13579" y="11134"/>
                    <a:pt x="13813" y="11105"/>
                    <a:pt x="14068" y="11039"/>
                  </a:cubicBezTo>
                  <a:cubicBezTo>
                    <a:pt x="16038" y="10552"/>
                    <a:pt x="15064" y="8351"/>
                    <a:pt x="15064" y="8351"/>
                  </a:cubicBezTo>
                  <a:lnTo>
                    <a:pt x="15064" y="8351"/>
                  </a:lnTo>
                  <a:cubicBezTo>
                    <a:pt x="15064" y="8351"/>
                    <a:pt x="15622" y="8817"/>
                    <a:pt x="16426" y="8817"/>
                  </a:cubicBezTo>
                  <a:cubicBezTo>
                    <a:pt x="16770" y="8817"/>
                    <a:pt x="17158" y="8732"/>
                    <a:pt x="17567" y="8490"/>
                  </a:cubicBezTo>
                  <a:cubicBezTo>
                    <a:pt x="18934" y="7702"/>
                    <a:pt x="17683" y="5662"/>
                    <a:pt x="17683" y="5662"/>
                  </a:cubicBezTo>
                  <a:lnTo>
                    <a:pt x="17683" y="5662"/>
                  </a:lnTo>
                  <a:cubicBezTo>
                    <a:pt x="17683" y="5662"/>
                    <a:pt x="18046" y="5813"/>
                    <a:pt x="18520" y="5813"/>
                  </a:cubicBezTo>
                  <a:cubicBezTo>
                    <a:pt x="19011" y="5813"/>
                    <a:pt x="19622" y="5651"/>
                    <a:pt x="20070" y="4990"/>
                  </a:cubicBezTo>
                  <a:cubicBezTo>
                    <a:pt x="20951" y="3669"/>
                    <a:pt x="19699" y="2511"/>
                    <a:pt x="19699" y="2511"/>
                  </a:cubicBezTo>
                  <a:cubicBezTo>
                    <a:pt x="21040" y="2070"/>
                    <a:pt x="21526" y="0"/>
                    <a:pt x="17562"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96" name="Google Shape;1796;p8"/>
            <p:cNvSpPr/>
            <p:nvPr/>
          </p:nvSpPr>
          <p:spPr>
            <a:xfrm>
              <a:off x="1708511" y="1763894"/>
              <a:ext cx="43419" cy="85641"/>
            </a:xfrm>
            <a:custGeom>
              <a:avLst/>
              <a:gdLst/>
              <a:ahLst/>
              <a:cxnLst/>
              <a:rect l="l" t="t" r="r" b="b"/>
              <a:pathLst>
                <a:path w="1669" h="3292" fill="none" extrusionOk="0">
                  <a:moveTo>
                    <a:pt x="0" y="1"/>
                  </a:moveTo>
                  <a:cubicBezTo>
                    <a:pt x="0" y="1"/>
                    <a:pt x="1669" y="1090"/>
                    <a:pt x="348" y="3291"/>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97" name="Google Shape;1797;p8"/>
            <p:cNvSpPr/>
            <p:nvPr/>
          </p:nvSpPr>
          <p:spPr>
            <a:xfrm>
              <a:off x="1689806" y="1839858"/>
              <a:ext cx="70579" cy="24142"/>
            </a:xfrm>
            <a:custGeom>
              <a:avLst/>
              <a:gdLst/>
              <a:ahLst/>
              <a:cxnLst/>
              <a:rect l="l" t="t" r="r" b="b"/>
              <a:pathLst>
                <a:path w="2713" h="928" fill="none" extrusionOk="0">
                  <a:moveTo>
                    <a:pt x="1" y="418"/>
                  </a:moveTo>
                  <a:cubicBezTo>
                    <a:pt x="1" y="418"/>
                    <a:pt x="1577" y="1"/>
                    <a:pt x="2712" y="928"/>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98" name="Google Shape;1798;p8"/>
            <p:cNvSpPr/>
            <p:nvPr/>
          </p:nvSpPr>
          <p:spPr>
            <a:xfrm>
              <a:off x="1717538" y="1839260"/>
              <a:ext cx="42248" cy="35589"/>
            </a:xfrm>
            <a:custGeom>
              <a:avLst/>
              <a:gdLst/>
              <a:ahLst/>
              <a:cxnLst/>
              <a:rect l="l" t="t" r="r" b="b"/>
              <a:pathLst>
                <a:path w="1624" h="1368" fill="none" extrusionOk="0">
                  <a:moveTo>
                    <a:pt x="1021" y="1368"/>
                  </a:moveTo>
                  <a:cubicBezTo>
                    <a:pt x="488" y="603"/>
                    <a:pt x="1" y="418"/>
                    <a:pt x="1" y="418"/>
                  </a:cubicBezTo>
                  <a:cubicBezTo>
                    <a:pt x="1" y="418"/>
                    <a:pt x="812" y="0"/>
                    <a:pt x="1623" y="279"/>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799" name="Google Shape;1799;p8"/>
            <p:cNvSpPr/>
            <p:nvPr/>
          </p:nvSpPr>
          <p:spPr>
            <a:xfrm>
              <a:off x="1406451" y="1325671"/>
              <a:ext cx="501647" cy="499280"/>
            </a:xfrm>
            <a:custGeom>
              <a:avLst/>
              <a:gdLst/>
              <a:ahLst/>
              <a:cxnLst/>
              <a:rect l="l" t="t" r="r" b="b"/>
              <a:pathLst>
                <a:path w="19283" h="19192" extrusionOk="0">
                  <a:moveTo>
                    <a:pt x="12523" y="0"/>
                  </a:moveTo>
                  <a:cubicBezTo>
                    <a:pt x="12134" y="0"/>
                    <a:pt x="11743" y="51"/>
                    <a:pt x="11356" y="159"/>
                  </a:cubicBezTo>
                  <a:cubicBezTo>
                    <a:pt x="10151" y="484"/>
                    <a:pt x="8807" y="1226"/>
                    <a:pt x="8066" y="3589"/>
                  </a:cubicBezTo>
                  <a:cubicBezTo>
                    <a:pt x="7078" y="6833"/>
                    <a:pt x="6722" y="9026"/>
                    <a:pt x="4438" y="9026"/>
                  </a:cubicBezTo>
                  <a:cubicBezTo>
                    <a:pt x="4094" y="9026"/>
                    <a:pt x="3707" y="8976"/>
                    <a:pt x="3268" y="8873"/>
                  </a:cubicBezTo>
                  <a:cubicBezTo>
                    <a:pt x="2272" y="8637"/>
                    <a:pt x="1607" y="8420"/>
                    <a:pt x="1157" y="8420"/>
                  </a:cubicBezTo>
                  <a:cubicBezTo>
                    <a:pt x="329" y="8420"/>
                    <a:pt x="230" y="9153"/>
                    <a:pt x="140" y="11840"/>
                  </a:cubicBezTo>
                  <a:cubicBezTo>
                    <a:pt x="1" y="15038"/>
                    <a:pt x="2318" y="17680"/>
                    <a:pt x="5864" y="18653"/>
                  </a:cubicBezTo>
                  <a:cubicBezTo>
                    <a:pt x="7133" y="19011"/>
                    <a:pt x="8372" y="19191"/>
                    <a:pt x="9550" y="19191"/>
                  </a:cubicBezTo>
                  <a:cubicBezTo>
                    <a:pt x="14095" y="19191"/>
                    <a:pt x="17742" y="16513"/>
                    <a:pt x="18772" y="11029"/>
                  </a:cubicBezTo>
                  <a:cubicBezTo>
                    <a:pt x="19282" y="8271"/>
                    <a:pt x="18494" y="4980"/>
                    <a:pt x="17683" y="3427"/>
                  </a:cubicBezTo>
                  <a:cubicBezTo>
                    <a:pt x="16666" y="1491"/>
                    <a:pt x="14625" y="0"/>
                    <a:pt x="12523" y="0"/>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0" name="Google Shape;1800;p8"/>
            <p:cNvSpPr/>
            <p:nvPr/>
          </p:nvSpPr>
          <p:spPr>
            <a:xfrm>
              <a:off x="1440219" y="1602055"/>
              <a:ext cx="440746" cy="222818"/>
            </a:xfrm>
            <a:custGeom>
              <a:avLst/>
              <a:gdLst/>
              <a:ahLst/>
              <a:cxnLst/>
              <a:rect l="l" t="t" r="r" b="b"/>
              <a:pathLst>
                <a:path w="16942" h="8565" extrusionOk="0">
                  <a:moveTo>
                    <a:pt x="14123" y="1"/>
                  </a:moveTo>
                  <a:cubicBezTo>
                    <a:pt x="11343" y="1"/>
                    <a:pt x="11444" y="4666"/>
                    <a:pt x="7115" y="5387"/>
                  </a:cubicBezTo>
                  <a:cubicBezTo>
                    <a:pt x="6195" y="5536"/>
                    <a:pt x="5301" y="5596"/>
                    <a:pt x="4458" y="5596"/>
                  </a:cubicBezTo>
                  <a:cubicBezTo>
                    <a:pt x="2667" y="5596"/>
                    <a:pt x="1103" y="5323"/>
                    <a:pt x="0" y="5040"/>
                  </a:cubicBezTo>
                  <a:lnTo>
                    <a:pt x="0" y="5040"/>
                  </a:lnTo>
                  <a:cubicBezTo>
                    <a:pt x="997" y="6430"/>
                    <a:pt x="2596" y="7496"/>
                    <a:pt x="4566" y="8029"/>
                  </a:cubicBezTo>
                  <a:cubicBezTo>
                    <a:pt x="5831" y="8385"/>
                    <a:pt x="7066" y="8565"/>
                    <a:pt x="8241" y="8565"/>
                  </a:cubicBezTo>
                  <a:cubicBezTo>
                    <a:pt x="12188" y="8565"/>
                    <a:pt x="15459" y="6541"/>
                    <a:pt x="16941" y="2398"/>
                  </a:cubicBezTo>
                  <a:cubicBezTo>
                    <a:pt x="16779" y="1401"/>
                    <a:pt x="16246" y="497"/>
                    <a:pt x="14972" y="127"/>
                  </a:cubicBezTo>
                  <a:cubicBezTo>
                    <a:pt x="14660" y="40"/>
                    <a:pt x="14380" y="1"/>
                    <a:pt x="14123"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1" name="Google Shape;1801;p8"/>
            <p:cNvSpPr/>
            <p:nvPr/>
          </p:nvSpPr>
          <p:spPr>
            <a:xfrm>
              <a:off x="1779038" y="1519119"/>
              <a:ext cx="91079" cy="38086"/>
            </a:xfrm>
            <a:custGeom>
              <a:avLst/>
              <a:gdLst/>
              <a:ahLst/>
              <a:cxnLst/>
              <a:rect l="l" t="t" r="r" b="b"/>
              <a:pathLst>
                <a:path w="3501" h="1464" extrusionOk="0">
                  <a:moveTo>
                    <a:pt x="1" y="0"/>
                  </a:moveTo>
                  <a:lnTo>
                    <a:pt x="1" y="0"/>
                  </a:lnTo>
                  <a:cubicBezTo>
                    <a:pt x="453" y="1177"/>
                    <a:pt x="1362" y="1464"/>
                    <a:pt x="2140" y="1464"/>
                  </a:cubicBezTo>
                  <a:cubicBezTo>
                    <a:pt x="2879" y="1464"/>
                    <a:pt x="3500" y="1206"/>
                    <a:pt x="3500" y="1206"/>
                  </a:cubicBezTo>
                  <a:lnTo>
                    <a:pt x="1" y="0"/>
                  </a:ln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2" name="Google Shape;1802;p8"/>
            <p:cNvSpPr/>
            <p:nvPr/>
          </p:nvSpPr>
          <p:spPr>
            <a:xfrm>
              <a:off x="1100281" y="1354340"/>
              <a:ext cx="560025" cy="329402"/>
            </a:xfrm>
            <a:custGeom>
              <a:avLst/>
              <a:gdLst/>
              <a:ahLst/>
              <a:cxnLst/>
              <a:rect l="l" t="t" r="r" b="b"/>
              <a:pathLst>
                <a:path w="21527" h="12662" extrusionOk="0">
                  <a:moveTo>
                    <a:pt x="3951" y="0"/>
                  </a:moveTo>
                  <a:cubicBezTo>
                    <a:pt x="1" y="0"/>
                    <a:pt x="487" y="2070"/>
                    <a:pt x="1827" y="2511"/>
                  </a:cubicBezTo>
                  <a:cubicBezTo>
                    <a:pt x="1827" y="2511"/>
                    <a:pt x="576" y="3669"/>
                    <a:pt x="1457" y="4990"/>
                  </a:cubicBezTo>
                  <a:cubicBezTo>
                    <a:pt x="1905" y="5651"/>
                    <a:pt x="2509" y="5813"/>
                    <a:pt x="2995" y="5813"/>
                  </a:cubicBezTo>
                  <a:cubicBezTo>
                    <a:pt x="3463" y="5813"/>
                    <a:pt x="3820" y="5662"/>
                    <a:pt x="3820" y="5662"/>
                  </a:cubicBezTo>
                  <a:lnTo>
                    <a:pt x="3820" y="5662"/>
                  </a:lnTo>
                  <a:cubicBezTo>
                    <a:pt x="3820" y="5662"/>
                    <a:pt x="2569" y="7702"/>
                    <a:pt x="3960" y="8490"/>
                  </a:cubicBezTo>
                  <a:cubicBezTo>
                    <a:pt x="4369" y="8732"/>
                    <a:pt x="4757" y="8817"/>
                    <a:pt x="5100" y="8817"/>
                  </a:cubicBezTo>
                  <a:cubicBezTo>
                    <a:pt x="5905" y="8817"/>
                    <a:pt x="6462" y="8351"/>
                    <a:pt x="6462" y="8351"/>
                  </a:cubicBezTo>
                  <a:lnTo>
                    <a:pt x="6462" y="8351"/>
                  </a:lnTo>
                  <a:cubicBezTo>
                    <a:pt x="6462" y="8351"/>
                    <a:pt x="5489" y="10552"/>
                    <a:pt x="7459" y="11039"/>
                  </a:cubicBezTo>
                  <a:cubicBezTo>
                    <a:pt x="7714" y="11105"/>
                    <a:pt x="7948" y="11134"/>
                    <a:pt x="8162" y="11134"/>
                  </a:cubicBezTo>
                  <a:cubicBezTo>
                    <a:pt x="9603" y="11134"/>
                    <a:pt x="10147" y="9834"/>
                    <a:pt x="10147" y="9834"/>
                  </a:cubicBezTo>
                  <a:lnTo>
                    <a:pt x="10147" y="9834"/>
                  </a:lnTo>
                  <a:cubicBezTo>
                    <a:pt x="10147" y="9834"/>
                    <a:pt x="9568" y="12661"/>
                    <a:pt x="12442" y="12661"/>
                  </a:cubicBezTo>
                  <a:cubicBezTo>
                    <a:pt x="15315" y="12661"/>
                    <a:pt x="15084" y="10298"/>
                    <a:pt x="15084" y="10297"/>
                  </a:cubicBezTo>
                  <a:lnTo>
                    <a:pt x="15084" y="10297"/>
                  </a:lnTo>
                  <a:cubicBezTo>
                    <a:pt x="15084" y="10298"/>
                    <a:pt x="15934" y="11394"/>
                    <a:pt x="17360" y="11394"/>
                  </a:cubicBezTo>
                  <a:cubicBezTo>
                    <a:pt x="17788" y="11394"/>
                    <a:pt x="18268" y="11296"/>
                    <a:pt x="18792" y="11039"/>
                  </a:cubicBezTo>
                  <a:cubicBezTo>
                    <a:pt x="21086" y="9927"/>
                    <a:pt x="21526" y="7053"/>
                    <a:pt x="19441" y="5662"/>
                  </a:cubicBezTo>
                  <a:cubicBezTo>
                    <a:pt x="19441" y="5662"/>
                    <a:pt x="14319" y="1537"/>
                    <a:pt x="7065" y="309"/>
                  </a:cubicBezTo>
                  <a:cubicBezTo>
                    <a:pt x="5809" y="92"/>
                    <a:pt x="4782" y="0"/>
                    <a:pt x="3951"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3" name="Google Shape;1803;p8"/>
            <p:cNvSpPr/>
            <p:nvPr/>
          </p:nvSpPr>
          <p:spPr>
            <a:xfrm>
              <a:off x="1849591" y="1458816"/>
              <a:ext cx="22919" cy="17534"/>
            </a:xfrm>
            <a:custGeom>
              <a:avLst/>
              <a:gdLst/>
              <a:ahLst/>
              <a:cxnLst/>
              <a:rect l="l" t="t" r="r" b="b"/>
              <a:pathLst>
                <a:path w="881" h="674" fill="none" extrusionOk="0">
                  <a:moveTo>
                    <a:pt x="881" y="325"/>
                  </a:moveTo>
                  <a:cubicBezTo>
                    <a:pt x="788" y="94"/>
                    <a:pt x="533" y="1"/>
                    <a:pt x="302" y="94"/>
                  </a:cubicBezTo>
                  <a:cubicBezTo>
                    <a:pt x="93" y="186"/>
                    <a:pt x="0" y="464"/>
                    <a:pt x="93" y="673"/>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4" name="Google Shape;1804;p8"/>
            <p:cNvSpPr/>
            <p:nvPr/>
          </p:nvSpPr>
          <p:spPr>
            <a:xfrm>
              <a:off x="1752529" y="1462458"/>
              <a:ext cx="34990" cy="22919"/>
            </a:xfrm>
            <a:custGeom>
              <a:avLst/>
              <a:gdLst/>
              <a:ahLst/>
              <a:cxnLst/>
              <a:rect l="l" t="t" r="r" b="b"/>
              <a:pathLst>
                <a:path w="1345" h="881" fill="none" extrusionOk="0">
                  <a:moveTo>
                    <a:pt x="1252" y="881"/>
                  </a:moveTo>
                  <a:cubicBezTo>
                    <a:pt x="1344" y="533"/>
                    <a:pt x="1136" y="185"/>
                    <a:pt x="788" y="93"/>
                  </a:cubicBezTo>
                  <a:cubicBezTo>
                    <a:pt x="464" y="0"/>
                    <a:pt x="93" y="209"/>
                    <a:pt x="0" y="533"/>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5" name="Google Shape;1805;p8"/>
            <p:cNvSpPr/>
            <p:nvPr/>
          </p:nvSpPr>
          <p:spPr>
            <a:xfrm>
              <a:off x="1779038" y="1484753"/>
              <a:ext cx="129659" cy="66468"/>
            </a:xfrm>
            <a:custGeom>
              <a:avLst/>
              <a:gdLst/>
              <a:ahLst/>
              <a:cxnLst/>
              <a:rect l="l" t="t" r="r" b="b"/>
              <a:pathLst>
                <a:path w="4984" h="2555" extrusionOk="0">
                  <a:moveTo>
                    <a:pt x="1948" y="0"/>
                  </a:moveTo>
                  <a:cubicBezTo>
                    <a:pt x="1948" y="0"/>
                    <a:pt x="1322" y="974"/>
                    <a:pt x="1" y="1321"/>
                  </a:cubicBezTo>
                  <a:cubicBezTo>
                    <a:pt x="1" y="1321"/>
                    <a:pt x="1571" y="2555"/>
                    <a:pt x="4089" y="2555"/>
                  </a:cubicBezTo>
                  <a:cubicBezTo>
                    <a:pt x="4375" y="2555"/>
                    <a:pt x="4674" y="2539"/>
                    <a:pt x="4983" y="2503"/>
                  </a:cubicBezTo>
                  <a:cubicBezTo>
                    <a:pt x="4983" y="2503"/>
                    <a:pt x="3593" y="1600"/>
                    <a:pt x="3199" y="649"/>
                  </a:cubicBezTo>
                  <a:cubicBezTo>
                    <a:pt x="3199" y="649"/>
                    <a:pt x="2944" y="93"/>
                    <a:pt x="1948"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6" name="Google Shape;1806;p8"/>
            <p:cNvSpPr/>
            <p:nvPr/>
          </p:nvSpPr>
          <p:spPr>
            <a:xfrm>
              <a:off x="1584914" y="1766912"/>
              <a:ext cx="52472" cy="83222"/>
            </a:xfrm>
            <a:custGeom>
              <a:avLst/>
              <a:gdLst/>
              <a:ahLst/>
              <a:cxnLst/>
              <a:rect l="l" t="t" r="r" b="b"/>
              <a:pathLst>
                <a:path w="2017" h="3199" fill="none" extrusionOk="0">
                  <a:moveTo>
                    <a:pt x="858" y="0"/>
                  </a:moveTo>
                  <a:cubicBezTo>
                    <a:pt x="858" y="0"/>
                    <a:pt x="2017" y="1600"/>
                    <a:pt x="0" y="3199"/>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7" name="Google Shape;1807;p8"/>
            <p:cNvSpPr/>
            <p:nvPr/>
          </p:nvSpPr>
          <p:spPr>
            <a:xfrm>
              <a:off x="1558379" y="1840456"/>
              <a:ext cx="61525" cy="38008"/>
            </a:xfrm>
            <a:custGeom>
              <a:avLst/>
              <a:gdLst/>
              <a:ahLst/>
              <a:cxnLst/>
              <a:rect l="l" t="t" r="r" b="b"/>
              <a:pathLst>
                <a:path w="2365" h="1461" fill="none" extrusionOk="0">
                  <a:moveTo>
                    <a:pt x="1" y="1"/>
                  </a:moveTo>
                  <a:cubicBezTo>
                    <a:pt x="1" y="1"/>
                    <a:pt x="1623" y="186"/>
                    <a:pt x="2365" y="1461"/>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08" name="Google Shape;1808;p8"/>
            <p:cNvSpPr/>
            <p:nvPr/>
          </p:nvSpPr>
          <p:spPr>
            <a:xfrm>
              <a:off x="1584914" y="1847688"/>
              <a:ext cx="40427" cy="35615"/>
            </a:xfrm>
            <a:custGeom>
              <a:avLst/>
              <a:gdLst/>
              <a:ahLst/>
              <a:cxnLst/>
              <a:rect l="l" t="t" r="r" b="b"/>
              <a:pathLst>
                <a:path w="1554" h="1369" fill="none" extrusionOk="0">
                  <a:moveTo>
                    <a:pt x="603" y="1368"/>
                  </a:moveTo>
                  <a:cubicBezTo>
                    <a:pt x="371" y="441"/>
                    <a:pt x="0" y="94"/>
                    <a:pt x="0" y="94"/>
                  </a:cubicBezTo>
                  <a:cubicBezTo>
                    <a:pt x="0" y="94"/>
                    <a:pt x="904" y="1"/>
                    <a:pt x="1553" y="557"/>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809" name="Google Shape;1809;p8"/>
          <p:cNvGrpSpPr/>
          <p:nvPr/>
        </p:nvGrpSpPr>
        <p:grpSpPr>
          <a:xfrm>
            <a:off x="1532448" y="4372638"/>
            <a:ext cx="875678" cy="750805"/>
            <a:chOff x="1320836" y="2091709"/>
            <a:chExt cx="658387" cy="564500"/>
          </a:xfrm>
        </p:grpSpPr>
        <p:sp>
          <p:nvSpPr>
            <p:cNvPr id="1810" name="Google Shape;1810;p8"/>
            <p:cNvSpPr/>
            <p:nvPr/>
          </p:nvSpPr>
          <p:spPr>
            <a:xfrm>
              <a:off x="1408870" y="2480139"/>
              <a:ext cx="138686" cy="108561"/>
            </a:xfrm>
            <a:custGeom>
              <a:avLst/>
              <a:gdLst/>
              <a:ahLst/>
              <a:cxnLst/>
              <a:rect l="l" t="t" r="r" b="b"/>
              <a:pathLst>
                <a:path w="5331" h="4173" extrusionOk="0">
                  <a:moveTo>
                    <a:pt x="1368" y="1"/>
                  </a:moveTo>
                  <a:lnTo>
                    <a:pt x="0" y="580"/>
                  </a:lnTo>
                  <a:cubicBezTo>
                    <a:pt x="1483" y="3755"/>
                    <a:pt x="5331" y="4172"/>
                    <a:pt x="5331" y="4172"/>
                  </a:cubicBezTo>
                  <a:cubicBezTo>
                    <a:pt x="1947" y="2272"/>
                    <a:pt x="1368" y="1"/>
                    <a:pt x="1368"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1" name="Google Shape;1811;p8"/>
            <p:cNvSpPr/>
            <p:nvPr/>
          </p:nvSpPr>
          <p:spPr>
            <a:xfrm>
              <a:off x="1394406" y="2487970"/>
              <a:ext cx="148936" cy="100132"/>
            </a:xfrm>
            <a:custGeom>
              <a:avLst/>
              <a:gdLst/>
              <a:ahLst/>
              <a:cxnLst/>
              <a:rect l="l" t="t" r="r" b="b"/>
              <a:pathLst>
                <a:path w="5725" h="3849" extrusionOk="0">
                  <a:moveTo>
                    <a:pt x="1066" y="1"/>
                  </a:moveTo>
                  <a:lnTo>
                    <a:pt x="0" y="928"/>
                  </a:lnTo>
                  <a:cubicBezTo>
                    <a:pt x="1772" y="3785"/>
                    <a:pt x="5384" y="3848"/>
                    <a:pt x="5702" y="3848"/>
                  </a:cubicBezTo>
                  <a:cubicBezTo>
                    <a:pt x="5717" y="3848"/>
                    <a:pt x="5724" y="3848"/>
                    <a:pt x="5724" y="3848"/>
                  </a:cubicBezTo>
                  <a:cubicBezTo>
                    <a:pt x="2132" y="2388"/>
                    <a:pt x="1066" y="1"/>
                    <a:pt x="1066"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2" name="Google Shape;1812;p8"/>
            <p:cNvSpPr/>
            <p:nvPr/>
          </p:nvSpPr>
          <p:spPr>
            <a:xfrm>
              <a:off x="1724172" y="2285417"/>
              <a:ext cx="255051" cy="186241"/>
            </a:xfrm>
            <a:custGeom>
              <a:avLst/>
              <a:gdLst/>
              <a:ahLst/>
              <a:cxnLst/>
              <a:rect l="l" t="t" r="r" b="b"/>
              <a:pathLst>
                <a:path w="9804" h="7159" extrusionOk="0">
                  <a:moveTo>
                    <a:pt x="3222" y="0"/>
                  </a:moveTo>
                  <a:cubicBezTo>
                    <a:pt x="3222" y="0"/>
                    <a:pt x="1" y="742"/>
                    <a:pt x="1252" y="4936"/>
                  </a:cubicBezTo>
                  <a:cubicBezTo>
                    <a:pt x="1719" y="6471"/>
                    <a:pt x="2979" y="7159"/>
                    <a:pt x="4393" y="7159"/>
                  </a:cubicBezTo>
                  <a:cubicBezTo>
                    <a:pt x="6845" y="7159"/>
                    <a:pt x="9760" y="5091"/>
                    <a:pt x="9804" y="1785"/>
                  </a:cubicBezTo>
                  <a:lnTo>
                    <a:pt x="9804" y="1785"/>
                  </a:lnTo>
                  <a:cubicBezTo>
                    <a:pt x="9804" y="1785"/>
                    <a:pt x="9153" y="2120"/>
                    <a:pt x="8072" y="2120"/>
                  </a:cubicBezTo>
                  <a:cubicBezTo>
                    <a:pt x="6880" y="2120"/>
                    <a:pt x="5166" y="1713"/>
                    <a:pt x="3222"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3" name="Google Shape;1813;p8"/>
            <p:cNvSpPr/>
            <p:nvPr/>
          </p:nvSpPr>
          <p:spPr>
            <a:xfrm>
              <a:off x="1366050" y="2484354"/>
              <a:ext cx="144123" cy="101927"/>
            </a:xfrm>
            <a:custGeom>
              <a:avLst/>
              <a:gdLst/>
              <a:ahLst/>
              <a:cxnLst/>
              <a:rect l="l" t="t" r="r" b="b"/>
              <a:pathLst>
                <a:path w="5540" h="3918" extrusionOk="0">
                  <a:moveTo>
                    <a:pt x="1345" y="1"/>
                  </a:moveTo>
                  <a:lnTo>
                    <a:pt x="1" y="650"/>
                  </a:lnTo>
                  <a:cubicBezTo>
                    <a:pt x="1669" y="3732"/>
                    <a:pt x="5540" y="3918"/>
                    <a:pt x="5540" y="3918"/>
                  </a:cubicBezTo>
                  <a:cubicBezTo>
                    <a:pt x="2040" y="2226"/>
                    <a:pt x="1345" y="1"/>
                    <a:pt x="1345"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4" name="Google Shape;1814;p8"/>
            <p:cNvSpPr/>
            <p:nvPr/>
          </p:nvSpPr>
          <p:spPr>
            <a:xfrm>
              <a:off x="1353407" y="2493407"/>
              <a:ext cx="152552" cy="93056"/>
            </a:xfrm>
            <a:custGeom>
              <a:avLst/>
              <a:gdLst/>
              <a:ahLst/>
              <a:cxnLst/>
              <a:rect l="l" t="t" r="r" b="b"/>
              <a:pathLst>
                <a:path w="5864" h="3577" extrusionOk="0">
                  <a:moveTo>
                    <a:pt x="997" y="1"/>
                  </a:moveTo>
                  <a:lnTo>
                    <a:pt x="0" y="974"/>
                  </a:lnTo>
                  <a:cubicBezTo>
                    <a:pt x="1670" y="3382"/>
                    <a:pt x="4658" y="3577"/>
                    <a:pt x="5583" y="3577"/>
                  </a:cubicBezTo>
                  <a:cubicBezTo>
                    <a:pt x="5762" y="3577"/>
                    <a:pt x="5863" y="3570"/>
                    <a:pt x="5863" y="3570"/>
                  </a:cubicBezTo>
                  <a:cubicBezTo>
                    <a:pt x="2202" y="2295"/>
                    <a:pt x="997" y="1"/>
                    <a:pt x="997"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5" name="Google Shape;1815;p8"/>
            <p:cNvSpPr/>
            <p:nvPr/>
          </p:nvSpPr>
          <p:spPr>
            <a:xfrm>
              <a:off x="1695842" y="2509094"/>
              <a:ext cx="44043" cy="85615"/>
            </a:xfrm>
            <a:custGeom>
              <a:avLst/>
              <a:gdLst/>
              <a:ahLst/>
              <a:cxnLst/>
              <a:rect l="l" t="t" r="r" b="b"/>
              <a:pathLst>
                <a:path w="1693" h="3291" fill="none" extrusionOk="0">
                  <a:moveTo>
                    <a:pt x="1" y="0"/>
                  </a:moveTo>
                  <a:cubicBezTo>
                    <a:pt x="1" y="0"/>
                    <a:pt x="1692" y="1020"/>
                    <a:pt x="487" y="329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6" name="Google Shape;1816;p8"/>
            <p:cNvSpPr/>
            <p:nvPr/>
          </p:nvSpPr>
          <p:spPr>
            <a:xfrm>
              <a:off x="1680181" y="2583835"/>
              <a:ext cx="71749" cy="22945"/>
            </a:xfrm>
            <a:custGeom>
              <a:avLst/>
              <a:gdLst/>
              <a:ahLst/>
              <a:cxnLst/>
              <a:rect l="l" t="t" r="r" b="b"/>
              <a:pathLst>
                <a:path w="2758" h="882" fill="none" extrusionOk="0">
                  <a:moveTo>
                    <a:pt x="0" y="487"/>
                  </a:moveTo>
                  <a:cubicBezTo>
                    <a:pt x="0" y="487"/>
                    <a:pt x="1576" y="1"/>
                    <a:pt x="2758" y="88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7" name="Google Shape;1817;p8"/>
            <p:cNvSpPr/>
            <p:nvPr/>
          </p:nvSpPr>
          <p:spPr>
            <a:xfrm>
              <a:off x="1708511" y="2583237"/>
              <a:ext cx="41624" cy="35589"/>
            </a:xfrm>
            <a:custGeom>
              <a:avLst/>
              <a:gdLst/>
              <a:ahLst/>
              <a:cxnLst/>
              <a:rect l="l" t="t" r="r" b="b"/>
              <a:pathLst>
                <a:path w="1600" h="1368" fill="none" extrusionOk="0">
                  <a:moveTo>
                    <a:pt x="1043" y="1368"/>
                  </a:moveTo>
                  <a:cubicBezTo>
                    <a:pt x="487" y="603"/>
                    <a:pt x="0" y="441"/>
                    <a:pt x="0" y="441"/>
                  </a:cubicBezTo>
                  <a:cubicBezTo>
                    <a:pt x="0" y="441"/>
                    <a:pt x="788" y="1"/>
                    <a:pt x="1599" y="256"/>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8" name="Google Shape;1818;p8"/>
            <p:cNvSpPr/>
            <p:nvPr/>
          </p:nvSpPr>
          <p:spPr>
            <a:xfrm>
              <a:off x="1487852" y="2091709"/>
              <a:ext cx="330417" cy="497745"/>
            </a:xfrm>
            <a:custGeom>
              <a:avLst/>
              <a:gdLst/>
              <a:ahLst/>
              <a:cxnLst/>
              <a:rect l="l" t="t" r="r" b="b"/>
              <a:pathLst>
                <a:path w="12701" h="19133" extrusionOk="0">
                  <a:moveTo>
                    <a:pt x="6222" y="0"/>
                  </a:moveTo>
                  <a:cubicBezTo>
                    <a:pt x="5877" y="0"/>
                    <a:pt x="5518" y="19"/>
                    <a:pt x="5145" y="53"/>
                  </a:cubicBezTo>
                  <a:cubicBezTo>
                    <a:pt x="255" y="517"/>
                    <a:pt x="255" y="4966"/>
                    <a:pt x="139" y="8118"/>
                  </a:cubicBezTo>
                  <a:cubicBezTo>
                    <a:pt x="0" y="11919"/>
                    <a:pt x="765" y="14607"/>
                    <a:pt x="232" y="19080"/>
                  </a:cubicBezTo>
                  <a:cubicBezTo>
                    <a:pt x="232" y="19080"/>
                    <a:pt x="897" y="19133"/>
                    <a:pt x="1910" y="19133"/>
                  </a:cubicBezTo>
                  <a:cubicBezTo>
                    <a:pt x="4191" y="19133"/>
                    <a:pt x="8238" y="18866"/>
                    <a:pt x="10452" y="17133"/>
                  </a:cubicBezTo>
                  <a:cubicBezTo>
                    <a:pt x="11959" y="15951"/>
                    <a:pt x="12700" y="13101"/>
                    <a:pt x="12654" y="11340"/>
                  </a:cubicBezTo>
                  <a:cubicBezTo>
                    <a:pt x="12419" y="2541"/>
                    <a:pt x="10275" y="0"/>
                    <a:pt x="6222" y="0"/>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19" name="Google Shape;1819;p8"/>
            <p:cNvSpPr/>
            <p:nvPr/>
          </p:nvSpPr>
          <p:spPr>
            <a:xfrm>
              <a:off x="1556584" y="2354409"/>
              <a:ext cx="260462" cy="234889"/>
            </a:xfrm>
            <a:custGeom>
              <a:avLst/>
              <a:gdLst/>
              <a:ahLst/>
              <a:cxnLst/>
              <a:rect l="l" t="t" r="r" b="b"/>
              <a:pathLst>
                <a:path w="10012" h="9029" extrusionOk="0">
                  <a:moveTo>
                    <a:pt x="6146" y="1"/>
                  </a:moveTo>
                  <a:cubicBezTo>
                    <a:pt x="5789" y="1"/>
                    <a:pt x="5417" y="21"/>
                    <a:pt x="5029" y="60"/>
                  </a:cubicBezTo>
                  <a:cubicBezTo>
                    <a:pt x="139" y="500"/>
                    <a:pt x="139" y="4973"/>
                    <a:pt x="23" y="8101"/>
                  </a:cubicBezTo>
                  <a:cubicBezTo>
                    <a:pt x="23" y="8426"/>
                    <a:pt x="0" y="8727"/>
                    <a:pt x="0" y="9028"/>
                  </a:cubicBezTo>
                  <a:cubicBezTo>
                    <a:pt x="2341" y="8959"/>
                    <a:pt x="5817" y="8588"/>
                    <a:pt x="7810" y="7035"/>
                  </a:cubicBezTo>
                  <a:cubicBezTo>
                    <a:pt x="9270" y="5877"/>
                    <a:pt x="10012" y="3165"/>
                    <a:pt x="10012" y="1404"/>
                  </a:cubicBezTo>
                  <a:cubicBezTo>
                    <a:pt x="9009" y="401"/>
                    <a:pt x="7729" y="1"/>
                    <a:pt x="6146"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20" name="Google Shape;1820;p8"/>
            <p:cNvSpPr/>
            <p:nvPr/>
          </p:nvSpPr>
          <p:spPr>
            <a:xfrm>
              <a:off x="1642797" y="2285417"/>
              <a:ext cx="121802" cy="27758"/>
            </a:xfrm>
            <a:custGeom>
              <a:avLst/>
              <a:gdLst/>
              <a:ahLst/>
              <a:cxnLst/>
              <a:rect l="l" t="t" r="r" b="b"/>
              <a:pathLst>
                <a:path w="4682" h="1067" extrusionOk="0">
                  <a:moveTo>
                    <a:pt x="0" y="0"/>
                  </a:moveTo>
                  <a:lnTo>
                    <a:pt x="1020" y="1066"/>
                  </a:lnTo>
                  <a:lnTo>
                    <a:pt x="4682" y="510"/>
                  </a:lnTo>
                  <a:lnTo>
                    <a:pt x="0" y="0"/>
                  </a:ln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21" name="Google Shape;1821;p8"/>
            <p:cNvSpPr/>
            <p:nvPr/>
          </p:nvSpPr>
          <p:spPr>
            <a:xfrm>
              <a:off x="1542718" y="2226311"/>
              <a:ext cx="71749" cy="35615"/>
            </a:xfrm>
            <a:custGeom>
              <a:avLst/>
              <a:gdLst/>
              <a:ahLst/>
              <a:cxnLst/>
              <a:rect l="l" t="t" r="r" b="b"/>
              <a:pathLst>
                <a:path w="2758" h="1369" fill="none" extrusionOk="0">
                  <a:moveTo>
                    <a:pt x="0" y="1368"/>
                  </a:moveTo>
                  <a:cubicBezTo>
                    <a:pt x="0" y="603"/>
                    <a:pt x="626" y="1"/>
                    <a:pt x="1391" y="1"/>
                  </a:cubicBezTo>
                  <a:cubicBezTo>
                    <a:pt x="2155" y="1"/>
                    <a:pt x="2758" y="603"/>
                    <a:pt x="2758" y="1368"/>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22" name="Google Shape;1822;p8"/>
            <p:cNvSpPr/>
            <p:nvPr/>
          </p:nvSpPr>
          <p:spPr>
            <a:xfrm>
              <a:off x="1713324" y="2226311"/>
              <a:ext cx="71775" cy="35615"/>
            </a:xfrm>
            <a:custGeom>
              <a:avLst/>
              <a:gdLst/>
              <a:ahLst/>
              <a:cxnLst/>
              <a:rect l="l" t="t" r="r" b="b"/>
              <a:pathLst>
                <a:path w="2759" h="1369" fill="none" extrusionOk="0">
                  <a:moveTo>
                    <a:pt x="1" y="1368"/>
                  </a:moveTo>
                  <a:cubicBezTo>
                    <a:pt x="1" y="603"/>
                    <a:pt x="626" y="1"/>
                    <a:pt x="1391" y="1"/>
                  </a:cubicBezTo>
                  <a:cubicBezTo>
                    <a:pt x="2156" y="1"/>
                    <a:pt x="2759" y="603"/>
                    <a:pt x="2759" y="1368"/>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23" name="Google Shape;1823;p8"/>
            <p:cNvSpPr/>
            <p:nvPr/>
          </p:nvSpPr>
          <p:spPr>
            <a:xfrm>
              <a:off x="1642797" y="2257061"/>
              <a:ext cx="174248" cy="56114"/>
            </a:xfrm>
            <a:custGeom>
              <a:avLst/>
              <a:gdLst/>
              <a:ahLst/>
              <a:cxnLst/>
              <a:rect l="l" t="t" r="r" b="b"/>
              <a:pathLst>
                <a:path w="6698" h="2157" extrusionOk="0">
                  <a:moveTo>
                    <a:pt x="1738" y="1"/>
                  </a:moveTo>
                  <a:lnTo>
                    <a:pt x="0" y="1090"/>
                  </a:lnTo>
                  <a:lnTo>
                    <a:pt x="6698" y="2156"/>
                  </a:lnTo>
                  <a:lnTo>
                    <a:pt x="1738" y="1"/>
                  </a:ln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24" name="Google Shape;1824;p8"/>
            <p:cNvSpPr/>
            <p:nvPr/>
          </p:nvSpPr>
          <p:spPr>
            <a:xfrm>
              <a:off x="1320836" y="2285417"/>
              <a:ext cx="255051" cy="186241"/>
            </a:xfrm>
            <a:custGeom>
              <a:avLst/>
              <a:gdLst/>
              <a:ahLst/>
              <a:cxnLst/>
              <a:rect l="l" t="t" r="r" b="b"/>
              <a:pathLst>
                <a:path w="9804" h="7159" extrusionOk="0">
                  <a:moveTo>
                    <a:pt x="6582" y="0"/>
                  </a:moveTo>
                  <a:cubicBezTo>
                    <a:pt x="4639" y="1713"/>
                    <a:pt x="2924" y="2120"/>
                    <a:pt x="1733" y="2120"/>
                  </a:cubicBezTo>
                  <a:cubicBezTo>
                    <a:pt x="651" y="2120"/>
                    <a:pt x="1" y="1785"/>
                    <a:pt x="1" y="1785"/>
                  </a:cubicBezTo>
                  <a:lnTo>
                    <a:pt x="1" y="1785"/>
                  </a:lnTo>
                  <a:cubicBezTo>
                    <a:pt x="45" y="5091"/>
                    <a:pt x="2960" y="7159"/>
                    <a:pt x="5406" y="7159"/>
                  </a:cubicBezTo>
                  <a:cubicBezTo>
                    <a:pt x="6816" y="7159"/>
                    <a:pt x="8071" y="6471"/>
                    <a:pt x="8529" y="4936"/>
                  </a:cubicBezTo>
                  <a:cubicBezTo>
                    <a:pt x="9804" y="742"/>
                    <a:pt x="6582" y="0"/>
                    <a:pt x="6582"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25" name="Google Shape;1825;p8"/>
            <p:cNvSpPr/>
            <p:nvPr/>
          </p:nvSpPr>
          <p:spPr>
            <a:xfrm>
              <a:off x="1580101" y="2539844"/>
              <a:ext cx="22321" cy="83222"/>
            </a:xfrm>
            <a:custGeom>
              <a:avLst/>
              <a:gdLst/>
              <a:ahLst/>
              <a:cxnLst/>
              <a:rect l="l" t="t" r="r" b="b"/>
              <a:pathLst>
                <a:path w="858" h="3199" fill="none" extrusionOk="0">
                  <a:moveTo>
                    <a:pt x="0" y="0"/>
                  </a:moveTo>
                  <a:cubicBezTo>
                    <a:pt x="0" y="0"/>
                    <a:pt x="93" y="1599"/>
                    <a:pt x="857" y="3198"/>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26" name="Google Shape;1826;p8"/>
            <p:cNvSpPr/>
            <p:nvPr/>
          </p:nvSpPr>
          <p:spPr>
            <a:xfrm>
              <a:off x="1567432" y="2613986"/>
              <a:ext cx="61525" cy="37410"/>
            </a:xfrm>
            <a:custGeom>
              <a:avLst/>
              <a:gdLst/>
              <a:ahLst/>
              <a:cxnLst/>
              <a:rect l="l" t="t" r="r" b="b"/>
              <a:pathLst>
                <a:path w="2365" h="1438" fill="none" extrusionOk="0">
                  <a:moveTo>
                    <a:pt x="2364" y="1"/>
                  </a:moveTo>
                  <a:cubicBezTo>
                    <a:pt x="2364" y="1"/>
                    <a:pt x="742" y="163"/>
                    <a:pt x="0" y="1437"/>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27" name="Google Shape;1827;p8"/>
            <p:cNvSpPr/>
            <p:nvPr/>
          </p:nvSpPr>
          <p:spPr>
            <a:xfrm>
              <a:off x="1561995" y="2620620"/>
              <a:ext cx="40427" cy="35589"/>
            </a:xfrm>
            <a:custGeom>
              <a:avLst/>
              <a:gdLst/>
              <a:ahLst/>
              <a:cxnLst/>
              <a:rect l="l" t="t" r="r" b="b"/>
              <a:pathLst>
                <a:path w="1554" h="1368" fill="none" extrusionOk="0">
                  <a:moveTo>
                    <a:pt x="951" y="1368"/>
                  </a:moveTo>
                  <a:cubicBezTo>
                    <a:pt x="1183" y="441"/>
                    <a:pt x="1553" y="93"/>
                    <a:pt x="1553" y="93"/>
                  </a:cubicBezTo>
                  <a:cubicBezTo>
                    <a:pt x="1553" y="93"/>
                    <a:pt x="650" y="0"/>
                    <a:pt x="1" y="557"/>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828" name="Google Shape;1828;p8"/>
          <p:cNvGrpSpPr/>
          <p:nvPr/>
        </p:nvGrpSpPr>
        <p:grpSpPr>
          <a:xfrm flipH="1">
            <a:off x="9297997" y="1497090"/>
            <a:ext cx="967370" cy="785508"/>
            <a:chOff x="1286080" y="2919949"/>
            <a:chExt cx="727327" cy="590592"/>
          </a:xfrm>
        </p:grpSpPr>
        <p:sp>
          <p:nvSpPr>
            <p:cNvPr id="1829" name="Google Shape;1829;p8"/>
            <p:cNvSpPr/>
            <p:nvPr/>
          </p:nvSpPr>
          <p:spPr>
            <a:xfrm>
              <a:off x="1723392" y="3090061"/>
              <a:ext cx="290015" cy="186267"/>
            </a:xfrm>
            <a:custGeom>
              <a:avLst/>
              <a:gdLst/>
              <a:ahLst/>
              <a:cxnLst/>
              <a:rect l="l" t="t" r="r" b="b"/>
              <a:pathLst>
                <a:path w="11148" h="7160" extrusionOk="0">
                  <a:moveTo>
                    <a:pt x="1781" y="1"/>
                  </a:moveTo>
                  <a:cubicBezTo>
                    <a:pt x="712" y="1"/>
                    <a:pt x="1" y="1058"/>
                    <a:pt x="309" y="2187"/>
                  </a:cubicBezTo>
                  <a:cubicBezTo>
                    <a:pt x="633" y="3323"/>
                    <a:pt x="1614" y="3394"/>
                    <a:pt x="1855" y="3394"/>
                  </a:cubicBezTo>
                  <a:cubicBezTo>
                    <a:pt x="1889" y="3394"/>
                    <a:pt x="1908" y="3393"/>
                    <a:pt x="1908" y="3393"/>
                  </a:cubicBezTo>
                  <a:lnTo>
                    <a:pt x="1908" y="3393"/>
                  </a:lnTo>
                  <a:cubicBezTo>
                    <a:pt x="1908" y="3393"/>
                    <a:pt x="888" y="4134"/>
                    <a:pt x="1908" y="5247"/>
                  </a:cubicBezTo>
                  <a:cubicBezTo>
                    <a:pt x="2230" y="5606"/>
                    <a:pt x="2541" y="5728"/>
                    <a:pt x="2816" y="5728"/>
                  </a:cubicBezTo>
                  <a:cubicBezTo>
                    <a:pt x="3409" y="5728"/>
                    <a:pt x="3832" y="5154"/>
                    <a:pt x="3832" y="5154"/>
                  </a:cubicBezTo>
                  <a:lnTo>
                    <a:pt x="3832" y="5154"/>
                  </a:lnTo>
                  <a:cubicBezTo>
                    <a:pt x="3832" y="5154"/>
                    <a:pt x="3415" y="6058"/>
                    <a:pt x="4295" y="6637"/>
                  </a:cubicBezTo>
                  <a:cubicBezTo>
                    <a:pt x="4480" y="6763"/>
                    <a:pt x="4649" y="6813"/>
                    <a:pt x="4802" y="6813"/>
                  </a:cubicBezTo>
                  <a:cubicBezTo>
                    <a:pt x="5376" y="6813"/>
                    <a:pt x="5709" y="6104"/>
                    <a:pt x="5709" y="6104"/>
                  </a:cubicBezTo>
                  <a:cubicBezTo>
                    <a:pt x="5709" y="6104"/>
                    <a:pt x="5732" y="6869"/>
                    <a:pt x="6520" y="7124"/>
                  </a:cubicBezTo>
                  <a:cubicBezTo>
                    <a:pt x="6598" y="7148"/>
                    <a:pt x="6671" y="7159"/>
                    <a:pt x="6740" y="7159"/>
                  </a:cubicBezTo>
                  <a:cubicBezTo>
                    <a:pt x="7394" y="7159"/>
                    <a:pt x="7679" y="6174"/>
                    <a:pt x="7679" y="6174"/>
                  </a:cubicBezTo>
                  <a:cubicBezTo>
                    <a:pt x="7679" y="6174"/>
                    <a:pt x="7921" y="6880"/>
                    <a:pt x="8613" y="6880"/>
                  </a:cubicBezTo>
                  <a:cubicBezTo>
                    <a:pt x="8662" y="6880"/>
                    <a:pt x="8714" y="6877"/>
                    <a:pt x="8768" y="6869"/>
                  </a:cubicBezTo>
                  <a:cubicBezTo>
                    <a:pt x="9602" y="6753"/>
                    <a:pt x="9602" y="5849"/>
                    <a:pt x="9602" y="5849"/>
                  </a:cubicBezTo>
                  <a:cubicBezTo>
                    <a:pt x="9736" y="5928"/>
                    <a:pt x="9885" y="5968"/>
                    <a:pt x="10024" y="5968"/>
                  </a:cubicBezTo>
                  <a:cubicBezTo>
                    <a:pt x="10699" y="5968"/>
                    <a:pt x="11147" y="5021"/>
                    <a:pt x="8629" y="3022"/>
                  </a:cubicBezTo>
                  <a:cubicBezTo>
                    <a:pt x="5616" y="611"/>
                    <a:pt x="2209" y="55"/>
                    <a:pt x="2209" y="55"/>
                  </a:cubicBezTo>
                  <a:cubicBezTo>
                    <a:pt x="2062" y="18"/>
                    <a:pt x="1919" y="1"/>
                    <a:pt x="1781"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0" name="Google Shape;1830;p8"/>
            <p:cNvSpPr/>
            <p:nvPr/>
          </p:nvSpPr>
          <p:spPr>
            <a:xfrm>
              <a:off x="1595762" y="3400784"/>
              <a:ext cx="66338" cy="68133"/>
            </a:xfrm>
            <a:custGeom>
              <a:avLst/>
              <a:gdLst/>
              <a:ahLst/>
              <a:cxnLst/>
              <a:rect l="l" t="t" r="r" b="b"/>
              <a:pathLst>
                <a:path w="2550" h="2619" fill="none" extrusionOk="0">
                  <a:moveTo>
                    <a:pt x="2133" y="0"/>
                  </a:moveTo>
                  <a:cubicBezTo>
                    <a:pt x="2133" y="0"/>
                    <a:pt x="2550" y="1993"/>
                    <a:pt x="1" y="2619"/>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1" name="Google Shape;1831;p8"/>
            <p:cNvSpPr/>
            <p:nvPr/>
          </p:nvSpPr>
          <p:spPr>
            <a:xfrm>
              <a:off x="1574664" y="3449016"/>
              <a:ext cx="41624" cy="61525"/>
            </a:xfrm>
            <a:custGeom>
              <a:avLst/>
              <a:gdLst/>
              <a:ahLst/>
              <a:cxnLst/>
              <a:rect l="l" t="t" r="r" b="b"/>
              <a:pathLst>
                <a:path w="1600" h="2365" fill="none" extrusionOk="0">
                  <a:moveTo>
                    <a:pt x="0" y="0"/>
                  </a:moveTo>
                  <a:cubicBezTo>
                    <a:pt x="0" y="0"/>
                    <a:pt x="1437" y="858"/>
                    <a:pt x="1600" y="2364"/>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2" name="Google Shape;1832;p8"/>
            <p:cNvSpPr/>
            <p:nvPr/>
          </p:nvSpPr>
          <p:spPr>
            <a:xfrm>
              <a:off x="1595762" y="3468891"/>
              <a:ext cx="31972" cy="37410"/>
            </a:xfrm>
            <a:custGeom>
              <a:avLst/>
              <a:gdLst/>
              <a:ahLst/>
              <a:cxnLst/>
              <a:rect l="l" t="t" r="r" b="b"/>
              <a:pathLst>
                <a:path w="1229" h="1438" fill="none" extrusionOk="0">
                  <a:moveTo>
                    <a:pt x="24" y="1438"/>
                  </a:moveTo>
                  <a:cubicBezTo>
                    <a:pt x="209" y="488"/>
                    <a:pt x="1" y="1"/>
                    <a:pt x="1" y="1"/>
                  </a:cubicBezTo>
                  <a:cubicBezTo>
                    <a:pt x="1" y="1"/>
                    <a:pt x="881" y="302"/>
                    <a:pt x="1229" y="1090"/>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3" name="Google Shape;1833;p8"/>
            <p:cNvSpPr/>
            <p:nvPr/>
          </p:nvSpPr>
          <p:spPr>
            <a:xfrm>
              <a:off x="1436004" y="2919949"/>
              <a:ext cx="445559" cy="518401"/>
            </a:xfrm>
            <a:custGeom>
              <a:avLst/>
              <a:gdLst/>
              <a:ahLst/>
              <a:cxnLst/>
              <a:rect l="l" t="t" r="r" b="b"/>
              <a:pathLst>
                <a:path w="17127" h="19927" extrusionOk="0">
                  <a:moveTo>
                    <a:pt x="8190" y="1"/>
                  </a:moveTo>
                  <a:cubicBezTo>
                    <a:pt x="3577" y="1"/>
                    <a:pt x="2745" y="4414"/>
                    <a:pt x="2040" y="7568"/>
                  </a:cubicBezTo>
                  <a:cubicBezTo>
                    <a:pt x="1159" y="11531"/>
                    <a:pt x="1437" y="14543"/>
                    <a:pt x="0" y="19155"/>
                  </a:cubicBezTo>
                  <a:cubicBezTo>
                    <a:pt x="0" y="19155"/>
                    <a:pt x="2691" y="19927"/>
                    <a:pt x="5641" y="19927"/>
                  </a:cubicBezTo>
                  <a:cubicBezTo>
                    <a:pt x="7263" y="19927"/>
                    <a:pt x="8963" y="19693"/>
                    <a:pt x="10336" y="18970"/>
                  </a:cubicBezTo>
                  <a:cubicBezTo>
                    <a:pt x="12144" y="18043"/>
                    <a:pt x="13836" y="16560"/>
                    <a:pt x="14624" y="13408"/>
                  </a:cubicBezTo>
                  <a:cubicBezTo>
                    <a:pt x="17127" y="3466"/>
                    <a:pt x="14021" y="499"/>
                    <a:pt x="8923" y="36"/>
                  </a:cubicBezTo>
                  <a:cubicBezTo>
                    <a:pt x="8668" y="12"/>
                    <a:pt x="8424" y="1"/>
                    <a:pt x="8190"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4" name="Google Shape;1834;p8"/>
            <p:cNvSpPr/>
            <p:nvPr/>
          </p:nvSpPr>
          <p:spPr>
            <a:xfrm>
              <a:off x="1561396" y="3150858"/>
              <a:ext cx="273756" cy="287310"/>
            </a:xfrm>
            <a:custGeom>
              <a:avLst/>
              <a:gdLst/>
              <a:ahLst/>
              <a:cxnLst/>
              <a:rect l="l" t="t" r="r" b="b"/>
              <a:pathLst>
                <a:path w="10523" h="11044" extrusionOk="0">
                  <a:moveTo>
                    <a:pt x="6707" y="1"/>
                  </a:moveTo>
                  <a:cubicBezTo>
                    <a:pt x="2094" y="1"/>
                    <a:pt x="1263" y="4414"/>
                    <a:pt x="557" y="7568"/>
                  </a:cubicBezTo>
                  <a:cubicBezTo>
                    <a:pt x="279" y="8773"/>
                    <a:pt x="116" y="9908"/>
                    <a:pt x="1" y="11021"/>
                  </a:cubicBezTo>
                  <a:cubicBezTo>
                    <a:pt x="297" y="11036"/>
                    <a:pt x="598" y="11044"/>
                    <a:pt x="901" y="11044"/>
                  </a:cubicBezTo>
                  <a:cubicBezTo>
                    <a:pt x="2496" y="11044"/>
                    <a:pt x="4153" y="10814"/>
                    <a:pt x="5516" y="10094"/>
                  </a:cubicBezTo>
                  <a:cubicBezTo>
                    <a:pt x="7324" y="9167"/>
                    <a:pt x="9016" y="7684"/>
                    <a:pt x="9804" y="4532"/>
                  </a:cubicBezTo>
                  <a:cubicBezTo>
                    <a:pt x="10151" y="3141"/>
                    <a:pt x="10383" y="1890"/>
                    <a:pt x="10522" y="777"/>
                  </a:cubicBezTo>
                  <a:cubicBezTo>
                    <a:pt x="9618" y="360"/>
                    <a:pt x="8575" y="129"/>
                    <a:pt x="7440" y="36"/>
                  </a:cubicBezTo>
                  <a:cubicBezTo>
                    <a:pt x="7185" y="12"/>
                    <a:pt x="6941" y="1"/>
                    <a:pt x="6707"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5" name="Google Shape;1835;p8"/>
            <p:cNvSpPr/>
            <p:nvPr/>
          </p:nvSpPr>
          <p:spPr>
            <a:xfrm>
              <a:off x="1286080" y="3090061"/>
              <a:ext cx="290536" cy="186267"/>
            </a:xfrm>
            <a:custGeom>
              <a:avLst/>
              <a:gdLst/>
              <a:ahLst/>
              <a:cxnLst/>
              <a:rect l="l" t="t" r="r" b="b"/>
              <a:pathLst>
                <a:path w="11168" h="7160" extrusionOk="0">
                  <a:moveTo>
                    <a:pt x="9383" y="1"/>
                  </a:moveTo>
                  <a:cubicBezTo>
                    <a:pt x="9247" y="1"/>
                    <a:pt x="9106" y="18"/>
                    <a:pt x="8961" y="55"/>
                  </a:cubicBezTo>
                  <a:cubicBezTo>
                    <a:pt x="8961" y="55"/>
                    <a:pt x="5555" y="611"/>
                    <a:pt x="2519" y="3022"/>
                  </a:cubicBezTo>
                  <a:cubicBezTo>
                    <a:pt x="0" y="5021"/>
                    <a:pt x="464" y="5968"/>
                    <a:pt x="1132" y="5968"/>
                  </a:cubicBezTo>
                  <a:cubicBezTo>
                    <a:pt x="1269" y="5968"/>
                    <a:pt x="1415" y="5928"/>
                    <a:pt x="1545" y="5849"/>
                  </a:cubicBezTo>
                  <a:cubicBezTo>
                    <a:pt x="1545" y="5849"/>
                    <a:pt x="1568" y="6753"/>
                    <a:pt x="2380" y="6869"/>
                  </a:cubicBezTo>
                  <a:cubicBezTo>
                    <a:pt x="2435" y="6877"/>
                    <a:pt x="2488" y="6880"/>
                    <a:pt x="2539" y="6880"/>
                  </a:cubicBezTo>
                  <a:cubicBezTo>
                    <a:pt x="3250" y="6880"/>
                    <a:pt x="3492" y="6174"/>
                    <a:pt x="3492" y="6174"/>
                  </a:cubicBezTo>
                  <a:cubicBezTo>
                    <a:pt x="3492" y="6174"/>
                    <a:pt x="3776" y="7159"/>
                    <a:pt x="4431" y="7159"/>
                  </a:cubicBezTo>
                  <a:cubicBezTo>
                    <a:pt x="4500" y="7159"/>
                    <a:pt x="4573" y="7148"/>
                    <a:pt x="4651" y="7124"/>
                  </a:cubicBezTo>
                  <a:cubicBezTo>
                    <a:pt x="5439" y="6869"/>
                    <a:pt x="5462" y="6104"/>
                    <a:pt x="5462" y="6104"/>
                  </a:cubicBezTo>
                  <a:cubicBezTo>
                    <a:pt x="5462" y="6104"/>
                    <a:pt x="5780" y="6813"/>
                    <a:pt x="6360" y="6813"/>
                  </a:cubicBezTo>
                  <a:cubicBezTo>
                    <a:pt x="6514" y="6813"/>
                    <a:pt x="6686" y="6763"/>
                    <a:pt x="6876" y="6637"/>
                  </a:cubicBezTo>
                  <a:cubicBezTo>
                    <a:pt x="7756" y="6058"/>
                    <a:pt x="7339" y="5154"/>
                    <a:pt x="7339" y="5154"/>
                  </a:cubicBezTo>
                  <a:lnTo>
                    <a:pt x="7339" y="5154"/>
                  </a:lnTo>
                  <a:cubicBezTo>
                    <a:pt x="7339" y="5154"/>
                    <a:pt x="7762" y="5728"/>
                    <a:pt x="8355" y="5728"/>
                  </a:cubicBezTo>
                  <a:cubicBezTo>
                    <a:pt x="8629" y="5728"/>
                    <a:pt x="8940" y="5606"/>
                    <a:pt x="9263" y="5247"/>
                  </a:cubicBezTo>
                  <a:cubicBezTo>
                    <a:pt x="10259" y="4134"/>
                    <a:pt x="9263" y="3393"/>
                    <a:pt x="9263" y="3393"/>
                  </a:cubicBezTo>
                  <a:lnTo>
                    <a:pt x="9263" y="3393"/>
                  </a:lnTo>
                  <a:cubicBezTo>
                    <a:pt x="9263" y="3393"/>
                    <a:pt x="9282" y="3394"/>
                    <a:pt x="9316" y="3394"/>
                  </a:cubicBezTo>
                  <a:cubicBezTo>
                    <a:pt x="9556" y="3394"/>
                    <a:pt x="10534" y="3323"/>
                    <a:pt x="10838" y="2187"/>
                  </a:cubicBezTo>
                  <a:cubicBezTo>
                    <a:pt x="11167" y="1058"/>
                    <a:pt x="10440" y="1"/>
                    <a:pt x="9383"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6" name="Google Shape;1836;p8"/>
            <p:cNvSpPr/>
            <p:nvPr/>
          </p:nvSpPr>
          <p:spPr>
            <a:xfrm>
              <a:off x="1477602" y="3409811"/>
              <a:ext cx="71151" cy="52472"/>
            </a:xfrm>
            <a:custGeom>
              <a:avLst/>
              <a:gdLst/>
              <a:ahLst/>
              <a:cxnLst/>
              <a:rect l="l" t="t" r="r" b="b"/>
              <a:pathLst>
                <a:path w="2735" h="2017" fill="none" extrusionOk="0">
                  <a:moveTo>
                    <a:pt x="2735" y="1"/>
                  </a:moveTo>
                  <a:cubicBezTo>
                    <a:pt x="2735" y="1"/>
                    <a:pt x="2642" y="2017"/>
                    <a:pt x="0" y="1994"/>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7" name="Google Shape;1837;p8"/>
            <p:cNvSpPr/>
            <p:nvPr/>
          </p:nvSpPr>
          <p:spPr>
            <a:xfrm>
              <a:off x="1462513" y="3437543"/>
              <a:ext cx="30776" cy="69356"/>
            </a:xfrm>
            <a:custGeom>
              <a:avLst/>
              <a:gdLst/>
              <a:ahLst/>
              <a:cxnLst/>
              <a:rect l="l" t="t" r="r" b="b"/>
              <a:pathLst>
                <a:path w="1183" h="2666" fill="none" extrusionOk="0">
                  <a:moveTo>
                    <a:pt x="1" y="1"/>
                  </a:moveTo>
                  <a:cubicBezTo>
                    <a:pt x="1" y="1"/>
                    <a:pt x="1183" y="1183"/>
                    <a:pt x="928" y="2666"/>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8" name="Google Shape;1838;p8"/>
            <p:cNvSpPr/>
            <p:nvPr/>
          </p:nvSpPr>
          <p:spPr>
            <a:xfrm>
              <a:off x="1468549" y="3461659"/>
              <a:ext cx="33195" cy="36811"/>
            </a:xfrm>
            <a:custGeom>
              <a:avLst/>
              <a:gdLst/>
              <a:ahLst/>
              <a:cxnLst/>
              <a:rect l="l" t="t" r="r" b="b"/>
              <a:pathLst>
                <a:path w="1276" h="1415" fill="none" extrusionOk="0">
                  <a:moveTo>
                    <a:pt x="1" y="1415"/>
                  </a:moveTo>
                  <a:cubicBezTo>
                    <a:pt x="418" y="534"/>
                    <a:pt x="348" y="1"/>
                    <a:pt x="348" y="1"/>
                  </a:cubicBezTo>
                  <a:cubicBezTo>
                    <a:pt x="348" y="1"/>
                    <a:pt x="1113" y="511"/>
                    <a:pt x="1275" y="1368"/>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39" name="Google Shape;1839;p8"/>
            <p:cNvSpPr/>
            <p:nvPr/>
          </p:nvSpPr>
          <p:spPr>
            <a:xfrm>
              <a:off x="1791109" y="3027573"/>
              <a:ext cx="24142" cy="17508"/>
            </a:xfrm>
            <a:custGeom>
              <a:avLst/>
              <a:gdLst/>
              <a:ahLst/>
              <a:cxnLst/>
              <a:rect l="l" t="t" r="r" b="b"/>
              <a:pathLst>
                <a:path w="928" h="673" fill="none" extrusionOk="0">
                  <a:moveTo>
                    <a:pt x="927" y="325"/>
                  </a:moveTo>
                  <a:cubicBezTo>
                    <a:pt x="811" y="93"/>
                    <a:pt x="557" y="1"/>
                    <a:pt x="325" y="93"/>
                  </a:cubicBezTo>
                  <a:cubicBezTo>
                    <a:pt x="116" y="186"/>
                    <a:pt x="0" y="464"/>
                    <a:pt x="116" y="673"/>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40" name="Google Shape;1840;p8"/>
            <p:cNvSpPr/>
            <p:nvPr/>
          </p:nvSpPr>
          <p:spPr>
            <a:xfrm>
              <a:off x="1736842" y="3100519"/>
              <a:ext cx="98311" cy="26873"/>
            </a:xfrm>
            <a:custGeom>
              <a:avLst/>
              <a:gdLst/>
              <a:ahLst/>
              <a:cxnLst/>
              <a:rect l="l" t="t" r="r" b="b"/>
              <a:pathLst>
                <a:path w="3779" h="1033" extrusionOk="0">
                  <a:moveTo>
                    <a:pt x="3778" y="1"/>
                  </a:moveTo>
                  <a:lnTo>
                    <a:pt x="1" y="325"/>
                  </a:lnTo>
                  <a:cubicBezTo>
                    <a:pt x="537" y="848"/>
                    <a:pt x="1088" y="1032"/>
                    <a:pt x="1598" y="1032"/>
                  </a:cubicBezTo>
                  <a:cubicBezTo>
                    <a:pt x="2804" y="1032"/>
                    <a:pt x="3778" y="1"/>
                    <a:pt x="3778" y="1"/>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41" name="Google Shape;1841;p8"/>
            <p:cNvSpPr/>
            <p:nvPr/>
          </p:nvSpPr>
          <p:spPr>
            <a:xfrm>
              <a:off x="1736842" y="3052573"/>
              <a:ext cx="133873" cy="59548"/>
            </a:xfrm>
            <a:custGeom>
              <a:avLst/>
              <a:gdLst/>
              <a:ahLst/>
              <a:cxnLst/>
              <a:rect l="l" t="t" r="r" b="b"/>
              <a:pathLst>
                <a:path w="5146" h="2289" extrusionOk="0">
                  <a:moveTo>
                    <a:pt x="1998" y="1"/>
                  </a:moveTo>
                  <a:cubicBezTo>
                    <a:pt x="1800" y="1"/>
                    <a:pt x="1559" y="34"/>
                    <a:pt x="1275" y="129"/>
                  </a:cubicBezTo>
                  <a:cubicBezTo>
                    <a:pt x="1275" y="129"/>
                    <a:pt x="1113" y="1311"/>
                    <a:pt x="1" y="2168"/>
                  </a:cubicBezTo>
                  <a:cubicBezTo>
                    <a:pt x="1" y="2168"/>
                    <a:pt x="479" y="2289"/>
                    <a:pt x="1240" y="2289"/>
                  </a:cubicBezTo>
                  <a:cubicBezTo>
                    <a:pt x="2214" y="2289"/>
                    <a:pt x="3650" y="2092"/>
                    <a:pt x="5145" y="1195"/>
                  </a:cubicBezTo>
                  <a:cubicBezTo>
                    <a:pt x="5145" y="1195"/>
                    <a:pt x="3500" y="940"/>
                    <a:pt x="2712" y="198"/>
                  </a:cubicBezTo>
                  <a:cubicBezTo>
                    <a:pt x="2712" y="198"/>
                    <a:pt x="2479" y="1"/>
                    <a:pt x="1998"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42" name="Google Shape;1842;p8"/>
            <p:cNvSpPr/>
            <p:nvPr/>
          </p:nvSpPr>
          <p:spPr>
            <a:xfrm>
              <a:off x="1701877" y="3032412"/>
              <a:ext cx="35589" cy="23518"/>
            </a:xfrm>
            <a:custGeom>
              <a:avLst/>
              <a:gdLst/>
              <a:ahLst/>
              <a:cxnLst/>
              <a:rect l="l" t="t" r="r" b="b"/>
              <a:pathLst>
                <a:path w="1368" h="904" fill="none" extrusionOk="0">
                  <a:moveTo>
                    <a:pt x="1275" y="904"/>
                  </a:moveTo>
                  <a:cubicBezTo>
                    <a:pt x="1368" y="556"/>
                    <a:pt x="1159" y="209"/>
                    <a:pt x="788" y="93"/>
                  </a:cubicBezTo>
                  <a:cubicBezTo>
                    <a:pt x="441" y="0"/>
                    <a:pt x="93" y="209"/>
                    <a:pt x="0" y="580"/>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843" name="Google Shape;1843;p8"/>
          <p:cNvGrpSpPr/>
          <p:nvPr/>
        </p:nvGrpSpPr>
        <p:grpSpPr>
          <a:xfrm>
            <a:off x="11397451" y="5892375"/>
            <a:ext cx="258055" cy="254684"/>
            <a:chOff x="6232000" y="1435050"/>
            <a:chExt cx="488225" cy="481850"/>
          </a:xfrm>
        </p:grpSpPr>
        <p:sp>
          <p:nvSpPr>
            <p:cNvPr id="1844" name="Google Shape;1844;p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845" name="Google Shape;1845;p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846" name="Google Shape;1846;p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847" name="Google Shape;1847;p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848" name="Google Shape;1848;p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grpSp>
      <p:sp>
        <p:nvSpPr>
          <p:cNvPr id="1849" name="Google Shape;1849;p8">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01</a:t>
            </a:r>
            <a:endParaRPr sz="1995" b="1" kern="0">
              <a:solidFill>
                <a:srgbClr val="000000"/>
              </a:solidFill>
              <a:latin typeface="Jua"/>
              <a:ea typeface="Jua"/>
              <a:cs typeface="Jua"/>
              <a:sym typeface="Jua"/>
            </a:endParaRPr>
          </a:p>
        </p:txBody>
      </p:sp>
      <p:sp>
        <p:nvSpPr>
          <p:cNvPr id="1850" name="Google Shape;1850;p8">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02</a:t>
            </a:r>
            <a:endParaRPr sz="1995" b="1" kern="0">
              <a:solidFill>
                <a:srgbClr val="000000"/>
              </a:solidFill>
              <a:latin typeface="Jua"/>
              <a:ea typeface="Jua"/>
              <a:cs typeface="Jua"/>
              <a:sym typeface="Jua"/>
            </a:endParaRPr>
          </a:p>
        </p:txBody>
      </p:sp>
      <p:sp>
        <p:nvSpPr>
          <p:cNvPr id="1851" name="Google Shape;1851;p8">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03</a:t>
            </a:r>
            <a:endParaRPr sz="1995" b="1" kern="0">
              <a:solidFill>
                <a:srgbClr val="000000"/>
              </a:solidFill>
              <a:latin typeface="Jua"/>
              <a:ea typeface="Jua"/>
              <a:cs typeface="Jua"/>
              <a:sym typeface="Jua"/>
            </a:endParaRPr>
          </a:p>
        </p:txBody>
      </p:sp>
      <p:sp>
        <p:nvSpPr>
          <p:cNvPr id="1852" name="Google Shape;1852;p8"/>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04</a:t>
            </a:r>
            <a:endParaRPr sz="1995" b="1" kern="0">
              <a:solidFill>
                <a:srgbClr val="000000"/>
              </a:solidFill>
              <a:latin typeface="Jua"/>
              <a:ea typeface="Jua"/>
              <a:cs typeface="Jua"/>
              <a:sym typeface="Jua"/>
            </a:endParaRPr>
          </a:p>
        </p:txBody>
      </p:sp>
      <p:sp>
        <p:nvSpPr>
          <p:cNvPr id="1853" name="Google Shape;1853;p8">
            <a:hlinkClick r:id="rId6"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05</a:t>
            </a:r>
            <a:endParaRPr sz="1995" b="1" kern="0">
              <a:solidFill>
                <a:srgbClr val="000000"/>
              </a:solidFill>
              <a:latin typeface="Jua"/>
              <a:ea typeface="Jua"/>
              <a:cs typeface="Jua"/>
              <a:sym typeface="Jua"/>
            </a:endParaRPr>
          </a:p>
        </p:txBody>
      </p:sp>
      <p:sp>
        <p:nvSpPr>
          <p:cNvPr id="1854" name="Google Shape;1854;p8"/>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06</a:t>
            </a:r>
            <a:endParaRPr sz="1995" b="1" kern="0">
              <a:solidFill>
                <a:srgbClr val="000000"/>
              </a:solidFill>
              <a:latin typeface="Jua"/>
              <a:ea typeface="Jua"/>
              <a:cs typeface="Jua"/>
              <a:sym typeface="Jua"/>
            </a:endParaRPr>
          </a:p>
        </p:txBody>
      </p:sp>
      <p:sp>
        <p:nvSpPr>
          <p:cNvPr id="1855" name="Google Shape;1855;p8">
            <a:hlinkClick r:id="rId7"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56" name="Google Shape;1856;p8">
            <a:hlinkClick r:id="rId8" action="ppaction://hlinksldjump"/>
          </p:cNvPr>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57" name="Google Shape;1857;p8">
            <a:hlinkClick r:id="rId9" action="ppaction://hlinksldjump"/>
          </p:cNvPr>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58" name="Google Shape;1858;p8"/>
          <p:cNvSpPr/>
          <p:nvPr/>
        </p:nvSpPr>
        <p:spPr>
          <a:xfrm rot="599">
            <a:off x="3734318" y="1137532"/>
            <a:ext cx="4577048" cy="1693400"/>
          </a:xfrm>
          <a:prstGeom prst="rect">
            <a:avLst/>
          </a:pr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1859" name="Google Shape;1859;p8"/>
          <p:cNvSpPr txBox="1"/>
          <p:nvPr/>
        </p:nvSpPr>
        <p:spPr>
          <a:xfrm>
            <a:off x="3993871" y="1459972"/>
            <a:ext cx="3815175" cy="1161918"/>
          </a:xfrm>
          <a:prstGeom prst="rect">
            <a:avLst/>
          </a:prstGeom>
          <a:noFill/>
          <a:ln>
            <a:noFill/>
          </a:ln>
        </p:spPr>
        <p:txBody>
          <a:bodyPr spcFirstLastPara="1" wrap="square" lIns="121598" tIns="121598" rIns="121598" bIns="121598" anchor="t" anchorCtr="0">
            <a:noAutofit/>
          </a:bodyPr>
          <a:lstStyle/>
          <a:p>
            <a:pPr algn="ctr" defTabSz="1216152">
              <a:buClr>
                <a:srgbClr val="000000"/>
              </a:buClr>
              <a:buSzPts val="2200"/>
            </a:pPr>
            <a:r>
              <a:rPr lang="en" sz="3192" kern="0" dirty="0">
                <a:solidFill>
                  <a:srgbClr val="000000"/>
                </a:solidFill>
                <a:latin typeface="Quicksand Medium"/>
                <a:ea typeface="Quicksand Medium"/>
                <a:cs typeface="Quicksand Medium"/>
                <a:sym typeface="Quicksand Medium"/>
              </a:rPr>
              <a:t>Khi nhìn thấy rùa, thỏ đã nói gì?</a:t>
            </a:r>
            <a:endParaRPr sz="3192" kern="0" dirty="0">
              <a:solidFill>
                <a:srgbClr val="000000"/>
              </a:solidFill>
              <a:latin typeface="Quicksand Medium"/>
              <a:ea typeface="Quicksand Medium"/>
              <a:cs typeface="Quicksand Medium"/>
              <a:sym typeface="Quicksand Medium"/>
            </a:endParaRPr>
          </a:p>
        </p:txBody>
      </p:sp>
      <p:sp>
        <p:nvSpPr>
          <p:cNvPr id="1860" name="Google Shape;1860;p8"/>
          <p:cNvSpPr/>
          <p:nvPr/>
        </p:nvSpPr>
        <p:spPr>
          <a:xfrm rot="2153968">
            <a:off x="5357206" y="454702"/>
            <a:ext cx="1447428" cy="125082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1861" name="Google Shape;1861;p8"/>
          <p:cNvSpPr/>
          <p:nvPr/>
        </p:nvSpPr>
        <p:spPr>
          <a:xfrm>
            <a:off x="3324852" y="4375605"/>
            <a:ext cx="2494279" cy="820542"/>
          </a:xfrm>
          <a:prstGeom prst="rect">
            <a:avLst/>
          </a:prstGeom>
          <a:solidFill>
            <a:schemeClr val="accent4"/>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Quả là chậm như rùa</a:t>
            </a:r>
            <a:endParaRPr sz="2394" kern="0">
              <a:solidFill>
                <a:srgbClr val="000000"/>
              </a:solidFill>
              <a:latin typeface="Quicksand Medium"/>
              <a:ea typeface="Quicksand Medium"/>
              <a:cs typeface="Quicksand Medium"/>
              <a:sym typeface="Quicksand Medium"/>
            </a:endParaRPr>
          </a:p>
        </p:txBody>
      </p:sp>
      <p:sp>
        <p:nvSpPr>
          <p:cNvPr id="1862" name="Google Shape;1862;p8"/>
          <p:cNvSpPr/>
          <p:nvPr/>
        </p:nvSpPr>
        <p:spPr>
          <a:xfrm>
            <a:off x="3301071" y="3224468"/>
            <a:ext cx="2494279" cy="820542"/>
          </a:xfrm>
          <a:prstGeom prst="rect">
            <a:avLst/>
          </a:prstGeom>
          <a:solidFill>
            <a:schemeClr val="accent4"/>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Cậu thật chăm chỉ</a:t>
            </a:r>
            <a:endParaRPr sz="2394" kern="0">
              <a:solidFill>
                <a:srgbClr val="000000"/>
              </a:solidFill>
              <a:latin typeface="Quicksand Medium"/>
              <a:ea typeface="Quicksand Medium"/>
              <a:cs typeface="Quicksand Medium"/>
              <a:sym typeface="Quicksand Medium"/>
            </a:endParaRPr>
          </a:p>
        </p:txBody>
      </p:sp>
      <p:sp>
        <p:nvSpPr>
          <p:cNvPr id="1863" name="Google Shape;1863;p8"/>
          <p:cNvSpPr/>
          <p:nvPr/>
        </p:nvSpPr>
        <p:spPr>
          <a:xfrm>
            <a:off x="6199449" y="3224467"/>
            <a:ext cx="2494279" cy="820542"/>
          </a:xfrm>
          <a:prstGeom prst="rect">
            <a:avLst/>
          </a:prstGeom>
          <a:solidFill>
            <a:schemeClr val="accent4"/>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Tớ chạy nhanh hơn cậu</a:t>
            </a:r>
            <a:endParaRPr sz="2394" kern="0">
              <a:solidFill>
                <a:srgbClr val="000000"/>
              </a:solidFill>
              <a:latin typeface="Quicksand Medium"/>
              <a:ea typeface="Quicksand Medium"/>
              <a:cs typeface="Quicksand Medium"/>
              <a:sym typeface="Quicksand Medium"/>
            </a:endParaRPr>
          </a:p>
        </p:txBody>
      </p:sp>
      <p:sp>
        <p:nvSpPr>
          <p:cNvPr id="1864" name="Google Shape;1864;p8"/>
          <p:cNvSpPr/>
          <p:nvPr/>
        </p:nvSpPr>
        <p:spPr>
          <a:xfrm>
            <a:off x="6160625" y="4370544"/>
            <a:ext cx="2494279" cy="820542"/>
          </a:xfrm>
          <a:prstGeom prst="rect">
            <a:avLst/>
          </a:prstGeom>
          <a:solidFill>
            <a:schemeClr val="accent4"/>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Chào cậu</a:t>
            </a:r>
            <a:endParaRPr sz="2394" kern="0">
              <a:solidFill>
                <a:srgbClr val="000000"/>
              </a:solidFill>
              <a:latin typeface="Quicksand Medium"/>
              <a:ea typeface="Quicksand Medium"/>
              <a:cs typeface="Quicksand Medium"/>
              <a:sym typeface="Quicksand Medium"/>
            </a:endParaRPr>
          </a:p>
        </p:txBody>
      </p:sp>
      <p:sp>
        <p:nvSpPr>
          <p:cNvPr id="1865" name="Google Shape;1865;p8"/>
          <p:cNvSpPr/>
          <p:nvPr/>
        </p:nvSpPr>
        <p:spPr>
          <a:xfrm>
            <a:off x="3338866" y="4385648"/>
            <a:ext cx="2494279" cy="820542"/>
          </a:xfrm>
          <a:prstGeom prst="rect">
            <a:avLst/>
          </a:prstGeom>
          <a:solidFill>
            <a:schemeClr val="accent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Quả là chậm như rùa</a:t>
            </a:r>
            <a:endParaRPr sz="2394" kern="0">
              <a:solidFill>
                <a:srgbClr val="000000"/>
              </a:solidFill>
              <a:latin typeface="Quicksand Medium"/>
              <a:ea typeface="Quicksand Medium"/>
              <a:cs typeface="Quicksand Medium"/>
              <a:sym typeface="Quicksand Medium"/>
            </a:endParaRPr>
          </a:p>
        </p:txBody>
      </p:sp>
      <p:sp>
        <p:nvSpPr>
          <p:cNvPr id="1866" name="Google Shape;1866;p8"/>
          <p:cNvSpPr txBox="1"/>
          <p:nvPr/>
        </p:nvSpPr>
        <p:spPr>
          <a:xfrm>
            <a:off x="4287071" y="5780151"/>
            <a:ext cx="3196472" cy="525497"/>
          </a:xfrm>
          <a:prstGeom prst="rect">
            <a:avLst/>
          </a:prstGeom>
          <a:noFill/>
          <a:ln>
            <a:noFill/>
          </a:ln>
        </p:spPr>
        <p:txBody>
          <a:bodyPr spcFirstLastPara="1" wrap="square" lIns="121598" tIns="121598" rIns="121598" bIns="121598" anchor="t" anchorCtr="0">
            <a:noAutofit/>
          </a:bodyPr>
          <a:lstStyle/>
          <a:p>
            <a:pPr algn="ctr" defTabSz="1216152">
              <a:buClr>
                <a:srgbClr val="000000"/>
              </a:buClr>
              <a:buSzPts val="2000"/>
            </a:pPr>
            <a:r>
              <a:rPr lang="en" sz="2660" kern="0" dirty="0">
                <a:solidFill>
                  <a:srgbClr val="FD9E66"/>
                </a:solidFill>
                <a:latin typeface="Jua"/>
                <a:ea typeface="Jua"/>
                <a:cs typeface="Jua"/>
                <a:sym typeface="Jua"/>
              </a:rPr>
              <a:t>Good job!</a:t>
            </a:r>
            <a:endParaRPr sz="2660" kern="0" dirty="0">
              <a:solidFill>
                <a:srgbClr val="FD9E66"/>
              </a:solidFill>
              <a:latin typeface="Jua"/>
              <a:ea typeface="Jua"/>
              <a:cs typeface="Jua"/>
              <a:sym typeface="Ju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61"/>
                                        </p:tgtEl>
                                        <p:attrNameLst>
                                          <p:attrName>style.visibility</p:attrName>
                                        </p:attrNameLst>
                                      </p:cBhvr>
                                      <p:to>
                                        <p:strVal val="visible"/>
                                      </p:to>
                                    </p:set>
                                    <p:anim calcmode="lin" valueType="num">
                                      <p:cBhvr additive="base">
                                        <p:cTn id="7" dur="500"/>
                                        <p:tgtEl>
                                          <p:spTgt spid="186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62"/>
                                        </p:tgtEl>
                                        <p:attrNameLst>
                                          <p:attrName>style.visibility</p:attrName>
                                        </p:attrNameLst>
                                      </p:cBhvr>
                                      <p:to>
                                        <p:strVal val="visible"/>
                                      </p:to>
                                    </p:set>
                                    <p:anim calcmode="lin" valueType="num">
                                      <p:cBhvr additive="base">
                                        <p:cTn id="12" dur="500"/>
                                        <p:tgtEl>
                                          <p:spTgt spid="186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63"/>
                                        </p:tgtEl>
                                        <p:attrNameLst>
                                          <p:attrName>style.visibility</p:attrName>
                                        </p:attrNameLst>
                                      </p:cBhvr>
                                      <p:to>
                                        <p:strVal val="visible"/>
                                      </p:to>
                                    </p:set>
                                    <p:anim calcmode="lin" valueType="num">
                                      <p:cBhvr additive="base">
                                        <p:cTn id="17" dur="500"/>
                                        <p:tgtEl>
                                          <p:spTgt spid="186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64"/>
                                        </p:tgtEl>
                                        <p:attrNameLst>
                                          <p:attrName>style.visibility</p:attrName>
                                        </p:attrNameLst>
                                      </p:cBhvr>
                                      <p:to>
                                        <p:strVal val="visible"/>
                                      </p:to>
                                    </p:set>
                                    <p:anim calcmode="lin" valueType="num">
                                      <p:cBhvr additive="base">
                                        <p:cTn id="22" dur="500"/>
                                        <p:tgtEl>
                                          <p:spTgt spid="18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9"/>
          <p:cNvSpPr/>
          <p:nvPr/>
        </p:nvSpPr>
        <p:spPr>
          <a:xfrm>
            <a:off x="3201758" y="5638214"/>
            <a:ext cx="14463" cy="14497"/>
          </a:xfrm>
          <a:custGeom>
            <a:avLst/>
            <a:gdLst/>
            <a:ahLst/>
            <a:cxnLst/>
            <a:rect l="l" t="t" r="r" b="b"/>
            <a:pathLst>
              <a:path w="418" h="419" extrusionOk="0">
                <a:moveTo>
                  <a:pt x="278" y="1"/>
                </a:moveTo>
                <a:lnTo>
                  <a:pt x="0" y="279"/>
                </a:lnTo>
                <a:lnTo>
                  <a:pt x="139" y="418"/>
                </a:lnTo>
                <a:lnTo>
                  <a:pt x="418" y="140"/>
                </a:lnTo>
                <a:lnTo>
                  <a:pt x="278" y="1"/>
                </a:lnTo>
                <a:close/>
              </a:path>
            </a:pathLst>
          </a:custGeom>
          <a:solidFill>
            <a:schemeClr val="dk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nvGrpSpPr>
          <p:cNvPr id="1872" name="Google Shape;1872;p9"/>
          <p:cNvGrpSpPr/>
          <p:nvPr/>
        </p:nvGrpSpPr>
        <p:grpSpPr>
          <a:xfrm flipH="1">
            <a:off x="9706134" y="4783629"/>
            <a:ext cx="961487" cy="719178"/>
            <a:chOff x="1288291" y="3777091"/>
            <a:chExt cx="722904" cy="540721"/>
          </a:xfrm>
        </p:grpSpPr>
        <p:sp>
          <p:nvSpPr>
            <p:cNvPr id="1873" name="Google Shape;1873;p9"/>
            <p:cNvSpPr/>
            <p:nvPr/>
          </p:nvSpPr>
          <p:spPr>
            <a:xfrm>
              <a:off x="1338318" y="3991611"/>
              <a:ext cx="138712" cy="162204"/>
            </a:xfrm>
            <a:custGeom>
              <a:avLst/>
              <a:gdLst/>
              <a:ahLst/>
              <a:cxnLst/>
              <a:rect l="l" t="t" r="r" b="b"/>
              <a:pathLst>
                <a:path w="5332" h="6235" extrusionOk="0">
                  <a:moveTo>
                    <a:pt x="1577" y="1"/>
                  </a:moveTo>
                  <a:lnTo>
                    <a:pt x="1" y="603"/>
                  </a:lnTo>
                  <a:cubicBezTo>
                    <a:pt x="905" y="4752"/>
                    <a:pt x="5331" y="6235"/>
                    <a:pt x="5331" y="6235"/>
                  </a:cubicBezTo>
                  <a:cubicBezTo>
                    <a:pt x="1832" y="3106"/>
                    <a:pt x="1577" y="1"/>
                    <a:pt x="1577" y="1"/>
                  </a:cubicBezTo>
                  <a:close/>
                </a:path>
              </a:pathLst>
            </a:cu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74" name="Google Shape;1874;p9"/>
            <p:cNvSpPr/>
            <p:nvPr/>
          </p:nvSpPr>
          <p:spPr>
            <a:xfrm>
              <a:off x="1310586" y="3978343"/>
              <a:ext cx="129060" cy="160408"/>
            </a:xfrm>
            <a:custGeom>
              <a:avLst/>
              <a:gdLst/>
              <a:ahLst/>
              <a:cxnLst/>
              <a:rect l="l" t="t" r="r" b="b"/>
              <a:pathLst>
                <a:path w="4961" h="6166" extrusionOk="0">
                  <a:moveTo>
                    <a:pt x="1785" y="1"/>
                  </a:moveTo>
                  <a:lnTo>
                    <a:pt x="1" y="210"/>
                  </a:lnTo>
                  <a:cubicBezTo>
                    <a:pt x="626" y="4381"/>
                    <a:pt x="4960" y="6166"/>
                    <a:pt x="4960" y="6166"/>
                  </a:cubicBezTo>
                  <a:cubicBezTo>
                    <a:pt x="1669" y="2828"/>
                    <a:pt x="1785" y="1"/>
                    <a:pt x="1785" y="1"/>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75" name="Google Shape;1875;p9"/>
            <p:cNvSpPr/>
            <p:nvPr/>
          </p:nvSpPr>
          <p:spPr>
            <a:xfrm>
              <a:off x="1288291" y="3980164"/>
              <a:ext cx="146516" cy="156168"/>
            </a:xfrm>
            <a:custGeom>
              <a:avLst/>
              <a:gdLst/>
              <a:ahLst/>
              <a:cxnLst/>
              <a:rect l="l" t="t" r="r" b="b"/>
              <a:pathLst>
                <a:path w="5632" h="6003" extrusionOk="0">
                  <a:moveTo>
                    <a:pt x="1553" y="0"/>
                  </a:moveTo>
                  <a:lnTo>
                    <a:pt x="0" y="696"/>
                  </a:lnTo>
                  <a:cubicBezTo>
                    <a:pt x="1136" y="4775"/>
                    <a:pt x="5632" y="6003"/>
                    <a:pt x="5632" y="6003"/>
                  </a:cubicBezTo>
                  <a:cubicBezTo>
                    <a:pt x="1993" y="3106"/>
                    <a:pt x="1553" y="0"/>
                    <a:pt x="1553"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76" name="Google Shape;1876;p9"/>
            <p:cNvSpPr/>
            <p:nvPr/>
          </p:nvSpPr>
          <p:spPr>
            <a:xfrm>
              <a:off x="1562593" y="4161645"/>
              <a:ext cx="97114" cy="112151"/>
            </a:xfrm>
            <a:custGeom>
              <a:avLst/>
              <a:gdLst/>
              <a:ahLst/>
              <a:cxnLst/>
              <a:rect l="l" t="t" r="r" b="b"/>
              <a:pathLst>
                <a:path w="3733" h="4311" fill="none" extrusionOk="0">
                  <a:moveTo>
                    <a:pt x="3732" y="0"/>
                  </a:moveTo>
                  <a:cubicBezTo>
                    <a:pt x="3732" y="0"/>
                    <a:pt x="2991" y="1507"/>
                    <a:pt x="1" y="431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77" name="Google Shape;1877;p9"/>
            <p:cNvSpPr/>
            <p:nvPr/>
          </p:nvSpPr>
          <p:spPr>
            <a:xfrm>
              <a:off x="1546932" y="4253269"/>
              <a:ext cx="27758" cy="64543"/>
            </a:xfrm>
            <a:custGeom>
              <a:avLst/>
              <a:gdLst/>
              <a:ahLst/>
              <a:cxnLst/>
              <a:rect l="l" t="t" r="r" b="b"/>
              <a:pathLst>
                <a:path w="1067" h="2481" fill="none" extrusionOk="0">
                  <a:moveTo>
                    <a:pt x="0" y="1"/>
                  </a:moveTo>
                  <a:cubicBezTo>
                    <a:pt x="0" y="1"/>
                    <a:pt x="1066" y="835"/>
                    <a:pt x="858" y="248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78" name="Google Shape;1878;p9"/>
            <p:cNvSpPr/>
            <p:nvPr/>
          </p:nvSpPr>
          <p:spPr>
            <a:xfrm>
              <a:off x="1547530" y="4273769"/>
              <a:ext cx="38606" cy="32597"/>
            </a:xfrm>
            <a:custGeom>
              <a:avLst/>
              <a:gdLst/>
              <a:ahLst/>
              <a:cxnLst/>
              <a:rect l="l" t="t" r="r" b="b"/>
              <a:pathLst>
                <a:path w="1484" h="1253" fill="none" extrusionOk="0">
                  <a:moveTo>
                    <a:pt x="1484" y="1229"/>
                  </a:moveTo>
                  <a:cubicBezTo>
                    <a:pt x="1484" y="1229"/>
                    <a:pt x="1113" y="186"/>
                    <a:pt x="580" y="1"/>
                  </a:cubicBezTo>
                  <a:cubicBezTo>
                    <a:pt x="580" y="1"/>
                    <a:pt x="464" y="603"/>
                    <a:pt x="1" y="1252"/>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79" name="Google Shape;1879;p9"/>
            <p:cNvSpPr/>
            <p:nvPr/>
          </p:nvSpPr>
          <p:spPr>
            <a:xfrm>
              <a:off x="1507129" y="3810754"/>
              <a:ext cx="227319" cy="216679"/>
            </a:xfrm>
            <a:custGeom>
              <a:avLst/>
              <a:gdLst/>
              <a:ahLst/>
              <a:cxnLst/>
              <a:rect l="l" t="t" r="r" b="b"/>
              <a:pathLst>
                <a:path w="8738" h="8329" extrusionOk="0">
                  <a:moveTo>
                    <a:pt x="372" y="0"/>
                  </a:moveTo>
                  <a:cubicBezTo>
                    <a:pt x="372" y="0"/>
                    <a:pt x="1" y="4450"/>
                    <a:pt x="2712" y="6999"/>
                  </a:cubicBezTo>
                  <a:cubicBezTo>
                    <a:pt x="3756" y="7973"/>
                    <a:pt x="4605" y="8329"/>
                    <a:pt x="5278" y="8329"/>
                  </a:cubicBezTo>
                  <a:cubicBezTo>
                    <a:pt x="5934" y="8329"/>
                    <a:pt x="6425" y="7990"/>
                    <a:pt x="6768" y="7555"/>
                  </a:cubicBezTo>
                  <a:cubicBezTo>
                    <a:pt x="8738" y="5052"/>
                    <a:pt x="7069" y="3106"/>
                    <a:pt x="3964" y="2225"/>
                  </a:cubicBezTo>
                  <a:cubicBezTo>
                    <a:pt x="1299" y="1460"/>
                    <a:pt x="372" y="0"/>
                    <a:pt x="372" y="0"/>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0" name="Google Shape;1880;p9"/>
            <p:cNvSpPr/>
            <p:nvPr/>
          </p:nvSpPr>
          <p:spPr>
            <a:xfrm>
              <a:off x="1373282" y="3777091"/>
              <a:ext cx="637315" cy="473057"/>
            </a:xfrm>
            <a:custGeom>
              <a:avLst/>
              <a:gdLst/>
              <a:ahLst/>
              <a:cxnLst/>
              <a:rect l="l" t="t" r="r" b="b"/>
              <a:pathLst>
                <a:path w="24498" h="18184" extrusionOk="0">
                  <a:moveTo>
                    <a:pt x="14962" y="1"/>
                  </a:moveTo>
                  <a:cubicBezTo>
                    <a:pt x="12845" y="1"/>
                    <a:pt x="10636" y="1145"/>
                    <a:pt x="8970" y="4006"/>
                  </a:cubicBezTo>
                  <a:cubicBezTo>
                    <a:pt x="6768" y="7806"/>
                    <a:pt x="4219" y="10657"/>
                    <a:pt x="1554" y="11260"/>
                  </a:cubicBezTo>
                  <a:cubicBezTo>
                    <a:pt x="488" y="11515"/>
                    <a:pt x="1" y="12789"/>
                    <a:pt x="673" y="13647"/>
                  </a:cubicBezTo>
                  <a:cubicBezTo>
                    <a:pt x="2536" y="16018"/>
                    <a:pt x="6059" y="18183"/>
                    <a:pt x="10011" y="18183"/>
                  </a:cubicBezTo>
                  <a:cubicBezTo>
                    <a:pt x="12547" y="18183"/>
                    <a:pt x="15259" y="17292"/>
                    <a:pt x="17823" y="14991"/>
                  </a:cubicBezTo>
                  <a:cubicBezTo>
                    <a:pt x="24497" y="9012"/>
                    <a:pt x="22203" y="4238"/>
                    <a:pt x="19375" y="1758"/>
                  </a:cubicBezTo>
                  <a:cubicBezTo>
                    <a:pt x="18149" y="672"/>
                    <a:pt x="16583" y="1"/>
                    <a:pt x="14962" y="1"/>
                  </a:cubicBezTo>
                  <a:close/>
                </a:path>
              </a:pathLst>
            </a:cu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1" name="Google Shape;1881;p9"/>
            <p:cNvSpPr/>
            <p:nvPr/>
          </p:nvSpPr>
          <p:spPr>
            <a:xfrm>
              <a:off x="1741654" y="3991012"/>
              <a:ext cx="45266" cy="45240"/>
            </a:xfrm>
            <a:custGeom>
              <a:avLst/>
              <a:gdLst/>
              <a:ahLst/>
              <a:cxnLst/>
              <a:rect l="l" t="t" r="r" b="b"/>
              <a:pathLst>
                <a:path w="1740" h="1739" extrusionOk="0">
                  <a:moveTo>
                    <a:pt x="882" y="1"/>
                  </a:moveTo>
                  <a:cubicBezTo>
                    <a:pt x="395" y="1"/>
                    <a:pt x="1" y="395"/>
                    <a:pt x="1" y="881"/>
                  </a:cubicBezTo>
                  <a:cubicBezTo>
                    <a:pt x="1" y="1345"/>
                    <a:pt x="395" y="1739"/>
                    <a:pt x="882" y="1739"/>
                  </a:cubicBezTo>
                  <a:cubicBezTo>
                    <a:pt x="1345" y="1739"/>
                    <a:pt x="1739" y="1345"/>
                    <a:pt x="1739" y="881"/>
                  </a:cubicBezTo>
                  <a:cubicBezTo>
                    <a:pt x="1739" y="395"/>
                    <a:pt x="1345" y="1"/>
                    <a:pt x="882"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2" name="Google Shape;1882;p9"/>
            <p:cNvSpPr/>
            <p:nvPr/>
          </p:nvSpPr>
          <p:spPr>
            <a:xfrm>
              <a:off x="1422736" y="4148377"/>
              <a:ext cx="97088" cy="112151"/>
            </a:xfrm>
            <a:custGeom>
              <a:avLst/>
              <a:gdLst/>
              <a:ahLst/>
              <a:cxnLst/>
              <a:rect l="l" t="t" r="r" b="b"/>
              <a:pathLst>
                <a:path w="3732" h="4311" fill="none" extrusionOk="0">
                  <a:moveTo>
                    <a:pt x="3731" y="0"/>
                  </a:moveTo>
                  <a:cubicBezTo>
                    <a:pt x="3731" y="0"/>
                    <a:pt x="3013" y="1507"/>
                    <a:pt x="0" y="431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3" name="Google Shape;1883;p9"/>
            <p:cNvSpPr/>
            <p:nvPr/>
          </p:nvSpPr>
          <p:spPr>
            <a:xfrm>
              <a:off x="1407049" y="4240002"/>
              <a:ext cx="27758" cy="64543"/>
            </a:xfrm>
            <a:custGeom>
              <a:avLst/>
              <a:gdLst/>
              <a:ahLst/>
              <a:cxnLst/>
              <a:rect l="l" t="t" r="r" b="b"/>
              <a:pathLst>
                <a:path w="1067" h="2481" fill="none" extrusionOk="0">
                  <a:moveTo>
                    <a:pt x="1" y="1"/>
                  </a:moveTo>
                  <a:cubicBezTo>
                    <a:pt x="1" y="1"/>
                    <a:pt x="1067" y="835"/>
                    <a:pt x="858" y="248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4" name="Google Shape;1884;p9"/>
            <p:cNvSpPr/>
            <p:nvPr/>
          </p:nvSpPr>
          <p:spPr>
            <a:xfrm>
              <a:off x="1408272" y="4260502"/>
              <a:ext cx="38008" cy="32597"/>
            </a:xfrm>
            <a:custGeom>
              <a:avLst/>
              <a:gdLst/>
              <a:ahLst/>
              <a:cxnLst/>
              <a:rect l="l" t="t" r="r" b="b"/>
              <a:pathLst>
                <a:path w="1461" h="1253" fill="none" extrusionOk="0">
                  <a:moveTo>
                    <a:pt x="1460" y="1229"/>
                  </a:moveTo>
                  <a:cubicBezTo>
                    <a:pt x="1460" y="1229"/>
                    <a:pt x="1089" y="186"/>
                    <a:pt x="556" y="1"/>
                  </a:cubicBezTo>
                  <a:cubicBezTo>
                    <a:pt x="556" y="1"/>
                    <a:pt x="440" y="603"/>
                    <a:pt x="0" y="1252"/>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5" name="Google Shape;1885;p9"/>
            <p:cNvSpPr/>
            <p:nvPr/>
          </p:nvSpPr>
          <p:spPr>
            <a:xfrm>
              <a:off x="1401638" y="3896968"/>
              <a:ext cx="249744" cy="151355"/>
            </a:xfrm>
            <a:custGeom>
              <a:avLst/>
              <a:gdLst/>
              <a:ahLst/>
              <a:cxnLst/>
              <a:rect l="l" t="t" r="r" b="b"/>
              <a:pathLst>
                <a:path w="9600" h="5818" extrusionOk="0">
                  <a:moveTo>
                    <a:pt x="0" y="0"/>
                  </a:moveTo>
                  <a:cubicBezTo>
                    <a:pt x="0" y="0"/>
                    <a:pt x="1483" y="4218"/>
                    <a:pt x="5006" y="5446"/>
                  </a:cubicBezTo>
                  <a:cubicBezTo>
                    <a:pt x="5748" y="5707"/>
                    <a:pt x="6361" y="5817"/>
                    <a:pt x="6864" y="5817"/>
                  </a:cubicBezTo>
                  <a:cubicBezTo>
                    <a:pt x="8151" y="5817"/>
                    <a:pt x="8723" y="5094"/>
                    <a:pt x="8923" y="4311"/>
                  </a:cubicBezTo>
                  <a:cubicBezTo>
                    <a:pt x="9600" y="1643"/>
                    <a:pt x="7984" y="463"/>
                    <a:pt x="5487" y="463"/>
                  </a:cubicBezTo>
                  <a:cubicBezTo>
                    <a:pt x="5078" y="463"/>
                    <a:pt x="4645" y="495"/>
                    <a:pt x="4195" y="557"/>
                  </a:cubicBezTo>
                  <a:cubicBezTo>
                    <a:pt x="3712" y="630"/>
                    <a:pt x="3269" y="660"/>
                    <a:pt x="2867" y="660"/>
                  </a:cubicBezTo>
                  <a:cubicBezTo>
                    <a:pt x="990" y="660"/>
                    <a:pt x="0" y="0"/>
                    <a:pt x="0"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6" name="Google Shape;1886;p9"/>
            <p:cNvSpPr/>
            <p:nvPr/>
          </p:nvSpPr>
          <p:spPr>
            <a:xfrm>
              <a:off x="1823055" y="3990414"/>
              <a:ext cx="138088" cy="37410"/>
            </a:xfrm>
            <a:custGeom>
              <a:avLst/>
              <a:gdLst/>
              <a:ahLst/>
              <a:cxnLst/>
              <a:rect l="l" t="t" r="r" b="b"/>
              <a:pathLst>
                <a:path w="5308" h="1438" extrusionOk="0">
                  <a:moveTo>
                    <a:pt x="1" y="0"/>
                  </a:moveTo>
                  <a:lnTo>
                    <a:pt x="1762" y="1437"/>
                  </a:lnTo>
                  <a:lnTo>
                    <a:pt x="5308" y="649"/>
                  </a:lnTo>
                  <a:lnTo>
                    <a:pt x="1" y="0"/>
                  </a:ln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7" name="Google Shape;1887;p9"/>
            <p:cNvSpPr/>
            <p:nvPr/>
          </p:nvSpPr>
          <p:spPr>
            <a:xfrm>
              <a:off x="1755520" y="3925897"/>
              <a:ext cx="59132" cy="25963"/>
            </a:xfrm>
            <a:custGeom>
              <a:avLst/>
              <a:gdLst/>
              <a:ahLst/>
              <a:cxnLst/>
              <a:rect l="l" t="t" r="r" b="b"/>
              <a:pathLst>
                <a:path w="2273" h="998" fill="none" extrusionOk="0">
                  <a:moveTo>
                    <a:pt x="2272" y="1"/>
                  </a:moveTo>
                  <a:cubicBezTo>
                    <a:pt x="2272" y="1"/>
                    <a:pt x="1994" y="858"/>
                    <a:pt x="1113" y="928"/>
                  </a:cubicBezTo>
                  <a:cubicBezTo>
                    <a:pt x="233" y="997"/>
                    <a:pt x="1" y="140"/>
                    <a:pt x="1" y="140"/>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8" name="Google Shape;1888;p9"/>
            <p:cNvSpPr/>
            <p:nvPr/>
          </p:nvSpPr>
          <p:spPr>
            <a:xfrm>
              <a:off x="1876126" y="3916870"/>
              <a:ext cx="41000" cy="24740"/>
            </a:xfrm>
            <a:custGeom>
              <a:avLst/>
              <a:gdLst/>
              <a:ahLst/>
              <a:cxnLst/>
              <a:rect l="l" t="t" r="r" b="b"/>
              <a:pathLst>
                <a:path w="1576" h="951" fill="none" extrusionOk="0">
                  <a:moveTo>
                    <a:pt x="0" y="70"/>
                  </a:moveTo>
                  <a:cubicBezTo>
                    <a:pt x="0" y="70"/>
                    <a:pt x="185" y="950"/>
                    <a:pt x="881" y="811"/>
                  </a:cubicBezTo>
                  <a:cubicBezTo>
                    <a:pt x="1437" y="695"/>
                    <a:pt x="1576" y="0"/>
                    <a:pt x="1576" y="0"/>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89" name="Google Shape;1889;p9"/>
            <p:cNvSpPr/>
            <p:nvPr/>
          </p:nvSpPr>
          <p:spPr>
            <a:xfrm>
              <a:off x="1823055" y="3939763"/>
              <a:ext cx="188140" cy="74195"/>
            </a:xfrm>
            <a:custGeom>
              <a:avLst/>
              <a:gdLst/>
              <a:ahLst/>
              <a:cxnLst/>
              <a:rect l="l" t="t" r="r" b="b"/>
              <a:pathLst>
                <a:path w="7232" h="2852" extrusionOk="0">
                  <a:moveTo>
                    <a:pt x="1391" y="1"/>
                  </a:moveTo>
                  <a:lnTo>
                    <a:pt x="1" y="1947"/>
                  </a:lnTo>
                  <a:lnTo>
                    <a:pt x="7231" y="2851"/>
                  </a:lnTo>
                  <a:lnTo>
                    <a:pt x="1391" y="1"/>
                  </a:ln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890" name="Google Shape;1890;p9"/>
          <p:cNvGrpSpPr/>
          <p:nvPr/>
        </p:nvGrpSpPr>
        <p:grpSpPr>
          <a:xfrm>
            <a:off x="1739394" y="2142718"/>
            <a:ext cx="1462371" cy="741670"/>
            <a:chOff x="1100281" y="1325671"/>
            <a:chExt cx="1099498" cy="557632"/>
          </a:xfrm>
        </p:grpSpPr>
        <p:sp>
          <p:nvSpPr>
            <p:cNvPr id="1891" name="Google Shape;1891;p9"/>
            <p:cNvSpPr/>
            <p:nvPr/>
          </p:nvSpPr>
          <p:spPr>
            <a:xfrm>
              <a:off x="1639780" y="1354340"/>
              <a:ext cx="559999" cy="329402"/>
            </a:xfrm>
            <a:custGeom>
              <a:avLst/>
              <a:gdLst/>
              <a:ahLst/>
              <a:cxnLst/>
              <a:rect l="l" t="t" r="r" b="b"/>
              <a:pathLst>
                <a:path w="21526" h="12662" extrusionOk="0">
                  <a:moveTo>
                    <a:pt x="17562" y="0"/>
                  </a:moveTo>
                  <a:cubicBezTo>
                    <a:pt x="16729" y="0"/>
                    <a:pt x="15699" y="92"/>
                    <a:pt x="14438" y="309"/>
                  </a:cubicBezTo>
                  <a:cubicBezTo>
                    <a:pt x="7185" y="1537"/>
                    <a:pt x="2063" y="5662"/>
                    <a:pt x="2063" y="5662"/>
                  </a:cubicBezTo>
                  <a:cubicBezTo>
                    <a:pt x="0" y="7053"/>
                    <a:pt x="441" y="9927"/>
                    <a:pt x="2712" y="11039"/>
                  </a:cubicBezTo>
                  <a:cubicBezTo>
                    <a:pt x="3236" y="11296"/>
                    <a:pt x="3717" y="11394"/>
                    <a:pt x="4147" y="11394"/>
                  </a:cubicBezTo>
                  <a:cubicBezTo>
                    <a:pt x="5579" y="11394"/>
                    <a:pt x="6443" y="10298"/>
                    <a:pt x="6443" y="10297"/>
                  </a:cubicBezTo>
                  <a:lnTo>
                    <a:pt x="6443" y="10297"/>
                  </a:lnTo>
                  <a:cubicBezTo>
                    <a:pt x="6443" y="10298"/>
                    <a:pt x="6188" y="12661"/>
                    <a:pt x="9062" y="12661"/>
                  </a:cubicBezTo>
                  <a:cubicBezTo>
                    <a:pt x="11935" y="12661"/>
                    <a:pt x="11379" y="9834"/>
                    <a:pt x="11379" y="9834"/>
                  </a:cubicBezTo>
                  <a:lnTo>
                    <a:pt x="11379" y="9834"/>
                  </a:lnTo>
                  <a:cubicBezTo>
                    <a:pt x="11379" y="9834"/>
                    <a:pt x="11924" y="11134"/>
                    <a:pt x="13365" y="11134"/>
                  </a:cubicBezTo>
                  <a:cubicBezTo>
                    <a:pt x="13579" y="11134"/>
                    <a:pt x="13813" y="11105"/>
                    <a:pt x="14068" y="11039"/>
                  </a:cubicBezTo>
                  <a:cubicBezTo>
                    <a:pt x="16038" y="10552"/>
                    <a:pt x="15064" y="8351"/>
                    <a:pt x="15064" y="8351"/>
                  </a:cubicBezTo>
                  <a:lnTo>
                    <a:pt x="15064" y="8351"/>
                  </a:lnTo>
                  <a:cubicBezTo>
                    <a:pt x="15064" y="8351"/>
                    <a:pt x="15622" y="8817"/>
                    <a:pt x="16426" y="8817"/>
                  </a:cubicBezTo>
                  <a:cubicBezTo>
                    <a:pt x="16770" y="8817"/>
                    <a:pt x="17158" y="8732"/>
                    <a:pt x="17567" y="8490"/>
                  </a:cubicBezTo>
                  <a:cubicBezTo>
                    <a:pt x="18934" y="7702"/>
                    <a:pt x="17683" y="5662"/>
                    <a:pt x="17683" y="5662"/>
                  </a:cubicBezTo>
                  <a:lnTo>
                    <a:pt x="17683" y="5662"/>
                  </a:lnTo>
                  <a:cubicBezTo>
                    <a:pt x="17683" y="5662"/>
                    <a:pt x="18046" y="5813"/>
                    <a:pt x="18520" y="5813"/>
                  </a:cubicBezTo>
                  <a:cubicBezTo>
                    <a:pt x="19011" y="5813"/>
                    <a:pt x="19622" y="5651"/>
                    <a:pt x="20070" y="4990"/>
                  </a:cubicBezTo>
                  <a:cubicBezTo>
                    <a:pt x="20951" y="3669"/>
                    <a:pt x="19699" y="2511"/>
                    <a:pt x="19699" y="2511"/>
                  </a:cubicBezTo>
                  <a:cubicBezTo>
                    <a:pt x="21040" y="2070"/>
                    <a:pt x="21526" y="0"/>
                    <a:pt x="17562"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92" name="Google Shape;1892;p9"/>
            <p:cNvSpPr/>
            <p:nvPr/>
          </p:nvSpPr>
          <p:spPr>
            <a:xfrm>
              <a:off x="1708511" y="1763894"/>
              <a:ext cx="43419" cy="85641"/>
            </a:xfrm>
            <a:custGeom>
              <a:avLst/>
              <a:gdLst/>
              <a:ahLst/>
              <a:cxnLst/>
              <a:rect l="l" t="t" r="r" b="b"/>
              <a:pathLst>
                <a:path w="1669" h="3292" fill="none" extrusionOk="0">
                  <a:moveTo>
                    <a:pt x="0" y="1"/>
                  </a:moveTo>
                  <a:cubicBezTo>
                    <a:pt x="0" y="1"/>
                    <a:pt x="1669" y="1090"/>
                    <a:pt x="348" y="3291"/>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93" name="Google Shape;1893;p9"/>
            <p:cNvSpPr/>
            <p:nvPr/>
          </p:nvSpPr>
          <p:spPr>
            <a:xfrm>
              <a:off x="1689806" y="1839858"/>
              <a:ext cx="70579" cy="24142"/>
            </a:xfrm>
            <a:custGeom>
              <a:avLst/>
              <a:gdLst/>
              <a:ahLst/>
              <a:cxnLst/>
              <a:rect l="l" t="t" r="r" b="b"/>
              <a:pathLst>
                <a:path w="2713" h="928" fill="none" extrusionOk="0">
                  <a:moveTo>
                    <a:pt x="1" y="418"/>
                  </a:moveTo>
                  <a:cubicBezTo>
                    <a:pt x="1" y="418"/>
                    <a:pt x="1577" y="1"/>
                    <a:pt x="2712" y="928"/>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94" name="Google Shape;1894;p9"/>
            <p:cNvSpPr/>
            <p:nvPr/>
          </p:nvSpPr>
          <p:spPr>
            <a:xfrm>
              <a:off x="1717538" y="1839260"/>
              <a:ext cx="42248" cy="35589"/>
            </a:xfrm>
            <a:custGeom>
              <a:avLst/>
              <a:gdLst/>
              <a:ahLst/>
              <a:cxnLst/>
              <a:rect l="l" t="t" r="r" b="b"/>
              <a:pathLst>
                <a:path w="1624" h="1368" fill="none" extrusionOk="0">
                  <a:moveTo>
                    <a:pt x="1021" y="1368"/>
                  </a:moveTo>
                  <a:cubicBezTo>
                    <a:pt x="488" y="603"/>
                    <a:pt x="1" y="418"/>
                    <a:pt x="1" y="418"/>
                  </a:cubicBezTo>
                  <a:cubicBezTo>
                    <a:pt x="1" y="418"/>
                    <a:pt x="812" y="0"/>
                    <a:pt x="1623" y="279"/>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95" name="Google Shape;1895;p9"/>
            <p:cNvSpPr/>
            <p:nvPr/>
          </p:nvSpPr>
          <p:spPr>
            <a:xfrm>
              <a:off x="1406451" y="1325671"/>
              <a:ext cx="501647" cy="499280"/>
            </a:xfrm>
            <a:custGeom>
              <a:avLst/>
              <a:gdLst/>
              <a:ahLst/>
              <a:cxnLst/>
              <a:rect l="l" t="t" r="r" b="b"/>
              <a:pathLst>
                <a:path w="19283" h="19192" extrusionOk="0">
                  <a:moveTo>
                    <a:pt x="12523" y="0"/>
                  </a:moveTo>
                  <a:cubicBezTo>
                    <a:pt x="12134" y="0"/>
                    <a:pt x="11743" y="51"/>
                    <a:pt x="11356" y="159"/>
                  </a:cubicBezTo>
                  <a:cubicBezTo>
                    <a:pt x="10151" y="484"/>
                    <a:pt x="8807" y="1226"/>
                    <a:pt x="8066" y="3589"/>
                  </a:cubicBezTo>
                  <a:cubicBezTo>
                    <a:pt x="7078" y="6833"/>
                    <a:pt x="6722" y="9026"/>
                    <a:pt x="4438" y="9026"/>
                  </a:cubicBezTo>
                  <a:cubicBezTo>
                    <a:pt x="4094" y="9026"/>
                    <a:pt x="3707" y="8976"/>
                    <a:pt x="3268" y="8873"/>
                  </a:cubicBezTo>
                  <a:cubicBezTo>
                    <a:pt x="2272" y="8637"/>
                    <a:pt x="1607" y="8420"/>
                    <a:pt x="1157" y="8420"/>
                  </a:cubicBezTo>
                  <a:cubicBezTo>
                    <a:pt x="329" y="8420"/>
                    <a:pt x="230" y="9153"/>
                    <a:pt x="140" y="11840"/>
                  </a:cubicBezTo>
                  <a:cubicBezTo>
                    <a:pt x="1" y="15038"/>
                    <a:pt x="2318" y="17680"/>
                    <a:pt x="5864" y="18653"/>
                  </a:cubicBezTo>
                  <a:cubicBezTo>
                    <a:pt x="7133" y="19011"/>
                    <a:pt x="8372" y="19191"/>
                    <a:pt x="9550" y="19191"/>
                  </a:cubicBezTo>
                  <a:cubicBezTo>
                    <a:pt x="14095" y="19191"/>
                    <a:pt x="17742" y="16513"/>
                    <a:pt x="18772" y="11029"/>
                  </a:cubicBezTo>
                  <a:cubicBezTo>
                    <a:pt x="19282" y="8271"/>
                    <a:pt x="18494" y="4980"/>
                    <a:pt x="17683" y="3427"/>
                  </a:cubicBezTo>
                  <a:cubicBezTo>
                    <a:pt x="16666" y="1491"/>
                    <a:pt x="14625" y="0"/>
                    <a:pt x="12523" y="0"/>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96" name="Google Shape;1896;p9"/>
            <p:cNvSpPr/>
            <p:nvPr/>
          </p:nvSpPr>
          <p:spPr>
            <a:xfrm>
              <a:off x="1440219" y="1602055"/>
              <a:ext cx="440746" cy="222818"/>
            </a:xfrm>
            <a:custGeom>
              <a:avLst/>
              <a:gdLst/>
              <a:ahLst/>
              <a:cxnLst/>
              <a:rect l="l" t="t" r="r" b="b"/>
              <a:pathLst>
                <a:path w="16942" h="8565" extrusionOk="0">
                  <a:moveTo>
                    <a:pt x="14123" y="1"/>
                  </a:moveTo>
                  <a:cubicBezTo>
                    <a:pt x="11343" y="1"/>
                    <a:pt x="11444" y="4666"/>
                    <a:pt x="7115" y="5387"/>
                  </a:cubicBezTo>
                  <a:cubicBezTo>
                    <a:pt x="6195" y="5536"/>
                    <a:pt x="5301" y="5596"/>
                    <a:pt x="4458" y="5596"/>
                  </a:cubicBezTo>
                  <a:cubicBezTo>
                    <a:pt x="2667" y="5596"/>
                    <a:pt x="1103" y="5323"/>
                    <a:pt x="0" y="5040"/>
                  </a:cubicBezTo>
                  <a:lnTo>
                    <a:pt x="0" y="5040"/>
                  </a:lnTo>
                  <a:cubicBezTo>
                    <a:pt x="997" y="6430"/>
                    <a:pt x="2596" y="7496"/>
                    <a:pt x="4566" y="8029"/>
                  </a:cubicBezTo>
                  <a:cubicBezTo>
                    <a:pt x="5831" y="8385"/>
                    <a:pt x="7066" y="8565"/>
                    <a:pt x="8241" y="8565"/>
                  </a:cubicBezTo>
                  <a:cubicBezTo>
                    <a:pt x="12188" y="8565"/>
                    <a:pt x="15459" y="6541"/>
                    <a:pt x="16941" y="2398"/>
                  </a:cubicBezTo>
                  <a:cubicBezTo>
                    <a:pt x="16779" y="1401"/>
                    <a:pt x="16246" y="497"/>
                    <a:pt x="14972" y="127"/>
                  </a:cubicBezTo>
                  <a:cubicBezTo>
                    <a:pt x="14660" y="40"/>
                    <a:pt x="14380" y="1"/>
                    <a:pt x="14123"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97" name="Google Shape;1897;p9"/>
            <p:cNvSpPr/>
            <p:nvPr/>
          </p:nvSpPr>
          <p:spPr>
            <a:xfrm>
              <a:off x="1779038" y="1519119"/>
              <a:ext cx="91079" cy="38086"/>
            </a:xfrm>
            <a:custGeom>
              <a:avLst/>
              <a:gdLst/>
              <a:ahLst/>
              <a:cxnLst/>
              <a:rect l="l" t="t" r="r" b="b"/>
              <a:pathLst>
                <a:path w="3501" h="1464" extrusionOk="0">
                  <a:moveTo>
                    <a:pt x="1" y="0"/>
                  </a:moveTo>
                  <a:lnTo>
                    <a:pt x="1" y="0"/>
                  </a:lnTo>
                  <a:cubicBezTo>
                    <a:pt x="453" y="1177"/>
                    <a:pt x="1362" y="1464"/>
                    <a:pt x="2140" y="1464"/>
                  </a:cubicBezTo>
                  <a:cubicBezTo>
                    <a:pt x="2879" y="1464"/>
                    <a:pt x="3500" y="1206"/>
                    <a:pt x="3500" y="1206"/>
                  </a:cubicBezTo>
                  <a:lnTo>
                    <a:pt x="1" y="0"/>
                  </a:ln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98" name="Google Shape;1898;p9"/>
            <p:cNvSpPr/>
            <p:nvPr/>
          </p:nvSpPr>
          <p:spPr>
            <a:xfrm>
              <a:off x="1100281" y="1354340"/>
              <a:ext cx="560025" cy="329402"/>
            </a:xfrm>
            <a:custGeom>
              <a:avLst/>
              <a:gdLst/>
              <a:ahLst/>
              <a:cxnLst/>
              <a:rect l="l" t="t" r="r" b="b"/>
              <a:pathLst>
                <a:path w="21527" h="12662" extrusionOk="0">
                  <a:moveTo>
                    <a:pt x="3951" y="0"/>
                  </a:moveTo>
                  <a:cubicBezTo>
                    <a:pt x="1" y="0"/>
                    <a:pt x="487" y="2070"/>
                    <a:pt x="1827" y="2511"/>
                  </a:cubicBezTo>
                  <a:cubicBezTo>
                    <a:pt x="1827" y="2511"/>
                    <a:pt x="576" y="3669"/>
                    <a:pt x="1457" y="4990"/>
                  </a:cubicBezTo>
                  <a:cubicBezTo>
                    <a:pt x="1905" y="5651"/>
                    <a:pt x="2509" y="5813"/>
                    <a:pt x="2995" y="5813"/>
                  </a:cubicBezTo>
                  <a:cubicBezTo>
                    <a:pt x="3463" y="5813"/>
                    <a:pt x="3820" y="5662"/>
                    <a:pt x="3820" y="5662"/>
                  </a:cubicBezTo>
                  <a:lnTo>
                    <a:pt x="3820" y="5662"/>
                  </a:lnTo>
                  <a:cubicBezTo>
                    <a:pt x="3820" y="5662"/>
                    <a:pt x="2569" y="7702"/>
                    <a:pt x="3960" y="8490"/>
                  </a:cubicBezTo>
                  <a:cubicBezTo>
                    <a:pt x="4369" y="8732"/>
                    <a:pt x="4757" y="8817"/>
                    <a:pt x="5100" y="8817"/>
                  </a:cubicBezTo>
                  <a:cubicBezTo>
                    <a:pt x="5905" y="8817"/>
                    <a:pt x="6462" y="8351"/>
                    <a:pt x="6462" y="8351"/>
                  </a:cubicBezTo>
                  <a:lnTo>
                    <a:pt x="6462" y="8351"/>
                  </a:lnTo>
                  <a:cubicBezTo>
                    <a:pt x="6462" y="8351"/>
                    <a:pt x="5489" y="10552"/>
                    <a:pt x="7459" y="11039"/>
                  </a:cubicBezTo>
                  <a:cubicBezTo>
                    <a:pt x="7714" y="11105"/>
                    <a:pt x="7948" y="11134"/>
                    <a:pt x="8162" y="11134"/>
                  </a:cubicBezTo>
                  <a:cubicBezTo>
                    <a:pt x="9603" y="11134"/>
                    <a:pt x="10147" y="9834"/>
                    <a:pt x="10147" y="9834"/>
                  </a:cubicBezTo>
                  <a:lnTo>
                    <a:pt x="10147" y="9834"/>
                  </a:lnTo>
                  <a:cubicBezTo>
                    <a:pt x="10147" y="9834"/>
                    <a:pt x="9568" y="12661"/>
                    <a:pt x="12442" y="12661"/>
                  </a:cubicBezTo>
                  <a:cubicBezTo>
                    <a:pt x="15315" y="12661"/>
                    <a:pt x="15084" y="10298"/>
                    <a:pt x="15084" y="10297"/>
                  </a:cubicBezTo>
                  <a:lnTo>
                    <a:pt x="15084" y="10297"/>
                  </a:lnTo>
                  <a:cubicBezTo>
                    <a:pt x="15084" y="10298"/>
                    <a:pt x="15934" y="11394"/>
                    <a:pt x="17360" y="11394"/>
                  </a:cubicBezTo>
                  <a:cubicBezTo>
                    <a:pt x="17788" y="11394"/>
                    <a:pt x="18268" y="11296"/>
                    <a:pt x="18792" y="11039"/>
                  </a:cubicBezTo>
                  <a:cubicBezTo>
                    <a:pt x="21086" y="9927"/>
                    <a:pt x="21526" y="7053"/>
                    <a:pt x="19441" y="5662"/>
                  </a:cubicBezTo>
                  <a:cubicBezTo>
                    <a:pt x="19441" y="5662"/>
                    <a:pt x="14319" y="1537"/>
                    <a:pt x="7065" y="309"/>
                  </a:cubicBezTo>
                  <a:cubicBezTo>
                    <a:pt x="5809" y="92"/>
                    <a:pt x="4782" y="0"/>
                    <a:pt x="3951"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899" name="Google Shape;1899;p9"/>
            <p:cNvSpPr/>
            <p:nvPr/>
          </p:nvSpPr>
          <p:spPr>
            <a:xfrm>
              <a:off x="1849591" y="1458816"/>
              <a:ext cx="22919" cy="17534"/>
            </a:xfrm>
            <a:custGeom>
              <a:avLst/>
              <a:gdLst/>
              <a:ahLst/>
              <a:cxnLst/>
              <a:rect l="l" t="t" r="r" b="b"/>
              <a:pathLst>
                <a:path w="881" h="674" fill="none" extrusionOk="0">
                  <a:moveTo>
                    <a:pt x="881" y="325"/>
                  </a:moveTo>
                  <a:cubicBezTo>
                    <a:pt x="788" y="94"/>
                    <a:pt x="533" y="1"/>
                    <a:pt x="302" y="94"/>
                  </a:cubicBezTo>
                  <a:cubicBezTo>
                    <a:pt x="93" y="186"/>
                    <a:pt x="0" y="464"/>
                    <a:pt x="93" y="673"/>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00" name="Google Shape;1900;p9"/>
            <p:cNvSpPr/>
            <p:nvPr/>
          </p:nvSpPr>
          <p:spPr>
            <a:xfrm>
              <a:off x="1752529" y="1462458"/>
              <a:ext cx="34990" cy="22919"/>
            </a:xfrm>
            <a:custGeom>
              <a:avLst/>
              <a:gdLst/>
              <a:ahLst/>
              <a:cxnLst/>
              <a:rect l="l" t="t" r="r" b="b"/>
              <a:pathLst>
                <a:path w="1345" h="881" fill="none" extrusionOk="0">
                  <a:moveTo>
                    <a:pt x="1252" y="881"/>
                  </a:moveTo>
                  <a:cubicBezTo>
                    <a:pt x="1344" y="533"/>
                    <a:pt x="1136" y="185"/>
                    <a:pt x="788" y="93"/>
                  </a:cubicBezTo>
                  <a:cubicBezTo>
                    <a:pt x="464" y="0"/>
                    <a:pt x="93" y="209"/>
                    <a:pt x="0" y="533"/>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01" name="Google Shape;1901;p9"/>
            <p:cNvSpPr/>
            <p:nvPr/>
          </p:nvSpPr>
          <p:spPr>
            <a:xfrm>
              <a:off x="1779038" y="1484753"/>
              <a:ext cx="129659" cy="66468"/>
            </a:xfrm>
            <a:custGeom>
              <a:avLst/>
              <a:gdLst/>
              <a:ahLst/>
              <a:cxnLst/>
              <a:rect l="l" t="t" r="r" b="b"/>
              <a:pathLst>
                <a:path w="4984" h="2555" extrusionOk="0">
                  <a:moveTo>
                    <a:pt x="1948" y="0"/>
                  </a:moveTo>
                  <a:cubicBezTo>
                    <a:pt x="1948" y="0"/>
                    <a:pt x="1322" y="974"/>
                    <a:pt x="1" y="1321"/>
                  </a:cubicBezTo>
                  <a:cubicBezTo>
                    <a:pt x="1" y="1321"/>
                    <a:pt x="1571" y="2555"/>
                    <a:pt x="4089" y="2555"/>
                  </a:cubicBezTo>
                  <a:cubicBezTo>
                    <a:pt x="4375" y="2555"/>
                    <a:pt x="4674" y="2539"/>
                    <a:pt x="4983" y="2503"/>
                  </a:cubicBezTo>
                  <a:cubicBezTo>
                    <a:pt x="4983" y="2503"/>
                    <a:pt x="3593" y="1600"/>
                    <a:pt x="3199" y="649"/>
                  </a:cubicBezTo>
                  <a:cubicBezTo>
                    <a:pt x="3199" y="649"/>
                    <a:pt x="2944" y="93"/>
                    <a:pt x="1948"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02" name="Google Shape;1902;p9"/>
            <p:cNvSpPr/>
            <p:nvPr/>
          </p:nvSpPr>
          <p:spPr>
            <a:xfrm>
              <a:off x="1584914" y="1766912"/>
              <a:ext cx="52472" cy="83222"/>
            </a:xfrm>
            <a:custGeom>
              <a:avLst/>
              <a:gdLst/>
              <a:ahLst/>
              <a:cxnLst/>
              <a:rect l="l" t="t" r="r" b="b"/>
              <a:pathLst>
                <a:path w="2017" h="3199" fill="none" extrusionOk="0">
                  <a:moveTo>
                    <a:pt x="858" y="0"/>
                  </a:moveTo>
                  <a:cubicBezTo>
                    <a:pt x="858" y="0"/>
                    <a:pt x="2017" y="1600"/>
                    <a:pt x="0" y="3199"/>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03" name="Google Shape;1903;p9"/>
            <p:cNvSpPr/>
            <p:nvPr/>
          </p:nvSpPr>
          <p:spPr>
            <a:xfrm>
              <a:off x="1558379" y="1840456"/>
              <a:ext cx="61525" cy="38008"/>
            </a:xfrm>
            <a:custGeom>
              <a:avLst/>
              <a:gdLst/>
              <a:ahLst/>
              <a:cxnLst/>
              <a:rect l="l" t="t" r="r" b="b"/>
              <a:pathLst>
                <a:path w="2365" h="1461" fill="none" extrusionOk="0">
                  <a:moveTo>
                    <a:pt x="1" y="1"/>
                  </a:moveTo>
                  <a:cubicBezTo>
                    <a:pt x="1" y="1"/>
                    <a:pt x="1623" y="186"/>
                    <a:pt x="2365" y="1461"/>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04" name="Google Shape;1904;p9"/>
            <p:cNvSpPr/>
            <p:nvPr/>
          </p:nvSpPr>
          <p:spPr>
            <a:xfrm>
              <a:off x="1584914" y="1847688"/>
              <a:ext cx="40427" cy="35615"/>
            </a:xfrm>
            <a:custGeom>
              <a:avLst/>
              <a:gdLst/>
              <a:ahLst/>
              <a:cxnLst/>
              <a:rect l="l" t="t" r="r" b="b"/>
              <a:pathLst>
                <a:path w="1554" h="1369" fill="none" extrusionOk="0">
                  <a:moveTo>
                    <a:pt x="603" y="1368"/>
                  </a:moveTo>
                  <a:cubicBezTo>
                    <a:pt x="371" y="441"/>
                    <a:pt x="0" y="94"/>
                    <a:pt x="0" y="94"/>
                  </a:cubicBezTo>
                  <a:cubicBezTo>
                    <a:pt x="0" y="94"/>
                    <a:pt x="904" y="1"/>
                    <a:pt x="1553" y="557"/>
                  </a:cubicBezTo>
                </a:path>
              </a:pathLst>
            </a:custGeom>
            <a:noFill/>
            <a:ln w="19125" cap="rnd" cmpd="sng">
              <a:solidFill>
                <a:schemeClr val="accent1"/>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905" name="Google Shape;1905;p9"/>
          <p:cNvGrpSpPr/>
          <p:nvPr/>
        </p:nvGrpSpPr>
        <p:grpSpPr>
          <a:xfrm>
            <a:off x="1532448" y="4372638"/>
            <a:ext cx="875678" cy="750805"/>
            <a:chOff x="1320836" y="2091709"/>
            <a:chExt cx="658387" cy="564500"/>
          </a:xfrm>
        </p:grpSpPr>
        <p:sp>
          <p:nvSpPr>
            <p:cNvPr id="1906" name="Google Shape;1906;p9"/>
            <p:cNvSpPr/>
            <p:nvPr/>
          </p:nvSpPr>
          <p:spPr>
            <a:xfrm>
              <a:off x="1408870" y="2480139"/>
              <a:ext cx="138686" cy="108561"/>
            </a:xfrm>
            <a:custGeom>
              <a:avLst/>
              <a:gdLst/>
              <a:ahLst/>
              <a:cxnLst/>
              <a:rect l="l" t="t" r="r" b="b"/>
              <a:pathLst>
                <a:path w="5331" h="4173" extrusionOk="0">
                  <a:moveTo>
                    <a:pt x="1368" y="1"/>
                  </a:moveTo>
                  <a:lnTo>
                    <a:pt x="0" y="580"/>
                  </a:lnTo>
                  <a:cubicBezTo>
                    <a:pt x="1483" y="3755"/>
                    <a:pt x="5331" y="4172"/>
                    <a:pt x="5331" y="4172"/>
                  </a:cubicBezTo>
                  <a:cubicBezTo>
                    <a:pt x="1947" y="2272"/>
                    <a:pt x="1368" y="1"/>
                    <a:pt x="1368"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07" name="Google Shape;1907;p9"/>
            <p:cNvSpPr/>
            <p:nvPr/>
          </p:nvSpPr>
          <p:spPr>
            <a:xfrm>
              <a:off x="1394406" y="2487970"/>
              <a:ext cx="148936" cy="100132"/>
            </a:xfrm>
            <a:custGeom>
              <a:avLst/>
              <a:gdLst/>
              <a:ahLst/>
              <a:cxnLst/>
              <a:rect l="l" t="t" r="r" b="b"/>
              <a:pathLst>
                <a:path w="5725" h="3849" extrusionOk="0">
                  <a:moveTo>
                    <a:pt x="1066" y="1"/>
                  </a:moveTo>
                  <a:lnTo>
                    <a:pt x="0" y="928"/>
                  </a:lnTo>
                  <a:cubicBezTo>
                    <a:pt x="1772" y="3785"/>
                    <a:pt x="5384" y="3848"/>
                    <a:pt x="5702" y="3848"/>
                  </a:cubicBezTo>
                  <a:cubicBezTo>
                    <a:pt x="5717" y="3848"/>
                    <a:pt x="5724" y="3848"/>
                    <a:pt x="5724" y="3848"/>
                  </a:cubicBezTo>
                  <a:cubicBezTo>
                    <a:pt x="2132" y="2388"/>
                    <a:pt x="1066" y="1"/>
                    <a:pt x="1066"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08" name="Google Shape;1908;p9"/>
            <p:cNvSpPr/>
            <p:nvPr/>
          </p:nvSpPr>
          <p:spPr>
            <a:xfrm>
              <a:off x="1724172" y="2285417"/>
              <a:ext cx="255051" cy="186241"/>
            </a:xfrm>
            <a:custGeom>
              <a:avLst/>
              <a:gdLst/>
              <a:ahLst/>
              <a:cxnLst/>
              <a:rect l="l" t="t" r="r" b="b"/>
              <a:pathLst>
                <a:path w="9804" h="7159" extrusionOk="0">
                  <a:moveTo>
                    <a:pt x="3222" y="0"/>
                  </a:moveTo>
                  <a:cubicBezTo>
                    <a:pt x="3222" y="0"/>
                    <a:pt x="1" y="742"/>
                    <a:pt x="1252" y="4936"/>
                  </a:cubicBezTo>
                  <a:cubicBezTo>
                    <a:pt x="1719" y="6471"/>
                    <a:pt x="2979" y="7159"/>
                    <a:pt x="4393" y="7159"/>
                  </a:cubicBezTo>
                  <a:cubicBezTo>
                    <a:pt x="6845" y="7159"/>
                    <a:pt x="9760" y="5091"/>
                    <a:pt x="9804" y="1785"/>
                  </a:cubicBezTo>
                  <a:lnTo>
                    <a:pt x="9804" y="1785"/>
                  </a:lnTo>
                  <a:cubicBezTo>
                    <a:pt x="9804" y="1785"/>
                    <a:pt x="9153" y="2120"/>
                    <a:pt x="8072" y="2120"/>
                  </a:cubicBezTo>
                  <a:cubicBezTo>
                    <a:pt x="6880" y="2120"/>
                    <a:pt x="5166" y="1713"/>
                    <a:pt x="3222"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09" name="Google Shape;1909;p9"/>
            <p:cNvSpPr/>
            <p:nvPr/>
          </p:nvSpPr>
          <p:spPr>
            <a:xfrm>
              <a:off x="1366050" y="2484354"/>
              <a:ext cx="144123" cy="101927"/>
            </a:xfrm>
            <a:custGeom>
              <a:avLst/>
              <a:gdLst/>
              <a:ahLst/>
              <a:cxnLst/>
              <a:rect l="l" t="t" r="r" b="b"/>
              <a:pathLst>
                <a:path w="5540" h="3918" extrusionOk="0">
                  <a:moveTo>
                    <a:pt x="1345" y="1"/>
                  </a:moveTo>
                  <a:lnTo>
                    <a:pt x="1" y="650"/>
                  </a:lnTo>
                  <a:cubicBezTo>
                    <a:pt x="1669" y="3732"/>
                    <a:pt x="5540" y="3918"/>
                    <a:pt x="5540" y="3918"/>
                  </a:cubicBezTo>
                  <a:cubicBezTo>
                    <a:pt x="2040" y="2226"/>
                    <a:pt x="1345" y="1"/>
                    <a:pt x="1345"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0" name="Google Shape;1910;p9"/>
            <p:cNvSpPr/>
            <p:nvPr/>
          </p:nvSpPr>
          <p:spPr>
            <a:xfrm>
              <a:off x="1353407" y="2493407"/>
              <a:ext cx="152552" cy="93056"/>
            </a:xfrm>
            <a:custGeom>
              <a:avLst/>
              <a:gdLst/>
              <a:ahLst/>
              <a:cxnLst/>
              <a:rect l="l" t="t" r="r" b="b"/>
              <a:pathLst>
                <a:path w="5864" h="3577" extrusionOk="0">
                  <a:moveTo>
                    <a:pt x="997" y="1"/>
                  </a:moveTo>
                  <a:lnTo>
                    <a:pt x="0" y="974"/>
                  </a:lnTo>
                  <a:cubicBezTo>
                    <a:pt x="1670" y="3382"/>
                    <a:pt x="4658" y="3577"/>
                    <a:pt x="5583" y="3577"/>
                  </a:cubicBezTo>
                  <a:cubicBezTo>
                    <a:pt x="5762" y="3577"/>
                    <a:pt x="5863" y="3570"/>
                    <a:pt x="5863" y="3570"/>
                  </a:cubicBezTo>
                  <a:cubicBezTo>
                    <a:pt x="2202" y="2295"/>
                    <a:pt x="997" y="1"/>
                    <a:pt x="997"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1" name="Google Shape;1911;p9"/>
            <p:cNvSpPr/>
            <p:nvPr/>
          </p:nvSpPr>
          <p:spPr>
            <a:xfrm>
              <a:off x="1695842" y="2509094"/>
              <a:ext cx="44043" cy="85615"/>
            </a:xfrm>
            <a:custGeom>
              <a:avLst/>
              <a:gdLst/>
              <a:ahLst/>
              <a:cxnLst/>
              <a:rect l="l" t="t" r="r" b="b"/>
              <a:pathLst>
                <a:path w="1693" h="3291" fill="none" extrusionOk="0">
                  <a:moveTo>
                    <a:pt x="1" y="0"/>
                  </a:moveTo>
                  <a:cubicBezTo>
                    <a:pt x="1" y="0"/>
                    <a:pt x="1692" y="1020"/>
                    <a:pt x="487" y="329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2" name="Google Shape;1912;p9"/>
            <p:cNvSpPr/>
            <p:nvPr/>
          </p:nvSpPr>
          <p:spPr>
            <a:xfrm>
              <a:off x="1680181" y="2583835"/>
              <a:ext cx="71749" cy="22945"/>
            </a:xfrm>
            <a:custGeom>
              <a:avLst/>
              <a:gdLst/>
              <a:ahLst/>
              <a:cxnLst/>
              <a:rect l="l" t="t" r="r" b="b"/>
              <a:pathLst>
                <a:path w="2758" h="882" fill="none" extrusionOk="0">
                  <a:moveTo>
                    <a:pt x="0" y="487"/>
                  </a:moveTo>
                  <a:cubicBezTo>
                    <a:pt x="0" y="487"/>
                    <a:pt x="1576" y="1"/>
                    <a:pt x="2758" y="881"/>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3" name="Google Shape;1913;p9"/>
            <p:cNvSpPr/>
            <p:nvPr/>
          </p:nvSpPr>
          <p:spPr>
            <a:xfrm>
              <a:off x="1708511" y="2583237"/>
              <a:ext cx="41624" cy="35589"/>
            </a:xfrm>
            <a:custGeom>
              <a:avLst/>
              <a:gdLst/>
              <a:ahLst/>
              <a:cxnLst/>
              <a:rect l="l" t="t" r="r" b="b"/>
              <a:pathLst>
                <a:path w="1600" h="1368" fill="none" extrusionOk="0">
                  <a:moveTo>
                    <a:pt x="1043" y="1368"/>
                  </a:moveTo>
                  <a:cubicBezTo>
                    <a:pt x="487" y="603"/>
                    <a:pt x="0" y="441"/>
                    <a:pt x="0" y="441"/>
                  </a:cubicBezTo>
                  <a:cubicBezTo>
                    <a:pt x="0" y="441"/>
                    <a:pt x="788" y="1"/>
                    <a:pt x="1599" y="256"/>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4" name="Google Shape;1914;p9"/>
            <p:cNvSpPr/>
            <p:nvPr/>
          </p:nvSpPr>
          <p:spPr>
            <a:xfrm>
              <a:off x="1487852" y="2091709"/>
              <a:ext cx="330417" cy="497745"/>
            </a:xfrm>
            <a:custGeom>
              <a:avLst/>
              <a:gdLst/>
              <a:ahLst/>
              <a:cxnLst/>
              <a:rect l="l" t="t" r="r" b="b"/>
              <a:pathLst>
                <a:path w="12701" h="19133" extrusionOk="0">
                  <a:moveTo>
                    <a:pt x="6222" y="0"/>
                  </a:moveTo>
                  <a:cubicBezTo>
                    <a:pt x="5877" y="0"/>
                    <a:pt x="5518" y="19"/>
                    <a:pt x="5145" y="53"/>
                  </a:cubicBezTo>
                  <a:cubicBezTo>
                    <a:pt x="255" y="517"/>
                    <a:pt x="255" y="4966"/>
                    <a:pt x="139" y="8118"/>
                  </a:cubicBezTo>
                  <a:cubicBezTo>
                    <a:pt x="0" y="11919"/>
                    <a:pt x="765" y="14607"/>
                    <a:pt x="232" y="19080"/>
                  </a:cubicBezTo>
                  <a:cubicBezTo>
                    <a:pt x="232" y="19080"/>
                    <a:pt x="897" y="19133"/>
                    <a:pt x="1910" y="19133"/>
                  </a:cubicBezTo>
                  <a:cubicBezTo>
                    <a:pt x="4191" y="19133"/>
                    <a:pt x="8238" y="18866"/>
                    <a:pt x="10452" y="17133"/>
                  </a:cubicBezTo>
                  <a:cubicBezTo>
                    <a:pt x="11959" y="15951"/>
                    <a:pt x="12700" y="13101"/>
                    <a:pt x="12654" y="11340"/>
                  </a:cubicBezTo>
                  <a:cubicBezTo>
                    <a:pt x="12419" y="2541"/>
                    <a:pt x="10275" y="0"/>
                    <a:pt x="6222" y="0"/>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5" name="Google Shape;1915;p9"/>
            <p:cNvSpPr/>
            <p:nvPr/>
          </p:nvSpPr>
          <p:spPr>
            <a:xfrm>
              <a:off x="1556584" y="2354409"/>
              <a:ext cx="260462" cy="234889"/>
            </a:xfrm>
            <a:custGeom>
              <a:avLst/>
              <a:gdLst/>
              <a:ahLst/>
              <a:cxnLst/>
              <a:rect l="l" t="t" r="r" b="b"/>
              <a:pathLst>
                <a:path w="10012" h="9029" extrusionOk="0">
                  <a:moveTo>
                    <a:pt x="6146" y="1"/>
                  </a:moveTo>
                  <a:cubicBezTo>
                    <a:pt x="5789" y="1"/>
                    <a:pt x="5417" y="21"/>
                    <a:pt x="5029" y="60"/>
                  </a:cubicBezTo>
                  <a:cubicBezTo>
                    <a:pt x="139" y="500"/>
                    <a:pt x="139" y="4973"/>
                    <a:pt x="23" y="8101"/>
                  </a:cubicBezTo>
                  <a:cubicBezTo>
                    <a:pt x="23" y="8426"/>
                    <a:pt x="0" y="8727"/>
                    <a:pt x="0" y="9028"/>
                  </a:cubicBezTo>
                  <a:cubicBezTo>
                    <a:pt x="2341" y="8959"/>
                    <a:pt x="5817" y="8588"/>
                    <a:pt x="7810" y="7035"/>
                  </a:cubicBezTo>
                  <a:cubicBezTo>
                    <a:pt x="9270" y="5877"/>
                    <a:pt x="10012" y="3165"/>
                    <a:pt x="10012" y="1404"/>
                  </a:cubicBezTo>
                  <a:cubicBezTo>
                    <a:pt x="9009" y="401"/>
                    <a:pt x="7729" y="1"/>
                    <a:pt x="6146"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6" name="Google Shape;1916;p9"/>
            <p:cNvSpPr/>
            <p:nvPr/>
          </p:nvSpPr>
          <p:spPr>
            <a:xfrm>
              <a:off x="1642797" y="2285417"/>
              <a:ext cx="121802" cy="27758"/>
            </a:xfrm>
            <a:custGeom>
              <a:avLst/>
              <a:gdLst/>
              <a:ahLst/>
              <a:cxnLst/>
              <a:rect l="l" t="t" r="r" b="b"/>
              <a:pathLst>
                <a:path w="4682" h="1067" extrusionOk="0">
                  <a:moveTo>
                    <a:pt x="0" y="0"/>
                  </a:moveTo>
                  <a:lnTo>
                    <a:pt x="1020" y="1066"/>
                  </a:lnTo>
                  <a:lnTo>
                    <a:pt x="4682" y="510"/>
                  </a:lnTo>
                  <a:lnTo>
                    <a:pt x="0" y="0"/>
                  </a:ln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7" name="Google Shape;1917;p9"/>
            <p:cNvSpPr/>
            <p:nvPr/>
          </p:nvSpPr>
          <p:spPr>
            <a:xfrm>
              <a:off x="1542718" y="2226311"/>
              <a:ext cx="71749" cy="35615"/>
            </a:xfrm>
            <a:custGeom>
              <a:avLst/>
              <a:gdLst/>
              <a:ahLst/>
              <a:cxnLst/>
              <a:rect l="l" t="t" r="r" b="b"/>
              <a:pathLst>
                <a:path w="2758" h="1369" fill="none" extrusionOk="0">
                  <a:moveTo>
                    <a:pt x="0" y="1368"/>
                  </a:moveTo>
                  <a:cubicBezTo>
                    <a:pt x="0" y="603"/>
                    <a:pt x="626" y="1"/>
                    <a:pt x="1391" y="1"/>
                  </a:cubicBezTo>
                  <a:cubicBezTo>
                    <a:pt x="2155" y="1"/>
                    <a:pt x="2758" y="603"/>
                    <a:pt x="2758" y="1368"/>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8" name="Google Shape;1918;p9"/>
            <p:cNvSpPr/>
            <p:nvPr/>
          </p:nvSpPr>
          <p:spPr>
            <a:xfrm>
              <a:off x="1713324" y="2226311"/>
              <a:ext cx="71775" cy="35615"/>
            </a:xfrm>
            <a:custGeom>
              <a:avLst/>
              <a:gdLst/>
              <a:ahLst/>
              <a:cxnLst/>
              <a:rect l="l" t="t" r="r" b="b"/>
              <a:pathLst>
                <a:path w="2759" h="1369" fill="none" extrusionOk="0">
                  <a:moveTo>
                    <a:pt x="1" y="1368"/>
                  </a:moveTo>
                  <a:cubicBezTo>
                    <a:pt x="1" y="603"/>
                    <a:pt x="626" y="1"/>
                    <a:pt x="1391" y="1"/>
                  </a:cubicBezTo>
                  <a:cubicBezTo>
                    <a:pt x="2156" y="1"/>
                    <a:pt x="2759" y="603"/>
                    <a:pt x="2759" y="1368"/>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19" name="Google Shape;1919;p9"/>
            <p:cNvSpPr/>
            <p:nvPr/>
          </p:nvSpPr>
          <p:spPr>
            <a:xfrm>
              <a:off x="1642797" y="2257061"/>
              <a:ext cx="174248" cy="56114"/>
            </a:xfrm>
            <a:custGeom>
              <a:avLst/>
              <a:gdLst/>
              <a:ahLst/>
              <a:cxnLst/>
              <a:rect l="l" t="t" r="r" b="b"/>
              <a:pathLst>
                <a:path w="6698" h="2157" extrusionOk="0">
                  <a:moveTo>
                    <a:pt x="1738" y="1"/>
                  </a:moveTo>
                  <a:lnTo>
                    <a:pt x="0" y="1090"/>
                  </a:lnTo>
                  <a:lnTo>
                    <a:pt x="6698" y="2156"/>
                  </a:lnTo>
                  <a:lnTo>
                    <a:pt x="1738" y="1"/>
                  </a:ln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20" name="Google Shape;1920;p9"/>
            <p:cNvSpPr/>
            <p:nvPr/>
          </p:nvSpPr>
          <p:spPr>
            <a:xfrm>
              <a:off x="1320836" y="2285417"/>
              <a:ext cx="255051" cy="186241"/>
            </a:xfrm>
            <a:custGeom>
              <a:avLst/>
              <a:gdLst/>
              <a:ahLst/>
              <a:cxnLst/>
              <a:rect l="l" t="t" r="r" b="b"/>
              <a:pathLst>
                <a:path w="9804" h="7159" extrusionOk="0">
                  <a:moveTo>
                    <a:pt x="6582" y="0"/>
                  </a:moveTo>
                  <a:cubicBezTo>
                    <a:pt x="4639" y="1713"/>
                    <a:pt x="2924" y="2120"/>
                    <a:pt x="1733" y="2120"/>
                  </a:cubicBezTo>
                  <a:cubicBezTo>
                    <a:pt x="651" y="2120"/>
                    <a:pt x="1" y="1785"/>
                    <a:pt x="1" y="1785"/>
                  </a:cubicBezTo>
                  <a:lnTo>
                    <a:pt x="1" y="1785"/>
                  </a:lnTo>
                  <a:cubicBezTo>
                    <a:pt x="45" y="5091"/>
                    <a:pt x="2960" y="7159"/>
                    <a:pt x="5406" y="7159"/>
                  </a:cubicBezTo>
                  <a:cubicBezTo>
                    <a:pt x="6816" y="7159"/>
                    <a:pt x="8071" y="6471"/>
                    <a:pt x="8529" y="4936"/>
                  </a:cubicBezTo>
                  <a:cubicBezTo>
                    <a:pt x="9804" y="742"/>
                    <a:pt x="6582" y="0"/>
                    <a:pt x="6582"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21" name="Google Shape;1921;p9"/>
            <p:cNvSpPr/>
            <p:nvPr/>
          </p:nvSpPr>
          <p:spPr>
            <a:xfrm>
              <a:off x="1580101" y="2539844"/>
              <a:ext cx="22321" cy="83222"/>
            </a:xfrm>
            <a:custGeom>
              <a:avLst/>
              <a:gdLst/>
              <a:ahLst/>
              <a:cxnLst/>
              <a:rect l="l" t="t" r="r" b="b"/>
              <a:pathLst>
                <a:path w="858" h="3199" fill="none" extrusionOk="0">
                  <a:moveTo>
                    <a:pt x="0" y="0"/>
                  </a:moveTo>
                  <a:cubicBezTo>
                    <a:pt x="0" y="0"/>
                    <a:pt x="93" y="1599"/>
                    <a:pt x="857" y="3198"/>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22" name="Google Shape;1922;p9"/>
            <p:cNvSpPr/>
            <p:nvPr/>
          </p:nvSpPr>
          <p:spPr>
            <a:xfrm>
              <a:off x="1567432" y="2613986"/>
              <a:ext cx="61525" cy="37410"/>
            </a:xfrm>
            <a:custGeom>
              <a:avLst/>
              <a:gdLst/>
              <a:ahLst/>
              <a:cxnLst/>
              <a:rect l="l" t="t" r="r" b="b"/>
              <a:pathLst>
                <a:path w="2365" h="1438" fill="none" extrusionOk="0">
                  <a:moveTo>
                    <a:pt x="2364" y="1"/>
                  </a:moveTo>
                  <a:cubicBezTo>
                    <a:pt x="2364" y="1"/>
                    <a:pt x="742" y="163"/>
                    <a:pt x="0" y="1437"/>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23" name="Google Shape;1923;p9"/>
            <p:cNvSpPr/>
            <p:nvPr/>
          </p:nvSpPr>
          <p:spPr>
            <a:xfrm>
              <a:off x="1561995" y="2620620"/>
              <a:ext cx="40427" cy="35589"/>
            </a:xfrm>
            <a:custGeom>
              <a:avLst/>
              <a:gdLst/>
              <a:ahLst/>
              <a:cxnLst/>
              <a:rect l="l" t="t" r="r" b="b"/>
              <a:pathLst>
                <a:path w="1554" h="1368" fill="none" extrusionOk="0">
                  <a:moveTo>
                    <a:pt x="951" y="1368"/>
                  </a:moveTo>
                  <a:cubicBezTo>
                    <a:pt x="1183" y="441"/>
                    <a:pt x="1553" y="93"/>
                    <a:pt x="1553" y="93"/>
                  </a:cubicBezTo>
                  <a:cubicBezTo>
                    <a:pt x="1553" y="93"/>
                    <a:pt x="650" y="0"/>
                    <a:pt x="1" y="557"/>
                  </a:cubicBezTo>
                </a:path>
              </a:pathLst>
            </a:custGeom>
            <a:noFill/>
            <a:ln w="191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924" name="Google Shape;1924;p9"/>
          <p:cNvGrpSpPr/>
          <p:nvPr/>
        </p:nvGrpSpPr>
        <p:grpSpPr>
          <a:xfrm flipH="1">
            <a:off x="9297997" y="1497090"/>
            <a:ext cx="967370" cy="785508"/>
            <a:chOff x="1286080" y="2919949"/>
            <a:chExt cx="727327" cy="590592"/>
          </a:xfrm>
        </p:grpSpPr>
        <p:sp>
          <p:nvSpPr>
            <p:cNvPr id="1925" name="Google Shape;1925;p9"/>
            <p:cNvSpPr/>
            <p:nvPr/>
          </p:nvSpPr>
          <p:spPr>
            <a:xfrm>
              <a:off x="1723392" y="3090061"/>
              <a:ext cx="290015" cy="186267"/>
            </a:xfrm>
            <a:custGeom>
              <a:avLst/>
              <a:gdLst/>
              <a:ahLst/>
              <a:cxnLst/>
              <a:rect l="l" t="t" r="r" b="b"/>
              <a:pathLst>
                <a:path w="11148" h="7160" extrusionOk="0">
                  <a:moveTo>
                    <a:pt x="1781" y="1"/>
                  </a:moveTo>
                  <a:cubicBezTo>
                    <a:pt x="712" y="1"/>
                    <a:pt x="1" y="1058"/>
                    <a:pt x="309" y="2187"/>
                  </a:cubicBezTo>
                  <a:cubicBezTo>
                    <a:pt x="633" y="3323"/>
                    <a:pt x="1614" y="3394"/>
                    <a:pt x="1855" y="3394"/>
                  </a:cubicBezTo>
                  <a:cubicBezTo>
                    <a:pt x="1889" y="3394"/>
                    <a:pt x="1908" y="3393"/>
                    <a:pt x="1908" y="3393"/>
                  </a:cubicBezTo>
                  <a:lnTo>
                    <a:pt x="1908" y="3393"/>
                  </a:lnTo>
                  <a:cubicBezTo>
                    <a:pt x="1908" y="3393"/>
                    <a:pt x="888" y="4134"/>
                    <a:pt x="1908" y="5247"/>
                  </a:cubicBezTo>
                  <a:cubicBezTo>
                    <a:pt x="2230" y="5606"/>
                    <a:pt x="2541" y="5728"/>
                    <a:pt x="2816" y="5728"/>
                  </a:cubicBezTo>
                  <a:cubicBezTo>
                    <a:pt x="3409" y="5728"/>
                    <a:pt x="3832" y="5154"/>
                    <a:pt x="3832" y="5154"/>
                  </a:cubicBezTo>
                  <a:lnTo>
                    <a:pt x="3832" y="5154"/>
                  </a:lnTo>
                  <a:cubicBezTo>
                    <a:pt x="3832" y="5154"/>
                    <a:pt x="3415" y="6058"/>
                    <a:pt x="4295" y="6637"/>
                  </a:cubicBezTo>
                  <a:cubicBezTo>
                    <a:pt x="4480" y="6763"/>
                    <a:pt x="4649" y="6813"/>
                    <a:pt x="4802" y="6813"/>
                  </a:cubicBezTo>
                  <a:cubicBezTo>
                    <a:pt x="5376" y="6813"/>
                    <a:pt x="5709" y="6104"/>
                    <a:pt x="5709" y="6104"/>
                  </a:cubicBezTo>
                  <a:cubicBezTo>
                    <a:pt x="5709" y="6104"/>
                    <a:pt x="5732" y="6869"/>
                    <a:pt x="6520" y="7124"/>
                  </a:cubicBezTo>
                  <a:cubicBezTo>
                    <a:pt x="6598" y="7148"/>
                    <a:pt x="6671" y="7159"/>
                    <a:pt x="6740" y="7159"/>
                  </a:cubicBezTo>
                  <a:cubicBezTo>
                    <a:pt x="7394" y="7159"/>
                    <a:pt x="7679" y="6174"/>
                    <a:pt x="7679" y="6174"/>
                  </a:cubicBezTo>
                  <a:cubicBezTo>
                    <a:pt x="7679" y="6174"/>
                    <a:pt x="7921" y="6880"/>
                    <a:pt x="8613" y="6880"/>
                  </a:cubicBezTo>
                  <a:cubicBezTo>
                    <a:pt x="8662" y="6880"/>
                    <a:pt x="8714" y="6877"/>
                    <a:pt x="8768" y="6869"/>
                  </a:cubicBezTo>
                  <a:cubicBezTo>
                    <a:pt x="9602" y="6753"/>
                    <a:pt x="9602" y="5849"/>
                    <a:pt x="9602" y="5849"/>
                  </a:cubicBezTo>
                  <a:cubicBezTo>
                    <a:pt x="9736" y="5928"/>
                    <a:pt x="9885" y="5968"/>
                    <a:pt x="10024" y="5968"/>
                  </a:cubicBezTo>
                  <a:cubicBezTo>
                    <a:pt x="10699" y="5968"/>
                    <a:pt x="11147" y="5021"/>
                    <a:pt x="8629" y="3022"/>
                  </a:cubicBezTo>
                  <a:cubicBezTo>
                    <a:pt x="5616" y="611"/>
                    <a:pt x="2209" y="55"/>
                    <a:pt x="2209" y="55"/>
                  </a:cubicBezTo>
                  <a:cubicBezTo>
                    <a:pt x="2062" y="18"/>
                    <a:pt x="1919" y="1"/>
                    <a:pt x="1781"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26" name="Google Shape;1926;p9"/>
            <p:cNvSpPr/>
            <p:nvPr/>
          </p:nvSpPr>
          <p:spPr>
            <a:xfrm>
              <a:off x="1595762" y="3400784"/>
              <a:ext cx="66338" cy="68133"/>
            </a:xfrm>
            <a:custGeom>
              <a:avLst/>
              <a:gdLst/>
              <a:ahLst/>
              <a:cxnLst/>
              <a:rect l="l" t="t" r="r" b="b"/>
              <a:pathLst>
                <a:path w="2550" h="2619" fill="none" extrusionOk="0">
                  <a:moveTo>
                    <a:pt x="2133" y="0"/>
                  </a:moveTo>
                  <a:cubicBezTo>
                    <a:pt x="2133" y="0"/>
                    <a:pt x="2550" y="1993"/>
                    <a:pt x="1" y="2619"/>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27" name="Google Shape;1927;p9"/>
            <p:cNvSpPr/>
            <p:nvPr/>
          </p:nvSpPr>
          <p:spPr>
            <a:xfrm>
              <a:off x="1574664" y="3449016"/>
              <a:ext cx="41624" cy="61525"/>
            </a:xfrm>
            <a:custGeom>
              <a:avLst/>
              <a:gdLst/>
              <a:ahLst/>
              <a:cxnLst/>
              <a:rect l="l" t="t" r="r" b="b"/>
              <a:pathLst>
                <a:path w="1600" h="2365" fill="none" extrusionOk="0">
                  <a:moveTo>
                    <a:pt x="0" y="0"/>
                  </a:moveTo>
                  <a:cubicBezTo>
                    <a:pt x="0" y="0"/>
                    <a:pt x="1437" y="858"/>
                    <a:pt x="1600" y="2364"/>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28" name="Google Shape;1928;p9"/>
            <p:cNvSpPr/>
            <p:nvPr/>
          </p:nvSpPr>
          <p:spPr>
            <a:xfrm>
              <a:off x="1595762" y="3468891"/>
              <a:ext cx="31972" cy="37410"/>
            </a:xfrm>
            <a:custGeom>
              <a:avLst/>
              <a:gdLst/>
              <a:ahLst/>
              <a:cxnLst/>
              <a:rect l="l" t="t" r="r" b="b"/>
              <a:pathLst>
                <a:path w="1229" h="1438" fill="none" extrusionOk="0">
                  <a:moveTo>
                    <a:pt x="24" y="1438"/>
                  </a:moveTo>
                  <a:cubicBezTo>
                    <a:pt x="209" y="488"/>
                    <a:pt x="1" y="1"/>
                    <a:pt x="1" y="1"/>
                  </a:cubicBezTo>
                  <a:cubicBezTo>
                    <a:pt x="1" y="1"/>
                    <a:pt x="881" y="302"/>
                    <a:pt x="1229" y="1090"/>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29" name="Google Shape;1929;p9"/>
            <p:cNvSpPr/>
            <p:nvPr/>
          </p:nvSpPr>
          <p:spPr>
            <a:xfrm>
              <a:off x="1436004" y="2919949"/>
              <a:ext cx="445559" cy="518401"/>
            </a:xfrm>
            <a:custGeom>
              <a:avLst/>
              <a:gdLst/>
              <a:ahLst/>
              <a:cxnLst/>
              <a:rect l="l" t="t" r="r" b="b"/>
              <a:pathLst>
                <a:path w="17127" h="19927" extrusionOk="0">
                  <a:moveTo>
                    <a:pt x="8190" y="1"/>
                  </a:moveTo>
                  <a:cubicBezTo>
                    <a:pt x="3577" y="1"/>
                    <a:pt x="2745" y="4414"/>
                    <a:pt x="2040" y="7568"/>
                  </a:cubicBezTo>
                  <a:cubicBezTo>
                    <a:pt x="1159" y="11531"/>
                    <a:pt x="1437" y="14543"/>
                    <a:pt x="0" y="19155"/>
                  </a:cubicBezTo>
                  <a:cubicBezTo>
                    <a:pt x="0" y="19155"/>
                    <a:pt x="2691" y="19927"/>
                    <a:pt x="5641" y="19927"/>
                  </a:cubicBezTo>
                  <a:cubicBezTo>
                    <a:pt x="7263" y="19927"/>
                    <a:pt x="8963" y="19693"/>
                    <a:pt x="10336" y="18970"/>
                  </a:cubicBezTo>
                  <a:cubicBezTo>
                    <a:pt x="12144" y="18043"/>
                    <a:pt x="13836" y="16560"/>
                    <a:pt x="14624" y="13408"/>
                  </a:cubicBezTo>
                  <a:cubicBezTo>
                    <a:pt x="17127" y="3466"/>
                    <a:pt x="14021" y="499"/>
                    <a:pt x="8923" y="36"/>
                  </a:cubicBezTo>
                  <a:cubicBezTo>
                    <a:pt x="8668" y="12"/>
                    <a:pt x="8424" y="1"/>
                    <a:pt x="8190"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0" name="Google Shape;1930;p9"/>
            <p:cNvSpPr/>
            <p:nvPr/>
          </p:nvSpPr>
          <p:spPr>
            <a:xfrm>
              <a:off x="1561396" y="3150858"/>
              <a:ext cx="273756" cy="287310"/>
            </a:xfrm>
            <a:custGeom>
              <a:avLst/>
              <a:gdLst/>
              <a:ahLst/>
              <a:cxnLst/>
              <a:rect l="l" t="t" r="r" b="b"/>
              <a:pathLst>
                <a:path w="10523" h="11044" extrusionOk="0">
                  <a:moveTo>
                    <a:pt x="6707" y="1"/>
                  </a:moveTo>
                  <a:cubicBezTo>
                    <a:pt x="2094" y="1"/>
                    <a:pt x="1263" y="4414"/>
                    <a:pt x="557" y="7568"/>
                  </a:cubicBezTo>
                  <a:cubicBezTo>
                    <a:pt x="279" y="8773"/>
                    <a:pt x="116" y="9908"/>
                    <a:pt x="1" y="11021"/>
                  </a:cubicBezTo>
                  <a:cubicBezTo>
                    <a:pt x="297" y="11036"/>
                    <a:pt x="598" y="11044"/>
                    <a:pt x="901" y="11044"/>
                  </a:cubicBezTo>
                  <a:cubicBezTo>
                    <a:pt x="2496" y="11044"/>
                    <a:pt x="4153" y="10814"/>
                    <a:pt x="5516" y="10094"/>
                  </a:cubicBezTo>
                  <a:cubicBezTo>
                    <a:pt x="7324" y="9167"/>
                    <a:pt x="9016" y="7684"/>
                    <a:pt x="9804" y="4532"/>
                  </a:cubicBezTo>
                  <a:cubicBezTo>
                    <a:pt x="10151" y="3141"/>
                    <a:pt x="10383" y="1890"/>
                    <a:pt x="10522" y="777"/>
                  </a:cubicBezTo>
                  <a:cubicBezTo>
                    <a:pt x="9618" y="360"/>
                    <a:pt x="8575" y="129"/>
                    <a:pt x="7440" y="36"/>
                  </a:cubicBezTo>
                  <a:cubicBezTo>
                    <a:pt x="7185" y="12"/>
                    <a:pt x="6941" y="1"/>
                    <a:pt x="6707"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1" name="Google Shape;1931;p9"/>
            <p:cNvSpPr/>
            <p:nvPr/>
          </p:nvSpPr>
          <p:spPr>
            <a:xfrm>
              <a:off x="1286080" y="3090061"/>
              <a:ext cx="290536" cy="186267"/>
            </a:xfrm>
            <a:custGeom>
              <a:avLst/>
              <a:gdLst/>
              <a:ahLst/>
              <a:cxnLst/>
              <a:rect l="l" t="t" r="r" b="b"/>
              <a:pathLst>
                <a:path w="11168" h="7160" extrusionOk="0">
                  <a:moveTo>
                    <a:pt x="9383" y="1"/>
                  </a:moveTo>
                  <a:cubicBezTo>
                    <a:pt x="9247" y="1"/>
                    <a:pt x="9106" y="18"/>
                    <a:pt x="8961" y="55"/>
                  </a:cubicBezTo>
                  <a:cubicBezTo>
                    <a:pt x="8961" y="55"/>
                    <a:pt x="5555" y="611"/>
                    <a:pt x="2519" y="3022"/>
                  </a:cubicBezTo>
                  <a:cubicBezTo>
                    <a:pt x="0" y="5021"/>
                    <a:pt x="464" y="5968"/>
                    <a:pt x="1132" y="5968"/>
                  </a:cubicBezTo>
                  <a:cubicBezTo>
                    <a:pt x="1269" y="5968"/>
                    <a:pt x="1415" y="5928"/>
                    <a:pt x="1545" y="5849"/>
                  </a:cubicBezTo>
                  <a:cubicBezTo>
                    <a:pt x="1545" y="5849"/>
                    <a:pt x="1568" y="6753"/>
                    <a:pt x="2380" y="6869"/>
                  </a:cubicBezTo>
                  <a:cubicBezTo>
                    <a:pt x="2435" y="6877"/>
                    <a:pt x="2488" y="6880"/>
                    <a:pt x="2539" y="6880"/>
                  </a:cubicBezTo>
                  <a:cubicBezTo>
                    <a:pt x="3250" y="6880"/>
                    <a:pt x="3492" y="6174"/>
                    <a:pt x="3492" y="6174"/>
                  </a:cubicBezTo>
                  <a:cubicBezTo>
                    <a:pt x="3492" y="6174"/>
                    <a:pt x="3776" y="7159"/>
                    <a:pt x="4431" y="7159"/>
                  </a:cubicBezTo>
                  <a:cubicBezTo>
                    <a:pt x="4500" y="7159"/>
                    <a:pt x="4573" y="7148"/>
                    <a:pt x="4651" y="7124"/>
                  </a:cubicBezTo>
                  <a:cubicBezTo>
                    <a:pt x="5439" y="6869"/>
                    <a:pt x="5462" y="6104"/>
                    <a:pt x="5462" y="6104"/>
                  </a:cubicBezTo>
                  <a:cubicBezTo>
                    <a:pt x="5462" y="6104"/>
                    <a:pt x="5780" y="6813"/>
                    <a:pt x="6360" y="6813"/>
                  </a:cubicBezTo>
                  <a:cubicBezTo>
                    <a:pt x="6514" y="6813"/>
                    <a:pt x="6686" y="6763"/>
                    <a:pt x="6876" y="6637"/>
                  </a:cubicBezTo>
                  <a:cubicBezTo>
                    <a:pt x="7756" y="6058"/>
                    <a:pt x="7339" y="5154"/>
                    <a:pt x="7339" y="5154"/>
                  </a:cubicBezTo>
                  <a:lnTo>
                    <a:pt x="7339" y="5154"/>
                  </a:lnTo>
                  <a:cubicBezTo>
                    <a:pt x="7339" y="5154"/>
                    <a:pt x="7762" y="5728"/>
                    <a:pt x="8355" y="5728"/>
                  </a:cubicBezTo>
                  <a:cubicBezTo>
                    <a:pt x="8629" y="5728"/>
                    <a:pt x="8940" y="5606"/>
                    <a:pt x="9263" y="5247"/>
                  </a:cubicBezTo>
                  <a:cubicBezTo>
                    <a:pt x="10259" y="4134"/>
                    <a:pt x="9263" y="3393"/>
                    <a:pt x="9263" y="3393"/>
                  </a:cubicBezTo>
                  <a:lnTo>
                    <a:pt x="9263" y="3393"/>
                  </a:lnTo>
                  <a:cubicBezTo>
                    <a:pt x="9263" y="3393"/>
                    <a:pt x="9282" y="3394"/>
                    <a:pt x="9316" y="3394"/>
                  </a:cubicBezTo>
                  <a:cubicBezTo>
                    <a:pt x="9556" y="3394"/>
                    <a:pt x="10534" y="3323"/>
                    <a:pt x="10838" y="2187"/>
                  </a:cubicBezTo>
                  <a:cubicBezTo>
                    <a:pt x="11167" y="1058"/>
                    <a:pt x="10440" y="1"/>
                    <a:pt x="9383"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2" name="Google Shape;1932;p9"/>
            <p:cNvSpPr/>
            <p:nvPr/>
          </p:nvSpPr>
          <p:spPr>
            <a:xfrm>
              <a:off x="1477602" y="3409811"/>
              <a:ext cx="71151" cy="52472"/>
            </a:xfrm>
            <a:custGeom>
              <a:avLst/>
              <a:gdLst/>
              <a:ahLst/>
              <a:cxnLst/>
              <a:rect l="l" t="t" r="r" b="b"/>
              <a:pathLst>
                <a:path w="2735" h="2017" fill="none" extrusionOk="0">
                  <a:moveTo>
                    <a:pt x="2735" y="1"/>
                  </a:moveTo>
                  <a:cubicBezTo>
                    <a:pt x="2735" y="1"/>
                    <a:pt x="2642" y="2017"/>
                    <a:pt x="0" y="1994"/>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3" name="Google Shape;1933;p9"/>
            <p:cNvSpPr/>
            <p:nvPr/>
          </p:nvSpPr>
          <p:spPr>
            <a:xfrm>
              <a:off x="1462513" y="3437543"/>
              <a:ext cx="30776" cy="69356"/>
            </a:xfrm>
            <a:custGeom>
              <a:avLst/>
              <a:gdLst/>
              <a:ahLst/>
              <a:cxnLst/>
              <a:rect l="l" t="t" r="r" b="b"/>
              <a:pathLst>
                <a:path w="1183" h="2666" fill="none" extrusionOk="0">
                  <a:moveTo>
                    <a:pt x="1" y="1"/>
                  </a:moveTo>
                  <a:cubicBezTo>
                    <a:pt x="1" y="1"/>
                    <a:pt x="1183" y="1183"/>
                    <a:pt x="928" y="2666"/>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4" name="Google Shape;1934;p9"/>
            <p:cNvSpPr/>
            <p:nvPr/>
          </p:nvSpPr>
          <p:spPr>
            <a:xfrm>
              <a:off x="1468549" y="3461659"/>
              <a:ext cx="33195" cy="36811"/>
            </a:xfrm>
            <a:custGeom>
              <a:avLst/>
              <a:gdLst/>
              <a:ahLst/>
              <a:cxnLst/>
              <a:rect l="l" t="t" r="r" b="b"/>
              <a:pathLst>
                <a:path w="1276" h="1415" fill="none" extrusionOk="0">
                  <a:moveTo>
                    <a:pt x="1" y="1415"/>
                  </a:moveTo>
                  <a:cubicBezTo>
                    <a:pt x="418" y="534"/>
                    <a:pt x="348" y="1"/>
                    <a:pt x="348" y="1"/>
                  </a:cubicBezTo>
                  <a:cubicBezTo>
                    <a:pt x="348" y="1"/>
                    <a:pt x="1113" y="511"/>
                    <a:pt x="1275" y="1368"/>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5" name="Google Shape;1935;p9"/>
            <p:cNvSpPr/>
            <p:nvPr/>
          </p:nvSpPr>
          <p:spPr>
            <a:xfrm>
              <a:off x="1791109" y="3027573"/>
              <a:ext cx="24142" cy="17508"/>
            </a:xfrm>
            <a:custGeom>
              <a:avLst/>
              <a:gdLst/>
              <a:ahLst/>
              <a:cxnLst/>
              <a:rect l="l" t="t" r="r" b="b"/>
              <a:pathLst>
                <a:path w="928" h="673" fill="none" extrusionOk="0">
                  <a:moveTo>
                    <a:pt x="927" y="325"/>
                  </a:moveTo>
                  <a:cubicBezTo>
                    <a:pt x="811" y="93"/>
                    <a:pt x="557" y="1"/>
                    <a:pt x="325" y="93"/>
                  </a:cubicBezTo>
                  <a:cubicBezTo>
                    <a:pt x="116" y="186"/>
                    <a:pt x="0" y="464"/>
                    <a:pt x="116" y="673"/>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6" name="Google Shape;1936;p9"/>
            <p:cNvSpPr/>
            <p:nvPr/>
          </p:nvSpPr>
          <p:spPr>
            <a:xfrm>
              <a:off x="1736842" y="3100519"/>
              <a:ext cx="98311" cy="26873"/>
            </a:xfrm>
            <a:custGeom>
              <a:avLst/>
              <a:gdLst/>
              <a:ahLst/>
              <a:cxnLst/>
              <a:rect l="l" t="t" r="r" b="b"/>
              <a:pathLst>
                <a:path w="3779" h="1033" extrusionOk="0">
                  <a:moveTo>
                    <a:pt x="3778" y="1"/>
                  </a:moveTo>
                  <a:lnTo>
                    <a:pt x="1" y="325"/>
                  </a:lnTo>
                  <a:cubicBezTo>
                    <a:pt x="537" y="848"/>
                    <a:pt x="1088" y="1032"/>
                    <a:pt x="1598" y="1032"/>
                  </a:cubicBezTo>
                  <a:cubicBezTo>
                    <a:pt x="2804" y="1032"/>
                    <a:pt x="3778" y="1"/>
                    <a:pt x="3778" y="1"/>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7" name="Google Shape;1937;p9"/>
            <p:cNvSpPr/>
            <p:nvPr/>
          </p:nvSpPr>
          <p:spPr>
            <a:xfrm>
              <a:off x="1736842" y="3052573"/>
              <a:ext cx="133873" cy="59548"/>
            </a:xfrm>
            <a:custGeom>
              <a:avLst/>
              <a:gdLst/>
              <a:ahLst/>
              <a:cxnLst/>
              <a:rect l="l" t="t" r="r" b="b"/>
              <a:pathLst>
                <a:path w="5146" h="2289" extrusionOk="0">
                  <a:moveTo>
                    <a:pt x="1998" y="1"/>
                  </a:moveTo>
                  <a:cubicBezTo>
                    <a:pt x="1800" y="1"/>
                    <a:pt x="1559" y="34"/>
                    <a:pt x="1275" y="129"/>
                  </a:cubicBezTo>
                  <a:cubicBezTo>
                    <a:pt x="1275" y="129"/>
                    <a:pt x="1113" y="1311"/>
                    <a:pt x="1" y="2168"/>
                  </a:cubicBezTo>
                  <a:cubicBezTo>
                    <a:pt x="1" y="2168"/>
                    <a:pt x="479" y="2289"/>
                    <a:pt x="1240" y="2289"/>
                  </a:cubicBezTo>
                  <a:cubicBezTo>
                    <a:pt x="2214" y="2289"/>
                    <a:pt x="3650" y="2092"/>
                    <a:pt x="5145" y="1195"/>
                  </a:cubicBezTo>
                  <a:cubicBezTo>
                    <a:pt x="5145" y="1195"/>
                    <a:pt x="3500" y="940"/>
                    <a:pt x="2712" y="198"/>
                  </a:cubicBezTo>
                  <a:cubicBezTo>
                    <a:pt x="2712" y="198"/>
                    <a:pt x="2479" y="1"/>
                    <a:pt x="1998"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38" name="Google Shape;1938;p9"/>
            <p:cNvSpPr/>
            <p:nvPr/>
          </p:nvSpPr>
          <p:spPr>
            <a:xfrm>
              <a:off x="1701877" y="3032412"/>
              <a:ext cx="35589" cy="23518"/>
            </a:xfrm>
            <a:custGeom>
              <a:avLst/>
              <a:gdLst/>
              <a:ahLst/>
              <a:cxnLst/>
              <a:rect l="l" t="t" r="r" b="b"/>
              <a:pathLst>
                <a:path w="1368" h="904" fill="none" extrusionOk="0">
                  <a:moveTo>
                    <a:pt x="1275" y="904"/>
                  </a:moveTo>
                  <a:cubicBezTo>
                    <a:pt x="1368" y="556"/>
                    <a:pt x="1159" y="209"/>
                    <a:pt x="788" y="93"/>
                  </a:cubicBezTo>
                  <a:cubicBezTo>
                    <a:pt x="441" y="0"/>
                    <a:pt x="93" y="209"/>
                    <a:pt x="0" y="580"/>
                  </a:cubicBezTo>
                </a:path>
              </a:pathLst>
            </a:custGeom>
            <a:noFill/>
            <a:ln w="19125" cap="rnd" cmpd="sng">
              <a:solidFill>
                <a:srgbClr val="0F4954"/>
              </a:solidFill>
              <a:prstDash val="solid"/>
              <a:round/>
              <a:headEnd type="none" w="sm" len="sm"/>
              <a:tailEnd type="none" w="sm" len="sm"/>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939" name="Google Shape;1939;p9"/>
          <p:cNvGrpSpPr/>
          <p:nvPr/>
        </p:nvGrpSpPr>
        <p:grpSpPr>
          <a:xfrm>
            <a:off x="11397451" y="5892375"/>
            <a:ext cx="258055" cy="254684"/>
            <a:chOff x="6232000" y="1435050"/>
            <a:chExt cx="488225" cy="481850"/>
          </a:xfrm>
        </p:grpSpPr>
        <p:sp>
          <p:nvSpPr>
            <p:cNvPr id="1940" name="Google Shape;1940;p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941" name="Google Shape;1941;p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942" name="Google Shape;1942;p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943" name="Google Shape;1943;p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944" name="Google Shape;1944;p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grpSp>
      <p:sp>
        <p:nvSpPr>
          <p:cNvPr id="1945" name="Google Shape;1945;p9">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01</a:t>
            </a:r>
            <a:endParaRPr sz="1995" b="1" kern="0">
              <a:solidFill>
                <a:srgbClr val="000000"/>
              </a:solidFill>
              <a:latin typeface="Jua"/>
              <a:ea typeface="Jua"/>
              <a:cs typeface="Jua"/>
              <a:sym typeface="Jua"/>
            </a:endParaRPr>
          </a:p>
        </p:txBody>
      </p:sp>
      <p:sp>
        <p:nvSpPr>
          <p:cNvPr id="1946" name="Google Shape;1946;p9">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02</a:t>
            </a:r>
            <a:endParaRPr sz="1995" b="1" kern="0">
              <a:solidFill>
                <a:srgbClr val="000000"/>
              </a:solidFill>
              <a:latin typeface="Jua"/>
              <a:ea typeface="Jua"/>
              <a:cs typeface="Jua"/>
              <a:sym typeface="Jua"/>
            </a:endParaRPr>
          </a:p>
        </p:txBody>
      </p:sp>
      <p:sp>
        <p:nvSpPr>
          <p:cNvPr id="1947" name="Google Shape;1947;p9">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03</a:t>
            </a:r>
            <a:endParaRPr sz="1995" b="1" kern="0">
              <a:solidFill>
                <a:srgbClr val="000000"/>
              </a:solidFill>
              <a:latin typeface="Jua"/>
              <a:ea typeface="Jua"/>
              <a:cs typeface="Jua"/>
              <a:sym typeface="Jua"/>
            </a:endParaRPr>
          </a:p>
        </p:txBody>
      </p:sp>
      <p:sp>
        <p:nvSpPr>
          <p:cNvPr id="1948" name="Google Shape;1948;p9"/>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04</a:t>
            </a:r>
            <a:endParaRPr sz="1995" b="1" kern="0">
              <a:solidFill>
                <a:srgbClr val="000000"/>
              </a:solidFill>
              <a:latin typeface="Jua"/>
              <a:ea typeface="Jua"/>
              <a:cs typeface="Jua"/>
              <a:sym typeface="Jua"/>
            </a:endParaRPr>
          </a:p>
        </p:txBody>
      </p:sp>
      <p:sp>
        <p:nvSpPr>
          <p:cNvPr id="1949" name="Google Shape;1949;p9">
            <a:hlinkClick r:id="rId6"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05</a:t>
            </a:r>
            <a:endParaRPr sz="1995" b="1" kern="0">
              <a:solidFill>
                <a:srgbClr val="000000"/>
              </a:solidFill>
              <a:latin typeface="Jua"/>
              <a:ea typeface="Jua"/>
              <a:cs typeface="Jua"/>
              <a:sym typeface="Jua"/>
            </a:endParaRPr>
          </a:p>
        </p:txBody>
      </p:sp>
      <p:sp>
        <p:nvSpPr>
          <p:cNvPr id="1950" name="Google Shape;1950;p9"/>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06</a:t>
            </a:r>
            <a:endParaRPr sz="1995" b="1" kern="0">
              <a:solidFill>
                <a:srgbClr val="000000"/>
              </a:solidFill>
              <a:latin typeface="Jua"/>
              <a:ea typeface="Jua"/>
              <a:cs typeface="Jua"/>
              <a:sym typeface="Jua"/>
            </a:endParaRPr>
          </a:p>
        </p:txBody>
      </p:sp>
      <p:sp>
        <p:nvSpPr>
          <p:cNvPr id="1951" name="Google Shape;1951;p9">
            <a:hlinkClick r:id="rId7"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52" name="Google Shape;1952;p9">
            <a:hlinkClick r:id="rId8" action="ppaction://hlinksldjump"/>
          </p:cNvPr>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53" name="Google Shape;1953;p9"/>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54" name="Google Shape;1954;p9"/>
          <p:cNvSpPr/>
          <p:nvPr/>
        </p:nvSpPr>
        <p:spPr>
          <a:xfrm rot="599">
            <a:off x="3747387" y="1334149"/>
            <a:ext cx="4577048" cy="1693400"/>
          </a:xfrm>
          <a:prstGeom prst="rect">
            <a:avLst/>
          </a:pr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1955" name="Google Shape;1955;p9"/>
          <p:cNvSpPr txBox="1"/>
          <p:nvPr/>
        </p:nvSpPr>
        <p:spPr>
          <a:xfrm>
            <a:off x="3588806" y="1705038"/>
            <a:ext cx="4714122" cy="1161918"/>
          </a:xfrm>
          <a:prstGeom prst="rect">
            <a:avLst/>
          </a:prstGeom>
          <a:noFill/>
          <a:ln>
            <a:noFill/>
          </a:ln>
        </p:spPr>
        <p:txBody>
          <a:bodyPr spcFirstLastPara="1" wrap="square" lIns="121598" tIns="121598" rIns="121598" bIns="121598" anchor="t" anchorCtr="0">
            <a:noAutofit/>
          </a:bodyPr>
          <a:lstStyle/>
          <a:p>
            <a:pPr algn="ctr" defTabSz="1216152">
              <a:buClr>
                <a:srgbClr val="000000"/>
              </a:buClr>
              <a:buSzPts val="2200"/>
            </a:pPr>
            <a:r>
              <a:rPr lang="en" sz="3192" kern="0" dirty="0">
                <a:solidFill>
                  <a:srgbClr val="000000"/>
                </a:solidFill>
                <a:latin typeface="Quicksand Medium"/>
                <a:ea typeface="Quicksand Medium"/>
                <a:cs typeface="Quicksand Medium"/>
                <a:sym typeface="Quicksand Medium"/>
              </a:rPr>
              <a:t>Thái độ của rùa như thế nào khi bị thỏ chê?</a:t>
            </a:r>
            <a:endParaRPr sz="3192" kern="0" dirty="0">
              <a:solidFill>
                <a:srgbClr val="000000"/>
              </a:solidFill>
              <a:latin typeface="Quicksand Medium"/>
              <a:ea typeface="Quicksand Medium"/>
              <a:cs typeface="Quicksand Medium"/>
              <a:sym typeface="Quicksand Medium"/>
            </a:endParaRPr>
          </a:p>
        </p:txBody>
      </p:sp>
      <p:sp>
        <p:nvSpPr>
          <p:cNvPr id="1956" name="Google Shape;1956;p9"/>
          <p:cNvSpPr/>
          <p:nvPr/>
        </p:nvSpPr>
        <p:spPr>
          <a:xfrm rot="2153968">
            <a:off x="5342742" y="720575"/>
            <a:ext cx="1447428" cy="125082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1957" name="Google Shape;1957;p9"/>
          <p:cNvSpPr/>
          <p:nvPr/>
        </p:nvSpPr>
        <p:spPr>
          <a:xfrm>
            <a:off x="3414731" y="3339391"/>
            <a:ext cx="2403655" cy="748095"/>
          </a:xfrm>
          <a:prstGeom prst="rect">
            <a:avLst/>
          </a:prstGeom>
          <a:solidFill>
            <a:srgbClr val="F1C232"/>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Ôn tồn</a:t>
            </a:r>
            <a:endParaRPr sz="2394" kern="0">
              <a:solidFill>
                <a:srgbClr val="000000"/>
              </a:solidFill>
              <a:latin typeface="Quicksand Medium"/>
              <a:ea typeface="Quicksand Medium"/>
              <a:cs typeface="Quicksand Medium"/>
              <a:sym typeface="Quicksand Medium"/>
            </a:endParaRPr>
          </a:p>
        </p:txBody>
      </p:sp>
      <p:sp>
        <p:nvSpPr>
          <p:cNvPr id="1958" name="Google Shape;1958;p9"/>
          <p:cNvSpPr/>
          <p:nvPr/>
        </p:nvSpPr>
        <p:spPr>
          <a:xfrm>
            <a:off x="6269360" y="4408783"/>
            <a:ext cx="2403655" cy="748095"/>
          </a:xfrm>
          <a:prstGeom prst="rect">
            <a:avLst/>
          </a:prstGeom>
          <a:solidFill>
            <a:srgbClr val="F1C232"/>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Cả 3 đáp án </a:t>
            </a:r>
            <a:endParaRPr sz="2394" kern="0">
              <a:solidFill>
                <a:srgbClr val="000000"/>
              </a:solidFill>
              <a:latin typeface="Quicksand Medium"/>
              <a:ea typeface="Quicksand Medium"/>
              <a:cs typeface="Quicksand Medium"/>
              <a:sym typeface="Quicksand Medium"/>
            </a:endParaRPr>
          </a:p>
        </p:txBody>
      </p:sp>
      <p:sp>
        <p:nvSpPr>
          <p:cNvPr id="1959" name="Google Shape;1959;p9"/>
          <p:cNvSpPr/>
          <p:nvPr/>
        </p:nvSpPr>
        <p:spPr>
          <a:xfrm>
            <a:off x="6284054" y="3371462"/>
            <a:ext cx="2403655" cy="748095"/>
          </a:xfrm>
          <a:prstGeom prst="rect">
            <a:avLst/>
          </a:prstGeom>
          <a:solidFill>
            <a:srgbClr val="F1C232"/>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Nhẹ nhàng</a:t>
            </a:r>
            <a:endParaRPr sz="2394" kern="0">
              <a:solidFill>
                <a:srgbClr val="000000"/>
              </a:solidFill>
              <a:latin typeface="Quicksand Medium"/>
              <a:ea typeface="Quicksand Medium"/>
              <a:cs typeface="Quicksand Medium"/>
              <a:sym typeface="Quicksand Medium"/>
            </a:endParaRPr>
          </a:p>
        </p:txBody>
      </p:sp>
      <p:sp>
        <p:nvSpPr>
          <p:cNvPr id="1960" name="Google Shape;1960;p9"/>
          <p:cNvSpPr/>
          <p:nvPr/>
        </p:nvSpPr>
        <p:spPr>
          <a:xfrm>
            <a:off x="3414606" y="4399999"/>
            <a:ext cx="2403655" cy="748095"/>
          </a:xfrm>
          <a:prstGeom prst="rect">
            <a:avLst/>
          </a:prstGeom>
          <a:solidFill>
            <a:srgbClr val="F1C232"/>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Không tức giận</a:t>
            </a:r>
            <a:endParaRPr sz="2394" kern="0">
              <a:solidFill>
                <a:srgbClr val="000000"/>
              </a:solidFill>
              <a:latin typeface="Quicksand Medium"/>
              <a:ea typeface="Quicksand Medium"/>
              <a:cs typeface="Quicksand Medium"/>
              <a:sym typeface="Quicksand Medium"/>
            </a:endParaRPr>
          </a:p>
        </p:txBody>
      </p:sp>
      <p:sp>
        <p:nvSpPr>
          <p:cNvPr id="1961" name="Google Shape;1961;p9"/>
          <p:cNvSpPr txBox="1"/>
          <p:nvPr/>
        </p:nvSpPr>
        <p:spPr>
          <a:xfrm>
            <a:off x="4482683" y="5664373"/>
            <a:ext cx="3196472" cy="525497"/>
          </a:xfrm>
          <a:prstGeom prst="rect">
            <a:avLst/>
          </a:prstGeom>
          <a:noFill/>
          <a:ln>
            <a:noFill/>
          </a:ln>
        </p:spPr>
        <p:txBody>
          <a:bodyPr spcFirstLastPara="1" wrap="square" lIns="121598" tIns="121598" rIns="121598" bIns="121598" anchor="t" anchorCtr="0">
            <a:noAutofit/>
          </a:bodyPr>
          <a:lstStyle/>
          <a:p>
            <a:pPr algn="ctr" defTabSz="1216152">
              <a:buClr>
                <a:srgbClr val="000000"/>
              </a:buClr>
              <a:buSzPts val="2000"/>
            </a:pPr>
            <a:r>
              <a:rPr lang="en" sz="2660" kern="0">
                <a:solidFill>
                  <a:srgbClr val="FD9E66"/>
                </a:solidFill>
                <a:latin typeface="Jua"/>
                <a:ea typeface="Jua"/>
                <a:cs typeface="Jua"/>
                <a:sym typeface="Jua"/>
              </a:rPr>
              <a:t>Good job!</a:t>
            </a:r>
            <a:endParaRPr sz="2660" kern="0">
              <a:solidFill>
                <a:srgbClr val="FD9E66"/>
              </a:solidFill>
              <a:latin typeface="Jua"/>
              <a:ea typeface="Jua"/>
              <a:cs typeface="Jua"/>
              <a:sym typeface="Jua"/>
            </a:endParaRPr>
          </a:p>
        </p:txBody>
      </p:sp>
      <p:sp>
        <p:nvSpPr>
          <p:cNvPr id="1962" name="Google Shape;1962;p9"/>
          <p:cNvSpPr/>
          <p:nvPr/>
        </p:nvSpPr>
        <p:spPr>
          <a:xfrm>
            <a:off x="6269360" y="4404867"/>
            <a:ext cx="2403655" cy="748095"/>
          </a:xfrm>
          <a:prstGeom prst="rect">
            <a:avLst/>
          </a:prstGeom>
          <a:solidFill>
            <a:schemeClr val="accent6"/>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Cả 3 đáp án</a:t>
            </a:r>
            <a:endParaRPr sz="2394" kern="0">
              <a:solidFill>
                <a:srgbClr val="000000"/>
              </a:solidFill>
              <a:latin typeface="Quicksand Medium"/>
              <a:ea typeface="Quicksand Medium"/>
              <a:cs typeface="Quicksand Medium"/>
              <a:sym typeface="Quicksand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57"/>
                                        </p:tgtEl>
                                        <p:attrNameLst>
                                          <p:attrName>style.visibility</p:attrName>
                                        </p:attrNameLst>
                                      </p:cBhvr>
                                      <p:to>
                                        <p:strVal val="visible"/>
                                      </p:to>
                                    </p:set>
                                    <p:anim calcmode="lin" valueType="num">
                                      <p:cBhvr additive="base">
                                        <p:cTn id="7" dur="500"/>
                                        <p:tgtEl>
                                          <p:spTgt spid="19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59"/>
                                        </p:tgtEl>
                                        <p:attrNameLst>
                                          <p:attrName>style.visibility</p:attrName>
                                        </p:attrNameLst>
                                      </p:cBhvr>
                                      <p:to>
                                        <p:strVal val="visible"/>
                                      </p:to>
                                    </p:set>
                                    <p:anim calcmode="lin" valueType="num">
                                      <p:cBhvr additive="base">
                                        <p:cTn id="12" dur="500"/>
                                        <p:tgtEl>
                                          <p:spTgt spid="195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60"/>
                                        </p:tgtEl>
                                        <p:attrNameLst>
                                          <p:attrName>style.visibility</p:attrName>
                                        </p:attrNameLst>
                                      </p:cBhvr>
                                      <p:to>
                                        <p:strVal val="visible"/>
                                      </p:to>
                                    </p:set>
                                    <p:anim calcmode="lin" valueType="num">
                                      <p:cBhvr additive="base">
                                        <p:cTn id="17" dur="500"/>
                                        <p:tgtEl>
                                          <p:spTgt spid="196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58"/>
                                        </p:tgtEl>
                                        <p:attrNameLst>
                                          <p:attrName>style.visibility</p:attrName>
                                        </p:attrNameLst>
                                      </p:cBhvr>
                                      <p:to>
                                        <p:strVal val="visible"/>
                                      </p:to>
                                    </p:set>
                                    <p:anim calcmode="lin" valueType="num">
                                      <p:cBhvr additive="base">
                                        <p:cTn id="22" dur="500"/>
                                        <p:tgtEl>
                                          <p:spTgt spid="195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62"/>
                                        </p:tgtEl>
                                        <p:attrNameLst>
                                          <p:attrName>style.visibility</p:attrName>
                                        </p:attrNameLst>
                                      </p:cBhvr>
                                      <p:to>
                                        <p:strVal val="visible"/>
                                      </p:to>
                                    </p:set>
                                    <p:anim calcmode="lin" valueType="num">
                                      <p:cBhvr additive="base">
                                        <p:cTn id="27" dur="500"/>
                                        <p:tgtEl>
                                          <p:spTgt spid="1962"/>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61"/>
                                        </p:tgtEl>
                                        <p:attrNameLst>
                                          <p:attrName>style.visibility</p:attrName>
                                        </p:attrNameLst>
                                      </p:cBhvr>
                                      <p:to>
                                        <p:strVal val="visible"/>
                                      </p:to>
                                    </p:set>
                                    <p:anim calcmode="lin" valueType="num">
                                      <p:cBhvr additive="base">
                                        <p:cTn id="30" dur="500"/>
                                        <p:tgtEl>
                                          <p:spTgt spid="19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10"/>
          <p:cNvSpPr/>
          <p:nvPr/>
        </p:nvSpPr>
        <p:spPr>
          <a:xfrm rot="599">
            <a:off x="3779708" y="1239969"/>
            <a:ext cx="4577048" cy="1693400"/>
          </a:xfrm>
          <a:prstGeom prst="rect">
            <a:avLst/>
          </a:pr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grpSp>
        <p:nvGrpSpPr>
          <p:cNvPr id="1968" name="Google Shape;1968;p10"/>
          <p:cNvGrpSpPr/>
          <p:nvPr/>
        </p:nvGrpSpPr>
        <p:grpSpPr>
          <a:xfrm>
            <a:off x="11397451" y="5892375"/>
            <a:ext cx="258055" cy="254684"/>
            <a:chOff x="6232000" y="1435050"/>
            <a:chExt cx="488225" cy="481850"/>
          </a:xfrm>
        </p:grpSpPr>
        <p:sp>
          <p:nvSpPr>
            <p:cNvPr id="1969" name="Google Shape;1969;p1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970" name="Google Shape;1970;p1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971" name="Google Shape;1971;p1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972" name="Google Shape;1972;p1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sp>
          <p:nvSpPr>
            <p:cNvPr id="1973" name="Google Shape;1973;p1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435D74"/>
                </a:solidFill>
                <a:latin typeface="Arial"/>
                <a:ea typeface="Arial"/>
                <a:cs typeface="Arial"/>
                <a:sym typeface="Arial"/>
              </a:endParaRPr>
            </a:p>
          </p:txBody>
        </p:sp>
      </p:grpSp>
      <p:sp>
        <p:nvSpPr>
          <p:cNvPr id="1974" name="Google Shape;1974;p10">
            <a:hlinkClick r:id="rId3" action="ppaction://hlinksldjump"/>
          </p:cNvPr>
          <p:cNvSpPr txBox="1"/>
          <p:nvPr/>
        </p:nvSpPr>
        <p:spPr>
          <a:xfrm>
            <a:off x="11193905" y="816415"/>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01</a:t>
            </a:r>
            <a:endParaRPr sz="1995" b="1" kern="0">
              <a:solidFill>
                <a:srgbClr val="000000"/>
              </a:solidFill>
              <a:latin typeface="Jua"/>
              <a:ea typeface="Jua"/>
              <a:cs typeface="Jua"/>
              <a:sym typeface="Jua"/>
            </a:endParaRPr>
          </a:p>
        </p:txBody>
      </p:sp>
      <p:sp>
        <p:nvSpPr>
          <p:cNvPr id="1975" name="Google Shape;1975;p10">
            <a:hlinkClick r:id="rId4" action="ppaction://hlinksldjump"/>
          </p:cNvPr>
          <p:cNvSpPr txBox="1"/>
          <p:nvPr/>
        </p:nvSpPr>
        <p:spPr>
          <a:xfrm>
            <a:off x="11193905" y="1566987"/>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02</a:t>
            </a:r>
            <a:endParaRPr sz="1995" b="1" kern="0">
              <a:solidFill>
                <a:srgbClr val="000000"/>
              </a:solidFill>
              <a:latin typeface="Jua"/>
              <a:ea typeface="Jua"/>
              <a:cs typeface="Jua"/>
              <a:sym typeface="Jua"/>
            </a:endParaRPr>
          </a:p>
        </p:txBody>
      </p:sp>
      <p:sp>
        <p:nvSpPr>
          <p:cNvPr id="1976" name="Google Shape;1976;p10">
            <a:hlinkClick r:id="rId5" action="ppaction://hlinksldjump"/>
          </p:cNvPr>
          <p:cNvSpPr txBox="1"/>
          <p:nvPr/>
        </p:nvSpPr>
        <p:spPr>
          <a:xfrm>
            <a:off x="11193905" y="2282608"/>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03</a:t>
            </a:r>
            <a:endParaRPr sz="1995" b="1" kern="0">
              <a:solidFill>
                <a:srgbClr val="000000"/>
              </a:solidFill>
              <a:latin typeface="Jua"/>
              <a:ea typeface="Jua"/>
              <a:cs typeface="Jua"/>
              <a:sym typeface="Jua"/>
            </a:endParaRPr>
          </a:p>
        </p:txBody>
      </p:sp>
      <p:sp>
        <p:nvSpPr>
          <p:cNvPr id="1977" name="Google Shape;1977;p10"/>
          <p:cNvSpPr txBox="1"/>
          <p:nvPr/>
        </p:nvSpPr>
        <p:spPr>
          <a:xfrm>
            <a:off x="11193905" y="3019679"/>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04</a:t>
            </a:r>
            <a:endParaRPr sz="1995" b="1" kern="0">
              <a:solidFill>
                <a:srgbClr val="000000"/>
              </a:solidFill>
              <a:latin typeface="Jua"/>
              <a:ea typeface="Jua"/>
              <a:cs typeface="Jua"/>
              <a:sym typeface="Jua"/>
            </a:endParaRPr>
          </a:p>
        </p:txBody>
      </p:sp>
      <p:sp>
        <p:nvSpPr>
          <p:cNvPr id="1978" name="Google Shape;1978;p10">
            <a:hlinkClick r:id="rId6" action="ppaction://hlinksldjump"/>
          </p:cNvPr>
          <p:cNvSpPr txBox="1"/>
          <p:nvPr/>
        </p:nvSpPr>
        <p:spPr>
          <a:xfrm>
            <a:off x="11193905" y="3778196"/>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05</a:t>
            </a:r>
            <a:endParaRPr sz="1995" b="1" kern="0">
              <a:solidFill>
                <a:srgbClr val="000000"/>
              </a:solidFill>
              <a:latin typeface="Jua"/>
              <a:ea typeface="Jua"/>
              <a:cs typeface="Jua"/>
              <a:sym typeface="Jua"/>
            </a:endParaRPr>
          </a:p>
        </p:txBody>
      </p:sp>
      <p:sp>
        <p:nvSpPr>
          <p:cNvPr id="1979" name="Google Shape;1979;p10"/>
          <p:cNvSpPr txBox="1"/>
          <p:nvPr/>
        </p:nvSpPr>
        <p:spPr>
          <a:xfrm>
            <a:off x="11193905" y="4525992"/>
            <a:ext cx="665150" cy="444099"/>
          </a:xfrm>
          <a:prstGeom prst="rect">
            <a:avLst/>
          </a:prstGeom>
          <a:noFill/>
          <a:ln>
            <a:noFill/>
          </a:ln>
        </p:spPr>
        <p:txBody>
          <a:bodyPr spcFirstLastPara="1" wrap="square" lIns="121598" tIns="121598" rIns="121598" bIns="121598" anchor="ctr" anchorCtr="0">
            <a:noAutofit/>
          </a:bodyPr>
          <a:lstStyle/>
          <a:p>
            <a:pPr algn="ctr" defTabSz="1216152">
              <a:lnSpc>
                <a:spcPct val="80000"/>
              </a:lnSpc>
              <a:buClr>
                <a:srgbClr val="000000"/>
              </a:buClr>
              <a:buSzPts val="1500"/>
            </a:pPr>
            <a:r>
              <a:rPr lang="en" sz="1995" b="1" kern="0">
                <a:solidFill>
                  <a:srgbClr val="000000"/>
                </a:solidFill>
                <a:latin typeface="Jua"/>
                <a:ea typeface="Jua"/>
                <a:cs typeface="Jua"/>
                <a:sym typeface="Jua"/>
              </a:rPr>
              <a:t>06</a:t>
            </a:r>
            <a:endParaRPr sz="1995" b="1" kern="0">
              <a:solidFill>
                <a:srgbClr val="000000"/>
              </a:solidFill>
              <a:latin typeface="Jua"/>
              <a:ea typeface="Jua"/>
              <a:cs typeface="Jua"/>
              <a:sym typeface="Jua"/>
            </a:endParaRPr>
          </a:p>
        </p:txBody>
      </p:sp>
      <p:sp>
        <p:nvSpPr>
          <p:cNvPr id="1980" name="Google Shape;1980;p10">
            <a:hlinkClick r:id="rId7" action="ppaction://hlinksldjump"/>
          </p:cNvPr>
          <p:cNvSpPr/>
          <p:nvPr/>
        </p:nvSpPr>
        <p:spPr>
          <a:xfrm>
            <a:off x="11269484" y="5823428"/>
            <a:ext cx="589737" cy="393424"/>
          </a:xfrm>
          <a:prstGeom prst="roundRect">
            <a:avLst>
              <a:gd name="adj" fmla="val 16667"/>
            </a:avLst>
          </a:prstGeom>
          <a:no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81" name="Google Shape;1981;p10">
            <a:hlinkClick r:id="rId6" action="ppaction://hlinksldjump"/>
          </p:cNvPr>
          <p:cNvSpPr/>
          <p:nvPr/>
        </p:nvSpPr>
        <p:spPr>
          <a:xfrm rot="-2700000">
            <a:off x="1257928"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82" name="Google Shape;1982;p10">
            <a:hlinkClick r:id="rId8" action="ppaction://hlinksldjump"/>
          </p:cNvPr>
          <p:cNvSpPr/>
          <p:nvPr/>
        </p:nvSpPr>
        <p:spPr>
          <a:xfrm rot="8100000">
            <a:off x="10676503" y="862630"/>
            <a:ext cx="227407" cy="227407"/>
          </a:xfrm>
          <a:prstGeom prst="halfFrame">
            <a:avLst>
              <a:gd name="adj1" fmla="val 33333"/>
              <a:gd name="adj2" fmla="val 33333"/>
            </a:avLst>
          </a:pr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nvGrpSpPr>
          <p:cNvPr id="1983" name="Google Shape;1983;p10"/>
          <p:cNvGrpSpPr/>
          <p:nvPr/>
        </p:nvGrpSpPr>
        <p:grpSpPr>
          <a:xfrm>
            <a:off x="9547399" y="1674799"/>
            <a:ext cx="1082002" cy="959418"/>
            <a:chOff x="7019708" y="1127036"/>
            <a:chExt cx="813514" cy="721348"/>
          </a:xfrm>
        </p:grpSpPr>
        <p:sp>
          <p:nvSpPr>
            <p:cNvPr id="1984" name="Google Shape;1984;p10"/>
            <p:cNvSpPr/>
            <p:nvPr/>
          </p:nvSpPr>
          <p:spPr>
            <a:xfrm>
              <a:off x="7019708" y="1127036"/>
              <a:ext cx="813514" cy="721348"/>
            </a:xfrm>
            <a:custGeom>
              <a:avLst/>
              <a:gdLst/>
              <a:ahLst/>
              <a:cxnLst/>
              <a:rect l="l" t="t" r="r" b="b"/>
              <a:pathLst>
                <a:path w="28660" h="25413" extrusionOk="0">
                  <a:moveTo>
                    <a:pt x="12978" y="0"/>
                  </a:moveTo>
                  <a:cubicBezTo>
                    <a:pt x="9142" y="0"/>
                    <a:pt x="13308" y="13292"/>
                    <a:pt x="13308" y="13292"/>
                  </a:cubicBezTo>
                  <a:cubicBezTo>
                    <a:pt x="13308" y="13292"/>
                    <a:pt x="9527" y="7556"/>
                    <a:pt x="6330" y="7556"/>
                  </a:cubicBezTo>
                  <a:cubicBezTo>
                    <a:pt x="5608" y="7556"/>
                    <a:pt x="4915" y="7849"/>
                    <a:pt x="4302" y="8568"/>
                  </a:cubicBezTo>
                  <a:cubicBezTo>
                    <a:pt x="1" y="13637"/>
                    <a:pt x="12963" y="14444"/>
                    <a:pt x="12963" y="14444"/>
                  </a:cubicBezTo>
                  <a:cubicBezTo>
                    <a:pt x="12963" y="14444"/>
                    <a:pt x="3937" y="15346"/>
                    <a:pt x="3765" y="20224"/>
                  </a:cubicBezTo>
                  <a:cubicBezTo>
                    <a:pt x="3729" y="21217"/>
                    <a:pt x="4104" y="21613"/>
                    <a:pt x="4721" y="21613"/>
                  </a:cubicBezTo>
                  <a:cubicBezTo>
                    <a:pt x="7124" y="21613"/>
                    <a:pt x="13210" y="15636"/>
                    <a:pt x="13212" y="15634"/>
                  </a:cubicBezTo>
                  <a:lnTo>
                    <a:pt x="13212" y="15634"/>
                  </a:lnTo>
                  <a:cubicBezTo>
                    <a:pt x="13210" y="15636"/>
                    <a:pt x="7106" y="21952"/>
                    <a:pt x="10178" y="24948"/>
                  </a:cubicBezTo>
                  <a:cubicBezTo>
                    <a:pt x="10506" y="25269"/>
                    <a:pt x="10815" y="25413"/>
                    <a:pt x="11105" y="25413"/>
                  </a:cubicBezTo>
                  <a:cubicBezTo>
                    <a:pt x="13516" y="25413"/>
                    <a:pt x="14633" y="15502"/>
                    <a:pt x="14633" y="15500"/>
                  </a:cubicBezTo>
                  <a:lnTo>
                    <a:pt x="14633" y="15500"/>
                  </a:lnTo>
                  <a:cubicBezTo>
                    <a:pt x="14633" y="15502"/>
                    <a:pt x="14403" y="21184"/>
                    <a:pt x="19088" y="23795"/>
                  </a:cubicBezTo>
                  <a:cubicBezTo>
                    <a:pt x="19697" y="24135"/>
                    <a:pt x="20176" y="24287"/>
                    <a:pt x="20535" y="24287"/>
                  </a:cubicBezTo>
                  <a:cubicBezTo>
                    <a:pt x="22731" y="24287"/>
                    <a:pt x="20472" y="18622"/>
                    <a:pt x="16068" y="15342"/>
                  </a:cubicBezTo>
                  <a:lnTo>
                    <a:pt x="16068" y="15342"/>
                  </a:lnTo>
                  <a:cubicBezTo>
                    <a:pt x="17801" y="16403"/>
                    <a:pt x="20912" y="18045"/>
                    <a:pt x="23568" y="18045"/>
                  </a:cubicBezTo>
                  <a:cubicBezTo>
                    <a:pt x="24925" y="18045"/>
                    <a:pt x="26164" y="17616"/>
                    <a:pt x="27038" y="16460"/>
                  </a:cubicBezTo>
                  <a:cubicBezTo>
                    <a:pt x="28660" y="14337"/>
                    <a:pt x="25971" y="13779"/>
                    <a:pt x="22697" y="13779"/>
                  </a:cubicBezTo>
                  <a:cubicBezTo>
                    <a:pt x="19071" y="13779"/>
                    <a:pt x="14729" y="14463"/>
                    <a:pt x="14729" y="14463"/>
                  </a:cubicBezTo>
                  <a:cubicBezTo>
                    <a:pt x="14729" y="14463"/>
                    <a:pt x="26673" y="10738"/>
                    <a:pt x="24791" y="7320"/>
                  </a:cubicBezTo>
                  <a:cubicBezTo>
                    <a:pt x="24253" y="6350"/>
                    <a:pt x="23535" y="5956"/>
                    <a:pt x="22723" y="5956"/>
                  </a:cubicBezTo>
                  <a:cubicBezTo>
                    <a:pt x="19245" y="5956"/>
                    <a:pt x="14057" y="13177"/>
                    <a:pt x="14057" y="13177"/>
                  </a:cubicBezTo>
                  <a:cubicBezTo>
                    <a:pt x="14057" y="13177"/>
                    <a:pt x="20029" y="3115"/>
                    <a:pt x="14191" y="330"/>
                  </a:cubicBezTo>
                  <a:cubicBezTo>
                    <a:pt x="13719" y="104"/>
                    <a:pt x="13317" y="0"/>
                    <a:pt x="12978"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85" name="Google Shape;1985;p10"/>
            <p:cNvSpPr/>
            <p:nvPr/>
          </p:nvSpPr>
          <p:spPr>
            <a:xfrm>
              <a:off x="7172873" y="1201263"/>
              <a:ext cx="571731" cy="578344"/>
            </a:xfrm>
            <a:custGeom>
              <a:avLst/>
              <a:gdLst/>
              <a:ahLst/>
              <a:cxnLst/>
              <a:rect l="l" t="t" r="r" b="b"/>
              <a:pathLst>
                <a:path w="20142" h="20375" extrusionOk="0">
                  <a:moveTo>
                    <a:pt x="8251" y="0"/>
                  </a:moveTo>
                  <a:cubicBezTo>
                    <a:pt x="8247" y="0"/>
                    <a:pt x="8243" y="0"/>
                    <a:pt x="8239" y="0"/>
                  </a:cubicBezTo>
                  <a:cubicBezTo>
                    <a:pt x="6683" y="58"/>
                    <a:pt x="8392" y="11368"/>
                    <a:pt x="8392" y="11368"/>
                  </a:cubicBezTo>
                  <a:cubicBezTo>
                    <a:pt x="8392" y="11368"/>
                    <a:pt x="2769" y="7487"/>
                    <a:pt x="1279" y="7487"/>
                  </a:cubicBezTo>
                  <a:cubicBezTo>
                    <a:pt x="1069" y="7487"/>
                    <a:pt x="941" y="7564"/>
                    <a:pt x="923" y="7739"/>
                  </a:cubicBezTo>
                  <a:cubicBezTo>
                    <a:pt x="769" y="9141"/>
                    <a:pt x="7989" y="11598"/>
                    <a:pt x="7989" y="11598"/>
                  </a:cubicBezTo>
                  <a:cubicBezTo>
                    <a:pt x="7989" y="11598"/>
                    <a:pt x="1" y="16015"/>
                    <a:pt x="1326" y="16380"/>
                  </a:cubicBezTo>
                  <a:cubicBezTo>
                    <a:pt x="1376" y="16393"/>
                    <a:pt x="1432" y="16399"/>
                    <a:pt x="1495" y="16399"/>
                  </a:cubicBezTo>
                  <a:cubicBezTo>
                    <a:pt x="3071" y="16399"/>
                    <a:pt x="8488" y="12386"/>
                    <a:pt x="8488" y="12386"/>
                  </a:cubicBezTo>
                  <a:lnTo>
                    <a:pt x="8488" y="12386"/>
                  </a:lnTo>
                  <a:cubicBezTo>
                    <a:pt x="8488" y="12386"/>
                    <a:pt x="4360" y="20259"/>
                    <a:pt x="5723" y="20374"/>
                  </a:cubicBezTo>
                  <a:cubicBezTo>
                    <a:pt x="5731" y="20374"/>
                    <a:pt x="5739" y="20375"/>
                    <a:pt x="5747" y="20375"/>
                  </a:cubicBezTo>
                  <a:cubicBezTo>
                    <a:pt x="7110" y="20375"/>
                    <a:pt x="9045" y="12386"/>
                    <a:pt x="9045" y="12386"/>
                  </a:cubicBezTo>
                  <a:cubicBezTo>
                    <a:pt x="9045" y="12386"/>
                    <a:pt x="13022" y="19637"/>
                    <a:pt x="14117" y="19637"/>
                  </a:cubicBezTo>
                  <a:cubicBezTo>
                    <a:pt x="14237" y="19637"/>
                    <a:pt x="14322" y="19550"/>
                    <a:pt x="14364" y="19356"/>
                  </a:cubicBezTo>
                  <a:cubicBezTo>
                    <a:pt x="14767" y="17398"/>
                    <a:pt x="9852" y="12328"/>
                    <a:pt x="9852" y="12328"/>
                  </a:cubicBezTo>
                  <a:lnTo>
                    <a:pt x="9852" y="12328"/>
                  </a:lnTo>
                  <a:cubicBezTo>
                    <a:pt x="9852" y="12328"/>
                    <a:pt x="15775" y="13869"/>
                    <a:pt x="18554" y="13869"/>
                  </a:cubicBezTo>
                  <a:cubicBezTo>
                    <a:pt x="19550" y="13869"/>
                    <a:pt x="20141" y="13671"/>
                    <a:pt x="19914" y="13135"/>
                  </a:cubicBezTo>
                  <a:cubicBezTo>
                    <a:pt x="19418" y="11978"/>
                    <a:pt x="16084" y="11731"/>
                    <a:pt x="13331" y="11731"/>
                  </a:cubicBezTo>
                  <a:cubicBezTo>
                    <a:pt x="11287" y="11731"/>
                    <a:pt x="9564" y="11867"/>
                    <a:pt x="9564" y="11867"/>
                  </a:cubicBezTo>
                  <a:cubicBezTo>
                    <a:pt x="9564" y="11867"/>
                    <a:pt x="18896" y="5051"/>
                    <a:pt x="17341" y="4858"/>
                  </a:cubicBezTo>
                  <a:cubicBezTo>
                    <a:pt x="17314" y="4855"/>
                    <a:pt x="17287" y="4853"/>
                    <a:pt x="17257" y="4853"/>
                  </a:cubicBezTo>
                  <a:cubicBezTo>
                    <a:pt x="15543" y="4853"/>
                    <a:pt x="9045" y="10869"/>
                    <a:pt x="9045" y="10869"/>
                  </a:cubicBezTo>
                  <a:cubicBezTo>
                    <a:pt x="9045" y="10869"/>
                    <a:pt x="9809" y="0"/>
                    <a:pt x="8251" y="0"/>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86" name="Google Shape;1986;p10"/>
            <p:cNvSpPr/>
            <p:nvPr/>
          </p:nvSpPr>
          <p:spPr>
            <a:xfrm>
              <a:off x="7353288" y="1465811"/>
              <a:ext cx="169884" cy="129691"/>
            </a:xfrm>
            <a:custGeom>
              <a:avLst/>
              <a:gdLst/>
              <a:ahLst/>
              <a:cxnLst/>
              <a:rect l="l" t="t" r="r" b="b"/>
              <a:pathLst>
                <a:path w="5985" h="4569" extrusionOk="0">
                  <a:moveTo>
                    <a:pt x="2476" y="1"/>
                  </a:moveTo>
                  <a:cubicBezTo>
                    <a:pt x="1242" y="1"/>
                    <a:pt x="300" y="1206"/>
                    <a:pt x="481" y="2202"/>
                  </a:cubicBezTo>
                  <a:cubicBezTo>
                    <a:pt x="481" y="2202"/>
                    <a:pt x="1" y="3392"/>
                    <a:pt x="1499" y="4333"/>
                  </a:cubicBezTo>
                  <a:cubicBezTo>
                    <a:pt x="1756" y="4495"/>
                    <a:pt x="2067" y="4569"/>
                    <a:pt x="2397" y="4569"/>
                  </a:cubicBezTo>
                  <a:cubicBezTo>
                    <a:pt x="3983" y="4569"/>
                    <a:pt x="5985" y="2856"/>
                    <a:pt x="4379" y="1011"/>
                  </a:cubicBezTo>
                  <a:cubicBezTo>
                    <a:pt x="3739" y="284"/>
                    <a:pt x="3073" y="1"/>
                    <a:pt x="2476" y="1"/>
                  </a:cubicBezTo>
                  <a:close/>
                </a:path>
              </a:pathLst>
            </a:custGeom>
            <a:solidFill>
              <a:srgbClr val="FFFFFF"/>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1987" name="Google Shape;1987;p10"/>
          <p:cNvGrpSpPr/>
          <p:nvPr/>
        </p:nvGrpSpPr>
        <p:grpSpPr>
          <a:xfrm>
            <a:off x="1574454" y="3926111"/>
            <a:ext cx="1116698" cy="882136"/>
            <a:chOff x="1370468" y="1128882"/>
            <a:chExt cx="839601" cy="663243"/>
          </a:xfrm>
        </p:grpSpPr>
        <p:sp>
          <p:nvSpPr>
            <p:cNvPr id="1988" name="Google Shape;1988;p10"/>
            <p:cNvSpPr/>
            <p:nvPr/>
          </p:nvSpPr>
          <p:spPr>
            <a:xfrm>
              <a:off x="1454119" y="1311028"/>
              <a:ext cx="501307" cy="345445"/>
            </a:xfrm>
            <a:custGeom>
              <a:avLst/>
              <a:gdLst/>
              <a:ahLst/>
              <a:cxnLst/>
              <a:rect l="l" t="t" r="r" b="b"/>
              <a:pathLst>
                <a:path w="17661" h="12170" extrusionOk="0">
                  <a:moveTo>
                    <a:pt x="9855" y="1"/>
                  </a:moveTo>
                  <a:cubicBezTo>
                    <a:pt x="9739" y="1"/>
                    <a:pt x="9623" y="4"/>
                    <a:pt x="9506" y="12"/>
                  </a:cubicBezTo>
                  <a:cubicBezTo>
                    <a:pt x="7778" y="108"/>
                    <a:pt x="5762" y="742"/>
                    <a:pt x="4014" y="2662"/>
                  </a:cubicBezTo>
                  <a:cubicBezTo>
                    <a:pt x="1" y="7021"/>
                    <a:pt x="5570" y="11053"/>
                    <a:pt x="7317" y="11879"/>
                  </a:cubicBezTo>
                  <a:cubicBezTo>
                    <a:pt x="7697" y="12058"/>
                    <a:pt x="8346" y="12169"/>
                    <a:pt x="9119" y="12169"/>
                  </a:cubicBezTo>
                  <a:cubicBezTo>
                    <a:pt x="12323" y="12169"/>
                    <a:pt x="17660" y="10261"/>
                    <a:pt x="14844" y="3392"/>
                  </a:cubicBezTo>
                  <a:cubicBezTo>
                    <a:pt x="14006" y="1350"/>
                    <a:pt x="12025" y="1"/>
                    <a:pt x="9855"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89" name="Google Shape;1989;p10"/>
            <p:cNvSpPr/>
            <p:nvPr/>
          </p:nvSpPr>
          <p:spPr>
            <a:xfrm>
              <a:off x="1656901" y="1346793"/>
              <a:ext cx="227165" cy="385695"/>
            </a:xfrm>
            <a:custGeom>
              <a:avLst/>
              <a:gdLst/>
              <a:ahLst/>
              <a:cxnLst/>
              <a:rect l="l" t="t" r="r" b="b"/>
              <a:pathLst>
                <a:path w="8003" h="13588" extrusionOk="0">
                  <a:moveTo>
                    <a:pt x="5876" y="0"/>
                  </a:moveTo>
                  <a:lnTo>
                    <a:pt x="5876" y="0"/>
                  </a:lnTo>
                  <a:cubicBezTo>
                    <a:pt x="5876" y="0"/>
                    <a:pt x="0" y="5377"/>
                    <a:pt x="173" y="11022"/>
                  </a:cubicBezTo>
                  <a:cubicBezTo>
                    <a:pt x="231" y="12731"/>
                    <a:pt x="1061" y="13587"/>
                    <a:pt x="2104" y="13587"/>
                  </a:cubicBezTo>
                  <a:cubicBezTo>
                    <a:pt x="4495" y="13587"/>
                    <a:pt x="8002" y="9080"/>
                    <a:pt x="5876"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0" name="Google Shape;1990;p10"/>
            <p:cNvSpPr/>
            <p:nvPr/>
          </p:nvSpPr>
          <p:spPr>
            <a:xfrm>
              <a:off x="1684151" y="1346793"/>
              <a:ext cx="245956" cy="398923"/>
            </a:xfrm>
            <a:custGeom>
              <a:avLst/>
              <a:gdLst/>
              <a:ahLst/>
              <a:cxnLst/>
              <a:rect l="l" t="t" r="r" b="b"/>
              <a:pathLst>
                <a:path w="8665" h="14054" extrusionOk="0">
                  <a:moveTo>
                    <a:pt x="4916" y="0"/>
                  </a:moveTo>
                  <a:cubicBezTo>
                    <a:pt x="4916" y="0"/>
                    <a:pt x="0" y="6280"/>
                    <a:pt x="1114" y="11810"/>
                  </a:cubicBezTo>
                  <a:cubicBezTo>
                    <a:pt x="1420" y="13327"/>
                    <a:pt x="2233" y="14054"/>
                    <a:pt x="3145" y="14054"/>
                  </a:cubicBezTo>
                  <a:cubicBezTo>
                    <a:pt x="5558" y="14054"/>
                    <a:pt x="8664" y="8973"/>
                    <a:pt x="4916"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1" name="Google Shape;1991;p10"/>
            <p:cNvSpPr/>
            <p:nvPr/>
          </p:nvSpPr>
          <p:spPr>
            <a:xfrm>
              <a:off x="1787160" y="1346793"/>
              <a:ext cx="277208" cy="379564"/>
            </a:xfrm>
            <a:custGeom>
              <a:avLst/>
              <a:gdLst/>
              <a:ahLst/>
              <a:cxnLst/>
              <a:rect l="l" t="t" r="r" b="b"/>
              <a:pathLst>
                <a:path w="9766" h="13372" extrusionOk="0">
                  <a:moveTo>
                    <a:pt x="1287" y="0"/>
                  </a:moveTo>
                  <a:cubicBezTo>
                    <a:pt x="1287" y="0"/>
                    <a:pt x="1" y="7873"/>
                    <a:pt x="3649" y="12175"/>
                  </a:cubicBezTo>
                  <a:cubicBezTo>
                    <a:pt x="4347" y="13001"/>
                    <a:pt x="5075" y="13372"/>
                    <a:pt x="5723" y="13372"/>
                  </a:cubicBezTo>
                  <a:cubicBezTo>
                    <a:pt x="8462" y="13372"/>
                    <a:pt x="9765" y="6755"/>
                    <a:pt x="1287"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2" name="Google Shape;1992;p10"/>
            <p:cNvSpPr/>
            <p:nvPr/>
          </p:nvSpPr>
          <p:spPr>
            <a:xfrm>
              <a:off x="1823692" y="1346793"/>
              <a:ext cx="306927" cy="328670"/>
            </a:xfrm>
            <a:custGeom>
              <a:avLst/>
              <a:gdLst/>
              <a:ahLst/>
              <a:cxnLst/>
              <a:rect l="l" t="t" r="r" b="b"/>
              <a:pathLst>
                <a:path w="10813" h="11579" extrusionOk="0">
                  <a:moveTo>
                    <a:pt x="0" y="0"/>
                  </a:moveTo>
                  <a:lnTo>
                    <a:pt x="0" y="0"/>
                  </a:lnTo>
                  <a:cubicBezTo>
                    <a:pt x="0" y="0"/>
                    <a:pt x="1075" y="7912"/>
                    <a:pt x="5818" y="10965"/>
                  </a:cubicBezTo>
                  <a:cubicBezTo>
                    <a:pt x="6476" y="11388"/>
                    <a:pt x="7079" y="11578"/>
                    <a:pt x="7597" y="11578"/>
                  </a:cubicBezTo>
                  <a:cubicBezTo>
                    <a:pt x="10812" y="11578"/>
                    <a:pt x="10734" y="4251"/>
                    <a:pt x="0"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3" name="Google Shape;1993;p10"/>
            <p:cNvSpPr/>
            <p:nvPr/>
          </p:nvSpPr>
          <p:spPr>
            <a:xfrm>
              <a:off x="1823692" y="1346793"/>
              <a:ext cx="386377" cy="265116"/>
            </a:xfrm>
            <a:custGeom>
              <a:avLst/>
              <a:gdLst/>
              <a:ahLst/>
              <a:cxnLst/>
              <a:rect l="l" t="t" r="r" b="b"/>
              <a:pathLst>
                <a:path w="13612" h="9340" extrusionOk="0">
                  <a:moveTo>
                    <a:pt x="0" y="0"/>
                  </a:moveTo>
                  <a:cubicBezTo>
                    <a:pt x="0" y="0"/>
                    <a:pt x="3053" y="7374"/>
                    <a:pt x="8411" y="9121"/>
                  </a:cubicBezTo>
                  <a:cubicBezTo>
                    <a:pt x="8870" y="9271"/>
                    <a:pt x="9287" y="9340"/>
                    <a:pt x="9657" y="9340"/>
                  </a:cubicBezTo>
                  <a:cubicBezTo>
                    <a:pt x="13612" y="9340"/>
                    <a:pt x="12170" y="1458"/>
                    <a:pt x="0"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4" name="Google Shape;1994;p10"/>
            <p:cNvSpPr/>
            <p:nvPr/>
          </p:nvSpPr>
          <p:spPr>
            <a:xfrm>
              <a:off x="1464366" y="1346793"/>
              <a:ext cx="359354" cy="288789"/>
            </a:xfrm>
            <a:custGeom>
              <a:avLst/>
              <a:gdLst/>
              <a:ahLst/>
              <a:cxnLst/>
              <a:rect l="l" t="t" r="r" b="b"/>
              <a:pathLst>
                <a:path w="12660" h="10174" extrusionOk="0">
                  <a:moveTo>
                    <a:pt x="12659" y="0"/>
                  </a:moveTo>
                  <a:cubicBezTo>
                    <a:pt x="945" y="2491"/>
                    <a:pt x="1" y="10174"/>
                    <a:pt x="3642" y="10174"/>
                  </a:cubicBezTo>
                  <a:cubicBezTo>
                    <a:pt x="4072" y="10174"/>
                    <a:pt x="4565" y="10067"/>
                    <a:pt x="5113" y="9832"/>
                  </a:cubicBezTo>
                  <a:cubicBezTo>
                    <a:pt x="10297" y="7624"/>
                    <a:pt x="12659" y="0"/>
                    <a:pt x="12659"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5" name="Google Shape;1995;p10"/>
            <p:cNvSpPr/>
            <p:nvPr/>
          </p:nvSpPr>
          <p:spPr>
            <a:xfrm>
              <a:off x="1416708" y="1346793"/>
              <a:ext cx="407013" cy="243657"/>
            </a:xfrm>
            <a:custGeom>
              <a:avLst/>
              <a:gdLst/>
              <a:ahLst/>
              <a:cxnLst/>
              <a:rect l="l" t="t" r="r" b="b"/>
              <a:pathLst>
                <a:path w="14339" h="8584" extrusionOk="0">
                  <a:moveTo>
                    <a:pt x="14338" y="0"/>
                  </a:moveTo>
                  <a:lnTo>
                    <a:pt x="14338" y="0"/>
                  </a:lnTo>
                  <a:cubicBezTo>
                    <a:pt x="1880" y="537"/>
                    <a:pt x="0" y="8583"/>
                    <a:pt x="4251" y="8583"/>
                  </a:cubicBezTo>
                  <a:cubicBezTo>
                    <a:pt x="4560" y="8583"/>
                    <a:pt x="4902" y="8540"/>
                    <a:pt x="5275" y="8449"/>
                  </a:cubicBezTo>
                  <a:cubicBezTo>
                    <a:pt x="10747" y="7124"/>
                    <a:pt x="14338" y="0"/>
                    <a:pt x="14338"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6" name="Google Shape;1996;p10"/>
            <p:cNvSpPr/>
            <p:nvPr/>
          </p:nvSpPr>
          <p:spPr>
            <a:xfrm>
              <a:off x="1370468" y="1282558"/>
              <a:ext cx="453252" cy="158644"/>
            </a:xfrm>
            <a:custGeom>
              <a:avLst/>
              <a:gdLst/>
              <a:ahLst/>
              <a:cxnLst/>
              <a:rect l="l" t="t" r="r" b="b"/>
              <a:pathLst>
                <a:path w="15968" h="5589" extrusionOk="0">
                  <a:moveTo>
                    <a:pt x="7612" y="1"/>
                  </a:moveTo>
                  <a:cubicBezTo>
                    <a:pt x="1785" y="1"/>
                    <a:pt x="0" y="4227"/>
                    <a:pt x="3946" y="5297"/>
                  </a:cubicBezTo>
                  <a:cubicBezTo>
                    <a:pt x="4708" y="5501"/>
                    <a:pt x="5492" y="5589"/>
                    <a:pt x="6276" y="5589"/>
                  </a:cubicBezTo>
                  <a:cubicBezTo>
                    <a:pt x="11107" y="5589"/>
                    <a:pt x="15967" y="2263"/>
                    <a:pt x="15967" y="2263"/>
                  </a:cubicBezTo>
                  <a:cubicBezTo>
                    <a:pt x="12655" y="618"/>
                    <a:pt x="9838" y="1"/>
                    <a:pt x="7612" y="1"/>
                  </a:cubicBezTo>
                  <a:close/>
                </a:path>
              </a:pathLst>
            </a:custGeom>
            <a:solidFill>
              <a:srgbClr val="FFDB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7" name="Google Shape;1997;p10"/>
            <p:cNvSpPr/>
            <p:nvPr/>
          </p:nvSpPr>
          <p:spPr>
            <a:xfrm>
              <a:off x="1391984" y="1203307"/>
              <a:ext cx="431736" cy="168976"/>
            </a:xfrm>
            <a:custGeom>
              <a:avLst/>
              <a:gdLst/>
              <a:ahLst/>
              <a:cxnLst/>
              <a:rect l="l" t="t" r="r" b="b"/>
              <a:pathLst>
                <a:path w="15210" h="5953" extrusionOk="0">
                  <a:moveTo>
                    <a:pt x="5085" y="1"/>
                  </a:moveTo>
                  <a:cubicBezTo>
                    <a:pt x="1434" y="1"/>
                    <a:pt x="1" y="2672"/>
                    <a:pt x="2824" y="4441"/>
                  </a:cubicBezTo>
                  <a:cubicBezTo>
                    <a:pt x="4670" y="5598"/>
                    <a:pt x="6937" y="5953"/>
                    <a:pt x="9025" y="5953"/>
                  </a:cubicBezTo>
                  <a:cubicBezTo>
                    <a:pt x="12344" y="5953"/>
                    <a:pt x="15209" y="5055"/>
                    <a:pt x="15209" y="5055"/>
                  </a:cubicBezTo>
                  <a:cubicBezTo>
                    <a:pt x="11221" y="1287"/>
                    <a:pt x="7619" y="1"/>
                    <a:pt x="5085"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8" name="Google Shape;1998;p10"/>
            <p:cNvSpPr/>
            <p:nvPr/>
          </p:nvSpPr>
          <p:spPr>
            <a:xfrm>
              <a:off x="1434108" y="1128882"/>
              <a:ext cx="389613" cy="218167"/>
            </a:xfrm>
            <a:custGeom>
              <a:avLst/>
              <a:gdLst/>
              <a:ahLst/>
              <a:cxnLst/>
              <a:rect l="l" t="t" r="r" b="b"/>
              <a:pathLst>
                <a:path w="13726" h="7686" extrusionOk="0">
                  <a:moveTo>
                    <a:pt x="3666" y="1"/>
                  </a:moveTo>
                  <a:cubicBezTo>
                    <a:pt x="1154" y="1"/>
                    <a:pt x="0" y="1894"/>
                    <a:pt x="1916" y="3933"/>
                  </a:cubicBezTo>
                  <a:cubicBezTo>
                    <a:pt x="5193" y="7422"/>
                    <a:pt x="11420" y="7686"/>
                    <a:pt x="13224" y="7686"/>
                  </a:cubicBezTo>
                  <a:cubicBezTo>
                    <a:pt x="13544" y="7686"/>
                    <a:pt x="13725" y="7677"/>
                    <a:pt x="13725" y="7677"/>
                  </a:cubicBezTo>
                  <a:cubicBezTo>
                    <a:pt x="10165" y="1951"/>
                    <a:pt x="6216" y="1"/>
                    <a:pt x="3666"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1999" name="Google Shape;1999;p10"/>
            <p:cNvSpPr/>
            <p:nvPr/>
          </p:nvSpPr>
          <p:spPr>
            <a:xfrm>
              <a:off x="1739729" y="1294025"/>
              <a:ext cx="170651" cy="141102"/>
            </a:xfrm>
            <a:custGeom>
              <a:avLst/>
              <a:gdLst/>
              <a:ahLst/>
              <a:cxnLst/>
              <a:rect l="l" t="t" r="r" b="b"/>
              <a:pathLst>
                <a:path w="6012" h="4971" extrusionOk="0">
                  <a:moveTo>
                    <a:pt x="2691" y="1"/>
                  </a:moveTo>
                  <a:cubicBezTo>
                    <a:pt x="1337" y="1"/>
                    <a:pt x="1" y="1206"/>
                    <a:pt x="1" y="1206"/>
                  </a:cubicBezTo>
                  <a:lnTo>
                    <a:pt x="4494" y="4970"/>
                  </a:lnTo>
                  <a:cubicBezTo>
                    <a:pt x="4494" y="4970"/>
                    <a:pt x="6011" y="1802"/>
                    <a:pt x="3784" y="323"/>
                  </a:cubicBezTo>
                  <a:cubicBezTo>
                    <a:pt x="3436" y="92"/>
                    <a:pt x="3063" y="1"/>
                    <a:pt x="2691"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0" name="Google Shape;2000;p10"/>
            <p:cNvSpPr/>
            <p:nvPr/>
          </p:nvSpPr>
          <p:spPr>
            <a:xfrm>
              <a:off x="1672712" y="1336972"/>
              <a:ext cx="429522" cy="455153"/>
            </a:xfrm>
            <a:custGeom>
              <a:avLst/>
              <a:gdLst/>
              <a:ahLst/>
              <a:cxnLst/>
              <a:rect l="l" t="t" r="r" b="b"/>
              <a:pathLst>
                <a:path w="15132" h="16035" extrusionOk="0">
                  <a:moveTo>
                    <a:pt x="5549" y="1"/>
                  </a:moveTo>
                  <a:lnTo>
                    <a:pt x="5549" y="1"/>
                  </a:lnTo>
                  <a:cubicBezTo>
                    <a:pt x="5549" y="1"/>
                    <a:pt x="0" y="8027"/>
                    <a:pt x="5722" y="16035"/>
                  </a:cubicBezTo>
                  <a:cubicBezTo>
                    <a:pt x="5722" y="16035"/>
                    <a:pt x="15131" y="10562"/>
                    <a:pt x="5549"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1" name="Google Shape;2001;p10"/>
            <p:cNvSpPr/>
            <p:nvPr/>
          </p:nvSpPr>
          <p:spPr>
            <a:xfrm>
              <a:off x="1768625" y="1490565"/>
              <a:ext cx="77434" cy="69032"/>
            </a:xfrm>
            <a:custGeom>
              <a:avLst/>
              <a:gdLst/>
              <a:ahLst/>
              <a:cxnLst/>
              <a:rect l="l" t="t" r="r" b="b"/>
              <a:pathLst>
                <a:path w="2728" h="2432" extrusionOk="0">
                  <a:moveTo>
                    <a:pt x="1366" y="0"/>
                  </a:moveTo>
                  <a:cubicBezTo>
                    <a:pt x="1232" y="0"/>
                    <a:pt x="1095" y="23"/>
                    <a:pt x="961" y="72"/>
                  </a:cubicBezTo>
                  <a:cubicBezTo>
                    <a:pt x="327" y="303"/>
                    <a:pt x="0" y="994"/>
                    <a:pt x="231" y="1628"/>
                  </a:cubicBezTo>
                  <a:cubicBezTo>
                    <a:pt x="411" y="2123"/>
                    <a:pt x="874" y="2431"/>
                    <a:pt x="1370" y="2431"/>
                  </a:cubicBezTo>
                  <a:cubicBezTo>
                    <a:pt x="1508" y="2431"/>
                    <a:pt x="1648" y="2407"/>
                    <a:pt x="1786" y="2357"/>
                  </a:cubicBezTo>
                  <a:cubicBezTo>
                    <a:pt x="2401" y="2127"/>
                    <a:pt x="2727" y="1436"/>
                    <a:pt x="2516" y="802"/>
                  </a:cubicBezTo>
                  <a:cubicBezTo>
                    <a:pt x="2334" y="318"/>
                    <a:pt x="1867" y="0"/>
                    <a:pt x="1366"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2" name="Google Shape;2002;p10"/>
            <p:cNvSpPr/>
            <p:nvPr/>
          </p:nvSpPr>
          <p:spPr>
            <a:xfrm>
              <a:off x="1865112" y="1466782"/>
              <a:ext cx="38172" cy="33937"/>
            </a:xfrm>
            <a:custGeom>
              <a:avLst/>
              <a:gdLst/>
              <a:ahLst/>
              <a:cxnLst/>
              <a:rect l="l" t="t" r="r" b="b"/>
              <a:pathLst>
                <a:path w="2862" h="2544" extrusionOk="0">
                  <a:moveTo>
                    <a:pt x="1416" y="1"/>
                  </a:moveTo>
                  <a:cubicBezTo>
                    <a:pt x="1277" y="1"/>
                    <a:pt x="1136" y="24"/>
                    <a:pt x="999" y="72"/>
                  </a:cubicBezTo>
                  <a:cubicBezTo>
                    <a:pt x="346" y="322"/>
                    <a:pt x="0" y="1032"/>
                    <a:pt x="231" y="1704"/>
                  </a:cubicBezTo>
                  <a:cubicBezTo>
                    <a:pt x="413" y="2220"/>
                    <a:pt x="906" y="2544"/>
                    <a:pt x="1436" y="2544"/>
                  </a:cubicBezTo>
                  <a:cubicBezTo>
                    <a:pt x="1578" y="2544"/>
                    <a:pt x="1722" y="2521"/>
                    <a:pt x="1863" y="2472"/>
                  </a:cubicBezTo>
                  <a:cubicBezTo>
                    <a:pt x="2516" y="2223"/>
                    <a:pt x="2862" y="1512"/>
                    <a:pt x="2631" y="840"/>
                  </a:cubicBezTo>
                  <a:cubicBezTo>
                    <a:pt x="2434" y="325"/>
                    <a:pt x="1937" y="1"/>
                    <a:pt x="1416"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3" name="Google Shape;2003;p10"/>
            <p:cNvSpPr/>
            <p:nvPr/>
          </p:nvSpPr>
          <p:spPr>
            <a:xfrm>
              <a:off x="1816059" y="1408198"/>
              <a:ext cx="52342" cy="46466"/>
            </a:xfrm>
            <a:custGeom>
              <a:avLst/>
              <a:gdLst/>
              <a:ahLst/>
              <a:cxnLst/>
              <a:rect l="l" t="t" r="r" b="b"/>
              <a:pathLst>
                <a:path w="1844" h="1637" extrusionOk="0">
                  <a:moveTo>
                    <a:pt x="933" y="1"/>
                  </a:moveTo>
                  <a:cubicBezTo>
                    <a:pt x="840" y="1"/>
                    <a:pt x="746" y="17"/>
                    <a:pt x="653" y="51"/>
                  </a:cubicBezTo>
                  <a:cubicBezTo>
                    <a:pt x="211" y="204"/>
                    <a:pt x="0" y="665"/>
                    <a:pt x="154" y="1088"/>
                  </a:cubicBezTo>
                  <a:cubicBezTo>
                    <a:pt x="274" y="1432"/>
                    <a:pt x="581" y="1637"/>
                    <a:pt x="911" y="1637"/>
                  </a:cubicBezTo>
                  <a:cubicBezTo>
                    <a:pt x="1004" y="1637"/>
                    <a:pt x="1098" y="1620"/>
                    <a:pt x="1191" y="1587"/>
                  </a:cubicBezTo>
                  <a:cubicBezTo>
                    <a:pt x="1632" y="1433"/>
                    <a:pt x="1844" y="972"/>
                    <a:pt x="1690" y="550"/>
                  </a:cubicBezTo>
                  <a:cubicBezTo>
                    <a:pt x="1570" y="205"/>
                    <a:pt x="1263" y="1"/>
                    <a:pt x="93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4" name="Google Shape;2004;p10"/>
            <p:cNvSpPr/>
            <p:nvPr/>
          </p:nvSpPr>
          <p:spPr>
            <a:xfrm>
              <a:off x="1849300" y="1530622"/>
              <a:ext cx="88873" cy="78807"/>
            </a:xfrm>
            <a:custGeom>
              <a:avLst/>
              <a:gdLst/>
              <a:ahLst/>
              <a:cxnLst/>
              <a:rect l="l" t="t" r="r" b="b"/>
              <a:pathLst>
                <a:path w="3476" h="3082" extrusionOk="0">
                  <a:moveTo>
                    <a:pt x="1731" y="1"/>
                  </a:moveTo>
                  <a:cubicBezTo>
                    <a:pt x="1558" y="1"/>
                    <a:pt x="1382" y="30"/>
                    <a:pt x="1210" y="92"/>
                  </a:cubicBezTo>
                  <a:cubicBezTo>
                    <a:pt x="423" y="380"/>
                    <a:pt x="0" y="1263"/>
                    <a:pt x="288" y="2069"/>
                  </a:cubicBezTo>
                  <a:cubicBezTo>
                    <a:pt x="515" y="2688"/>
                    <a:pt x="1109" y="3082"/>
                    <a:pt x="1735" y="3082"/>
                  </a:cubicBezTo>
                  <a:cubicBezTo>
                    <a:pt x="1906" y="3082"/>
                    <a:pt x="2079" y="3053"/>
                    <a:pt x="2247" y="2991"/>
                  </a:cubicBezTo>
                  <a:cubicBezTo>
                    <a:pt x="3053" y="2703"/>
                    <a:pt x="3476" y="1820"/>
                    <a:pt x="3188" y="1013"/>
                  </a:cubicBezTo>
                  <a:cubicBezTo>
                    <a:pt x="2961" y="394"/>
                    <a:pt x="2367" y="1"/>
                    <a:pt x="1731"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5" name="Google Shape;2005;p10"/>
            <p:cNvSpPr/>
            <p:nvPr/>
          </p:nvSpPr>
          <p:spPr>
            <a:xfrm>
              <a:off x="1781164" y="1587706"/>
              <a:ext cx="52347" cy="46417"/>
            </a:xfrm>
            <a:custGeom>
              <a:avLst/>
              <a:gdLst/>
              <a:ahLst/>
              <a:cxnLst/>
              <a:rect l="l" t="t" r="r" b="b"/>
              <a:pathLst>
                <a:path w="2766" h="2453" extrusionOk="0">
                  <a:moveTo>
                    <a:pt x="1397" y="1"/>
                  </a:moveTo>
                  <a:cubicBezTo>
                    <a:pt x="1258" y="1"/>
                    <a:pt x="1117" y="25"/>
                    <a:pt x="980" y="74"/>
                  </a:cubicBezTo>
                  <a:cubicBezTo>
                    <a:pt x="346" y="305"/>
                    <a:pt x="0" y="996"/>
                    <a:pt x="231" y="1649"/>
                  </a:cubicBezTo>
                  <a:cubicBezTo>
                    <a:pt x="411" y="2145"/>
                    <a:pt x="885" y="2453"/>
                    <a:pt x="1387" y="2453"/>
                  </a:cubicBezTo>
                  <a:cubicBezTo>
                    <a:pt x="1526" y="2453"/>
                    <a:pt x="1668" y="2429"/>
                    <a:pt x="1805" y="2379"/>
                  </a:cubicBezTo>
                  <a:cubicBezTo>
                    <a:pt x="2439" y="2148"/>
                    <a:pt x="2766" y="1457"/>
                    <a:pt x="2554" y="823"/>
                  </a:cubicBezTo>
                  <a:cubicBezTo>
                    <a:pt x="2374" y="312"/>
                    <a:pt x="1899" y="1"/>
                    <a:pt x="1397"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6" name="Google Shape;2006;p10"/>
            <p:cNvSpPr/>
            <p:nvPr/>
          </p:nvSpPr>
          <p:spPr>
            <a:xfrm>
              <a:off x="1806216" y="1639959"/>
              <a:ext cx="110673" cy="98269"/>
            </a:xfrm>
            <a:custGeom>
              <a:avLst/>
              <a:gdLst/>
              <a:ahLst/>
              <a:cxnLst/>
              <a:rect l="l" t="t" r="r" b="b"/>
              <a:pathLst>
                <a:path w="3899" h="3462" extrusionOk="0">
                  <a:moveTo>
                    <a:pt x="1946" y="0"/>
                  </a:moveTo>
                  <a:cubicBezTo>
                    <a:pt x="1753" y="0"/>
                    <a:pt x="1556" y="33"/>
                    <a:pt x="1364" y="103"/>
                  </a:cubicBezTo>
                  <a:cubicBezTo>
                    <a:pt x="480" y="429"/>
                    <a:pt x="0" y="1408"/>
                    <a:pt x="327" y="2311"/>
                  </a:cubicBezTo>
                  <a:cubicBezTo>
                    <a:pt x="585" y="3024"/>
                    <a:pt x="1251" y="3462"/>
                    <a:pt x="1965" y="3462"/>
                  </a:cubicBezTo>
                  <a:cubicBezTo>
                    <a:pt x="2154" y="3462"/>
                    <a:pt x="2346" y="3431"/>
                    <a:pt x="2535" y="3367"/>
                  </a:cubicBezTo>
                  <a:cubicBezTo>
                    <a:pt x="3437" y="3041"/>
                    <a:pt x="3898" y="2042"/>
                    <a:pt x="3591" y="1159"/>
                  </a:cubicBezTo>
                  <a:cubicBezTo>
                    <a:pt x="3334" y="449"/>
                    <a:pt x="2661" y="0"/>
                    <a:pt x="1946"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7" name="Google Shape;2007;p10"/>
            <p:cNvSpPr/>
            <p:nvPr/>
          </p:nvSpPr>
          <p:spPr>
            <a:xfrm>
              <a:off x="1823692" y="1207252"/>
              <a:ext cx="28357" cy="91059"/>
            </a:xfrm>
            <a:custGeom>
              <a:avLst/>
              <a:gdLst/>
              <a:ahLst/>
              <a:cxnLst/>
              <a:rect l="l" t="t" r="r" b="b"/>
              <a:pathLst>
                <a:path w="999" h="3208" extrusionOk="0">
                  <a:moveTo>
                    <a:pt x="845" y="1"/>
                  </a:moveTo>
                  <a:lnTo>
                    <a:pt x="0" y="3169"/>
                  </a:lnTo>
                  <a:lnTo>
                    <a:pt x="134" y="3207"/>
                  </a:lnTo>
                  <a:lnTo>
                    <a:pt x="999" y="39"/>
                  </a:lnTo>
                  <a:lnTo>
                    <a:pt x="845" y="1"/>
                  </a:ln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8" name="Google Shape;2008;p10"/>
            <p:cNvSpPr/>
            <p:nvPr/>
          </p:nvSpPr>
          <p:spPr>
            <a:xfrm>
              <a:off x="1840041" y="1199078"/>
              <a:ext cx="19642" cy="17457"/>
            </a:xfrm>
            <a:custGeom>
              <a:avLst/>
              <a:gdLst/>
              <a:ahLst/>
              <a:cxnLst/>
              <a:rect l="l" t="t" r="r" b="b"/>
              <a:pathLst>
                <a:path w="692" h="615" extrusionOk="0">
                  <a:moveTo>
                    <a:pt x="353" y="1"/>
                  </a:moveTo>
                  <a:cubicBezTo>
                    <a:pt x="319" y="1"/>
                    <a:pt x="284" y="7"/>
                    <a:pt x="250" y="20"/>
                  </a:cubicBezTo>
                  <a:cubicBezTo>
                    <a:pt x="77" y="77"/>
                    <a:pt x="0" y="250"/>
                    <a:pt x="58" y="423"/>
                  </a:cubicBezTo>
                  <a:cubicBezTo>
                    <a:pt x="102" y="542"/>
                    <a:pt x="216" y="615"/>
                    <a:pt x="337" y="615"/>
                  </a:cubicBezTo>
                  <a:cubicBezTo>
                    <a:pt x="372" y="615"/>
                    <a:pt x="407" y="609"/>
                    <a:pt x="442" y="596"/>
                  </a:cubicBezTo>
                  <a:cubicBezTo>
                    <a:pt x="615" y="538"/>
                    <a:pt x="691" y="365"/>
                    <a:pt x="634" y="212"/>
                  </a:cubicBezTo>
                  <a:cubicBezTo>
                    <a:pt x="589" y="77"/>
                    <a:pt x="474" y="1"/>
                    <a:pt x="35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09" name="Google Shape;2009;p10"/>
            <p:cNvSpPr/>
            <p:nvPr/>
          </p:nvSpPr>
          <p:spPr>
            <a:xfrm>
              <a:off x="1859656" y="1252498"/>
              <a:ext cx="68152" cy="69231"/>
            </a:xfrm>
            <a:custGeom>
              <a:avLst/>
              <a:gdLst/>
              <a:ahLst/>
              <a:cxnLst/>
              <a:rect l="l" t="t" r="r" b="b"/>
              <a:pathLst>
                <a:path w="2401" h="2439" extrusionOk="0">
                  <a:moveTo>
                    <a:pt x="2285" y="0"/>
                  </a:moveTo>
                  <a:lnTo>
                    <a:pt x="0" y="2343"/>
                  </a:lnTo>
                  <a:lnTo>
                    <a:pt x="96" y="2439"/>
                  </a:lnTo>
                  <a:lnTo>
                    <a:pt x="2401" y="96"/>
                  </a:lnTo>
                  <a:lnTo>
                    <a:pt x="2285" y="0"/>
                  </a:ln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10" name="Google Shape;2010;p10"/>
            <p:cNvSpPr/>
            <p:nvPr/>
          </p:nvSpPr>
          <p:spPr>
            <a:xfrm>
              <a:off x="1916880" y="1245203"/>
              <a:ext cx="19103" cy="17741"/>
            </a:xfrm>
            <a:custGeom>
              <a:avLst/>
              <a:gdLst/>
              <a:ahLst/>
              <a:cxnLst/>
              <a:rect l="l" t="t" r="r" b="b"/>
              <a:pathLst>
                <a:path w="673" h="625" extrusionOk="0">
                  <a:moveTo>
                    <a:pt x="318" y="0"/>
                  </a:moveTo>
                  <a:cubicBezTo>
                    <a:pt x="174" y="0"/>
                    <a:pt x="53" y="107"/>
                    <a:pt x="20" y="257"/>
                  </a:cubicBezTo>
                  <a:cubicBezTo>
                    <a:pt x="1" y="430"/>
                    <a:pt x="116" y="584"/>
                    <a:pt x="269" y="622"/>
                  </a:cubicBezTo>
                  <a:cubicBezTo>
                    <a:pt x="282" y="624"/>
                    <a:pt x="295" y="624"/>
                    <a:pt x="307" y="624"/>
                  </a:cubicBezTo>
                  <a:cubicBezTo>
                    <a:pt x="467" y="624"/>
                    <a:pt x="617" y="514"/>
                    <a:pt x="634" y="353"/>
                  </a:cubicBezTo>
                  <a:cubicBezTo>
                    <a:pt x="673" y="200"/>
                    <a:pt x="558" y="27"/>
                    <a:pt x="385" y="8"/>
                  </a:cubicBezTo>
                  <a:cubicBezTo>
                    <a:pt x="362" y="3"/>
                    <a:pt x="340" y="0"/>
                    <a:pt x="318"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11" name="Google Shape;2011;p10"/>
            <p:cNvSpPr/>
            <p:nvPr/>
          </p:nvSpPr>
          <p:spPr>
            <a:xfrm>
              <a:off x="1395249" y="1287099"/>
              <a:ext cx="435000" cy="205252"/>
            </a:xfrm>
            <a:custGeom>
              <a:avLst/>
              <a:gdLst/>
              <a:ahLst/>
              <a:cxnLst/>
              <a:rect l="l" t="t" r="r" b="b"/>
              <a:pathLst>
                <a:path w="15325" h="7231" extrusionOk="0">
                  <a:moveTo>
                    <a:pt x="8315" y="0"/>
                  </a:moveTo>
                  <a:cubicBezTo>
                    <a:pt x="1419" y="0"/>
                    <a:pt x="1" y="6558"/>
                    <a:pt x="1" y="6558"/>
                  </a:cubicBezTo>
                  <a:cubicBezTo>
                    <a:pt x="1504" y="7032"/>
                    <a:pt x="2919" y="7230"/>
                    <a:pt x="4235" y="7230"/>
                  </a:cubicBezTo>
                  <a:cubicBezTo>
                    <a:pt x="11139" y="7230"/>
                    <a:pt x="15324" y="1758"/>
                    <a:pt x="15324" y="1758"/>
                  </a:cubicBezTo>
                  <a:cubicBezTo>
                    <a:pt x="12518" y="495"/>
                    <a:pt x="10210" y="0"/>
                    <a:pt x="8315" y="0"/>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12" name="Google Shape;2012;p10"/>
            <p:cNvSpPr/>
            <p:nvPr/>
          </p:nvSpPr>
          <p:spPr>
            <a:xfrm>
              <a:off x="1588211" y="1381167"/>
              <a:ext cx="69799" cy="68720"/>
            </a:xfrm>
            <a:custGeom>
              <a:avLst/>
              <a:gdLst/>
              <a:ahLst/>
              <a:cxnLst/>
              <a:rect l="l" t="t" r="r" b="b"/>
              <a:pathLst>
                <a:path w="2459" h="2421" extrusionOk="0">
                  <a:moveTo>
                    <a:pt x="1233" y="0"/>
                  </a:moveTo>
                  <a:cubicBezTo>
                    <a:pt x="577" y="0"/>
                    <a:pt x="39" y="530"/>
                    <a:pt x="20" y="1172"/>
                  </a:cubicBezTo>
                  <a:cubicBezTo>
                    <a:pt x="1" y="1844"/>
                    <a:pt x="539" y="2401"/>
                    <a:pt x="1191" y="2420"/>
                  </a:cubicBezTo>
                  <a:cubicBezTo>
                    <a:pt x="1204" y="2420"/>
                    <a:pt x="1216" y="2421"/>
                    <a:pt x="1228" y="2421"/>
                  </a:cubicBezTo>
                  <a:cubicBezTo>
                    <a:pt x="1883" y="2421"/>
                    <a:pt x="2421" y="1909"/>
                    <a:pt x="2440" y="1249"/>
                  </a:cubicBezTo>
                  <a:cubicBezTo>
                    <a:pt x="2459" y="577"/>
                    <a:pt x="1940" y="20"/>
                    <a:pt x="1268" y="1"/>
                  </a:cubicBezTo>
                  <a:cubicBezTo>
                    <a:pt x="1257" y="0"/>
                    <a:pt x="1245" y="0"/>
                    <a:pt x="1233"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13" name="Google Shape;2013;p10"/>
            <p:cNvSpPr/>
            <p:nvPr/>
          </p:nvSpPr>
          <p:spPr>
            <a:xfrm>
              <a:off x="1642984" y="1307752"/>
              <a:ext cx="73091" cy="72041"/>
            </a:xfrm>
            <a:custGeom>
              <a:avLst/>
              <a:gdLst/>
              <a:ahLst/>
              <a:cxnLst/>
              <a:rect l="l" t="t" r="r" b="b"/>
              <a:pathLst>
                <a:path w="2575" h="2538" extrusionOk="0">
                  <a:moveTo>
                    <a:pt x="1257" y="0"/>
                  </a:moveTo>
                  <a:cubicBezTo>
                    <a:pt x="578" y="0"/>
                    <a:pt x="39" y="544"/>
                    <a:pt x="20" y="1231"/>
                  </a:cubicBezTo>
                  <a:cubicBezTo>
                    <a:pt x="1" y="1922"/>
                    <a:pt x="539" y="2518"/>
                    <a:pt x="1249" y="2537"/>
                  </a:cubicBezTo>
                  <a:cubicBezTo>
                    <a:pt x="1261" y="2537"/>
                    <a:pt x="1272" y="2537"/>
                    <a:pt x="1284" y="2537"/>
                  </a:cubicBezTo>
                  <a:cubicBezTo>
                    <a:pt x="1960" y="2537"/>
                    <a:pt x="2536" y="1988"/>
                    <a:pt x="2555" y="1308"/>
                  </a:cubicBezTo>
                  <a:cubicBezTo>
                    <a:pt x="2574" y="597"/>
                    <a:pt x="2017" y="21"/>
                    <a:pt x="1326" y="2"/>
                  </a:cubicBezTo>
                  <a:cubicBezTo>
                    <a:pt x="1303" y="1"/>
                    <a:pt x="1280" y="0"/>
                    <a:pt x="1257"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14" name="Google Shape;2014;p10"/>
            <p:cNvSpPr/>
            <p:nvPr/>
          </p:nvSpPr>
          <p:spPr>
            <a:xfrm>
              <a:off x="1743636" y="1314336"/>
              <a:ext cx="47431" cy="46381"/>
            </a:xfrm>
            <a:custGeom>
              <a:avLst/>
              <a:gdLst/>
              <a:ahLst/>
              <a:cxnLst/>
              <a:rect l="l" t="t" r="r" b="b"/>
              <a:pathLst>
                <a:path w="1671" h="1634" extrusionOk="0">
                  <a:moveTo>
                    <a:pt x="830" y="0"/>
                  </a:moveTo>
                  <a:cubicBezTo>
                    <a:pt x="384" y="0"/>
                    <a:pt x="19" y="358"/>
                    <a:pt x="19" y="788"/>
                  </a:cubicBezTo>
                  <a:cubicBezTo>
                    <a:pt x="0" y="1249"/>
                    <a:pt x="346" y="1633"/>
                    <a:pt x="807" y="1633"/>
                  </a:cubicBezTo>
                  <a:cubicBezTo>
                    <a:pt x="818" y="1634"/>
                    <a:pt x="830" y="1634"/>
                    <a:pt x="841" y="1634"/>
                  </a:cubicBezTo>
                  <a:cubicBezTo>
                    <a:pt x="1286" y="1634"/>
                    <a:pt x="1633" y="1276"/>
                    <a:pt x="1652" y="846"/>
                  </a:cubicBezTo>
                  <a:cubicBezTo>
                    <a:pt x="1671" y="385"/>
                    <a:pt x="1306" y="20"/>
                    <a:pt x="864" y="1"/>
                  </a:cubicBezTo>
                  <a:cubicBezTo>
                    <a:pt x="853" y="1"/>
                    <a:pt x="841" y="0"/>
                    <a:pt x="830"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15" name="Google Shape;2015;p10"/>
            <p:cNvSpPr/>
            <p:nvPr/>
          </p:nvSpPr>
          <p:spPr>
            <a:xfrm>
              <a:off x="1505096" y="1313734"/>
              <a:ext cx="88873" cy="87284"/>
            </a:xfrm>
            <a:custGeom>
              <a:avLst/>
              <a:gdLst/>
              <a:ahLst/>
              <a:cxnLst/>
              <a:rect l="l" t="t" r="r" b="b"/>
              <a:pathLst>
                <a:path w="3131" h="3075" extrusionOk="0">
                  <a:moveTo>
                    <a:pt x="1543" y="0"/>
                  </a:moveTo>
                  <a:cubicBezTo>
                    <a:pt x="712" y="0"/>
                    <a:pt x="57" y="658"/>
                    <a:pt x="19" y="1480"/>
                  </a:cubicBezTo>
                  <a:cubicBezTo>
                    <a:pt x="0" y="2344"/>
                    <a:pt x="672" y="3055"/>
                    <a:pt x="1517" y="3074"/>
                  </a:cubicBezTo>
                  <a:cubicBezTo>
                    <a:pt x="1529" y="3074"/>
                    <a:pt x="1541" y="3074"/>
                    <a:pt x="1553" y="3074"/>
                  </a:cubicBezTo>
                  <a:cubicBezTo>
                    <a:pt x="2382" y="3074"/>
                    <a:pt x="3073" y="2428"/>
                    <a:pt x="3111" y="1576"/>
                  </a:cubicBezTo>
                  <a:cubicBezTo>
                    <a:pt x="3130" y="731"/>
                    <a:pt x="2458" y="21"/>
                    <a:pt x="1613" y="2"/>
                  </a:cubicBezTo>
                  <a:cubicBezTo>
                    <a:pt x="1590" y="1"/>
                    <a:pt x="1566" y="0"/>
                    <a:pt x="1543"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16" name="Google Shape;2016;p10"/>
            <p:cNvSpPr/>
            <p:nvPr/>
          </p:nvSpPr>
          <p:spPr>
            <a:xfrm>
              <a:off x="1491729" y="1424171"/>
              <a:ext cx="70338" cy="69827"/>
            </a:xfrm>
            <a:custGeom>
              <a:avLst/>
              <a:gdLst/>
              <a:ahLst/>
              <a:cxnLst/>
              <a:rect l="l" t="t" r="r" b="b"/>
              <a:pathLst>
                <a:path w="2478" h="2460" extrusionOk="0">
                  <a:moveTo>
                    <a:pt x="1233" y="1"/>
                  </a:moveTo>
                  <a:cubicBezTo>
                    <a:pt x="577" y="1"/>
                    <a:pt x="39" y="531"/>
                    <a:pt x="20" y="1192"/>
                  </a:cubicBezTo>
                  <a:cubicBezTo>
                    <a:pt x="1" y="1864"/>
                    <a:pt x="519" y="2440"/>
                    <a:pt x="1211" y="2459"/>
                  </a:cubicBezTo>
                  <a:cubicBezTo>
                    <a:pt x="1222" y="2459"/>
                    <a:pt x="1234" y="2459"/>
                    <a:pt x="1245" y="2459"/>
                  </a:cubicBezTo>
                  <a:cubicBezTo>
                    <a:pt x="1902" y="2459"/>
                    <a:pt x="2440" y="1929"/>
                    <a:pt x="2459" y="1268"/>
                  </a:cubicBezTo>
                  <a:cubicBezTo>
                    <a:pt x="2478" y="596"/>
                    <a:pt x="1959" y="20"/>
                    <a:pt x="1268" y="1"/>
                  </a:cubicBezTo>
                  <a:cubicBezTo>
                    <a:pt x="1257" y="1"/>
                    <a:pt x="1245" y="1"/>
                    <a:pt x="123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17" name="Google Shape;2017;p10"/>
            <p:cNvSpPr/>
            <p:nvPr/>
          </p:nvSpPr>
          <p:spPr>
            <a:xfrm>
              <a:off x="1448127" y="1385858"/>
              <a:ext cx="38727" cy="38317"/>
            </a:xfrm>
            <a:custGeom>
              <a:avLst/>
              <a:gdLst/>
              <a:ahLst/>
              <a:cxnLst/>
              <a:rect l="l" t="t" r="r" b="b"/>
              <a:pathLst>
                <a:path w="3496" h="3459" extrusionOk="0">
                  <a:moveTo>
                    <a:pt x="1770" y="1"/>
                  </a:moveTo>
                  <a:cubicBezTo>
                    <a:pt x="826" y="1"/>
                    <a:pt x="39" y="743"/>
                    <a:pt x="20" y="1691"/>
                  </a:cubicBezTo>
                  <a:cubicBezTo>
                    <a:pt x="1" y="2632"/>
                    <a:pt x="750" y="3438"/>
                    <a:pt x="1691" y="3457"/>
                  </a:cubicBezTo>
                  <a:cubicBezTo>
                    <a:pt x="1714" y="3458"/>
                    <a:pt x="1738" y="3459"/>
                    <a:pt x="1761" y="3459"/>
                  </a:cubicBezTo>
                  <a:cubicBezTo>
                    <a:pt x="2690" y="3459"/>
                    <a:pt x="3458" y="2723"/>
                    <a:pt x="3477" y="1787"/>
                  </a:cubicBezTo>
                  <a:cubicBezTo>
                    <a:pt x="3496" y="827"/>
                    <a:pt x="2747" y="39"/>
                    <a:pt x="1806" y="1"/>
                  </a:cubicBezTo>
                  <a:cubicBezTo>
                    <a:pt x="1794" y="1"/>
                    <a:pt x="1782" y="1"/>
                    <a:pt x="1770"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018" name="Google Shape;2018;p10"/>
          <p:cNvGrpSpPr/>
          <p:nvPr/>
        </p:nvGrpSpPr>
        <p:grpSpPr>
          <a:xfrm>
            <a:off x="10370373" y="3851895"/>
            <a:ext cx="364110" cy="444137"/>
            <a:chOff x="7165238" y="1982873"/>
            <a:chExt cx="582716" cy="710789"/>
          </a:xfrm>
        </p:grpSpPr>
        <p:sp>
          <p:nvSpPr>
            <p:cNvPr id="2019" name="Google Shape;2019;p10"/>
            <p:cNvSpPr/>
            <p:nvPr/>
          </p:nvSpPr>
          <p:spPr>
            <a:xfrm>
              <a:off x="7165238" y="1982873"/>
              <a:ext cx="582716" cy="710789"/>
            </a:xfrm>
            <a:custGeom>
              <a:avLst/>
              <a:gdLst/>
              <a:ahLst/>
              <a:cxnLst/>
              <a:rect l="l" t="t" r="r" b="b"/>
              <a:pathLst>
                <a:path w="20529" h="25041" extrusionOk="0">
                  <a:moveTo>
                    <a:pt x="14384" y="0"/>
                  </a:moveTo>
                  <a:lnTo>
                    <a:pt x="14384" y="0"/>
                  </a:lnTo>
                  <a:cubicBezTo>
                    <a:pt x="7797" y="5742"/>
                    <a:pt x="8815" y="10830"/>
                    <a:pt x="8815" y="10830"/>
                  </a:cubicBezTo>
                  <a:cubicBezTo>
                    <a:pt x="5561" y="5853"/>
                    <a:pt x="1438" y="5644"/>
                    <a:pt x="767" y="5644"/>
                  </a:cubicBezTo>
                  <a:cubicBezTo>
                    <a:pt x="706" y="5644"/>
                    <a:pt x="673" y="5646"/>
                    <a:pt x="673" y="5646"/>
                  </a:cubicBezTo>
                  <a:cubicBezTo>
                    <a:pt x="1211" y="12674"/>
                    <a:pt x="7317" y="14172"/>
                    <a:pt x="7317" y="14172"/>
                  </a:cubicBezTo>
                  <a:cubicBezTo>
                    <a:pt x="6857" y="14086"/>
                    <a:pt x="6417" y="14048"/>
                    <a:pt x="5999" y="14048"/>
                  </a:cubicBezTo>
                  <a:cubicBezTo>
                    <a:pt x="2085" y="14048"/>
                    <a:pt x="1" y="17417"/>
                    <a:pt x="1" y="17417"/>
                  </a:cubicBezTo>
                  <a:cubicBezTo>
                    <a:pt x="961" y="17755"/>
                    <a:pt x="1835" y="17892"/>
                    <a:pt x="2620" y="17892"/>
                  </a:cubicBezTo>
                  <a:cubicBezTo>
                    <a:pt x="5658" y="17892"/>
                    <a:pt x="7372" y="15839"/>
                    <a:pt x="7673" y="15446"/>
                  </a:cubicBezTo>
                  <a:lnTo>
                    <a:pt x="7673" y="15446"/>
                  </a:lnTo>
                  <a:cubicBezTo>
                    <a:pt x="3429" y="21209"/>
                    <a:pt x="4763" y="25040"/>
                    <a:pt x="4763" y="25040"/>
                  </a:cubicBezTo>
                  <a:cubicBezTo>
                    <a:pt x="8911" y="23005"/>
                    <a:pt x="9737" y="16322"/>
                    <a:pt x="9737" y="16322"/>
                  </a:cubicBezTo>
                  <a:cubicBezTo>
                    <a:pt x="9890" y="24541"/>
                    <a:pt x="14095" y="24810"/>
                    <a:pt x="14095" y="24810"/>
                  </a:cubicBezTo>
                  <a:cubicBezTo>
                    <a:pt x="15035" y="19115"/>
                    <a:pt x="11149" y="15909"/>
                    <a:pt x="11138" y="15900"/>
                  </a:cubicBezTo>
                  <a:lnTo>
                    <a:pt x="11138" y="15900"/>
                  </a:lnTo>
                  <a:cubicBezTo>
                    <a:pt x="14226" y="18439"/>
                    <a:pt x="16398" y="19160"/>
                    <a:pt x="17870" y="19160"/>
                  </a:cubicBezTo>
                  <a:cubicBezTo>
                    <a:pt x="19804" y="19160"/>
                    <a:pt x="20528" y="17916"/>
                    <a:pt x="20528" y="17916"/>
                  </a:cubicBezTo>
                  <a:cubicBezTo>
                    <a:pt x="17283" y="15286"/>
                    <a:pt x="12080" y="14172"/>
                    <a:pt x="12079" y="14172"/>
                  </a:cubicBezTo>
                  <a:lnTo>
                    <a:pt x="12079" y="14172"/>
                  </a:lnTo>
                  <a:cubicBezTo>
                    <a:pt x="12558" y="14254"/>
                    <a:pt x="13012" y="14292"/>
                    <a:pt x="13442" y="14292"/>
                  </a:cubicBezTo>
                  <a:cubicBezTo>
                    <a:pt x="18837" y="14292"/>
                    <a:pt x="20451" y="8296"/>
                    <a:pt x="20451" y="8296"/>
                  </a:cubicBezTo>
                  <a:cubicBezTo>
                    <a:pt x="20237" y="8285"/>
                    <a:pt x="20026" y="8280"/>
                    <a:pt x="19820" y="8280"/>
                  </a:cubicBezTo>
                  <a:cubicBezTo>
                    <a:pt x="15294" y="8280"/>
                    <a:pt x="12770" y="10721"/>
                    <a:pt x="11869" y="11812"/>
                  </a:cubicBezTo>
                  <a:lnTo>
                    <a:pt x="11869" y="11812"/>
                  </a:lnTo>
                  <a:cubicBezTo>
                    <a:pt x="17415" y="4189"/>
                    <a:pt x="14384" y="1"/>
                    <a:pt x="14384"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20" name="Google Shape;2020;p10"/>
            <p:cNvSpPr/>
            <p:nvPr/>
          </p:nvSpPr>
          <p:spPr>
            <a:xfrm>
              <a:off x="7235576" y="2054261"/>
              <a:ext cx="451321" cy="556005"/>
            </a:xfrm>
            <a:custGeom>
              <a:avLst/>
              <a:gdLst/>
              <a:ahLst/>
              <a:cxnLst/>
              <a:rect l="l" t="t" r="r" b="b"/>
              <a:pathLst>
                <a:path w="15900" h="19588" extrusionOk="0">
                  <a:moveTo>
                    <a:pt x="10945" y="1"/>
                  </a:moveTo>
                  <a:cubicBezTo>
                    <a:pt x="8526" y="2708"/>
                    <a:pt x="6510" y="11004"/>
                    <a:pt x="6510" y="11004"/>
                  </a:cubicBezTo>
                  <a:cubicBezTo>
                    <a:pt x="5780" y="9237"/>
                    <a:pt x="1" y="4648"/>
                    <a:pt x="0" y="4648"/>
                  </a:cubicBezTo>
                  <a:lnTo>
                    <a:pt x="0" y="4648"/>
                  </a:lnTo>
                  <a:cubicBezTo>
                    <a:pt x="1171" y="7931"/>
                    <a:pt x="6145" y="11599"/>
                    <a:pt x="6145" y="11599"/>
                  </a:cubicBezTo>
                  <a:cubicBezTo>
                    <a:pt x="4186" y="12329"/>
                    <a:pt x="96" y="14153"/>
                    <a:pt x="96" y="14153"/>
                  </a:cubicBezTo>
                  <a:cubicBezTo>
                    <a:pt x="157" y="14155"/>
                    <a:pt x="218" y="14156"/>
                    <a:pt x="279" y="14156"/>
                  </a:cubicBezTo>
                  <a:cubicBezTo>
                    <a:pt x="3134" y="14156"/>
                    <a:pt x="6336" y="12003"/>
                    <a:pt x="6337" y="12002"/>
                  </a:cubicBezTo>
                  <a:lnTo>
                    <a:pt x="6337" y="12002"/>
                  </a:lnTo>
                  <a:cubicBezTo>
                    <a:pt x="5396" y="13250"/>
                    <a:pt x="3745" y="19357"/>
                    <a:pt x="3745" y="19357"/>
                  </a:cubicBezTo>
                  <a:cubicBezTo>
                    <a:pt x="5646" y="16419"/>
                    <a:pt x="7067" y="12117"/>
                    <a:pt x="7067" y="12117"/>
                  </a:cubicBezTo>
                  <a:cubicBezTo>
                    <a:pt x="7585" y="15036"/>
                    <a:pt x="10427" y="19587"/>
                    <a:pt x="10427" y="19587"/>
                  </a:cubicBezTo>
                  <a:cubicBezTo>
                    <a:pt x="10254" y="16092"/>
                    <a:pt x="7412" y="11907"/>
                    <a:pt x="7412" y="11906"/>
                  </a:cubicBezTo>
                  <a:lnTo>
                    <a:pt x="7412" y="11906"/>
                  </a:lnTo>
                  <a:cubicBezTo>
                    <a:pt x="12002" y="14307"/>
                    <a:pt x="15900" y="15286"/>
                    <a:pt x="15900" y="15286"/>
                  </a:cubicBezTo>
                  <a:cubicBezTo>
                    <a:pt x="13576" y="13538"/>
                    <a:pt x="7374" y="11311"/>
                    <a:pt x="7374" y="11311"/>
                  </a:cubicBezTo>
                  <a:cubicBezTo>
                    <a:pt x="11387" y="11100"/>
                    <a:pt x="15477" y="7336"/>
                    <a:pt x="15477" y="7336"/>
                  </a:cubicBezTo>
                  <a:lnTo>
                    <a:pt x="15477" y="7336"/>
                  </a:lnTo>
                  <a:cubicBezTo>
                    <a:pt x="13557" y="7413"/>
                    <a:pt x="7623" y="10639"/>
                    <a:pt x="7623" y="10639"/>
                  </a:cubicBezTo>
                  <a:cubicBezTo>
                    <a:pt x="9524" y="6683"/>
                    <a:pt x="10945" y="1"/>
                    <a:pt x="10945"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21" name="Google Shape;2021;p10"/>
            <p:cNvSpPr/>
            <p:nvPr/>
          </p:nvSpPr>
          <p:spPr>
            <a:xfrm>
              <a:off x="7396462" y="2309385"/>
              <a:ext cx="119189" cy="115243"/>
            </a:xfrm>
            <a:custGeom>
              <a:avLst/>
              <a:gdLst/>
              <a:ahLst/>
              <a:cxnLst/>
              <a:rect l="l" t="t" r="r" b="b"/>
              <a:pathLst>
                <a:path w="4199" h="4060" extrusionOk="0">
                  <a:moveTo>
                    <a:pt x="1722" y="0"/>
                  </a:moveTo>
                  <a:cubicBezTo>
                    <a:pt x="837" y="0"/>
                    <a:pt x="0" y="677"/>
                    <a:pt x="35" y="2169"/>
                  </a:cubicBezTo>
                  <a:cubicBezTo>
                    <a:pt x="35" y="2169"/>
                    <a:pt x="170" y="3744"/>
                    <a:pt x="1610" y="4032"/>
                  </a:cubicBezTo>
                  <a:cubicBezTo>
                    <a:pt x="1701" y="4050"/>
                    <a:pt x="1792" y="4059"/>
                    <a:pt x="1881" y="4059"/>
                  </a:cubicBezTo>
                  <a:cubicBezTo>
                    <a:pt x="3195" y="4059"/>
                    <a:pt x="4199" y="2157"/>
                    <a:pt x="3300" y="844"/>
                  </a:cubicBezTo>
                  <a:cubicBezTo>
                    <a:pt x="2910" y="295"/>
                    <a:pt x="2305" y="0"/>
                    <a:pt x="1722" y="0"/>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022" name="Google Shape;2022;p10"/>
          <p:cNvGrpSpPr/>
          <p:nvPr/>
        </p:nvGrpSpPr>
        <p:grpSpPr>
          <a:xfrm>
            <a:off x="9708698" y="5257825"/>
            <a:ext cx="1025788" cy="1012007"/>
            <a:chOff x="1320057" y="1923520"/>
            <a:chExt cx="771249" cy="760888"/>
          </a:xfrm>
        </p:grpSpPr>
        <p:sp>
          <p:nvSpPr>
            <p:cNvPr id="2023" name="Google Shape;2023;p10"/>
            <p:cNvSpPr/>
            <p:nvPr/>
          </p:nvSpPr>
          <p:spPr>
            <a:xfrm>
              <a:off x="1833476" y="2183441"/>
              <a:ext cx="4939" cy="120494"/>
            </a:xfrm>
            <a:custGeom>
              <a:avLst/>
              <a:gdLst/>
              <a:ahLst/>
              <a:cxnLst/>
              <a:rect l="l" t="t" r="r" b="b"/>
              <a:pathLst>
                <a:path w="174" h="4245" extrusionOk="0">
                  <a:moveTo>
                    <a:pt x="1" y="1"/>
                  </a:moveTo>
                  <a:lnTo>
                    <a:pt x="1" y="4244"/>
                  </a:lnTo>
                  <a:lnTo>
                    <a:pt x="174" y="4244"/>
                  </a:lnTo>
                  <a:lnTo>
                    <a:pt x="174" y="1"/>
                  </a:lnTo>
                  <a:close/>
                </a:path>
              </a:pathLst>
            </a:custGeom>
            <a:solidFill>
              <a:srgbClr val="FFDB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24" name="Google Shape;2024;p10"/>
            <p:cNvSpPr/>
            <p:nvPr/>
          </p:nvSpPr>
          <p:spPr>
            <a:xfrm>
              <a:off x="1823144" y="2167631"/>
              <a:ext cx="23446" cy="23474"/>
            </a:xfrm>
            <a:custGeom>
              <a:avLst/>
              <a:gdLst/>
              <a:ahLst/>
              <a:cxnLst/>
              <a:rect l="l" t="t" r="r" b="b"/>
              <a:pathLst>
                <a:path w="826" h="827" extrusionOk="0">
                  <a:moveTo>
                    <a:pt x="423" y="1"/>
                  </a:moveTo>
                  <a:cubicBezTo>
                    <a:pt x="192" y="1"/>
                    <a:pt x="0" y="193"/>
                    <a:pt x="0" y="423"/>
                  </a:cubicBezTo>
                  <a:cubicBezTo>
                    <a:pt x="0" y="635"/>
                    <a:pt x="192" y="827"/>
                    <a:pt x="423" y="827"/>
                  </a:cubicBezTo>
                  <a:cubicBezTo>
                    <a:pt x="653" y="827"/>
                    <a:pt x="826" y="635"/>
                    <a:pt x="826" y="423"/>
                  </a:cubicBezTo>
                  <a:cubicBezTo>
                    <a:pt x="826" y="193"/>
                    <a:pt x="653" y="1"/>
                    <a:pt x="42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25" name="Google Shape;2025;p10"/>
            <p:cNvSpPr/>
            <p:nvPr/>
          </p:nvSpPr>
          <p:spPr>
            <a:xfrm>
              <a:off x="1804589" y="2183441"/>
              <a:ext cx="4939" cy="120494"/>
            </a:xfrm>
            <a:custGeom>
              <a:avLst/>
              <a:gdLst/>
              <a:ahLst/>
              <a:cxnLst/>
              <a:rect l="l" t="t" r="r" b="b"/>
              <a:pathLst>
                <a:path w="174" h="4245" extrusionOk="0">
                  <a:moveTo>
                    <a:pt x="1" y="1"/>
                  </a:moveTo>
                  <a:lnTo>
                    <a:pt x="1" y="4244"/>
                  </a:lnTo>
                  <a:lnTo>
                    <a:pt x="174" y="4244"/>
                  </a:lnTo>
                  <a:lnTo>
                    <a:pt x="174" y="1"/>
                  </a:lnTo>
                  <a:close/>
                </a:path>
              </a:pathLst>
            </a:custGeom>
            <a:solidFill>
              <a:srgbClr val="FFDB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26" name="Google Shape;2026;p10"/>
            <p:cNvSpPr/>
            <p:nvPr/>
          </p:nvSpPr>
          <p:spPr>
            <a:xfrm>
              <a:off x="1794256" y="2167631"/>
              <a:ext cx="23446" cy="23474"/>
            </a:xfrm>
            <a:custGeom>
              <a:avLst/>
              <a:gdLst/>
              <a:ahLst/>
              <a:cxnLst/>
              <a:rect l="l" t="t" r="r" b="b"/>
              <a:pathLst>
                <a:path w="826" h="827" extrusionOk="0">
                  <a:moveTo>
                    <a:pt x="423" y="1"/>
                  </a:moveTo>
                  <a:cubicBezTo>
                    <a:pt x="192" y="1"/>
                    <a:pt x="0" y="193"/>
                    <a:pt x="0" y="423"/>
                  </a:cubicBezTo>
                  <a:cubicBezTo>
                    <a:pt x="0" y="635"/>
                    <a:pt x="192" y="827"/>
                    <a:pt x="423" y="827"/>
                  </a:cubicBezTo>
                  <a:cubicBezTo>
                    <a:pt x="653" y="827"/>
                    <a:pt x="826" y="635"/>
                    <a:pt x="826" y="423"/>
                  </a:cubicBezTo>
                  <a:cubicBezTo>
                    <a:pt x="826" y="193"/>
                    <a:pt x="653" y="1"/>
                    <a:pt x="423" y="1"/>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27" name="Google Shape;2027;p10"/>
            <p:cNvSpPr/>
            <p:nvPr/>
          </p:nvSpPr>
          <p:spPr>
            <a:xfrm>
              <a:off x="1865105" y="2199251"/>
              <a:ext cx="38178" cy="117230"/>
            </a:xfrm>
            <a:custGeom>
              <a:avLst/>
              <a:gdLst/>
              <a:ahLst/>
              <a:cxnLst/>
              <a:rect l="l" t="t" r="r" b="b"/>
              <a:pathLst>
                <a:path w="1345" h="4130" extrusionOk="0">
                  <a:moveTo>
                    <a:pt x="1172" y="1"/>
                  </a:moveTo>
                  <a:lnTo>
                    <a:pt x="0" y="4091"/>
                  </a:lnTo>
                  <a:lnTo>
                    <a:pt x="173" y="4129"/>
                  </a:lnTo>
                  <a:lnTo>
                    <a:pt x="1345" y="39"/>
                  </a:lnTo>
                  <a:lnTo>
                    <a:pt x="1172" y="1"/>
                  </a:lnTo>
                  <a:close/>
                </a:path>
              </a:pathLst>
            </a:custGeom>
            <a:solidFill>
              <a:srgbClr val="FFDB00"/>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28" name="Google Shape;2028;p10"/>
            <p:cNvSpPr/>
            <p:nvPr/>
          </p:nvSpPr>
          <p:spPr>
            <a:xfrm>
              <a:off x="1887984" y="2184122"/>
              <a:ext cx="26199" cy="23219"/>
            </a:xfrm>
            <a:custGeom>
              <a:avLst/>
              <a:gdLst/>
              <a:ahLst/>
              <a:cxnLst/>
              <a:rect l="l" t="t" r="r" b="b"/>
              <a:pathLst>
                <a:path w="923" h="818" extrusionOk="0">
                  <a:moveTo>
                    <a:pt x="459" y="0"/>
                  </a:moveTo>
                  <a:cubicBezTo>
                    <a:pt x="273" y="0"/>
                    <a:pt x="106" y="112"/>
                    <a:pt x="59" y="303"/>
                  </a:cubicBezTo>
                  <a:cubicBezTo>
                    <a:pt x="1" y="514"/>
                    <a:pt x="116" y="745"/>
                    <a:pt x="347" y="802"/>
                  </a:cubicBezTo>
                  <a:cubicBezTo>
                    <a:pt x="383" y="812"/>
                    <a:pt x="420" y="817"/>
                    <a:pt x="456" y="817"/>
                  </a:cubicBezTo>
                  <a:cubicBezTo>
                    <a:pt x="632" y="817"/>
                    <a:pt x="798" y="705"/>
                    <a:pt x="846" y="514"/>
                  </a:cubicBezTo>
                  <a:cubicBezTo>
                    <a:pt x="923" y="303"/>
                    <a:pt x="788" y="73"/>
                    <a:pt x="577" y="15"/>
                  </a:cubicBezTo>
                  <a:cubicBezTo>
                    <a:pt x="537" y="5"/>
                    <a:pt x="498" y="0"/>
                    <a:pt x="459" y="0"/>
                  </a:cubicBezTo>
                  <a:close/>
                </a:path>
              </a:pathLst>
            </a:custGeom>
            <a:solidFill>
              <a:srgbClr val="4D2376"/>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29" name="Google Shape;2029;p10"/>
            <p:cNvSpPr/>
            <p:nvPr/>
          </p:nvSpPr>
          <p:spPr>
            <a:xfrm>
              <a:off x="1320057" y="2000840"/>
              <a:ext cx="461682" cy="552855"/>
            </a:xfrm>
            <a:custGeom>
              <a:avLst/>
              <a:gdLst/>
              <a:ahLst/>
              <a:cxnLst/>
              <a:rect l="l" t="t" r="r" b="b"/>
              <a:pathLst>
                <a:path w="16265" h="19477" extrusionOk="0">
                  <a:moveTo>
                    <a:pt x="4919" y="1"/>
                  </a:moveTo>
                  <a:cubicBezTo>
                    <a:pt x="4444" y="1"/>
                    <a:pt x="3934" y="129"/>
                    <a:pt x="3360" y="385"/>
                  </a:cubicBezTo>
                  <a:cubicBezTo>
                    <a:pt x="0" y="1902"/>
                    <a:pt x="4666" y="11503"/>
                    <a:pt x="4666" y="11503"/>
                  </a:cubicBezTo>
                  <a:cubicBezTo>
                    <a:pt x="4666" y="11503"/>
                    <a:pt x="1440" y="14057"/>
                    <a:pt x="1440" y="16803"/>
                  </a:cubicBezTo>
                  <a:cubicBezTo>
                    <a:pt x="1440" y="18822"/>
                    <a:pt x="3018" y="19477"/>
                    <a:pt x="5008" y="19477"/>
                  </a:cubicBezTo>
                  <a:cubicBezTo>
                    <a:pt x="8224" y="19477"/>
                    <a:pt x="12518" y="17768"/>
                    <a:pt x="12981" y="17341"/>
                  </a:cubicBezTo>
                  <a:cubicBezTo>
                    <a:pt x="13730" y="16649"/>
                    <a:pt x="16264" y="11561"/>
                    <a:pt x="16264" y="11561"/>
                  </a:cubicBezTo>
                  <a:lnTo>
                    <a:pt x="16264" y="11561"/>
                  </a:lnTo>
                  <a:cubicBezTo>
                    <a:pt x="16264" y="11561"/>
                    <a:pt x="16208" y="11574"/>
                    <a:pt x="16100" y="11574"/>
                  </a:cubicBezTo>
                  <a:cubicBezTo>
                    <a:pt x="15556" y="11574"/>
                    <a:pt x="13706" y="11239"/>
                    <a:pt x="11253" y="7183"/>
                  </a:cubicBezTo>
                  <a:cubicBezTo>
                    <a:pt x="8352" y="2395"/>
                    <a:pt x="6971" y="1"/>
                    <a:pt x="4919" y="1"/>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0" name="Google Shape;2030;p10"/>
            <p:cNvSpPr/>
            <p:nvPr/>
          </p:nvSpPr>
          <p:spPr>
            <a:xfrm>
              <a:off x="1352274" y="1923520"/>
              <a:ext cx="501421" cy="450896"/>
            </a:xfrm>
            <a:custGeom>
              <a:avLst/>
              <a:gdLst/>
              <a:ahLst/>
              <a:cxnLst/>
              <a:rect l="l" t="t" r="r" b="b"/>
              <a:pathLst>
                <a:path w="17665" h="15885" extrusionOk="0">
                  <a:moveTo>
                    <a:pt x="4348" y="1"/>
                  </a:moveTo>
                  <a:cubicBezTo>
                    <a:pt x="4278" y="1"/>
                    <a:pt x="4210" y="6"/>
                    <a:pt x="4146" y="17"/>
                  </a:cubicBezTo>
                  <a:cubicBezTo>
                    <a:pt x="1410" y="490"/>
                    <a:pt x="0" y="4413"/>
                    <a:pt x="723" y="4413"/>
                  </a:cubicBezTo>
                  <a:cubicBezTo>
                    <a:pt x="853" y="4413"/>
                    <a:pt x="1051" y="4287"/>
                    <a:pt x="1323" y="3992"/>
                  </a:cubicBezTo>
                  <a:cubicBezTo>
                    <a:pt x="1953" y="3308"/>
                    <a:pt x="2655" y="2896"/>
                    <a:pt x="3398" y="2896"/>
                  </a:cubicBezTo>
                  <a:cubicBezTo>
                    <a:pt x="4761" y="2896"/>
                    <a:pt x="6263" y="4281"/>
                    <a:pt x="7717" y="7910"/>
                  </a:cubicBezTo>
                  <a:cubicBezTo>
                    <a:pt x="10740" y="15485"/>
                    <a:pt x="14102" y="15884"/>
                    <a:pt x="14777" y="15884"/>
                  </a:cubicBezTo>
                  <a:cubicBezTo>
                    <a:pt x="14857" y="15884"/>
                    <a:pt x="14899" y="15879"/>
                    <a:pt x="14899" y="15879"/>
                  </a:cubicBezTo>
                  <a:lnTo>
                    <a:pt x="17664" y="13075"/>
                  </a:lnTo>
                  <a:cubicBezTo>
                    <a:pt x="17664" y="13075"/>
                    <a:pt x="7780" y="1"/>
                    <a:pt x="4348"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1" name="Google Shape;2031;p10"/>
            <p:cNvSpPr/>
            <p:nvPr/>
          </p:nvSpPr>
          <p:spPr>
            <a:xfrm>
              <a:off x="1394709" y="2486508"/>
              <a:ext cx="20749" cy="20182"/>
            </a:xfrm>
            <a:custGeom>
              <a:avLst/>
              <a:gdLst/>
              <a:ahLst/>
              <a:cxnLst/>
              <a:rect l="l" t="t" r="r" b="b"/>
              <a:pathLst>
                <a:path w="731" h="711" extrusionOk="0">
                  <a:moveTo>
                    <a:pt x="366" y="0"/>
                  </a:moveTo>
                  <a:cubicBezTo>
                    <a:pt x="174" y="0"/>
                    <a:pt x="1" y="154"/>
                    <a:pt x="1" y="365"/>
                  </a:cubicBezTo>
                  <a:cubicBezTo>
                    <a:pt x="1" y="557"/>
                    <a:pt x="174" y="711"/>
                    <a:pt x="366" y="711"/>
                  </a:cubicBezTo>
                  <a:cubicBezTo>
                    <a:pt x="558" y="711"/>
                    <a:pt x="730" y="557"/>
                    <a:pt x="730" y="365"/>
                  </a:cubicBezTo>
                  <a:cubicBezTo>
                    <a:pt x="730" y="154"/>
                    <a:pt x="558" y="0"/>
                    <a:pt x="366"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2" name="Google Shape;2032;p10"/>
            <p:cNvSpPr/>
            <p:nvPr/>
          </p:nvSpPr>
          <p:spPr>
            <a:xfrm>
              <a:off x="1439416" y="2493576"/>
              <a:ext cx="31082" cy="31110"/>
            </a:xfrm>
            <a:custGeom>
              <a:avLst/>
              <a:gdLst/>
              <a:ahLst/>
              <a:cxnLst/>
              <a:rect l="l" t="t" r="r" b="b"/>
              <a:pathLst>
                <a:path w="1095" h="1096" extrusionOk="0">
                  <a:moveTo>
                    <a:pt x="538" y="1"/>
                  </a:moveTo>
                  <a:cubicBezTo>
                    <a:pt x="250" y="1"/>
                    <a:pt x="0" y="250"/>
                    <a:pt x="0" y="539"/>
                  </a:cubicBezTo>
                  <a:cubicBezTo>
                    <a:pt x="0" y="846"/>
                    <a:pt x="250" y="1095"/>
                    <a:pt x="538" y="1095"/>
                  </a:cubicBezTo>
                  <a:cubicBezTo>
                    <a:pt x="845" y="1095"/>
                    <a:pt x="1095" y="846"/>
                    <a:pt x="1095" y="539"/>
                  </a:cubicBezTo>
                  <a:cubicBezTo>
                    <a:pt x="1095" y="250"/>
                    <a:pt x="845" y="1"/>
                    <a:pt x="538"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3" name="Google Shape;2033;p10"/>
            <p:cNvSpPr/>
            <p:nvPr/>
          </p:nvSpPr>
          <p:spPr>
            <a:xfrm>
              <a:off x="1497179" y="2480490"/>
              <a:ext cx="44735" cy="44735"/>
            </a:xfrm>
            <a:custGeom>
              <a:avLst/>
              <a:gdLst/>
              <a:ahLst/>
              <a:cxnLst/>
              <a:rect l="l" t="t" r="r" b="b"/>
              <a:pathLst>
                <a:path w="1576" h="1576" extrusionOk="0">
                  <a:moveTo>
                    <a:pt x="788" y="1"/>
                  </a:moveTo>
                  <a:cubicBezTo>
                    <a:pt x="346" y="1"/>
                    <a:pt x="1" y="347"/>
                    <a:pt x="1" y="788"/>
                  </a:cubicBezTo>
                  <a:cubicBezTo>
                    <a:pt x="1" y="1230"/>
                    <a:pt x="346" y="1576"/>
                    <a:pt x="788" y="1576"/>
                  </a:cubicBezTo>
                  <a:cubicBezTo>
                    <a:pt x="1230" y="1576"/>
                    <a:pt x="1575" y="1230"/>
                    <a:pt x="1575" y="788"/>
                  </a:cubicBezTo>
                  <a:cubicBezTo>
                    <a:pt x="1575" y="347"/>
                    <a:pt x="1230" y="1"/>
                    <a:pt x="788"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4" name="Google Shape;2034;p10"/>
            <p:cNvSpPr/>
            <p:nvPr/>
          </p:nvSpPr>
          <p:spPr>
            <a:xfrm>
              <a:off x="1576231" y="2477765"/>
              <a:ext cx="26739" cy="26199"/>
            </a:xfrm>
            <a:custGeom>
              <a:avLst/>
              <a:gdLst/>
              <a:ahLst/>
              <a:cxnLst/>
              <a:rect l="l" t="t" r="r" b="b"/>
              <a:pathLst>
                <a:path w="942" h="923" extrusionOk="0">
                  <a:moveTo>
                    <a:pt x="480" y="1"/>
                  </a:moveTo>
                  <a:cubicBezTo>
                    <a:pt x="211" y="1"/>
                    <a:pt x="0" y="212"/>
                    <a:pt x="0" y="462"/>
                  </a:cubicBezTo>
                  <a:cubicBezTo>
                    <a:pt x="0" y="731"/>
                    <a:pt x="211" y="923"/>
                    <a:pt x="480" y="923"/>
                  </a:cubicBezTo>
                  <a:cubicBezTo>
                    <a:pt x="730" y="923"/>
                    <a:pt x="941" y="731"/>
                    <a:pt x="941" y="462"/>
                  </a:cubicBezTo>
                  <a:cubicBezTo>
                    <a:pt x="941" y="212"/>
                    <a:pt x="730" y="1"/>
                    <a:pt x="480"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5" name="Google Shape;2035;p10"/>
            <p:cNvSpPr/>
            <p:nvPr/>
          </p:nvSpPr>
          <p:spPr>
            <a:xfrm>
              <a:off x="1628006" y="2465787"/>
              <a:ext cx="13653" cy="13653"/>
            </a:xfrm>
            <a:custGeom>
              <a:avLst/>
              <a:gdLst/>
              <a:ahLst/>
              <a:cxnLst/>
              <a:rect l="l" t="t" r="r" b="b"/>
              <a:pathLst>
                <a:path w="481" h="481" extrusionOk="0">
                  <a:moveTo>
                    <a:pt x="231" y="1"/>
                  </a:moveTo>
                  <a:cubicBezTo>
                    <a:pt x="96" y="1"/>
                    <a:pt x="0" y="116"/>
                    <a:pt x="0" y="250"/>
                  </a:cubicBezTo>
                  <a:cubicBezTo>
                    <a:pt x="0" y="365"/>
                    <a:pt x="96" y="481"/>
                    <a:pt x="231" y="481"/>
                  </a:cubicBezTo>
                  <a:cubicBezTo>
                    <a:pt x="365" y="481"/>
                    <a:pt x="480" y="365"/>
                    <a:pt x="480" y="250"/>
                  </a:cubicBezTo>
                  <a:cubicBezTo>
                    <a:pt x="480" y="116"/>
                    <a:pt x="365" y="1"/>
                    <a:pt x="231"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6" name="Google Shape;2036;p10"/>
            <p:cNvSpPr/>
            <p:nvPr/>
          </p:nvSpPr>
          <p:spPr>
            <a:xfrm>
              <a:off x="1761529" y="2068425"/>
              <a:ext cx="329777" cy="495034"/>
            </a:xfrm>
            <a:custGeom>
              <a:avLst/>
              <a:gdLst/>
              <a:ahLst/>
              <a:cxnLst/>
              <a:rect l="l" t="t" r="r" b="b"/>
              <a:pathLst>
                <a:path w="11618" h="17440" extrusionOk="0">
                  <a:moveTo>
                    <a:pt x="7875" y="1"/>
                  </a:moveTo>
                  <a:cubicBezTo>
                    <a:pt x="7868" y="1"/>
                    <a:pt x="7862" y="1"/>
                    <a:pt x="7855" y="1"/>
                  </a:cubicBezTo>
                  <a:cubicBezTo>
                    <a:pt x="6280" y="59"/>
                    <a:pt x="6203" y="2325"/>
                    <a:pt x="5858" y="6587"/>
                  </a:cubicBezTo>
                  <a:cubicBezTo>
                    <a:pt x="5560" y="10256"/>
                    <a:pt x="3898" y="10511"/>
                    <a:pt x="3440" y="10511"/>
                  </a:cubicBezTo>
                  <a:cubicBezTo>
                    <a:pt x="3366" y="10511"/>
                    <a:pt x="3323" y="10505"/>
                    <a:pt x="3323" y="10505"/>
                  </a:cubicBezTo>
                  <a:cubicBezTo>
                    <a:pt x="3323" y="10505"/>
                    <a:pt x="1" y="14249"/>
                    <a:pt x="1057" y="15440"/>
                  </a:cubicBezTo>
                  <a:cubicBezTo>
                    <a:pt x="1864" y="16350"/>
                    <a:pt x="3199" y="17439"/>
                    <a:pt x="5009" y="17439"/>
                  </a:cubicBezTo>
                  <a:cubicBezTo>
                    <a:pt x="5567" y="17439"/>
                    <a:pt x="6171" y="17335"/>
                    <a:pt x="6818" y="17091"/>
                  </a:cubicBezTo>
                  <a:cubicBezTo>
                    <a:pt x="9564" y="16073"/>
                    <a:pt x="7106" y="12502"/>
                    <a:pt x="7106" y="12502"/>
                  </a:cubicBezTo>
                  <a:cubicBezTo>
                    <a:pt x="11618" y="8735"/>
                    <a:pt x="9448" y="1"/>
                    <a:pt x="7875" y="1"/>
                  </a:cubicBezTo>
                  <a:close/>
                </a:path>
              </a:pathLst>
            </a:custGeom>
            <a:solidFill>
              <a:schemeClr val="accent5"/>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7" name="Google Shape;2037;p10"/>
            <p:cNvSpPr/>
            <p:nvPr/>
          </p:nvSpPr>
          <p:spPr>
            <a:xfrm>
              <a:off x="1837317" y="1976883"/>
              <a:ext cx="225121" cy="416720"/>
            </a:xfrm>
            <a:custGeom>
              <a:avLst/>
              <a:gdLst/>
              <a:ahLst/>
              <a:cxnLst/>
              <a:rect l="l" t="t" r="r" b="b"/>
              <a:pathLst>
                <a:path w="7931" h="14681" extrusionOk="0">
                  <a:moveTo>
                    <a:pt x="2650" y="0"/>
                  </a:moveTo>
                  <a:lnTo>
                    <a:pt x="653" y="6452"/>
                  </a:lnTo>
                  <a:lnTo>
                    <a:pt x="0" y="14517"/>
                  </a:lnTo>
                  <a:cubicBezTo>
                    <a:pt x="0" y="14517"/>
                    <a:pt x="440" y="14680"/>
                    <a:pt x="1030" y="14680"/>
                  </a:cubicBezTo>
                  <a:cubicBezTo>
                    <a:pt x="1996" y="14680"/>
                    <a:pt x="3367" y="14244"/>
                    <a:pt x="3879" y="11944"/>
                  </a:cubicBezTo>
                  <a:cubicBezTo>
                    <a:pt x="4705" y="8238"/>
                    <a:pt x="3130" y="3764"/>
                    <a:pt x="5530" y="3226"/>
                  </a:cubicBezTo>
                  <a:cubicBezTo>
                    <a:pt x="7931" y="2669"/>
                    <a:pt x="2650" y="0"/>
                    <a:pt x="2650" y="0"/>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8" name="Google Shape;2038;p10"/>
            <p:cNvSpPr/>
            <p:nvPr/>
          </p:nvSpPr>
          <p:spPr>
            <a:xfrm>
              <a:off x="1828574" y="2503397"/>
              <a:ext cx="19103" cy="19103"/>
            </a:xfrm>
            <a:custGeom>
              <a:avLst/>
              <a:gdLst/>
              <a:ahLst/>
              <a:cxnLst/>
              <a:rect l="l" t="t" r="r" b="b"/>
              <a:pathLst>
                <a:path w="673" h="673" extrusionOk="0">
                  <a:moveTo>
                    <a:pt x="347" y="0"/>
                  </a:moveTo>
                  <a:cubicBezTo>
                    <a:pt x="154" y="0"/>
                    <a:pt x="1" y="154"/>
                    <a:pt x="1" y="346"/>
                  </a:cubicBezTo>
                  <a:cubicBezTo>
                    <a:pt x="1" y="519"/>
                    <a:pt x="154" y="673"/>
                    <a:pt x="347" y="673"/>
                  </a:cubicBezTo>
                  <a:cubicBezTo>
                    <a:pt x="519" y="673"/>
                    <a:pt x="673" y="519"/>
                    <a:pt x="673" y="346"/>
                  </a:cubicBezTo>
                  <a:cubicBezTo>
                    <a:pt x="673" y="154"/>
                    <a:pt x="519" y="0"/>
                    <a:pt x="347"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39" name="Google Shape;2039;p10"/>
            <p:cNvSpPr/>
            <p:nvPr/>
          </p:nvSpPr>
          <p:spPr>
            <a:xfrm>
              <a:off x="1862380" y="2519747"/>
              <a:ext cx="26739" cy="27278"/>
            </a:xfrm>
            <a:custGeom>
              <a:avLst/>
              <a:gdLst/>
              <a:ahLst/>
              <a:cxnLst/>
              <a:rect l="l" t="t" r="r" b="b"/>
              <a:pathLst>
                <a:path w="942" h="961" extrusionOk="0">
                  <a:moveTo>
                    <a:pt x="461" y="1"/>
                  </a:moveTo>
                  <a:cubicBezTo>
                    <a:pt x="212" y="1"/>
                    <a:pt x="0" y="212"/>
                    <a:pt x="0" y="481"/>
                  </a:cubicBezTo>
                  <a:cubicBezTo>
                    <a:pt x="0" y="749"/>
                    <a:pt x="212" y="961"/>
                    <a:pt x="461" y="961"/>
                  </a:cubicBezTo>
                  <a:cubicBezTo>
                    <a:pt x="730" y="961"/>
                    <a:pt x="941" y="749"/>
                    <a:pt x="941" y="481"/>
                  </a:cubicBezTo>
                  <a:cubicBezTo>
                    <a:pt x="941" y="212"/>
                    <a:pt x="730" y="1"/>
                    <a:pt x="461"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40" name="Google Shape;2040;p10"/>
            <p:cNvSpPr/>
            <p:nvPr/>
          </p:nvSpPr>
          <p:spPr>
            <a:xfrm>
              <a:off x="1908165" y="2520286"/>
              <a:ext cx="28357" cy="28385"/>
            </a:xfrm>
            <a:custGeom>
              <a:avLst/>
              <a:gdLst/>
              <a:ahLst/>
              <a:cxnLst/>
              <a:rect l="l" t="t" r="r" b="b"/>
              <a:pathLst>
                <a:path w="999" h="1000" extrusionOk="0">
                  <a:moveTo>
                    <a:pt x="500" y="1"/>
                  </a:moveTo>
                  <a:cubicBezTo>
                    <a:pt x="231" y="1"/>
                    <a:pt x="0" y="231"/>
                    <a:pt x="0" y="500"/>
                  </a:cubicBezTo>
                  <a:cubicBezTo>
                    <a:pt x="0" y="788"/>
                    <a:pt x="231" y="999"/>
                    <a:pt x="500" y="999"/>
                  </a:cubicBezTo>
                  <a:cubicBezTo>
                    <a:pt x="788" y="999"/>
                    <a:pt x="999" y="788"/>
                    <a:pt x="999" y="500"/>
                  </a:cubicBezTo>
                  <a:cubicBezTo>
                    <a:pt x="999" y="231"/>
                    <a:pt x="788" y="1"/>
                    <a:pt x="500" y="1"/>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41" name="Google Shape;2041;p10"/>
            <p:cNvSpPr/>
            <p:nvPr/>
          </p:nvSpPr>
          <p:spPr>
            <a:xfrm>
              <a:off x="1953411" y="2511032"/>
              <a:ext cx="14192" cy="14192"/>
            </a:xfrm>
            <a:custGeom>
              <a:avLst/>
              <a:gdLst/>
              <a:ahLst/>
              <a:cxnLst/>
              <a:rect l="l" t="t" r="r" b="b"/>
              <a:pathLst>
                <a:path w="500" h="500" extrusionOk="0">
                  <a:moveTo>
                    <a:pt x="250" y="0"/>
                  </a:moveTo>
                  <a:cubicBezTo>
                    <a:pt x="115" y="0"/>
                    <a:pt x="0" y="116"/>
                    <a:pt x="0" y="250"/>
                  </a:cubicBezTo>
                  <a:cubicBezTo>
                    <a:pt x="0" y="384"/>
                    <a:pt x="115" y="500"/>
                    <a:pt x="250" y="500"/>
                  </a:cubicBezTo>
                  <a:cubicBezTo>
                    <a:pt x="384" y="500"/>
                    <a:pt x="499" y="384"/>
                    <a:pt x="499" y="250"/>
                  </a:cubicBezTo>
                  <a:cubicBezTo>
                    <a:pt x="499" y="116"/>
                    <a:pt x="384" y="0"/>
                    <a:pt x="250" y="0"/>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42" name="Google Shape;2042;p10"/>
            <p:cNvSpPr/>
            <p:nvPr/>
          </p:nvSpPr>
          <p:spPr>
            <a:xfrm>
              <a:off x="1572939" y="2288437"/>
              <a:ext cx="331423" cy="395971"/>
            </a:xfrm>
            <a:custGeom>
              <a:avLst/>
              <a:gdLst/>
              <a:ahLst/>
              <a:cxnLst/>
              <a:rect l="l" t="t" r="r" b="b"/>
              <a:pathLst>
                <a:path w="11676" h="13950" extrusionOk="0">
                  <a:moveTo>
                    <a:pt x="9047" y="0"/>
                  </a:moveTo>
                  <a:cubicBezTo>
                    <a:pt x="8052" y="0"/>
                    <a:pt x="6221" y="718"/>
                    <a:pt x="3784" y="4751"/>
                  </a:cubicBezTo>
                  <a:cubicBezTo>
                    <a:pt x="1" y="10991"/>
                    <a:pt x="903" y="13872"/>
                    <a:pt x="2075" y="13949"/>
                  </a:cubicBezTo>
                  <a:cubicBezTo>
                    <a:pt x="2082" y="13949"/>
                    <a:pt x="2089" y="13949"/>
                    <a:pt x="2096" y="13949"/>
                  </a:cubicBezTo>
                  <a:cubicBezTo>
                    <a:pt x="3285" y="13949"/>
                    <a:pt x="8115" y="9184"/>
                    <a:pt x="9890" y="5557"/>
                  </a:cubicBezTo>
                  <a:cubicBezTo>
                    <a:pt x="11676" y="1928"/>
                    <a:pt x="10946" y="411"/>
                    <a:pt x="9890" y="219"/>
                  </a:cubicBezTo>
                  <a:cubicBezTo>
                    <a:pt x="9890" y="219"/>
                    <a:pt x="9596" y="0"/>
                    <a:pt x="9047" y="0"/>
                  </a:cubicBezTo>
                  <a:close/>
                </a:path>
              </a:pathLst>
            </a:custGeom>
            <a:solidFill>
              <a:schemeClr val="dk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043" name="Google Shape;2043;p10"/>
          <p:cNvGrpSpPr/>
          <p:nvPr/>
        </p:nvGrpSpPr>
        <p:grpSpPr>
          <a:xfrm>
            <a:off x="2114565" y="959756"/>
            <a:ext cx="665190" cy="607235"/>
            <a:chOff x="7132879" y="2876092"/>
            <a:chExt cx="652145" cy="595404"/>
          </a:xfrm>
        </p:grpSpPr>
        <p:sp>
          <p:nvSpPr>
            <p:cNvPr id="2044" name="Google Shape;2044;p10"/>
            <p:cNvSpPr/>
            <p:nvPr/>
          </p:nvSpPr>
          <p:spPr>
            <a:xfrm>
              <a:off x="7132879" y="2876092"/>
              <a:ext cx="652145" cy="595404"/>
            </a:xfrm>
            <a:custGeom>
              <a:avLst/>
              <a:gdLst/>
              <a:ahLst/>
              <a:cxnLst/>
              <a:rect l="l" t="t" r="r" b="b"/>
              <a:pathLst>
                <a:path w="22975" h="20976" extrusionOk="0">
                  <a:moveTo>
                    <a:pt x="8902" y="1"/>
                  </a:moveTo>
                  <a:cubicBezTo>
                    <a:pt x="8790" y="1"/>
                    <a:pt x="8673" y="8"/>
                    <a:pt x="8553" y="24"/>
                  </a:cubicBezTo>
                  <a:cubicBezTo>
                    <a:pt x="2831" y="773"/>
                    <a:pt x="8745" y="10470"/>
                    <a:pt x="8745" y="10470"/>
                  </a:cubicBezTo>
                  <a:cubicBezTo>
                    <a:pt x="8745" y="10470"/>
                    <a:pt x="6771" y="10074"/>
                    <a:pt x="4739" y="10074"/>
                  </a:cubicBezTo>
                  <a:cubicBezTo>
                    <a:pt x="2408" y="10074"/>
                    <a:pt x="1" y="10595"/>
                    <a:pt x="411" y="12832"/>
                  </a:cubicBezTo>
                  <a:cubicBezTo>
                    <a:pt x="684" y="14325"/>
                    <a:pt x="1886" y="14806"/>
                    <a:pt x="3322" y="14806"/>
                  </a:cubicBezTo>
                  <a:cubicBezTo>
                    <a:pt x="5933" y="14806"/>
                    <a:pt x="9321" y="13216"/>
                    <a:pt x="9321" y="13216"/>
                  </a:cubicBezTo>
                  <a:lnTo>
                    <a:pt x="9321" y="13216"/>
                  </a:lnTo>
                  <a:cubicBezTo>
                    <a:pt x="9321" y="13216"/>
                    <a:pt x="2543" y="20263"/>
                    <a:pt x="7958" y="20935"/>
                  </a:cubicBezTo>
                  <a:cubicBezTo>
                    <a:pt x="8176" y="20962"/>
                    <a:pt x="8384" y="20975"/>
                    <a:pt x="8581" y="20975"/>
                  </a:cubicBezTo>
                  <a:cubicBezTo>
                    <a:pt x="13292" y="20975"/>
                    <a:pt x="12125" y="13581"/>
                    <a:pt x="12125" y="13581"/>
                  </a:cubicBezTo>
                  <a:lnTo>
                    <a:pt x="12125" y="13581"/>
                  </a:lnTo>
                  <a:cubicBezTo>
                    <a:pt x="12125" y="13581"/>
                    <a:pt x="16178" y="18870"/>
                    <a:pt x="18733" y="18870"/>
                  </a:cubicBezTo>
                  <a:cubicBezTo>
                    <a:pt x="19363" y="18870"/>
                    <a:pt x="19902" y="18549"/>
                    <a:pt x="20266" y="17748"/>
                  </a:cubicBezTo>
                  <a:cubicBezTo>
                    <a:pt x="22129" y="13677"/>
                    <a:pt x="13776" y="11449"/>
                    <a:pt x="13776" y="11449"/>
                  </a:cubicBezTo>
                  <a:cubicBezTo>
                    <a:pt x="13776" y="11449"/>
                    <a:pt x="22974" y="8838"/>
                    <a:pt x="19479" y="5631"/>
                  </a:cubicBezTo>
                  <a:cubicBezTo>
                    <a:pt x="18808" y="5016"/>
                    <a:pt x="18130" y="4768"/>
                    <a:pt x="17471" y="4768"/>
                  </a:cubicBezTo>
                  <a:cubicBezTo>
                    <a:pt x="14718" y="4768"/>
                    <a:pt x="12317" y="9107"/>
                    <a:pt x="12317" y="9107"/>
                  </a:cubicBezTo>
                  <a:cubicBezTo>
                    <a:pt x="12317" y="9107"/>
                    <a:pt x="12806" y="1"/>
                    <a:pt x="8902" y="1"/>
                  </a:cubicBezTo>
                  <a:close/>
                </a:path>
              </a:pathLst>
            </a:custGeom>
            <a:solidFill>
              <a:schemeClr val="accent1"/>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45" name="Google Shape;2045;p10"/>
            <p:cNvSpPr/>
            <p:nvPr/>
          </p:nvSpPr>
          <p:spPr>
            <a:xfrm>
              <a:off x="7179771" y="2937460"/>
              <a:ext cx="512576" cy="487257"/>
            </a:xfrm>
            <a:custGeom>
              <a:avLst/>
              <a:gdLst/>
              <a:ahLst/>
              <a:cxnLst/>
              <a:rect l="l" t="t" r="r" b="b"/>
              <a:pathLst>
                <a:path w="18058" h="17166" extrusionOk="0">
                  <a:moveTo>
                    <a:pt x="6929" y="1"/>
                  </a:moveTo>
                  <a:cubicBezTo>
                    <a:pt x="6863" y="1"/>
                    <a:pt x="6796" y="11"/>
                    <a:pt x="6728" y="32"/>
                  </a:cubicBezTo>
                  <a:cubicBezTo>
                    <a:pt x="4616" y="685"/>
                    <a:pt x="9109" y="9518"/>
                    <a:pt x="9109" y="9518"/>
                  </a:cubicBezTo>
                  <a:cubicBezTo>
                    <a:pt x="9109" y="9518"/>
                    <a:pt x="6816" y="9323"/>
                    <a:pt x="4577" y="9323"/>
                  </a:cubicBezTo>
                  <a:cubicBezTo>
                    <a:pt x="2259" y="9323"/>
                    <a:pt x="0" y="9532"/>
                    <a:pt x="411" y="10382"/>
                  </a:cubicBezTo>
                  <a:cubicBezTo>
                    <a:pt x="675" y="10930"/>
                    <a:pt x="1671" y="11115"/>
                    <a:pt x="2889" y="11115"/>
                  </a:cubicBezTo>
                  <a:cubicBezTo>
                    <a:pt x="5380" y="11115"/>
                    <a:pt x="8802" y="10344"/>
                    <a:pt x="8802" y="10343"/>
                  </a:cubicBezTo>
                  <a:lnTo>
                    <a:pt x="8802" y="10343"/>
                  </a:lnTo>
                  <a:cubicBezTo>
                    <a:pt x="8802" y="10344"/>
                    <a:pt x="4712" y="16949"/>
                    <a:pt x="6939" y="17160"/>
                  </a:cubicBezTo>
                  <a:cubicBezTo>
                    <a:pt x="6973" y="17163"/>
                    <a:pt x="7006" y="17165"/>
                    <a:pt x="7039" y="17165"/>
                  </a:cubicBezTo>
                  <a:cubicBezTo>
                    <a:pt x="9188" y="17165"/>
                    <a:pt x="9877" y="10439"/>
                    <a:pt x="9877" y="10439"/>
                  </a:cubicBezTo>
                  <a:cubicBezTo>
                    <a:pt x="9877" y="10439"/>
                    <a:pt x="15177" y="14654"/>
                    <a:pt x="16980" y="14654"/>
                  </a:cubicBezTo>
                  <a:cubicBezTo>
                    <a:pt x="17296" y="14654"/>
                    <a:pt x="17504" y="14525"/>
                    <a:pt x="17558" y="14222"/>
                  </a:cubicBezTo>
                  <a:cubicBezTo>
                    <a:pt x="17904" y="12206"/>
                    <a:pt x="10377" y="9518"/>
                    <a:pt x="10377" y="9518"/>
                  </a:cubicBezTo>
                  <a:cubicBezTo>
                    <a:pt x="10377" y="9518"/>
                    <a:pt x="18058" y="4736"/>
                    <a:pt x="15926" y="4103"/>
                  </a:cubicBezTo>
                  <a:cubicBezTo>
                    <a:pt x="15817" y="4070"/>
                    <a:pt x="15702" y="4054"/>
                    <a:pt x="15584" y="4054"/>
                  </a:cubicBezTo>
                  <a:cubicBezTo>
                    <a:pt x="13417" y="4054"/>
                    <a:pt x="9877" y="9268"/>
                    <a:pt x="9877" y="9268"/>
                  </a:cubicBezTo>
                  <a:cubicBezTo>
                    <a:pt x="9877" y="9268"/>
                    <a:pt x="8924" y="1"/>
                    <a:pt x="6929"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46" name="Google Shape;2046;p10"/>
            <p:cNvSpPr/>
            <p:nvPr/>
          </p:nvSpPr>
          <p:spPr>
            <a:xfrm>
              <a:off x="7397455" y="3147396"/>
              <a:ext cx="117202" cy="120579"/>
            </a:xfrm>
            <a:custGeom>
              <a:avLst/>
              <a:gdLst/>
              <a:ahLst/>
              <a:cxnLst/>
              <a:rect l="l" t="t" r="r" b="b"/>
              <a:pathLst>
                <a:path w="4129" h="4248" extrusionOk="0">
                  <a:moveTo>
                    <a:pt x="2073" y="1"/>
                  </a:moveTo>
                  <a:cubicBezTo>
                    <a:pt x="1095" y="1"/>
                    <a:pt x="136" y="716"/>
                    <a:pt x="19" y="1815"/>
                  </a:cubicBezTo>
                  <a:cubicBezTo>
                    <a:pt x="0" y="1911"/>
                    <a:pt x="0" y="2026"/>
                    <a:pt x="0" y="2141"/>
                  </a:cubicBezTo>
                  <a:cubicBezTo>
                    <a:pt x="0" y="3378"/>
                    <a:pt x="1124" y="4247"/>
                    <a:pt x="2158" y="4247"/>
                  </a:cubicBezTo>
                  <a:cubicBezTo>
                    <a:pt x="2746" y="4247"/>
                    <a:pt x="3304" y="3966"/>
                    <a:pt x="3610" y="3312"/>
                  </a:cubicBezTo>
                  <a:cubicBezTo>
                    <a:pt x="4129" y="2179"/>
                    <a:pt x="4052" y="1142"/>
                    <a:pt x="3418" y="547"/>
                  </a:cubicBezTo>
                  <a:cubicBezTo>
                    <a:pt x="3029" y="170"/>
                    <a:pt x="2548" y="1"/>
                    <a:pt x="2073" y="1"/>
                  </a:cubicBezTo>
                  <a:close/>
                </a:path>
              </a:pathLst>
            </a:custGeom>
            <a:solidFill>
              <a:srgbClr val="FFFFFF"/>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grpSp>
        <p:nvGrpSpPr>
          <p:cNvPr id="2047" name="Google Shape;2047;p10"/>
          <p:cNvGrpSpPr/>
          <p:nvPr/>
        </p:nvGrpSpPr>
        <p:grpSpPr>
          <a:xfrm>
            <a:off x="1779882" y="2634190"/>
            <a:ext cx="476001" cy="444064"/>
            <a:chOff x="7144801" y="3627187"/>
            <a:chExt cx="670198" cy="625350"/>
          </a:xfrm>
        </p:grpSpPr>
        <p:sp>
          <p:nvSpPr>
            <p:cNvPr id="2048" name="Google Shape;2048;p10"/>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49" name="Google Shape;2049;p10"/>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sp>
          <p:nvSpPr>
            <p:cNvPr id="2050" name="Google Shape;2050;p10"/>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1400"/>
              </a:pPr>
              <a:endParaRPr sz="1862" kern="0">
                <a:solidFill>
                  <a:srgbClr val="000000"/>
                </a:solidFill>
                <a:latin typeface="Arial"/>
                <a:ea typeface="Arial"/>
                <a:cs typeface="Arial"/>
                <a:sym typeface="Arial"/>
              </a:endParaRPr>
            </a:p>
          </p:txBody>
        </p:sp>
      </p:grpSp>
      <p:sp>
        <p:nvSpPr>
          <p:cNvPr id="2051" name="Google Shape;2051;p10"/>
          <p:cNvSpPr txBox="1"/>
          <p:nvPr/>
        </p:nvSpPr>
        <p:spPr>
          <a:xfrm>
            <a:off x="3779560" y="1665449"/>
            <a:ext cx="4368871" cy="1161918"/>
          </a:xfrm>
          <a:prstGeom prst="rect">
            <a:avLst/>
          </a:prstGeom>
          <a:noFill/>
          <a:ln>
            <a:noFill/>
          </a:ln>
        </p:spPr>
        <p:txBody>
          <a:bodyPr spcFirstLastPara="1" wrap="square" lIns="121598" tIns="121598" rIns="121598" bIns="121598" anchor="t" anchorCtr="0">
            <a:noAutofit/>
          </a:bodyPr>
          <a:lstStyle/>
          <a:p>
            <a:pPr algn="ctr" defTabSz="1216152">
              <a:buClr>
                <a:srgbClr val="000000"/>
              </a:buClr>
              <a:buSzPts val="2200"/>
            </a:pPr>
            <a:r>
              <a:rPr lang="en" sz="3192" kern="0" dirty="0">
                <a:solidFill>
                  <a:srgbClr val="000000"/>
                </a:solidFill>
                <a:latin typeface="Quicksand Medium"/>
                <a:ea typeface="Quicksand Medium"/>
                <a:cs typeface="Quicksand Medium"/>
                <a:sym typeface="Quicksand Medium"/>
              </a:rPr>
              <a:t>Kết quả của cuộc thi như thế nào?</a:t>
            </a:r>
            <a:endParaRPr sz="3192" kern="0" dirty="0">
              <a:solidFill>
                <a:srgbClr val="000000"/>
              </a:solidFill>
              <a:latin typeface="Quicksand Medium"/>
              <a:ea typeface="Quicksand Medium"/>
              <a:cs typeface="Quicksand Medium"/>
              <a:sym typeface="Quicksand Medium"/>
            </a:endParaRPr>
          </a:p>
        </p:txBody>
      </p:sp>
      <p:sp>
        <p:nvSpPr>
          <p:cNvPr id="2052" name="Google Shape;2052;p10"/>
          <p:cNvSpPr/>
          <p:nvPr/>
        </p:nvSpPr>
        <p:spPr>
          <a:xfrm rot="2153968">
            <a:off x="5413242" y="645402"/>
            <a:ext cx="1447428" cy="125082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598" tIns="121598" rIns="121598" bIns="121598" anchor="ctr" anchorCtr="0">
            <a:noAutofit/>
          </a:bodyPr>
          <a:lstStyle/>
          <a:p>
            <a:pPr defTabSz="1216152">
              <a:buClr>
                <a:srgbClr val="000000"/>
              </a:buClr>
              <a:buSzPts val="500"/>
            </a:pPr>
            <a:endParaRPr sz="665" kern="0">
              <a:solidFill>
                <a:srgbClr val="000000"/>
              </a:solidFill>
              <a:latin typeface="Arial"/>
              <a:ea typeface="Arial"/>
              <a:cs typeface="Arial"/>
              <a:sym typeface="Arial"/>
            </a:endParaRPr>
          </a:p>
        </p:txBody>
      </p:sp>
      <p:sp>
        <p:nvSpPr>
          <p:cNvPr id="2053" name="Google Shape;2053;p10"/>
          <p:cNvSpPr/>
          <p:nvPr/>
        </p:nvSpPr>
        <p:spPr>
          <a:xfrm>
            <a:off x="3188181" y="3132377"/>
            <a:ext cx="2392576" cy="758835"/>
          </a:xfrm>
          <a:prstGeom prst="rect">
            <a:avLst/>
          </a:prstGeom>
          <a:solidFill>
            <a:schemeClr val="accent2"/>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Thỏ thắng</a:t>
            </a:r>
            <a:endParaRPr sz="2394" kern="0">
              <a:solidFill>
                <a:srgbClr val="000000"/>
              </a:solidFill>
              <a:latin typeface="Quicksand Medium"/>
              <a:ea typeface="Quicksand Medium"/>
              <a:cs typeface="Quicksand Medium"/>
              <a:sym typeface="Quicksand Medium"/>
            </a:endParaRPr>
          </a:p>
        </p:txBody>
      </p:sp>
      <p:sp>
        <p:nvSpPr>
          <p:cNvPr id="2054" name="Google Shape;2054;p10"/>
          <p:cNvSpPr/>
          <p:nvPr/>
        </p:nvSpPr>
        <p:spPr>
          <a:xfrm>
            <a:off x="3188181" y="4329088"/>
            <a:ext cx="2392576" cy="758835"/>
          </a:xfrm>
          <a:prstGeom prst="rect">
            <a:avLst/>
          </a:prstGeom>
          <a:solidFill>
            <a:schemeClr val="accent2"/>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Cả 2 hòa nhau</a:t>
            </a:r>
            <a:endParaRPr sz="2394" kern="0">
              <a:solidFill>
                <a:srgbClr val="000000"/>
              </a:solidFill>
              <a:latin typeface="Quicksand Medium"/>
              <a:ea typeface="Quicksand Medium"/>
              <a:cs typeface="Quicksand Medium"/>
              <a:sym typeface="Quicksand Medium"/>
            </a:endParaRPr>
          </a:p>
        </p:txBody>
      </p:sp>
      <p:sp>
        <p:nvSpPr>
          <p:cNvPr id="2055" name="Google Shape;2055;p10"/>
          <p:cNvSpPr/>
          <p:nvPr/>
        </p:nvSpPr>
        <p:spPr>
          <a:xfrm>
            <a:off x="6482867" y="3132377"/>
            <a:ext cx="2392576" cy="758835"/>
          </a:xfrm>
          <a:prstGeom prst="rect">
            <a:avLst/>
          </a:prstGeom>
          <a:solidFill>
            <a:schemeClr val="accent2"/>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Rùa thắng</a:t>
            </a:r>
            <a:endParaRPr sz="2394" kern="0">
              <a:solidFill>
                <a:srgbClr val="000000"/>
              </a:solidFill>
              <a:latin typeface="Quicksand Medium"/>
              <a:ea typeface="Quicksand Medium"/>
              <a:cs typeface="Quicksand Medium"/>
              <a:sym typeface="Quicksand Medium"/>
            </a:endParaRPr>
          </a:p>
        </p:txBody>
      </p:sp>
      <p:sp>
        <p:nvSpPr>
          <p:cNvPr id="2056" name="Google Shape;2056;p10"/>
          <p:cNvSpPr/>
          <p:nvPr/>
        </p:nvSpPr>
        <p:spPr>
          <a:xfrm>
            <a:off x="6493688" y="4300722"/>
            <a:ext cx="2392576" cy="758835"/>
          </a:xfrm>
          <a:prstGeom prst="rect">
            <a:avLst/>
          </a:prstGeom>
          <a:solidFill>
            <a:schemeClr val="accent2"/>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Cả 2 cùng bỏ cuộc</a:t>
            </a:r>
            <a:endParaRPr sz="2394" kern="0">
              <a:solidFill>
                <a:srgbClr val="000000"/>
              </a:solidFill>
              <a:latin typeface="Quicksand Medium"/>
              <a:ea typeface="Quicksand Medium"/>
              <a:cs typeface="Quicksand Medium"/>
              <a:sym typeface="Quicksand Medium"/>
            </a:endParaRPr>
          </a:p>
        </p:txBody>
      </p:sp>
      <p:sp>
        <p:nvSpPr>
          <p:cNvPr id="2057" name="Google Shape;2057;p10"/>
          <p:cNvSpPr txBox="1"/>
          <p:nvPr/>
        </p:nvSpPr>
        <p:spPr>
          <a:xfrm>
            <a:off x="4565019" y="5734095"/>
            <a:ext cx="3196472" cy="525497"/>
          </a:xfrm>
          <a:prstGeom prst="rect">
            <a:avLst/>
          </a:prstGeom>
          <a:noFill/>
          <a:ln>
            <a:noFill/>
          </a:ln>
        </p:spPr>
        <p:txBody>
          <a:bodyPr spcFirstLastPara="1" wrap="square" lIns="121598" tIns="121598" rIns="121598" bIns="121598" anchor="t" anchorCtr="0">
            <a:noAutofit/>
          </a:bodyPr>
          <a:lstStyle/>
          <a:p>
            <a:pPr algn="ctr" defTabSz="1216152">
              <a:buClr>
                <a:srgbClr val="000000"/>
              </a:buClr>
              <a:buSzPts val="2000"/>
            </a:pPr>
            <a:r>
              <a:rPr lang="en" sz="2660" kern="0">
                <a:solidFill>
                  <a:srgbClr val="FD9E66"/>
                </a:solidFill>
                <a:latin typeface="Jua"/>
                <a:ea typeface="Jua"/>
                <a:cs typeface="Jua"/>
                <a:sym typeface="Jua"/>
              </a:rPr>
              <a:t>You are right!</a:t>
            </a:r>
            <a:endParaRPr sz="2660" kern="0">
              <a:solidFill>
                <a:srgbClr val="FD9E66"/>
              </a:solidFill>
              <a:latin typeface="Jua"/>
              <a:ea typeface="Jua"/>
              <a:cs typeface="Jua"/>
              <a:sym typeface="Jua"/>
            </a:endParaRPr>
          </a:p>
        </p:txBody>
      </p:sp>
      <p:sp>
        <p:nvSpPr>
          <p:cNvPr id="2058" name="Google Shape;2058;p10"/>
          <p:cNvSpPr/>
          <p:nvPr/>
        </p:nvSpPr>
        <p:spPr>
          <a:xfrm>
            <a:off x="6482867" y="3132377"/>
            <a:ext cx="2392576" cy="758835"/>
          </a:xfrm>
          <a:prstGeom prst="rect">
            <a:avLst/>
          </a:prstGeom>
          <a:solidFill>
            <a:schemeClr val="accent1"/>
          </a:solidFill>
          <a:ln>
            <a:noFill/>
          </a:ln>
        </p:spPr>
        <p:txBody>
          <a:bodyPr spcFirstLastPara="1" wrap="square" lIns="121598" tIns="121598" rIns="121598" bIns="121598" anchor="ctr" anchorCtr="0">
            <a:noAutofit/>
          </a:bodyPr>
          <a:lstStyle/>
          <a:p>
            <a:pPr algn="ctr" defTabSz="1216152">
              <a:buClr>
                <a:srgbClr val="000000"/>
              </a:buClr>
              <a:buSzPts val="1800"/>
            </a:pPr>
            <a:r>
              <a:rPr lang="en" sz="2394" kern="0">
                <a:solidFill>
                  <a:srgbClr val="000000"/>
                </a:solidFill>
                <a:latin typeface="Quicksand Medium"/>
                <a:ea typeface="Quicksand Medium"/>
                <a:cs typeface="Quicksand Medium"/>
                <a:sym typeface="Quicksand Medium"/>
              </a:rPr>
              <a:t>Rùa thắng</a:t>
            </a:r>
            <a:endParaRPr sz="2394" kern="0">
              <a:solidFill>
                <a:srgbClr val="000000"/>
              </a:solidFill>
              <a:latin typeface="Quicksand Medium"/>
              <a:ea typeface="Quicksand Medium"/>
              <a:cs typeface="Quicksand Medium"/>
              <a:sym typeface="Quicksand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p:tgtEl>
                                          <p:spTgt spid="205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 calcmode="lin" valueType="num">
                                      <p:cBhvr additive="base">
                                        <p:cTn id="12" dur="500"/>
                                        <p:tgtEl>
                                          <p:spTgt spid="205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 calcmode="lin" valueType="num">
                                      <p:cBhvr additive="base">
                                        <p:cTn id="17" dur="500"/>
                                        <p:tgtEl>
                                          <p:spTgt spid="205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additive="base">
                                        <p:cTn id="22" dur="500"/>
                                        <p:tgtEl>
                                          <p:spTgt spid="205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 calcmode="lin" valueType="num">
                                      <p:cBhvr additive="base">
                                        <p:cTn id="27" dur="500"/>
                                        <p:tgtEl>
                                          <p:spTgt spid="2058"/>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7"/>
                                        </p:tgtEl>
                                        <p:attrNameLst>
                                          <p:attrName>style.visibility</p:attrName>
                                        </p:attrNameLst>
                                      </p:cBhvr>
                                      <p:to>
                                        <p:strVal val="visible"/>
                                      </p:to>
                                    </p:set>
                                    <p:anim calcmode="lin" valueType="num">
                                      <p:cBhvr additive="base">
                                        <p:cTn id="30" dur="500"/>
                                        <p:tgtEl>
                                          <p:spTgt spid="20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063374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714</Words>
  <Application>Microsoft Office PowerPoint</Application>
  <PresentationFormat>Custom</PresentationFormat>
  <Paragraphs>186</Paragraphs>
  <Slides>23</Slides>
  <Notes>15</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.VnArialH</vt:lpstr>
      <vt:lpstr>.VnCooper</vt:lpstr>
      <vt:lpstr>Arial</vt:lpstr>
      <vt:lpstr>Arial Rounded MT Bold</vt:lpstr>
      <vt:lpstr>Arial-Rounded</vt:lpstr>
      <vt:lpstr>Arrus-Black</vt:lpstr>
      <vt:lpstr>AvantGarde</vt:lpstr>
      <vt:lpstr>Bandit</vt:lpstr>
      <vt:lpstr>Calibri</vt:lpstr>
      <vt:lpstr>Jua</vt:lpstr>
      <vt:lpstr>OpenSans-Regular</vt:lpstr>
      <vt:lpstr>Quicksand Medium</vt:lpstr>
      <vt:lpstr>Office Theme</vt:lpstr>
      <vt:lpstr>Nature Activities Binder by Slidesgo</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vt:lpstr>
      <vt:lpstr>PowerPoint Presentation</vt:lpstr>
      <vt:lpstr>Kể chuyện</vt:lpstr>
      <vt:lpstr>PowerPoint Presentation</vt:lpstr>
      <vt:lpstr>Hằng ngày, gà nâu và vịt xám làm gì?</vt:lpstr>
      <vt:lpstr>PowerPoint Presentation</vt:lpstr>
      <vt:lpstr>Vịt đã làm gì để giúp gà?</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188</cp:revision>
  <dcterms:created xsi:type="dcterms:W3CDTF">2021-05-08T14:00:55Z</dcterms:created>
  <dcterms:modified xsi:type="dcterms:W3CDTF">2021-11-05T09:37:37Z</dcterms:modified>
</cp:coreProperties>
</file>