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2" r:id="rId7"/>
    <p:sldId id="263" r:id="rId8"/>
    <p:sldId id="264" r:id="rId9"/>
    <p:sldId id="258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F42EE-F3AC-4754-BD55-03D0DFF755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A87FB5-D6E6-45E6-A7D1-1ED0F687B6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F436BC-059E-4D2D-B883-785A67671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0391DF-987A-4F44-9EF8-32880B029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3AF7FA-8666-4D63-A3BC-184CE34C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70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DD9D2-7691-4A03-8FC4-3EB24FB74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5EAA43-DD34-4411-9285-6754869021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F006B0-B461-4742-8FB6-1EBBAB1DE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67EF4-C742-46CE-B62F-536E58CA8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4AAD88-F6BD-493D-A00D-0BA5F94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53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39F0BD-5528-4970-BA8F-1F402EE6CD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5B4479-0F8B-4469-9BA2-B2A3B5FB64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D1A9C-7D45-4D6F-AA9B-73070AD6D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661E51-511A-4D38-90A0-8D29C5A4D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23DA63-3E1C-4E36-8FDE-521325911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7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0C3E-AC96-4DE4-92E0-6DFF4F349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FE3A46-46B0-4B0C-BC9E-FD40379A8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19BFDD-C21F-4CBA-82F4-F729A1705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392A7-A670-47F8-A52F-2164C3713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A1AC7-3F10-4027-911D-8B11CC98E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F92497-A0F0-4783-B1FB-17D7B1BCE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41ED43-B483-4ABE-B2BE-77DA30C597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F598C-4981-4BAD-AA65-78032794A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C46E5-3BE3-4CAE-A094-405888A47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DF478-4F2F-4068-89A4-437814F55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8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ED79-CC78-4D01-BEC3-52BC155E1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94D6B0-DCB9-42C1-8E3F-6E0812183E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25ECA0-0CF0-4316-97F6-A472BDBF9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77BA79-FDA9-41B0-AAEA-5C87F8F4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BB2CDF-BD05-4FE3-A140-9F700BD75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AC682F-B13B-43F5-8092-5E7887B73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34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AC1A-EC7F-4565-9970-CBC1644E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0CD9F2-769C-4127-A162-A2FA6CFC3A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A10BD4-B68A-477A-9161-659ED24D5A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57603B-D71A-43FA-89AA-C028AA226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C82D6A-E580-4982-BFBA-0902E5B11C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78DA19-D8BB-4671-BB12-C3F11949D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DC1CD-4DDF-440B-9EDC-69E702AE3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7217A7-C90B-42EE-A975-CE25BD878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1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130FC-C40C-4B55-8EAE-2CDE234A5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E3947A-5281-42F5-AD9D-8BCA356B7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8F5B52-5AC1-4AC5-8915-C97CA41E1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70AE-C04C-4850-94EA-E7AC2B866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831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8632B2-0591-4042-BA09-B38BB63649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723110-5BA1-488D-9239-EAD72592E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2031A-958E-4C8F-AB6E-7BF52D584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072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51BD3-402F-408B-A7EA-32CDE786B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F5AAED-CB8F-4F90-B4E9-073D44434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1B0D-46CE-44A3-B092-BCBD6AE0F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0B1C5-816C-492B-82E9-38DA4151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4FD8F0-8514-4197-AA7C-14B0AA1E1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707A96-4063-4DD6-B70E-8FA96E9FF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73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D7815-09F8-4597-B1BE-4E59C6B34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9A1AF8-7378-4FE6-A067-BCF02B85E4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3B70E1-5675-490A-BAA5-81C20859D6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D2065F-48C6-418E-9CAC-488E1353F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AC7BD-C9D8-4EB5-8C3E-29EFCF849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4A0A5A-7D63-43EB-AACC-BB63EC7AE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81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08C911-AA53-450F-A7BE-E26035B19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74ECD9-3A68-4114-B3A5-814146706E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3874B-5FB6-4B88-9B4C-D9AD11FF16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058A1C-A362-4DB1-874C-DCB1B3CB01D9}" type="datetimeFigureOut">
              <a:rPr lang="en-US" smtClean="0"/>
              <a:t>8/15/2020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5448F-4D72-4519-B494-0F1E5F973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836A18-EE1C-4D21-A73A-95549603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6FD2A4-64AB-4A79-8428-B32A62EF3B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28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F700F-A544-408A-A1CE-77F6C7242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6" t="56812" r="23304" b="34927"/>
          <a:stretch/>
        </p:blipFill>
        <p:spPr>
          <a:xfrm>
            <a:off x="1661591" y="1272209"/>
            <a:ext cx="8868817" cy="146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10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3" t="25680" r="6495" b="51856"/>
          <a:stretch/>
        </p:blipFill>
        <p:spPr>
          <a:xfrm>
            <a:off x="1659834" y="1192696"/>
            <a:ext cx="8536113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288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5" t="47231" r="8673" b="19634"/>
          <a:stretch/>
        </p:blipFill>
        <p:spPr>
          <a:xfrm>
            <a:off x="1590260" y="1103243"/>
            <a:ext cx="8536113" cy="469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061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9" t="80506" r="8969" b="8262"/>
          <a:stretch/>
        </p:blipFill>
        <p:spPr>
          <a:xfrm>
            <a:off x="437321" y="1033669"/>
            <a:ext cx="11577106" cy="2156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487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2F700F-A544-408A-A1CE-77F6C7242D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6" t="64566" r="9321" b="8516"/>
          <a:stretch/>
        </p:blipFill>
        <p:spPr>
          <a:xfrm>
            <a:off x="1037860" y="964095"/>
            <a:ext cx="10116279" cy="47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421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7" t="6087" r="5548" b="6957"/>
          <a:stretch/>
        </p:blipFill>
        <p:spPr>
          <a:xfrm>
            <a:off x="3101007" y="0"/>
            <a:ext cx="4840358" cy="693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168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2" t="11075" r="47384" b="63239"/>
          <a:stretch/>
        </p:blipFill>
        <p:spPr>
          <a:xfrm>
            <a:off x="2594112" y="974034"/>
            <a:ext cx="5834269" cy="47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02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82" t="10858" r="3094" b="63456"/>
          <a:stretch/>
        </p:blipFill>
        <p:spPr>
          <a:xfrm>
            <a:off x="2594112" y="974034"/>
            <a:ext cx="5834269" cy="47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6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1" t="36621" r="48075" b="37693"/>
          <a:stretch/>
        </p:blipFill>
        <p:spPr>
          <a:xfrm>
            <a:off x="2594112" y="974034"/>
            <a:ext cx="5834269" cy="47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607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96" t="35971" r="3480" b="38343"/>
          <a:stretch/>
        </p:blipFill>
        <p:spPr>
          <a:xfrm>
            <a:off x="2594112" y="974034"/>
            <a:ext cx="5834269" cy="471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95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CE94A2-B2DC-47A6-9233-1940D56A3E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61" t="64745" r="20821" b="7305"/>
          <a:stretch/>
        </p:blipFill>
        <p:spPr>
          <a:xfrm>
            <a:off x="2594112" y="974034"/>
            <a:ext cx="6887818" cy="51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389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E3443CC-F96C-436B-B507-4A5B68C4A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7" t="4480" r="5901" b="73056"/>
          <a:stretch/>
        </p:blipFill>
        <p:spPr>
          <a:xfrm>
            <a:off x="1659834" y="1192696"/>
            <a:ext cx="8536113" cy="318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NGOC LAN</cp:lastModifiedBy>
  <cp:revision>1</cp:revision>
  <dcterms:created xsi:type="dcterms:W3CDTF">2020-08-14T17:12:45Z</dcterms:created>
  <dcterms:modified xsi:type="dcterms:W3CDTF">2020-08-14T17:16:20Z</dcterms:modified>
</cp:coreProperties>
</file>