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4" r:id="rId2"/>
    <p:sldId id="262" r:id="rId3"/>
    <p:sldId id="281" r:id="rId4"/>
    <p:sldId id="260" r:id="rId5"/>
    <p:sldId id="263" r:id="rId6"/>
    <p:sldId id="264" r:id="rId7"/>
    <p:sldId id="287" r:id="rId8"/>
    <p:sldId id="317" r:id="rId9"/>
    <p:sldId id="265" r:id="rId10"/>
    <p:sldId id="270" r:id="rId11"/>
    <p:sldId id="275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294" r:id="rId20"/>
    <p:sldId id="268" r:id="rId21"/>
    <p:sldId id="321" r:id="rId22"/>
    <p:sldId id="266" r:id="rId23"/>
    <p:sldId id="329" r:id="rId24"/>
    <p:sldId id="278" r:id="rId25"/>
    <p:sldId id="26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923"/>
    <a:srgbClr val="FFDA44"/>
    <a:srgbClr val="FF3200"/>
    <a:srgbClr val="863F00"/>
    <a:srgbClr val="F3D8DB"/>
    <a:srgbClr val="63AD32"/>
    <a:srgbClr val="002060"/>
    <a:srgbClr val="FFF445"/>
    <a:srgbClr val="E68A5C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249" autoAdjust="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  <a:t>2021/10/23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6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825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90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54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88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88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72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90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91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7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6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7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96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9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0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8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9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0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2739B2B4-7089-4875-A7A3-BDE76C022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54051" r="44376" b="-264"/>
          <a:stretch/>
        </p:blipFill>
        <p:spPr>
          <a:xfrm>
            <a:off x="1" y="3743455"/>
            <a:ext cx="12192000" cy="31693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 flipH="1">
            <a:off x="-18314" y="-88320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608754" y="171088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8403397" y="3655082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843911" y="2156627"/>
            <a:ext cx="1142465" cy="1157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63D44-BE82-354E-B68E-A5629EADE583}"/>
              </a:ext>
            </a:extLst>
          </p:cNvPr>
          <p:cNvSpPr txBox="1"/>
          <p:nvPr/>
        </p:nvSpPr>
        <p:spPr>
          <a:xfrm>
            <a:off x="2089404" y="317460"/>
            <a:ext cx="839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/>
              <a:t>PHÒNG GIÁO DỤC VÀ ĐÀO TẠO QUẬN LONG BIÊN</a:t>
            </a:r>
          </a:p>
          <a:p>
            <a:pPr algn="ctr"/>
            <a:r>
              <a:rPr lang="en-VN" sz="2400" b="1" dirty="0"/>
              <a:t>TRƯỜNG TIỂU HỌC LÊ QUÝ ĐÔN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B985BA-40CB-2046-9ADD-07F0FCF81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73" y="-48210"/>
            <a:ext cx="1317171" cy="14664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0CC158-0E04-5B4B-A6FE-8E37813C6D58}"/>
              </a:ext>
            </a:extLst>
          </p:cNvPr>
          <p:cNvSpPr/>
          <p:nvPr/>
        </p:nvSpPr>
        <p:spPr>
          <a:xfrm>
            <a:off x="1136198" y="1568793"/>
            <a:ext cx="9635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357A9-ED82-004A-B416-00CD0CF82879}"/>
              </a:ext>
            </a:extLst>
          </p:cNvPr>
          <p:cNvSpPr txBox="1"/>
          <p:nvPr/>
        </p:nvSpPr>
        <p:spPr>
          <a:xfrm>
            <a:off x="2504669" y="3575500"/>
            <a:ext cx="689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dirty="0" err="1">
                <a:solidFill>
                  <a:srgbClr val="FF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9DA57B-297D-1C47-9493-43427A3018E9}"/>
              </a:ext>
            </a:extLst>
          </p:cNvPr>
          <p:cNvSpPr/>
          <p:nvPr/>
        </p:nvSpPr>
        <p:spPr>
          <a:xfrm>
            <a:off x="4453568" y="4804763"/>
            <a:ext cx="3284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</a:t>
            </a:r>
            <a:endParaRPr lang="en-US" sz="3200" b="1" i="1" dirty="0">
              <a:solidFill>
                <a:srgbClr val="81C2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3C5C14-B4C0-4108-AE70-A683723C9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30" y="907797"/>
            <a:ext cx="5668901" cy="56689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83E9BB-D70A-4615-A046-DB61207CC8B2}"/>
              </a:ext>
            </a:extLst>
          </p:cNvPr>
          <p:cNvCxnSpPr/>
          <p:nvPr/>
        </p:nvCxnSpPr>
        <p:spPr>
          <a:xfrm>
            <a:off x="690503" y="993523"/>
            <a:ext cx="11001494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4734C5-B74C-434F-8701-6CFA68DF519A}"/>
              </a:ext>
            </a:extLst>
          </p:cNvPr>
          <p:cNvSpPr txBox="1"/>
          <p:nvPr/>
        </p:nvSpPr>
        <p:spPr>
          <a:xfrm>
            <a:off x="104656" y="214189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845FA6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1B2DB5-4199-4053-B0B1-B9523974092C}"/>
              </a:ext>
            </a:extLst>
          </p:cNvPr>
          <p:cNvSpPr/>
          <p:nvPr/>
        </p:nvSpPr>
        <p:spPr>
          <a:xfrm>
            <a:off x="895349" y="1390651"/>
            <a:ext cx="5097521" cy="4591046"/>
          </a:xfrm>
          <a:prstGeom prst="roundRect">
            <a:avLst/>
          </a:prstGeom>
          <a:solidFill>
            <a:srgbClr val="80C3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68BE5A-E5FF-4765-A2ED-5ED275A1900A}"/>
              </a:ext>
            </a:extLst>
          </p:cNvPr>
          <p:cNvGrpSpPr/>
          <p:nvPr/>
        </p:nvGrpSpPr>
        <p:grpSpPr>
          <a:xfrm>
            <a:off x="1316811" y="1528832"/>
            <a:ext cx="4303761" cy="1141414"/>
            <a:chOff x="1443113" y="1528832"/>
            <a:chExt cx="4303761" cy="1141414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9C1B2C1-B1A7-40DD-8DC6-1A3C5DFE5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3113" y="1528832"/>
              <a:ext cx="4303010" cy="1141414"/>
              <a:chOff x="136" y="1418"/>
              <a:chExt cx="2453" cy="719"/>
            </a:xfrm>
          </p:grpSpPr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D9AFC75C-2234-46AB-85FD-756E2363A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1418"/>
                <a:ext cx="33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2FF3B92F-86E2-4C2C-92D9-6259C4095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" y="1765"/>
                <a:ext cx="2189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379 + 468 =</a:t>
                </a:r>
              </a:p>
            </p:txBody>
          </p:sp>
        </p:grp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5F65C89D-3D0A-48D2-BB92-3A1964AAA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769" y="1581278"/>
              <a:ext cx="3838105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468 + 379 = 847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111287-25C2-4E3A-8E4F-CC6CB977EA9D}"/>
              </a:ext>
            </a:extLst>
          </p:cNvPr>
          <p:cNvGrpSpPr/>
          <p:nvPr/>
        </p:nvGrpSpPr>
        <p:grpSpPr>
          <a:xfrm>
            <a:off x="1316810" y="3062023"/>
            <a:ext cx="4445313" cy="1228597"/>
            <a:chOff x="1361300" y="3003870"/>
            <a:chExt cx="4213680" cy="1063199"/>
          </a:xfrm>
        </p:grpSpPr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5CEA17D7-4102-4778-88E3-8A7807D5F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3005458"/>
              <a:ext cx="3625895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6509 + 2876 = 9385</a:t>
              </a:r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F5A6E611-CB71-4EF9-990B-798FA2379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1300" y="3003870"/>
              <a:ext cx="936734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77A0FB61-53C4-439A-BFF3-F65DCA3D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308" y="3556320"/>
              <a:ext cx="3741672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2876 + 6509 =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224764-C920-4DF5-B574-2D69C2B61EDA}"/>
              </a:ext>
            </a:extLst>
          </p:cNvPr>
          <p:cNvGrpSpPr/>
          <p:nvPr/>
        </p:nvGrpSpPr>
        <p:grpSpPr>
          <a:xfrm>
            <a:off x="1316811" y="4596453"/>
            <a:ext cx="4445313" cy="1171229"/>
            <a:chOff x="1316811" y="4596453"/>
            <a:chExt cx="4445313" cy="1171229"/>
          </a:xfrm>
        </p:grpSpPr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25877D65-31A1-4537-AAE7-4C55148A1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817" y="4617090"/>
              <a:ext cx="4008307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4268 + 76 = 4344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2DA59516-7D9B-4CB4-A116-8646B4ADD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811" y="4596453"/>
              <a:ext cx="589405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35BB4EFF-FC3B-4A81-BEF1-D879EC86B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59" y="5177478"/>
              <a:ext cx="3283830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76 + 4268 =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7D690A-AB13-484F-9408-A289E554477B}"/>
              </a:ext>
            </a:extLst>
          </p:cNvPr>
          <p:cNvGrpSpPr/>
          <p:nvPr/>
        </p:nvGrpSpPr>
        <p:grpSpPr>
          <a:xfrm>
            <a:off x="-10305802" y="1189099"/>
            <a:ext cx="10972682" cy="5668901"/>
            <a:chOff x="-10305802" y="1189099"/>
            <a:chExt cx="10972682" cy="5668901"/>
          </a:xfrm>
        </p:grpSpPr>
        <p:pic>
          <p:nvPicPr>
            <p:cNvPr id="27" name="图片 2">
              <a:extLst>
                <a:ext uri="{FF2B5EF4-FFF2-40B4-BE49-F238E27FC236}">
                  <a16:creationId xmlns:a16="http://schemas.microsoft.com/office/drawing/2014/main" id="{62C27BE3-36BC-4D99-88EF-89BBEEFA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2021" y="1189099"/>
              <a:ext cx="5668901" cy="566890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6CFC20B-D18A-4A88-BF7D-84E961BD1AC8}"/>
                </a:ext>
              </a:extLst>
            </p:cNvPr>
            <p:cNvSpPr/>
            <p:nvPr/>
          </p:nvSpPr>
          <p:spPr>
            <a:xfrm>
              <a:off x="-10305802" y="1405253"/>
              <a:ext cx="5097521" cy="4591046"/>
            </a:xfrm>
            <a:prstGeom prst="roundRect">
              <a:avLst/>
            </a:prstGeom>
            <a:solidFill>
              <a:srgbClr val="80C3E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260857-9461-46F5-820F-F89C7D4971AE}"/>
                </a:ext>
              </a:extLst>
            </p:cNvPr>
            <p:cNvGrpSpPr/>
            <p:nvPr/>
          </p:nvGrpSpPr>
          <p:grpSpPr>
            <a:xfrm>
              <a:off x="-9884340" y="1543434"/>
              <a:ext cx="4303761" cy="1141414"/>
              <a:chOff x="1443113" y="1528832"/>
              <a:chExt cx="4303761" cy="1141414"/>
            </a:xfrm>
          </p:grpSpPr>
          <p:grpSp>
            <p:nvGrpSpPr>
              <p:cNvPr id="31" name="Group 6">
                <a:extLst>
                  <a:ext uri="{FF2B5EF4-FFF2-40B4-BE49-F238E27FC236}">
                    <a16:creationId xmlns:a16="http://schemas.microsoft.com/office/drawing/2014/main" id="{69472FF3-9D63-42A1-803A-EDFFF8CF23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3113" y="1528832"/>
                <a:ext cx="4303010" cy="1141414"/>
                <a:chOff x="136" y="1418"/>
                <a:chExt cx="2453" cy="719"/>
              </a:xfrm>
            </p:grpSpPr>
            <p:sp>
              <p:nvSpPr>
                <p:cNvPr id="33" name="Text Box 8">
                  <a:extLst>
                    <a:ext uri="{FF2B5EF4-FFF2-40B4-BE49-F238E27FC236}">
                      <a16:creationId xmlns:a16="http://schemas.microsoft.com/office/drawing/2014/main" id="{C5C8954A-0AAD-4BD5-8BBE-DACE0F8B82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6" y="1418"/>
                  <a:ext cx="336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6817" tIns="48408" rIns="96817" bIns="48408">
                  <a:spAutoFit/>
                </a:bodyPr>
                <a:lstStyle>
                  <a:lvl1pPr marL="850900" indent="-850900" defTabSz="9683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9683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9683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9683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9683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dirty="0">
                      <a:solidFill>
                        <a:schemeClr val="bg1"/>
                      </a:solidFill>
                      <a:latin typeface="#9Slide03 Cabin" panose="00000500000000000000" pitchFamily="2" charset="0"/>
                      <a:cs typeface="Times New Roman" panose="02020603050405020304" pitchFamily="18" charset="0"/>
                    </a:rPr>
                    <a:t>a)</a:t>
                  </a:r>
                </a:p>
              </p:txBody>
            </p:sp>
            <p:sp>
              <p:nvSpPr>
                <p:cNvPr id="34" name="Text Box 9">
                  <a:extLst>
                    <a:ext uri="{FF2B5EF4-FFF2-40B4-BE49-F238E27FC236}">
                      <a16:creationId xmlns:a16="http://schemas.microsoft.com/office/drawing/2014/main" id="{CB13D293-D092-4AAF-8EEE-1D5077DC4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0" y="1765"/>
                  <a:ext cx="2189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6817" tIns="48408" rIns="96817" bIns="48408">
                  <a:spAutoFit/>
                </a:bodyPr>
                <a:lstStyle>
                  <a:lvl1pPr marL="850900" indent="-850900" defTabSz="9683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9683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9683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9683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9683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dirty="0">
                      <a:solidFill>
                        <a:schemeClr val="bg1"/>
                      </a:solidFill>
                      <a:latin typeface="#9Slide03 Cabin" panose="00000500000000000000" pitchFamily="2" charset="0"/>
                      <a:cs typeface="Times New Roman" panose="02020603050405020304" pitchFamily="18" charset="0"/>
                    </a:rPr>
                    <a:t>379 + 468 =</a:t>
                  </a:r>
                </a:p>
              </p:txBody>
            </p:sp>
          </p:grpSp>
          <p:sp>
            <p:nvSpPr>
              <p:cNvPr id="32" name="Text Box 7">
                <a:extLst>
                  <a:ext uri="{FF2B5EF4-FFF2-40B4-BE49-F238E27FC236}">
                    <a16:creationId xmlns:a16="http://schemas.microsoft.com/office/drawing/2014/main" id="{B5200503-8EF6-4982-A9A2-EAF1804028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8769" y="1581278"/>
                <a:ext cx="3838105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468 + 379 = 847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A93B4C-E38A-4283-86CB-A9D574961CB6}"/>
                </a:ext>
              </a:extLst>
            </p:cNvPr>
            <p:cNvGrpSpPr/>
            <p:nvPr/>
          </p:nvGrpSpPr>
          <p:grpSpPr>
            <a:xfrm>
              <a:off x="-9884341" y="3076625"/>
              <a:ext cx="4445313" cy="1228597"/>
              <a:chOff x="1361300" y="3003870"/>
              <a:chExt cx="4213680" cy="1063199"/>
            </a:xfrm>
          </p:grpSpPr>
          <p:sp>
            <p:nvSpPr>
              <p:cNvPr id="36" name="Text Box 10">
                <a:extLst>
                  <a:ext uri="{FF2B5EF4-FFF2-40B4-BE49-F238E27FC236}">
                    <a16:creationId xmlns:a16="http://schemas.microsoft.com/office/drawing/2014/main" id="{B9E0CD92-3204-4FBF-A6A1-6D355A638F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9275" y="3005458"/>
                <a:ext cx="3625895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6509 + 2876 = 9385</a:t>
                </a:r>
              </a:p>
            </p:txBody>
          </p:sp>
          <p:sp>
            <p:nvSpPr>
              <p:cNvPr id="37" name="Text Box 11">
                <a:extLst>
                  <a:ext uri="{FF2B5EF4-FFF2-40B4-BE49-F238E27FC236}">
                    <a16:creationId xmlns:a16="http://schemas.microsoft.com/office/drawing/2014/main" id="{3637F780-2D72-42B3-9353-DFC803B0A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1300" y="3003870"/>
                <a:ext cx="936734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B63455C1-4AE8-4BA4-8D0B-843F78F9B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3308" y="3556320"/>
                <a:ext cx="3741672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2876 + 6509 = 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DDFF9EB-401E-4125-AC73-7A05C6855EE1}"/>
                </a:ext>
              </a:extLst>
            </p:cNvPr>
            <p:cNvGrpSpPr/>
            <p:nvPr/>
          </p:nvGrpSpPr>
          <p:grpSpPr>
            <a:xfrm>
              <a:off x="-9884340" y="4611055"/>
              <a:ext cx="4445313" cy="1171229"/>
              <a:chOff x="1316811" y="4596453"/>
              <a:chExt cx="4445313" cy="1171229"/>
            </a:xfrm>
          </p:grpSpPr>
          <p:sp>
            <p:nvSpPr>
              <p:cNvPr id="40" name="Text Box 13">
                <a:extLst>
                  <a:ext uri="{FF2B5EF4-FFF2-40B4-BE49-F238E27FC236}">
                    <a16:creationId xmlns:a16="http://schemas.microsoft.com/office/drawing/2014/main" id="{A4B48D80-F01E-41DB-994D-0E719DFD1D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3817" y="4617090"/>
                <a:ext cx="4008307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4268 + 76 = 4344</a:t>
                </a:r>
              </a:p>
            </p:txBody>
          </p:sp>
          <p:sp>
            <p:nvSpPr>
              <p:cNvPr id="41" name="Text Box 14">
                <a:extLst>
                  <a:ext uri="{FF2B5EF4-FFF2-40B4-BE49-F238E27FC236}">
                    <a16:creationId xmlns:a16="http://schemas.microsoft.com/office/drawing/2014/main" id="{A1E7B79E-3AF2-4BEA-81EC-678CE0BB37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6811" y="4596453"/>
                <a:ext cx="589405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  <p:sp>
            <p:nvSpPr>
              <p:cNvPr id="42" name="Text Box 15">
                <a:extLst>
                  <a:ext uri="{FF2B5EF4-FFF2-40B4-BE49-F238E27FC236}">
                    <a16:creationId xmlns:a16="http://schemas.microsoft.com/office/drawing/2014/main" id="{02FBCA6E-7C32-4775-AD7D-E246D4E8B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359" y="5177478"/>
                <a:ext cx="3283830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76 + 4268 = 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1FFB7A-1EF5-4732-B237-79A0F9F82433}"/>
                </a:ext>
              </a:extLst>
            </p:cNvPr>
            <p:cNvSpPr txBox="1"/>
            <p:nvPr/>
          </p:nvSpPr>
          <p:spPr>
            <a:xfrm>
              <a:off x="-7377970" y="2123062"/>
              <a:ext cx="9882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847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80BAC-6D44-4FA0-8237-0C15B91DFF30}"/>
                </a:ext>
              </a:extLst>
            </p:cNvPr>
            <p:cNvSpPr txBox="1"/>
            <p:nvPr/>
          </p:nvSpPr>
          <p:spPr>
            <a:xfrm>
              <a:off x="-6835359" y="3752968"/>
              <a:ext cx="1170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9385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196114-C37A-49EE-9A82-4FD2A82CE6F4}"/>
                </a:ext>
              </a:extLst>
            </p:cNvPr>
            <p:cNvSpPr txBox="1"/>
            <p:nvPr/>
          </p:nvSpPr>
          <p:spPr>
            <a:xfrm>
              <a:off x="-7412707" y="5221896"/>
              <a:ext cx="1170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4344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0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1.37812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0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28049D-1EBA-42B0-889B-7682C167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87" y="4440465"/>
            <a:ext cx="4047724" cy="2592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82917-E39E-422F-808A-59C9CD272DCF}"/>
              </a:ext>
            </a:extLst>
          </p:cNvPr>
          <p:cNvCxnSpPr/>
          <p:nvPr/>
        </p:nvCxnSpPr>
        <p:spPr>
          <a:xfrm flipV="1">
            <a:off x="868680" y="838200"/>
            <a:ext cx="10713720" cy="0"/>
          </a:xfrm>
          <a:prstGeom prst="line">
            <a:avLst/>
          </a:prstGeom>
          <a:ln w="38100">
            <a:solidFill>
              <a:srgbClr val="FE696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D0D66-9C89-488E-A7FE-CD37AA91B7D4}"/>
              </a:ext>
            </a:extLst>
          </p:cNvPr>
          <p:cNvSpPr txBox="1"/>
          <p:nvPr/>
        </p:nvSpPr>
        <p:spPr>
          <a:xfrm>
            <a:off x="868679" y="181689"/>
            <a:ext cx="1058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3AD32"/>
                </a:solidFill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dirty="0">
              <a:solidFill>
                <a:srgbClr val="63AD3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7AC53-A6C5-4DC4-AFE7-EAA8E79DE8CD}"/>
              </a:ext>
            </a:extLst>
          </p:cNvPr>
          <p:cNvSpPr/>
          <p:nvPr/>
        </p:nvSpPr>
        <p:spPr>
          <a:xfrm>
            <a:off x="627144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a) 48 + 12 = 12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65 + 297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+ 65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+ 89 = 89 + 177</a:t>
            </a:r>
            <a:endParaRPr lang="en-US" sz="2800" dirty="0">
              <a:solidFill>
                <a:srgbClr val="59493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1A5477-3495-4D16-BC32-222CD32DA6F9}"/>
              </a:ext>
            </a:extLst>
          </p:cNvPr>
          <p:cNvSpPr/>
          <p:nvPr/>
        </p:nvSpPr>
        <p:spPr>
          <a:xfrm>
            <a:off x="6398400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b) m + n = n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84 + 0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+ 84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a + 0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a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endParaRPr lang="en-US" altLang="vi-VN" sz="4000" b="1" dirty="0">
              <a:solidFill>
                <a:srgbClr val="63AD3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2B5F9D8A-23FA-4BC0-B793-6C3A5F188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5014452"/>
            <a:ext cx="11762651" cy="16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8078771" y="4868537"/>
            <a:ext cx="2956542" cy="52692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48 + 12 = 12 + </a:t>
            </a:r>
            <a:r>
              <a:rPr lang="en-US" sz="2800" b="1" dirty="0">
                <a:solidFill>
                  <a:srgbClr val="FFC000"/>
                </a:solidFill>
              </a:rPr>
              <a:t>48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400" b="1" dirty="0">
                <a:solidFill>
                  <a:schemeClr val="bg1"/>
                </a:solidFill>
              </a:rPr>
              <a:t>48 + 12 = 12 + …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39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65 + 297 = </a:t>
            </a:r>
            <a:r>
              <a:rPr lang="en-US" sz="2800" b="1" dirty="0">
                <a:solidFill>
                  <a:srgbClr val="FFC000"/>
                </a:solidFill>
              </a:rPr>
              <a:t>297</a:t>
            </a:r>
            <a:r>
              <a:rPr lang="en-US" sz="2800" b="1" dirty="0">
                <a:solidFill>
                  <a:prstClr val="white"/>
                </a:solidFill>
              </a:rPr>
              <a:t> + 65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65 + 297 = … + 65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40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4045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177</a:t>
            </a:r>
            <a:r>
              <a:rPr lang="en-US" sz="2800" b="1" dirty="0">
                <a:solidFill>
                  <a:prstClr val="white"/>
                </a:solidFill>
              </a:rPr>
              <a:t> + 89 = 89 + 177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… + 89 = 89 + 177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64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08683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m + n = n + </a:t>
            </a:r>
            <a:r>
              <a:rPr lang="en-US" sz="28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m + n = n + …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75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FAE66-FE11-4E48-A04B-8C1884103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066" y="425699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046664" y="29076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56" y="2387077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321048" y="1924648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564" y="54094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163818" y="12163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84 + 0 = </a:t>
            </a:r>
            <a:r>
              <a:rPr lang="en-US" sz="2800" b="1" dirty="0">
                <a:solidFill>
                  <a:srgbClr val="FFC000"/>
                </a:solidFill>
              </a:rPr>
              <a:t>0</a:t>
            </a:r>
            <a:r>
              <a:rPr lang="en-US" sz="2800" b="1" dirty="0">
                <a:solidFill>
                  <a:prstClr val="white"/>
                </a:solidFill>
              </a:rPr>
              <a:t> + 84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84 + 0 = … + 84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2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-0.3344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7201 -0.5766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8633 -0.537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477" y="2153088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96075" y="2018151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703" y="4972932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9995" y="451050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9907" y="926368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72161" y="50706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a + 0 = </a:t>
            </a:r>
            <a:r>
              <a:rPr lang="en-US" sz="2800" b="1" dirty="0">
                <a:solidFill>
                  <a:srgbClr val="FFC000"/>
                </a:solidFill>
              </a:rPr>
              <a:t>0</a:t>
            </a:r>
            <a:r>
              <a:rPr lang="en-US" sz="2800" b="1" dirty="0">
                <a:solidFill>
                  <a:prstClr val="white"/>
                </a:solidFill>
              </a:rPr>
              <a:t> + a = </a:t>
            </a:r>
            <a:r>
              <a:rPr lang="en-US" sz="2800" b="1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a + 0 = … + a = …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DDBBA4-A8EA-4329-B659-28283D152F97}"/>
              </a:ext>
            </a:extLst>
          </p:cNvPr>
          <p:cNvGrpSpPr/>
          <p:nvPr/>
        </p:nvGrpSpPr>
        <p:grpSpPr>
          <a:xfrm>
            <a:off x="3102396" y="-4299181"/>
            <a:ext cx="4802427" cy="4116917"/>
            <a:chOff x="-607652" y="229391"/>
            <a:chExt cx="3606328" cy="30915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16B70C-7703-43CF-B4E8-6E47D729B9EB}"/>
                </a:ext>
              </a:extLst>
            </p:cNvPr>
            <p:cNvGrpSpPr/>
            <p:nvPr/>
          </p:nvGrpSpPr>
          <p:grpSpPr>
            <a:xfrm>
              <a:off x="-607652" y="229391"/>
              <a:ext cx="3606328" cy="3091552"/>
              <a:chOff x="-1858503" y="2915017"/>
              <a:chExt cx="3606328" cy="309155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9E301ED-649F-4389-ADB4-30059ACA1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08" t="7482" r="8250" b="43959"/>
              <a:stretch/>
            </p:blipFill>
            <p:spPr>
              <a:xfrm>
                <a:off x="-789918" y="3007594"/>
                <a:ext cx="2537743" cy="299897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F6E65E3-2A2A-485E-AC96-993755D5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3" t="47270"/>
              <a:stretch/>
            </p:blipFill>
            <p:spPr>
              <a:xfrm>
                <a:off x="-1858503" y="3192747"/>
                <a:ext cx="2016982" cy="242586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87B3D0-0338-43A0-A51A-99284DD57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19050" y="2915017"/>
                <a:ext cx="989351" cy="123907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2292597-96FF-40B6-B6B0-ECA5F10E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817637" y="3142063"/>
                <a:ext cx="800452" cy="100249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B3DAAE6-4226-4521-A43C-A8EE5775C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653242" y="3071406"/>
                <a:ext cx="800452" cy="100249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46992D-4D04-4593-AC43-8E9A7CDA7E41}"/>
                </a:ext>
              </a:extLst>
            </p:cNvPr>
            <p:cNvSpPr txBox="1"/>
            <p:nvPr/>
          </p:nvSpPr>
          <p:spPr>
            <a:xfrm>
              <a:off x="1574421" y="1913035"/>
              <a:ext cx="1113349" cy="39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896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9545 0.03473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4024 -0.5018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545 -0.29189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77454 " pathEditMode="relative" rAng="0" ptsTypes="AA">
                                      <p:cBhvr>
                                        <p:cTn id="11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28049D-1EBA-42B0-889B-7682C167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87" y="4440465"/>
            <a:ext cx="4047724" cy="2592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82917-E39E-422F-808A-59C9CD272DCF}"/>
              </a:ext>
            </a:extLst>
          </p:cNvPr>
          <p:cNvCxnSpPr/>
          <p:nvPr/>
        </p:nvCxnSpPr>
        <p:spPr>
          <a:xfrm flipV="1">
            <a:off x="868680" y="838200"/>
            <a:ext cx="10713720" cy="0"/>
          </a:xfrm>
          <a:prstGeom prst="line">
            <a:avLst/>
          </a:prstGeom>
          <a:ln w="38100">
            <a:solidFill>
              <a:srgbClr val="FE696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D0D66-9C89-488E-A7FE-CD37AA91B7D4}"/>
              </a:ext>
            </a:extLst>
          </p:cNvPr>
          <p:cNvSpPr txBox="1"/>
          <p:nvPr/>
        </p:nvSpPr>
        <p:spPr>
          <a:xfrm>
            <a:off x="868679" y="181689"/>
            <a:ext cx="1058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3AD32"/>
                </a:solidFill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dirty="0">
              <a:solidFill>
                <a:srgbClr val="63AD3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7AC53-A6C5-4DC4-AFE7-EAA8E79DE8CD}"/>
              </a:ext>
            </a:extLst>
          </p:cNvPr>
          <p:cNvSpPr/>
          <p:nvPr/>
        </p:nvSpPr>
        <p:spPr>
          <a:xfrm>
            <a:off x="627144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a) 48 + 12 = 12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48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65 + 297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297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+ 65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177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+ 89 = 89 + 177</a:t>
            </a:r>
            <a:endParaRPr lang="en-US" sz="2800" dirty="0">
              <a:solidFill>
                <a:srgbClr val="59493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1A5477-3495-4D16-BC32-222CD32DA6F9}"/>
              </a:ext>
            </a:extLst>
          </p:cNvPr>
          <p:cNvSpPr/>
          <p:nvPr/>
        </p:nvSpPr>
        <p:spPr>
          <a:xfrm>
            <a:off x="6398400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b) m + n = n +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84 + 0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0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+ 84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a + 0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0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a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2B5F9D8A-23FA-4BC0-B793-6C3A5F188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5014452"/>
            <a:ext cx="11762651" cy="16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220282" y="2571453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01.Khởi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động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791CD4-05B2-44F1-BB00-A3DBF9A2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7560"/>
          <a:stretch/>
        </p:blipFill>
        <p:spPr>
          <a:xfrm rot="944509">
            <a:off x="9510047" y="836491"/>
            <a:ext cx="2468796" cy="35754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F3C115-45B9-4FCF-986B-6B0FC71CEE43}"/>
              </a:ext>
            </a:extLst>
          </p:cNvPr>
          <p:cNvCxnSpPr>
            <a:cxnSpLocks/>
          </p:cNvCxnSpPr>
          <p:nvPr/>
        </p:nvCxnSpPr>
        <p:spPr>
          <a:xfrm>
            <a:off x="1695338" y="997806"/>
            <a:ext cx="8950099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86A98-1274-4163-8C17-A73B88CC0A11}"/>
              </a:ext>
            </a:extLst>
          </p:cNvPr>
          <p:cNvSpPr txBox="1"/>
          <p:nvPr/>
        </p:nvSpPr>
        <p:spPr>
          <a:xfrm>
            <a:off x="-240964" y="240984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3: &gt;,&lt;,=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6AAB6088-2804-4615-8317-B713FFC2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9" y="-170076"/>
            <a:ext cx="1832760" cy="1832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8D1E11-4B76-44D5-9C50-F9F37FD2D68C}"/>
              </a:ext>
            </a:extLst>
          </p:cNvPr>
          <p:cNvGrpSpPr/>
          <p:nvPr/>
        </p:nvGrpSpPr>
        <p:grpSpPr>
          <a:xfrm>
            <a:off x="4065530" y="3334088"/>
            <a:ext cx="7529694" cy="3233988"/>
            <a:chOff x="4065530" y="3334088"/>
            <a:chExt cx="7529694" cy="3233988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81205069-ED29-4DC8-A8E1-83D32039E3B1}"/>
                </a:ext>
              </a:extLst>
            </p:cNvPr>
            <p:cNvSpPr/>
            <p:nvPr/>
          </p:nvSpPr>
          <p:spPr>
            <a:xfrm>
              <a:off x="4065530" y="3334088"/>
              <a:ext cx="7529694" cy="3233988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noFill/>
            <a:ln w="57150">
              <a:solidFill>
                <a:srgbClr val="E76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 dirty="0">
                <a:solidFill>
                  <a:srgbClr val="E7678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5DABC-67EF-4639-BD98-A58247A236AB}"/>
                </a:ext>
              </a:extLst>
            </p:cNvPr>
            <p:cNvSpPr txBox="1"/>
            <p:nvPr/>
          </p:nvSpPr>
          <p:spPr>
            <a:xfrm>
              <a:off x="4557143" y="3912598"/>
              <a:ext cx="6272980" cy="222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b) 8264 + 927 ... 927 + 8300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8264 + 927 … 900 + 8264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927 + 8264 … 8264 + 927</a:t>
              </a: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81FA4440-BDD2-4D89-B0AE-B40C6850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30562"/>
            <a:ext cx="2930809" cy="2482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8220-4F52-4D1B-A559-5FD6E8E056A0}"/>
              </a:ext>
            </a:extLst>
          </p:cNvPr>
          <p:cNvGrpSpPr/>
          <p:nvPr/>
        </p:nvGrpSpPr>
        <p:grpSpPr>
          <a:xfrm>
            <a:off x="295229" y="1155119"/>
            <a:ext cx="7682322" cy="2887334"/>
            <a:chOff x="295229" y="1155119"/>
            <a:chExt cx="7682322" cy="288733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11AEF15-C31F-4B49-A87F-43BA0A88747D}"/>
                </a:ext>
              </a:extLst>
            </p:cNvPr>
            <p:cNvSpPr/>
            <p:nvPr/>
          </p:nvSpPr>
          <p:spPr>
            <a:xfrm>
              <a:off x="295229" y="1155119"/>
              <a:ext cx="7682322" cy="2887334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solidFill>
              <a:srgbClr val="E76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AutoNum type="alphaLcParenR"/>
              </a:pPr>
              <a:endParaRPr lang="en-US" altLang="zh-CN" sz="2800" b="1" dirty="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60EBE-85A6-4C68-B3C1-5EC5CD61B554}"/>
                </a:ext>
              </a:extLst>
            </p:cNvPr>
            <p:cNvSpPr txBox="1"/>
            <p:nvPr/>
          </p:nvSpPr>
          <p:spPr>
            <a:xfrm>
              <a:off x="616440" y="1690845"/>
              <a:ext cx="707922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AutoNum type="alphaLcParenR"/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2975 + 4017 … 4017 + 2975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… 4017 + 3000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... 4017 + 2900</a:t>
              </a: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09282034-F71A-4DC8-83F6-DD6B40B93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" y="707188"/>
            <a:ext cx="1036812" cy="2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78D1E11-4B76-44D5-9C50-F9F37FD2D68C}"/>
              </a:ext>
            </a:extLst>
          </p:cNvPr>
          <p:cNvGrpSpPr/>
          <p:nvPr/>
        </p:nvGrpSpPr>
        <p:grpSpPr>
          <a:xfrm>
            <a:off x="4065530" y="3334088"/>
            <a:ext cx="7529694" cy="3233988"/>
            <a:chOff x="4065530" y="3334088"/>
            <a:chExt cx="7529694" cy="3233988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81205069-ED29-4DC8-A8E1-83D32039E3B1}"/>
                </a:ext>
              </a:extLst>
            </p:cNvPr>
            <p:cNvSpPr/>
            <p:nvPr/>
          </p:nvSpPr>
          <p:spPr>
            <a:xfrm>
              <a:off x="4065530" y="3334088"/>
              <a:ext cx="7529694" cy="3233988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noFill/>
            <a:ln w="57150">
              <a:solidFill>
                <a:srgbClr val="E76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 dirty="0">
                <a:solidFill>
                  <a:srgbClr val="E7678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5DABC-67EF-4639-BD98-A58247A236AB}"/>
                </a:ext>
              </a:extLst>
            </p:cNvPr>
            <p:cNvSpPr txBox="1"/>
            <p:nvPr/>
          </p:nvSpPr>
          <p:spPr>
            <a:xfrm>
              <a:off x="4557143" y="3912598"/>
              <a:ext cx="6272980" cy="222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b) 8264 + 927 ... 927 + 8300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8264 + 927 … 900 + 8264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927 + 8264 … 8264 + 927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5791CD4-05B2-44F1-BB00-A3DBF9A2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7560"/>
          <a:stretch/>
        </p:blipFill>
        <p:spPr>
          <a:xfrm rot="944509">
            <a:off x="9510047" y="836491"/>
            <a:ext cx="2468796" cy="35754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F3C115-45B9-4FCF-986B-6B0FC71CEE43}"/>
              </a:ext>
            </a:extLst>
          </p:cNvPr>
          <p:cNvCxnSpPr>
            <a:cxnSpLocks/>
          </p:cNvCxnSpPr>
          <p:nvPr/>
        </p:nvCxnSpPr>
        <p:spPr>
          <a:xfrm>
            <a:off x="1695338" y="997806"/>
            <a:ext cx="8950099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86A98-1274-4163-8C17-A73B88CC0A11}"/>
              </a:ext>
            </a:extLst>
          </p:cNvPr>
          <p:cNvSpPr txBox="1"/>
          <p:nvPr/>
        </p:nvSpPr>
        <p:spPr>
          <a:xfrm>
            <a:off x="2551398" y="289920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3: &gt;,&lt;,=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6AAB6088-2804-4615-8317-B713FFC2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9" y="-170076"/>
            <a:ext cx="1832760" cy="183276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81FA4440-BDD2-4D89-B0AE-B40C6850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30562"/>
            <a:ext cx="2930809" cy="2482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8220-4F52-4D1B-A559-5FD6E8E056A0}"/>
              </a:ext>
            </a:extLst>
          </p:cNvPr>
          <p:cNvGrpSpPr/>
          <p:nvPr/>
        </p:nvGrpSpPr>
        <p:grpSpPr>
          <a:xfrm>
            <a:off x="295229" y="1155119"/>
            <a:ext cx="7682322" cy="2887334"/>
            <a:chOff x="295229" y="1155119"/>
            <a:chExt cx="7682322" cy="288733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11AEF15-C31F-4B49-A87F-43BA0A88747D}"/>
                </a:ext>
              </a:extLst>
            </p:cNvPr>
            <p:cNvSpPr/>
            <p:nvPr/>
          </p:nvSpPr>
          <p:spPr>
            <a:xfrm>
              <a:off x="295229" y="1155119"/>
              <a:ext cx="7682322" cy="2887334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solidFill>
              <a:srgbClr val="E76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AutoNum type="alphaLcParenR"/>
              </a:pPr>
              <a:endParaRPr lang="en-US" altLang="zh-CN" sz="2800" b="1" dirty="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60EBE-85A6-4C68-B3C1-5EC5CD61B554}"/>
                </a:ext>
              </a:extLst>
            </p:cNvPr>
            <p:cNvSpPr txBox="1"/>
            <p:nvPr/>
          </p:nvSpPr>
          <p:spPr>
            <a:xfrm>
              <a:off x="616440" y="1690845"/>
              <a:ext cx="707922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AutoNum type="alphaLcParenR"/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2975 + 4017 … 4017 + 2975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… 4017 + 3000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... 4017 + 2900</a:t>
              </a: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09282034-F71A-4DC8-83F6-DD6B40B93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" y="707188"/>
            <a:ext cx="1036812" cy="2389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104291-0538-479B-9BD2-952C7F41522D}"/>
              </a:ext>
            </a:extLst>
          </p:cNvPr>
          <p:cNvSpPr txBox="1"/>
          <p:nvPr/>
        </p:nvSpPr>
        <p:spPr>
          <a:xfrm>
            <a:off x="4154020" y="1601394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CADA4-A45D-47D6-8149-93ED4AB65A2A}"/>
              </a:ext>
            </a:extLst>
          </p:cNvPr>
          <p:cNvSpPr txBox="1"/>
          <p:nvPr/>
        </p:nvSpPr>
        <p:spPr>
          <a:xfrm>
            <a:off x="4146433" y="2183688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CDB7E5-8916-478E-A1D5-2A1FB0E51F0C}"/>
              </a:ext>
            </a:extLst>
          </p:cNvPr>
          <p:cNvSpPr txBox="1"/>
          <p:nvPr/>
        </p:nvSpPr>
        <p:spPr>
          <a:xfrm>
            <a:off x="4146433" y="2790719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06785-5A99-4B05-87C5-D8C8A0871ED8}"/>
              </a:ext>
            </a:extLst>
          </p:cNvPr>
          <p:cNvSpPr txBox="1"/>
          <p:nvPr/>
        </p:nvSpPr>
        <p:spPr>
          <a:xfrm>
            <a:off x="7759210" y="3961827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CF837-54CC-44FD-A79C-2DEBFCC2D56E}"/>
              </a:ext>
            </a:extLst>
          </p:cNvPr>
          <p:cNvSpPr txBox="1"/>
          <p:nvPr/>
        </p:nvSpPr>
        <p:spPr>
          <a:xfrm>
            <a:off x="7751622" y="4652464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93C2E7-1B5D-41E5-81AE-39F0C76C8FA5}"/>
              </a:ext>
            </a:extLst>
          </p:cNvPr>
          <p:cNvSpPr txBox="1"/>
          <p:nvPr/>
        </p:nvSpPr>
        <p:spPr>
          <a:xfrm>
            <a:off x="7751623" y="5378619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911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65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295685" y="660777"/>
            <a:ext cx="5881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04.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Vận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dụng</a:t>
            </a:r>
            <a:endParaRPr lang="en-US" altLang="zh-CN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  <a:p>
            <a:pPr algn="l"/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A95BA-DBEF-4627-A04D-4997BA18012C}"/>
              </a:ext>
            </a:extLst>
          </p:cNvPr>
          <p:cNvSpPr txBox="1"/>
          <p:nvPr/>
        </p:nvSpPr>
        <p:spPr>
          <a:xfrm>
            <a:off x="3355749" y="2442877"/>
            <a:ext cx="8897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1.Tính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65 + 82 + 35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580B6-C714-410B-95E2-43B50F0CC45C}"/>
              </a:ext>
            </a:extLst>
          </p:cNvPr>
          <p:cNvSpPr txBox="1"/>
          <p:nvPr/>
        </p:nvSpPr>
        <p:spPr>
          <a:xfrm>
            <a:off x="5850163" y="3504964"/>
            <a:ext cx="299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100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+ 82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182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BBDB4-2ECF-4F20-B222-55DCDFF287B8}"/>
              </a:ext>
            </a:extLst>
          </p:cNvPr>
          <p:cNvSpPr txBox="1"/>
          <p:nvPr/>
        </p:nvSpPr>
        <p:spPr>
          <a:xfrm>
            <a:off x="5830528" y="2935320"/>
            <a:ext cx="299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+ 35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+ 82</a:t>
            </a:r>
          </a:p>
        </p:txBody>
      </p:sp>
    </p:spTree>
    <p:extLst>
      <p:ext uri="{BB962C8B-B14F-4D97-AF65-F5344CB8AC3E}">
        <p14:creationId xmlns:p14="http://schemas.microsoft.com/office/powerpoint/2010/main" val="39557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8CA776-6681-497A-8049-041712E27AE7}"/>
              </a:ext>
            </a:extLst>
          </p:cNvPr>
          <p:cNvGrpSpPr/>
          <p:nvPr/>
        </p:nvGrpSpPr>
        <p:grpSpPr>
          <a:xfrm>
            <a:off x="736807" y="911347"/>
            <a:ext cx="7383936" cy="5043139"/>
            <a:chOff x="715035" y="911347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35" y="911347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240516-FBE7-4765-A39D-A98E57102518}"/>
                </a:ext>
              </a:extLst>
            </p:cNvPr>
            <p:cNvSpPr/>
            <p:nvPr/>
          </p:nvSpPr>
          <p:spPr>
            <a:xfrm>
              <a:off x="3122534" y="1514883"/>
              <a:ext cx="2841172" cy="805542"/>
            </a:xfrm>
            <a:prstGeom prst="rect">
              <a:avLst/>
            </a:prstGeom>
            <a:solidFill>
              <a:srgbClr val="FD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Mục</a:t>
              </a:r>
              <a:r>
                <a:rPr lang="en-US" sz="4400" dirty="0">
                  <a:solidFill>
                    <a:srgbClr val="7D4B22"/>
                  </a:soli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tiêu</a:t>
              </a:r>
              <a:endParaRPr lang="en-US" sz="4400" dirty="0">
                <a:solidFill>
                  <a:srgbClr val="7D4B22"/>
                </a:solidFill>
                <a:latin typeface="#9Slide07 SVNZiclets" panose="02000603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1F35C5-6574-426A-A269-0491946BA6CB}"/>
              </a:ext>
            </a:extLst>
          </p:cNvPr>
          <p:cNvSpPr txBox="1"/>
          <p:nvPr/>
        </p:nvSpPr>
        <p:spPr>
          <a:xfrm>
            <a:off x="1821646" y="2654753"/>
            <a:ext cx="5214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1.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Nhận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được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00" y="1204738"/>
            <a:ext cx="4133093" cy="5165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7E57A-DDD4-49D6-BDEB-2CE5067F12EB}"/>
              </a:ext>
            </a:extLst>
          </p:cNvPr>
          <p:cNvSpPr txBox="1"/>
          <p:nvPr/>
        </p:nvSpPr>
        <p:spPr>
          <a:xfrm>
            <a:off x="1821646" y="3740789"/>
            <a:ext cx="5214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2.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sử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dụng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trong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một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số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trường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hợp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giản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4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AC6A22-B0A5-4184-9CEC-40A397F2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14" y="1061884"/>
            <a:ext cx="5208307" cy="4090219"/>
          </a:xfrm>
          <a:prstGeom prst="rect">
            <a:avLst/>
          </a:prstGeom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C411001A-626B-485C-B55A-B2573775C2A4}"/>
              </a:ext>
            </a:extLst>
          </p:cNvPr>
          <p:cNvSpPr txBox="1"/>
          <p:nvPr/>
        </p:nvSpPr>
        <p:spPr>
          <a:xfrm>
            <a:off x="843799" y="3330677"/>
            <a:ext cx="6161634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-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Ôn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lại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tính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chất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giao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hoán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của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phép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cộng</a:t>
            </a:r>
            <a:endParaRPr lang="en-US" sz="2800" dirty="0">
              <a:solidFill>
                <a:srgbClr val="863F00"/>
              </a:solidFill>
              <a:latin typeface="#9Slide05 SVNIndie" pitchFamily="2" charset="0"/>
              <a:ea typeface="字魂36号-正文宋楷" panose="02000000000000000000" pitchFamily="2" charset="-122"/>
              <a:cs typeface="Montserrat Light" charset="0"/>
            </a:endParaRPr>
          </a:p>
          <a:p>
            <a:pPr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-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Chuẩn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bị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bài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sau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: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Biểu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thức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có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chứa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chữ</a:t>
            </a:r>
            <a:endParaRPr lang="en-US" sz="2800" dirty="0">
              <a:solidFill>
                <a:srgbClr val="863F00"/>
              </a:solidFill>
              <a:latin typeface="#9Slide05 SVNIndie" pitchFamily="2" charset="0"/>
              <a:ea typeface="字魂36号-正文宋楷" panose="02000000000000000000" pitchFamily="2" charset="-122"/>
              <a:cs typeface="Montserrat Light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612E03-A395-4981-9CFF-5FB182FB118A}"/>
              </a:ext>
            </a:extLst>
          </p:cNvPr>
          <p:cNvSpPr/>
          <p:nvPr/>
        </p:nvSpPr>
        <p:spPr>
          <a:xfrm>
            <a:off x="1258133" y="3079753"/>
            <a:ext cx="2351902" cy="89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1DEB026A-0121-4E4F-8BFA-AB478B126BD2}"/>
              </a:ext>
            </a:extLst>
          </p:cNvPr>
          <p:cNvSpPr txBox="1"/>
          <p:nvPr/>
        </p:nvSpPr>
        <p:spPr>
          <a:xfrm>
            <a:off x="1124069" y="2108789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Dặn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dò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5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D21F74-E857-4825-8B55-8244D54B830F}"/>
              </a:ext>
            </a:extLst>
          </p:cNvPr>
          <p:cNvGrpSpPr/>
          <p:nvPr/>
        </p:nvGrpSpPr>
        <p:grpSpPr>
          <a:xfrm>
            <a:off x="1491373" y="-825998"/>
            <a:ext cx="11493909" cy="7342729"/>
            <a:chOff x="914400" y="-351995"/>
            <a:chExt cx="11493909" cy="73427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70303E-32C0-4CD9-9D5F-2DD083642352}"/>
                </a:ext>
              </a:extLst>
            </p:cNvPr>
            <p:cNvGrpSpPr/>
            <p:nvPr/>
          </p:nvGrpSpPr>
          <p:grpSpPr>
            <a:xfrm>
              <a:off x="914400" y="-351995"/>
              <a:ext cx="11493909" cy="7342729"/>
              <a:chOff x="914400" y="-351994"/>
              <a:chExt cx="11493909" cy="72099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DE5FD7F-CFED-4241-A106-0AD940EB8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62" b="89965" l="8511" r="89970">
                            <a14:foregroundMark x1="39210" y1="56401" x2="39210" y2="56401"/>
                            <a14:foregroundMark x1="39210" y1="56401" x2="39210" y2="56401"/>
                            <a14:foregroundMark x1="37842" y1="56228" x2="35562" y2="56747"/>
                            <a14:foregroundMark x1="33131" y1="57612" x2="28875" y2="60554"/>
                            <a14:foregroundMark x1="26900" y1="60727" x2="26444" y2="61419"/>
                            <a14:foregroundMark x1="22340" y1="64879" x2="20973" y2="65744"/>
                            <a14:foregroundMark x1="20213" y1="66263" x2="20213" y2="66782"/>
                            <a14:foregroundMark x1="19605" y1="70588" x2="19301" y2="71626"/>
                            <a14:foregroundMark x1="19301" y1="71799" x2="19301" y2="73010"/>
                            <a14:foregroundMark x1="19605" y1="73183" x2="24924" y2="73702"/>
                            <a14:foregroundMark x1="25836" y1="73010" x2="25836" y2="73010"/>
                            <a14:foregroundMark x1="26900" y1="68858" x2="26900" y2="68858"/>
                            <a14:foregroundMark x1="33739" y1="66782" x2="29787" y2="67474"/>
                            <a14:foregroundMark x1="25836" y1="67820" x2="25836" y2="67820"/>
                            <a14:foregroundMark x1="25836" y1="67820" x2="28267" y2="67128"/>
                            <a14:foregroundMark x1="31459" y1="64706" x2="35106" y2="64706"/>
                            <a14:foregroundMark x1="41033" y1="63322" x2="41033" y2="63322"/>
                            <a14:foregroundMark x1="53343" y1="61592" x2="56991" y2="61592"/>
                            <a14:foregroundMark x1="62006" y1="61592" x2="66109" y2="62284"/>
                            <a14:foregroundMark x1="69909" y1="62457" x2="72948" y2="62976"/>
                            <a14:foregroundMark x1="75076" y1="63149" x2="75380" y2="63495"/>
                            <a14:foregroundMark x1="75684" y1="63668" x2="76596" y2="65571"/>
                            <a14:foregroundMark x1="76748" y1="67128" x2="78116" y2="70588"/>
                            <a14:foregroundMark x1="78116" y1="70761" x2="78571" y2="71453"/>
                            <a14:foregroundMark x1="81611" y1="72145" x2="81611" y2="72145"/>
                            <a14:foregroundMark x1="85106" y1="67820" x2="85258" y2="68166"/>
                            <a14:foregroundMark x1="85258" y1="71972" x2="85258" y2="71972"/>
                            <a14:foregroundMark x1="85258" y1="71972" x2="85258" y2="71972"/>
                            <a14:foregroundMark x1="84802" y1="72837" x2="82371" y2="73875"/>
                            <a14:foregroundMark x1="82067" y1="73875" x2="82067" y2="73875"/>
                            <a14:foregroundMark x1="81763" y1="74048" x2="81763" y2="75433"/>
                            <a14:foregroundMark x1="81763" y1="75952" x2="81763" y2="75952"/>
                            <a14:foregroundMark x1="81763" y1="76471" x2="81763" y2="76471"/>
                            <a14:foregroundMark x1="77812" y1="73875" x2="77812" y2="73875"/>
                            <a14:foregroundMark x1="77508" y1="73529" x2="76900" y2="72664"/>
                            <a14:foregroundMark x1="73404" y1="71453" x2="72948" y2="71453"/>
                            <a14:foregroundMark x1="72948" y1="71453" x2="72948" y2="71453"/>
                            <a14:foregroundMark x1="70061" y1="68858" x2="68845" y2="67128"/>
                            <a14:foregroundMark x1="67781" y1="65052" x2="66869" y2="64706"/>
                            <a14:foregroundMark x1="19757" y1="74221" x2="19757" y2="74221"/>
                            <a14:foregroundMark x1="18389" y1="75606" x2="18389" y2="75606"/>
                            <a14:foregroundMark x1="18389" y1="76298" x2="18389" y2="76298"/>
                            <a14:foregroundMark x1="18389" y1="76644" x2="18389" y2="76644"/>
                            <a14:foregroundMark x1="17173" y1="74221" x2="17173" y2="74221"/>
                            <a14:foregroundMark x1="17173" y1="73875" x2="17173" y2="73875"/>
                            <a14:foregroundMark x1="17173" y1="73529" x2="17173" y2="73529"/>
                            <a14:foregroundMark x1="16717" y1="72837" x2="16717" y2="72837"/>
                            <a14:foregroundMark x1="16413" y1="72318" x2="16413" y2="72318"/>
                            <a14:foregroundMark x1="16413" y1="72318" x2="16413" y2="72318"/>
                            <a14:foregroundMark x1="19453" y1="64706" x2="19453" y2="64706"/>
                            <a14:foregroundMark x1="19301" y1="63841" x2="19301" y2="63841"/>
                            <a14:foregroundMark x1="19453" y1="62630" x2="19453" y2="62630"/>
                            <a14:foregroundMark x1="24468" y1="60554" x2="24468" y2="60554"/>
                            <a14:foregroundMark x1="20365" y1="60554" x2="20365" y2="60554"/>
                            <a14:foregroundMark x1="25988" y1="60035" x2="25988" y2="60035"/>
                            <a14:foregroundMark x1="23252" y1="58824" x2="23860" y2="58651"/>
                            <a14:foregroundMark x1="24164" y1="58478" x2="32827" y2="56401"/>
                            <a14:foregroundMark x1="25076" y1="57958" x2="25076" y2="57958"/>
                            <a14:foregroundMark x1="29027" y1="56920" x2="29939" y2="56574"/>
                            <a14:foregroundMark x1="29939" y1="56574" x2="30395" y2="56401"/>
                            <a14:foregroundMark x1="32371" y1="55709" x2="36170" y2="54844"/>
                            <a14:foregroundMark x1="37538" y1="54325" x2="38298" y2="53979"/>
                            <a14:foregroundMark x1="43009" y1="54325" x2="48176" y2="53806"/>
                            <a14:foregroundMark x1="43161" y1="53114" x2="43161" y2="53114"/>
                            <a14:foregroundMark x1="48632" y1="53114" x2="49696" y2="53114"/>
                            <a14:foregroundMark x1="50456" y1="53114" x2="53647" y2="52941"/>
                            <a14:foregroundMark x1="53951" y1="52768" x2="54863" y2="52768"/>
                            <a14:foregroundMark x1="55775" y1="52768" x2="56535" y2="52768"/>
                            <a14:foregroundMark x1="62462" y1="54325" x2="63526" y2="54498"/>
                            <a14:foregroundMark x1="64134" y1="54671" x2="64742" y2="55017"/>
                            <a14:foregroundMark x1="66869" y1="55363" x2="66869" y2="55363"/>
                            <a14:foregroundMark x1="69757" y1="55882" x2="71581" y2="56055"/>
                            <a14:foregroundMark x1="73100" y1="57093" x2="77204" y2="59343"/>
                            <a14:foregroundMark x1="49240" y1="57785" x2="49848" y2="57785"/>
                            <a14:foregroundMark x1="56231" y1="59516" x2="55015" y2="59170"/>
                            <a14:foregroundMark x1="54103" y1="58824" x2="54255" y2="58478"/>
                            <a14:foregroundMark x1="34844" y1="47924" x2="35176" y2="47924"/>
                            <a14:foregroundMark x1="11653" y1="42060" x2="12022" y2="42042"/>
                            <a14:foregroundMark x1="9663" y1="42158" x2="10542" y2="42115"/>
                            <a14:foregroundMark x1="52584" y1="48270" x2="51672" y2="48270"/>
                            <a14:foregroundMark x1="34802" y1="58997" x2="34802" y2="58997"/>
                            <a14:foregroundMark x1="44529" y1="57958" x2="44529" y2="57958"/>
                            <a14:foregroundMark x1="65653" y1="60208" x2="65653" y2="60208"/>
                            <a14:foregroundMark x1="66869" y1="60727" x2="67781" y2="61246"/>
                            <a14:foregroundMark x1="69301" y1="67474" x2="69301" y2="67993"/>
                            <a14:backgroundMark x1="13070" y1="44464" x2="13070" y2="44464"/>
                            <a14:backgroundMark x1="12766" y1="46540" x2="13222" y2="50692"/>
                            <a14:backgroundMark x1="13830" y1="50865" x2="13830" y2="50865"/>
                            <a14:backgroundMark x1="14590" y1="51038" x2="15046" y2="51038"/>
                            <a14:backgroundMark x1="15653" y1="50519" x2="15805" y2="50173"/>
                            <a14:backgroundMark x1="15805" y1="47924" x2="15805" y2="47405"/>
                            <a14:backgroundMark x1="15653" y1="45502" x2="15653" y2="45502"/>
                            <a14:backgroundMark x1="15653" y1="44637" x2="15805" y2="43772"/>
                            <a14:backgroundMark x1="16109" y1="42907" x2="16109" y2="42907"/>
                            <a14:backgroundMark x1="15805" y1="42042" x2="15805" y2="42042"/>
                            <a14:backgroundMark x1="13526" y1="42042" x2="13222" y2="42042"/>
                            <a14:backgroundMark x1="12614" y1="42042" x2="12614" y2="42042"/>
                            <a14:backgroundMark x1="12614" y1="42042" x2="19909" y2="40657"/>
                            <a14:backgroundMark x1="19909" y1="40657" x2="19909" y2="40657"/>
                            <a14:backgroundMark x1="19909" y1="40657" x2="19909" y2="40657"/>
                            <a14:backgroundMark x1="19909" y1="40657" x2="20669" y2="40657"/>
                            <a14:backgroundMark x1="21581" y1="40657" x2="26140" y2="40484"/>
                            <a14:backgroundMark x1="11550" y1="45329" x2="26748" y2="43426"/>
                            <a14:backgroundMark x1="26748" y1="43426" x2="38298" y2="43599"/>
                            <a14:backgroundMark x1="38298" y1="43599" x2="82067" y2="42907"/>
                            <a14:backgroundMark x1="82067" y1="42907" x2="85258" y2="43426"/>
                            <a14:backgroundMark x1="16413" y1="52768" x2="23556" y2="51211"/>
                            <a14:backgroundMark x1="23556" y1="51211" x2="16717" y2="53979"/>
                            <a14:backgroundMark x1="16717" y1="53979" x2="24164" y2="50000"/>
                            <a14:backgroundMark x1="24164" y1="50000" x2="17933" y2="49308"/>
                            <a14:backgroundMark x1="17933" y1="49308" x2="11246" y2="51730"/>
                            <a14:backgroundMark x1="11246" y1="44464" x2="10790" y2="42042"/>
                            <a14:backgroundMark x1="10942" y1="42042" x2="11550" y2="42215"/>
                            <a14:backgroundMark x1="12766" y1="43253" x2="12766" y2="43253"/>
                            <a14:backgroundMark x1="36018" y1="40311" x2="36018" y2="40311"/>
                            <a14:backgroundMark x1="12006" y1="42042" x2="12006" y2="42042"/>
                            <a14:backgroundMark x1="10486" y1="42042" x2="10486" y2="42042"/>
                            <a14:backgroundMark x1="10486" y1="42042" x2="10486" y2="42042"/>
                            <a14:backgroundMark x1="12158" y1="42042" x2="12158" y2="42042"/>
                            <a14:backgroundMark x1="11702" y1="42042" x2="10942" y2="42042"/>
                            <a14:backgroundMark x1="10638" y1="42042" x2="10638" y2="42042"/>
                            <a14:backgroundMark x1="10030" y1="42042" x2="10030" y2="42042"/>
                            <a14:backgroundMark x1="9726" y1="42215" x2="9119" y2="42907"/>
                            <a14:backgroundMark x1="29179" y1="41696" x2="29179" y2="41696"/>
                            <a14:backgroundMark x1="29331" y1="41696" x2="29331" y2="41696"/>
                            <a14:backgroundMark x1="29331" y1="41696" x2="29331" y2="41696"/>
                            <a14:backgroundMark x1="30243" y1="40484" x2="30395" y2="39965"/>
                            <a14:backgroundMark x1="30851" y1="39619" x2="31459" y2="38754"/>
                            <a14:backgroundMark x1="31763" y1="37889" x2="31763" y2="37889"/>
                            <a14:backgroundMark x1="32067" y1="37543" x2="32067" y2="37543"/>
                            <a14:backgroundMark x1="31915" y1="37543" x2="29787" y2="38235"/>
                            <a14:backgroundMark x1="29787" y1="38235" x2="29787" y2="38235"/>
                            <a14:backgroundMark x1="27812" y1="39273" x2="27812" y2="39273"/>
                            <a14:backgroundMark x1="27508" y1="39619" x2="28875" y2="38754"/>
                            <a14:backgroundMark x1="30699" y1="37024" x2="30699" y2="37024"/>
                            <a14:backgroundMark x1="31307" y1="36505" x2="32067" y2="36505"/>
                            <a14:backgroundMark x1="32219" y1="36332" x2="33587" y2="36159"/>
                            <a14:backgroundMark x1="35714" y1="35640" x2="39210" y2="35986"/>
                            <a14:backgroundMark x1="39210" y1="35986" x2="39666" y2="36159"/>
                            <a14:backgroundMark x1="39666" y1="36159" x2="39666" y2="36159"/>
                            <a14:backgroundMark x1="40274" y1="36159" x2="41489" y2="38581"/>
                            <a14:backgroundMark x1="41489" y1="38581" x2="41489" y2="38581"/>
                            <a14:backgroundMark x1="40578" y1="38754" x2="36930" y2="40484"/>
                            <a14:backgroundMark x1="34954" y1="41003" x2="34954" y2="41003"/>
                            <a14:backgroundMark x1="34802" y1="41522" x2="40122" y2="41869"/>
                            <a14:backgroundMark x1="40274" y1="41869" x2="38906" y2="43253"/>
                            <a14:backgroundMark x1="33891" y1="45848" x2="33435" y2="46367"/>
                            <a14:backgroundMark x1="33283" y1="46713" x2="33283" y2="47059"/>
                            <a14:backgroundMark x1="33131" y1="47232" x2="32827" y2="47924"/>
                            <a14:backgroundMark x1="32371" y1="48443" x2="32067" y2="48789"/>
                            <a14:backgroundMark x1="31155" y1="50173" x2="31155" y2="50173"/>
                            <a14:backgroundMark x1="31611" y1="50173" x2="33587" y2="50173"/>
                            <a14:backgroundMark x1="34043" y1="50000" x2="36778" y2="50000"/>
                            <a14:backgroundMark x1="36930" y1="49827" x2="38754" y2="49654"/>
                            <a14:backgroundMark x1="39970" y1="49481" x2="40881" y2="49481"/>
                            <a14:backgroundMark x1="41641" y1="49308" x2="41641" y2="49308"/>
                            <a14:backgroundMark x1="41793" y1="49308" x2="41793" y2="49308"/>
                            <a14:backgroundMark x1="39210" y1="47924" x2="39210" y2="47924"/>
                            <a14:backgroundMark x1="35258" y1="48616" x2="35258" y2="48616"/>
                            <a14:backgroundMark x1="34195" y1="48616" x2="34195" y2="48616"/>
                            <a14:backgroundMark x1="34954" y1="47924" x2="34954" y2="47924"/>
                            <a14:backgroundMark x1="30851" y1="47578" x2="30851" y2="47578"/>
                            <a14:backgroundMark x1="32523" y1="47059" x2="32523" y2="47059"/>
                            <a14:backgroundMark x1="31155" y1="47578" x2="31155" y2="47578"/>
                            <a14:backgroundMark x1="31155" y1="47751" x2="33435" y2="47924"/>
                            <a14:backgroundMark x1="33435" y1="47924" x2="33435" y2="47924"/>
                            <a14:backgroundMark x1="35562" y1="48443" x2="35562" y2="48443"/>
                            <a14:backgroundMark x1="35258" y1="48097" x2="35258" y2="48097"/>
                            <a14:backgroundMark x1="34954" y1="47924" x2="34954" y2="47924"/>
                            <a14:backgroundMark x1="35410" y1="47232" x2="35410" y2="47232"/>
                            <a14:backgroundMark x1="34802" y1="48097" x2="34802" y2="48097"/>
                            <a14:backgroundMark x1="34954" y1="47751" x2="34954" y2="47751"/>
                            <a14:backgroundMark x1="35410" y1="47751" x2="35410" y2="47751"/>
                            <a14:backgroundMark x1="35410" y1="47751" x2="35410" y2="47751"/>
                            <a14:backgroundMark x1="49848" y1="41696" x2="49848" y2="41696"/>
                            <a14:backgroundMark x1="50000" y1="40830" x2="50000" y2="40830"/>
                            <a14:backgroundMark x1="50000" y1="40830" x2="50000" y2="40830"/>
                            <a14:backgroundMark x1="49848" y1="39792" x2="49848" y2="39792"/>
                            <a14:backgroundMark x1="49848" y1="39619" x2="49848" y2="39619"/>
                            <a14:backgroundMark x1="49544" y1="38754" x2="49544" y2="38408"/>
                            <a14:backgroundMark x1="49544" y1="37716" x2="49544" y2="37716"/>
                            <a14:backgroundMark x1="49544" y1="37543" x2="49544" y2="37543"/>
                            <a14:backgroundMark x1="49544" y1="37370" x2="49544" y2="37370"/>
                            <a14:backgroundMark x1="50000" y1="35467" x2="50000" y2="35467"/>
                            <a14:backgroundMark x1="50152" y1="35467" x2="50608" y2="35467"/>
                            <a14:backgroundMark x1="50608" y1="35467" x2="50608" y2="35467"/>
                            <a14:backgroundMark x1="50912" y1="40484" x2="54863" y2="31834"/>
                            <a14:backgroundMark x1="54863" y1="31834" x2="54863" y2="31834"/>
                            <a14:backgroundMark x1="49544" y1="40657" x2="53191" y2="35640"/>
                            <a14:backgroundMark x1="45593" y1="40657" x2="53191" y2="34429"/>
                            <a14:backgroundMark x1="44833" y1="38754" x2="58359" y2="37024"/>
                            <a14:backgroundMark x1="48784" y1="40830" x2="60942" y2="40484"/>
                            <a14:backgroundMark x1="55471" y1="40311" x2="75380" y2="40657"/>
                            <a14:backgroundMark x1="60182" y1="42042" x2="81763" y2="42215"/>
                            <a14:backgroundMark x1="53951" y1="48789" x2="62766" y2="487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-351994"/>
                <a:ext cx="11493909" cy="7209994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BE0945A-2B91-4D86-A39F-1FCD476B4D3B}"/>
                  </a:ext>
                </a:extLst>
              </p:cNvPr>
              <p:cNvSpPr/>
              <p:nvPr/>
            </p:nvSpPr>
            <p:spPr>
              <a:xfrm>
                <a:off x="3216303" y="3538214"/>
                <a:ext cx="6852485" cy="851261"/>
              </a:xfrm>
              <a:custGeom>
                <a:avLst/>
                <a:gdLst>
                  <a:gd name="connsiteX0" fmla="*/ 0 w 7590503"/>
                  <a:gd name="connsiteY0" fmla="*/ 619472 h 1238943"/>
                  <a:gd name="connsiteX1" fmla="*/ 3795252 w 7590503"/>
                  <a:gd name="connsiteY1" fmla="*/ 0 h 1238943"/>
                  <a:gd name="connsiteX2" fmla="*/ 7590504 w 7590503"/>
                  <a:gd name="connsiteY2" fmla="*/ 619472 h 1238943"/>
                  <a:gd name="connsiteX3" fmla="*/ 3795252 w 7590503"/>
                  <a:gd name="connsiteY3" fmla="*/ 1238944 h 1238943"/>
                  <a:gd name="connsiteX4" fmla="*/ 0 w 7590503"/>
                  <a:gd name="connsiteY4" fmla="*/ 619472 h 1238943"/>
                  <a:gd name="connsiteX0" fmla="*/ 0 w 7600336"/>
                  <a:gd name="connsiteY0" fmla="*/ 623040 h 1252824"/>
                  <a:gd name="connsiteX1" fmla="*/ 3795252 w 7600336"/>
                  <a:gd name="connsiteY1" fmla="*/ 3568 h 1252824"/>
                  <a:gd name="connsiteX2" fmla="*/ 7600336 w 7600336"/>
                  <a:gd name="connsiteY2" fmla="*/ 868847 h 1252824"/>
                  <a:gd name="connsiteX3" fmla="*/ 3795252 w 7600336"/>
                  <a:gd name="connsiteY3" fmla="*/ 1242512 h 1252824"/>
                  <a:gd name="connsiteX4" fmla="*/ 0 w 7600336"/>
                  <a:gd name="connsiteY4" fmla="*/ 623040 h 1252824"/>
                  <a:gd name="connsiteX0" fmla="*/ 0 w 7010401"/>
                  <a:gd name="connsiteY0" fmla="*/ 621439 h 1244964"/>
                  <a:gd name="connsiteX1" fmla="*/ 3795252 w 7010401"/>
                  <a:gd name="connsiteY1" fmla="*/ 1967 h 1244964"/>
                  <a:gd name="connsiteX2" fmla="*/ 7010401 w 7010401"/>
                  <a:gd name="connsiteY2" fmla="*/ 798420 h 1244964"/>
                  <a:gd name="connsiteX3" fmla="*/ 3795252 w 7010401"/>
                  <a:gd name="connsiteY3" fmla="*/ 1240911 h 1244964"/>
                  <a:gd name="connsiteX4" fmla="*/ 0 w 7010401"/>
                  <a:gd name="connsiteY4" fmla="*/ 621439 h 1244964"/>
                  <a:gd name="connsiteX0" fmla="*/ 0 w 6980905"/>
                  <a:gd name="connsiteY0" fmla="*/ 786625 h 1238968"/>
                  <a:gd name="connsiteX1" fmla="*/ 3765756 w 6980905"/>
                  <a:gd name="connsiteY1" fmla="*/ 5 h 1238968"/>
                  <a:gd name="connsiteX2" fmla="*/ 6980905 w 6980905"/>
                  <a:gd name="connsiteY2" fmla="*/ 796458 h 1238968"/>
                  <a:gd name="connsiteX3" fmla="*/ 3765756 w 6980905"/>
                  <a:gd name="connsiteY3" fmla="*/ 1238949 h 1238968"/>
                  <a:gd name="connsiteX4" fmla="*/ 0 w 6980905"/>
                  <a:gd name="connsiteY4" fmla="*/ 786625 h 1238968"/>
                  <a:gd name="connsiteX0" fmla="*/ 0 w 6656440"/>
                  <a:gd name="connsiteY0" fmla="*/ 747410 h 1239489"/>
                  <a:gd name="connsiteX1" fmla="*/ 3441291 w 6656440"/>
                  <a:gd name="connsiteY1" fmla="*/ 119 h 1239489"/>
                  <a:gd name="connsiteX2" fmla="*/ 6656440 w 6656440"/>
                  <a:gd name="connsiteY2" fmla="*/ 796572 h 1239489"/>
                  <a:gd name="connsiteX3" fmla="*/ 3441291 w 6656440"/>
                  <a:gd name="connsiteY3" fmla="*/ 1239063 h 1239489"/>
                  <a:gd name="connsiteX4" fmla="*/ 0 w 6656440"/>
                  <a:gd name="connsiteY4" fmla="*/ 747410 h 1239489"/>
                  <a:gd name="connsiteX0" fmla="*/ 13 w 6656453"/>
                  <a:gd name="connsiteY0" fmla="*/ 747367 h 903202"/>
                  <a:gd name="connsiteX1" fmla="*/ 3441304 w 6656453"/>
                  <a:gd name="connsiteY1" fmla="*/ 76 h 903202"/>
                  <a:gd name="connsiteX2" fmla="*/ 6656453 w 6656453"/>
                  <a:gd name="connsiteY2" fmla="*/ 796529 h 903202"/>
                  <a:gd name="connsiteX3" fmla="*/ 3480633 w 6656453"/>
                  <a:gd name="connsiteY3" fmla="*/ 540930 h 903202"/>
                  <a:gd name="connsiteX4" fmla="*/ 13 w 6656453"/>
                  <a:gd name="connsiteY4" fmla="*/ 747367 h 903202"/>
                  <a:gd name="connsiteX0" fmla="*/ 13 w 6715446"/>
                  <a:gd name="connsiteY0" fmla="*/ 581911 h 908251"/>
                  <a:gd name="connsiteX1" fmla="*/ 3500297 w 6715446"/>
                  <a:gd name="connsiteY1" fmla="*/ 1768 h 908251"/>
                  <a:gd name="connsiteX2" fmla="*/ 6715446 w 6715446"/>
                  <a:gd name="connsiteY2" fmla="*/ 798221 h 908251"/>
                  <a:gd name="connsiteX3" fmla="*/ 3539626 w 6715446"/>
                  <a:gd name="connsiteY3" fmla="*/ 542622 h 908251"/>
                  <a:gd name="connsiteX4" fmla="*/ 13 w 6715446"/>
                  <a:gd name="connsiteY4" fmla="*/ 581911 h 908251"/>
                  <a:gd name="connsiteX0" fmla="*/ 128948 w 6844381"/>
                  <a:gd name="connsiteY0" fmla="*/ 582050 h 904297"/>
                  <a:gd name="connsiteX1" fmla="*/ 3629232 w 6844381"/>
                  <a:gd name="connsiteY1" fmla="*/ 1907 h 904297"/>
                  <a:gd name="connsiteX2" fmla="*/ 6844381 w 6844381"/>
                  <a:gd name="connsiteY2" fmla="*/ 798360 h 904297"/>
                  <a:gd name="connsiteX3" fmla="*/ 3668561 w 6844381"/>
                  <a:gd name="connsiteY3" fmla="*/ 542761 h 904297"/>
                  <a:gd name="connsiteX4" fmla="*/ 1032960 w 6844381"/>
                  <a:gd name="connsiteY4" fmla="*/ 787081 h 904297"/>
                  <a:gd name="connsiteX5" fmla="*/ 128948 w 6844381"/>
                  <a:gd name="connsiteY5" fmla="*/ 582050 h 904297"/>
                  <a:gd name="connsiteX0" fmla="*/ 128948 w 6844381"/>
                  <a:gd name="connsiteY0" fmla="*/ 582050 h 904297"/>
                  <a:gd name="connsiteX1" fmla="*/ 3629232 w 6844381"/>
                  <a:gd name="connsiteY1" fmla="*/ 1907 h 904297"/>
                  <a:gd name="connsiteX2" fmla="*/ 6844381 w 6844381"/>
                  <a:gd name="connsiteY2" fmla="*/ 798360 h 904297"/>
                  <a:gd name="connsiteX3" fmla="*/ 3668561 w 6844381"/>
                  <a:gd name="connsiteY3" fmla="*/ 542761 h 904297"/>
                  <a:gd name="connsiteX4" fmla="*/ 1032960 w 6844381"/>
                  <a:gd name="connsiteY4" fmla="*/ 787081 h 904297"/>
                  <a:gd name="connsiteX5" fmla="*/ 128948 w 6844381"/>
                  <a:gd name="connsiteY5" fmla="*/ 582050 h 904297"/>
                  <a:gd name="connsiteX0" fmla="*/ 127858 w 6853123"/>
                  <a:gd name="connsiteY0" fmla="*/ 553214 h 904958"/>
                  <a:gd name="connsiteX1" fmla="*/ 3637974 w 6853123"/>
                  <a:gd name="connsiteY1" fmla="*/ 2568 h 904958"/>
                  <a:gd name="connsiteX2" fmla="*/ 6853123 w 6853123"/>
                  <a:gd name="connsiteY2" fmla="*/ 799021 h 904958"/>
                  <a:gd name="connsiteX3" fmla="*/ 3677303 w 6853123"/>
                  <a:gd name="connsiteY3" fmla="*/ 543422 h 904958"/>
                  <a:gd name="connsiteX4" fmla="*/ 1041702 w 6853123"/>
                  <a:gd name="connsiteY4" fmla="*/ 787742 h 904958"/>
                  <a:gd name="connsiteX5" fmla="*/ 127858 w 6853123"/>
                  <a:gd name="connsiteY5" fmla="*/ 553214 h 904958"/>
                  <a:gd name="connsiteX0" fmla="*/ 127858 w 6853123"/>
                  <a:gd name="connsiteY0" fmla="*/ 553214 h 900187"/>
                  <a:gd name="connsiteX1" fmla="*/ 3637974 w 6853123"/>
                  <a:gd name="connsiteY1" fmla="*/ 2568 h 900187"/>
                  <a:gd name="connsiteX2" fmla="*/ 6853123 w 6853123"/>
                  <a:gd name="connsiteY2" fmla="*/ 799021 h 900187"/>
                  <a:gd name="connsiteX3" fmla="*/ 3677303 w 6853123"/>
                  <a:gd name="connsiteY3" fmla="*/ 504093 h 900187"/>
                  <a:gd name="connsiteX4" fmla="*/ 1041702 w 6853123"/>
                  <a:gd name="connsiteY4" fmla="*/ 787742 h 900187"/>
                  <a:gd name="connsiteX5" fmla="*/ 127858 w 6853123"/>
                  <a:gd name="connsiteY5" fmla="*/ 553214 h 900187"/>
                  <a:gd name="connsiteX0" fmla="*/ 127220 w 6852485"/>
                  <a:gd name="connsiteY0" fmla="*/ 504288 h 851261"/>
                  <a:gd name="connsiteX1" fmla="*/ 3627504 w 6852485"/>
                  <a:gd name="connsiteY1" fmla="*/ 2803 h 851261"/>
                  <a:gd name="connsiteX2" fmla="*/ 6852485 w 6852485"/>
                  <a:gd name="connsiteY2" fmla="*/ 750095 h 851261"/>
                  <a:gd name="connsiteX3" fmla="*/ 3676665 w 6852485"/>
                  <a:gd name="connsiteY3" fmla="*/ 455167 h 851261"/>
                  <a:gd name="connsiteX4" fmla="*/ 1041064 w 6852485"/>
                  <a:gd name="connsiteY4" fmla="*/ 738816 h 851261"/>
                  <a:gd name="connsiteX5" fmla="*/ 127220 w 6852485"/>
                  <a:gd name="connsiteY5" fmla="*/ 504288 h 85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2485" h="851261">
                    <a:moveTo>
                      <a:pt x="127220" y="504288"/>
                    </a:moveTo>
                    <a:cubicBezTo>
                      <a:pt x="558293" y="381619"/>
                      <a:pt x="2506627" y="-38165"/>
                      <a:pt x="3627504" y="2803"/>
                    </a:cubicBezTo>
                    <a:cubicBezTo>
                      <a:pt x="4748381" y="43771"/>
                      <a:pt x="6852485" y="407970"/>
                      <a:pt x="6852485" y="750095"/>
                    </a:cubicBezTo>
                    <a:cubicBezTo>
                      <a:pt x="6852485" y="1092220"/>
                      <a:pt x="4645235" y="457047"/>
                      <a:pt x="3676665" y="455167"/>
                    </a:cubicBezTo>
                    <a:cubicBezTo>
                      <a:pt x="2708095" y="453287"/>
                      <a:pt x="1640832" y="643778"/>
                      <a:pt x="1041064" y="738816"/>
                    </a:cubicBezTo>
                    <a:cubicBezTo>
                      <a:pt x="451129" y="745364"/>
                      <a:pt x="-303853" y="626957"/>
                      <a:pt x="127220" y="504288"/>
                    </a:cubicBezTo>
                    <a:close/>
                  </a:path>
                </a:pathLst>
              </a:custGeom>
              <a:solidFill>
                <a:srgbClr val="FFDA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93D8A2-6C1D-4F08-A756-D81868C3F5AA}"/>
                </a:ext>
              </a:extLst>
            </p:cNvPr>
            <p:cNvSpPr txBox="1"/>
            <p:nvPr/>
          </p:nvSpPr>
          <p:spPr>
            <a:xfrm>
              <a:off x="3687097" y="3873908"/>
              <a:ext cx="6160569" cy="13765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170180"/>
                </a:avLst>
              </a:prstTxWarp>
              <a:spAutoFit/>
            </a:bodyPr>
            <a:lstStyle/>
            <a:p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Chào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tạm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biệt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và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hẹn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gặp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lại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các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con!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664BE7E-75E1-46D1-A45D-8BBC47A1E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73785"/>
              </p:ext>
            </p:extLst>
          </p:nvPr>
        </p:nvGraphicFramePr>
        <p:xfrm>
          <a:off x="572504" y="1416550"/>
          <a:ext cx="10944000" cy="356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667">
                  <a:extLst>
                    <a:ext uri="{9D8B030D-6E8A-4147-A177-3AD203B41FA5}">
                      <a16:colId xmlns:a16="http://schemas.microsoft.com/office/drawing/2014/main" val="3889398270"/>
                    </a:ext>
                  </a:extLst>
                </a:gridCol>
                <a:gridCol w="2699658">
                  <a:extLst>
                    <a:ext uri="{9D8B030D-6E8A-4147-A177-3AD203B41FA5}">
                      <a16:colId xmlns:a16="http://schemas.microsoft.com/office/drawing/2014/main" val="793858467"/>
                    </a:ext>
                  </a:extLst>
                </a:gridCol>
                <a:gridCol w="3309257">
                  <a:extLst>
                    <a:ext uri="{9D8B030D-6E8A-4147-A177-3AD203B41FA5}">
                      <a16:colId xmlns:a16="http://schemas.microsoft.com/office/drawing/2014/main" val="1316566745"/>
                    </a:ext>
                  </a:extLst>
                </a:gridCol>
                <a:gridCol w="3428418">
                  <a:extLst>
                    <a:ext uri="{9D8B030D-6E8A-4147-A177-3AD203B41FA5}">
                      <a16:colId xmlns:a16="http://schemas.microsoft.com/office/drawing/2014/main" val="3637404124"/>
                    </a:ext>
                  </a:extLst>
                </a:gridCol>
              </a:tblGrid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1208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68701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2764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95700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 +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01480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 +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7948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540A991-23AF-45C9-A683-AF647E20D1EB}"/>
              </a:ext>
            </a:extLst>
          </p:cNvPr>
          <p:cNvSpPr/>
          <p:nvPr/>
        </p:nvSpPr>
        <p:spPr>
          <a:xfrm>
            <a:off x="2107555" y="3245858"/>
            <a:ext cx="2649502" cy="803619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20 + 30 = 50</a:t>
            </a:r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4131598D-30BE-4209-9E58-16C9FF3496E6}"/>
              </a:ext>
            </a:extLst>
          </p:cNvPr>
          <p:cNvSpPr/>
          <p:nvPr/>
        </p:nvSpPr>
        <p:spPr>
          <a:xfrm>
            <a:off x="4822368" y="3245858"/>
            <a:ext cx="3240000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350 + 250 = 600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26345886-CF7B-419C-95BA-0339A72E19FF}"/>
              </a:ext>
            </a:extLst>
          </p:cNvPr>
          <p:cNvSpPr/>
          <p:nvPr/>
        </p:nvSpPr>
        <p:spPr>
          <a:xfrm>
            <a:off x="8127678" y="3245858"/>
            <a:ext cx="3388825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1208 + 2764 = 3972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B0E397-C35F-4198-B066-1A37CF56D7B2}"/>
              </a:ext>
            </a:extLst>
          </p:cNvPr>
          <p:cNvCxnSpPr>
            <a:cxnSpLocks/>
          </p:cNvCxnSpPr>
          <p:nvPr/>
        </p:nvCxnSpPr>
        <p:spPr>
          <a:xfrm>
            <a:off x="1343647" y="887903"/>
            <a:ext cx="8568064" cy="0"/>
          </a:xfrm>
          <a:prstGeom prst="line">
            <a:avLst/>
          </a:prstGeom>
          <a:ln w="38100">
            <a:solidFill>
              <a:srgbClr val="FDC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E7679A5B-473C-461C-8698-23A7A66FF46E}"/>
              </a:ext>
            </a:extLst>
          </p:cNvPr>
          <p:cNvSpPr/>
          <p:nvPr/>
        </p:nvSpPr>
        <p:spPr>
          <a:xfrm>
            <a:off x="2107555" y="4148412"/>
            <a:ext cx="2649502" cy="803619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30 + 20 = 50</a:t>
            </a:r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0E6DBA6D-6626-49F2-BD59-AA0EB33B548C}"/>
              </a:ext>
            </a:extLst>
          </p:cNvPr>
          <p:cNvSpPr/>
          <p:nvPr/>
        </p:nvSpPr>
        <p:spPr>
          <a:xfrm>
            <a:off x="4822368" y="4126640"/>
            <a:ext cx="3240000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250 + 350 = 600</a:t>
            </a:r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3EC3D066-1FB5-4952-B32B-F7CD13F4598C}"/>
              </a:ext>
            </a:extLst>
          </p:cNvPr>
          <p:cNvSpPr/>
          <p:nvPr/>
        </p:nvSpPr>
        <p:spPr>
          <a:xfrm>
            <a:off x="8127678" y="4126640"/>
            <a:ext cx="3388825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2764 + 1208 = 3972</a:t>
            </a:r>
          </a:p>
        </p:txBody>
      </p:sp>
      <p:pic>
        <p:nvPicPr>
          <p:cNvPr id="16" name="图片 30" descr="9">
            <a:extLst>
              <a:ext uri="{FF2B5EF4-FFF2-40B4-BE49-F238E27FC236}">
                <a16:creationId xmlns:a16="http://schemas.microsoft.com/office/drawing/2014/main" id="{6FCD4580-1259-4514-AAD5-AEF72959C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843" y="-28787"/>
            <a:ext cx="2498888" cy="2498888"/>
          </a:xfrm>
          <a:prstGeom prst="rect">
            <a:avLst/>
          </a:prstGeom>
        </p:spPr>
      </p:pic>
      <p:sp>
        <p:nvSpPr>
          <p:cNvPr id="29" name="文本框 7">
            <a:extLst>
              <a:ext uri="{FF2B5EF4-FFF2-40B4-BE49-F238E27FC236}">
                <a16:creationId xmlns:a16="http://schemas.microsoft.com/office/drawing/2014/main" id="{2D82CE9E-E6BD-4033-B870-82F0301708FB}"/>
              </a:ext>
            </a:extLst>
          </p:cNvPr>
          <p:cNvSpPr txBox="1"/>
          <p:nvPr/>
        </p:nvSpPr>
        <p:spPr>
          <a:xfrm>
            <a:off x="1605169" y="241572"/>
            <a:ext cx="745565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giá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trị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a+ b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b + a</a:t>
            </a:r>
            <a:endParaRPr lang="zh-CN" altLang="en-US" sz="3600" b="1" dirty="0">
              <a:solidFill>
                <a:srgbClr val="002060"/>
              </a:solidFill>
              <a:latin typeface="#9Slide03 BoosterNextFYBlack" panose="02000A03000000020004" pitchFamily="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DFFC5D-EFD7-4AE2-AD05-60F05C40398F}"/>
              </a:ext>
            </a:extLst>
          </p:cNvPr>
          <p:cNvGrpSpPr/>
          <p:nvPr/>
        </p:nvGrpSpPr>
        <p:grpSpPr>
          <a:xfrm>
            <a:off x="329594" y="4930257"/>
            <a:ext cx="1800000" cy="1800000"/>
            <a:chOff x="-101600" y="2949666"/>
            <a:chExt cx="3670300" cy="36703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0997570-4E78-4806-B4CD-F04587B8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2949666"/>
              <a:ext cx="3670300" cy="36703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B65B5D-0C08-4CAB-8788-3000EB311B40}"/>
                </a:ext>
              </a:extLst>
            </p:cNvPr>
            <p:cNvSpPr txBox="1"/>
            <p:nvPr/>
          </p:nvSpPr>
          <p:spPr>
            <a:xfrm>
              <a:off x="1085453" y="5017425"/>
              <a:ext cx="2369132" cy="65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Chăm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ngoan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A353AA-11BA-4381-9099-822FE44C68C4}"/>
              </a:ext>
            </a:extLst>
          </p:cNvPr>
          <p:cNvGrpSpPr/>
          <p:nvPr/>
        </p:nvGrpSpPr>
        <p:grpSpPr>
          <a:xfrm>
            <a:off x="2129594" y="5014958"/>
            <a:ext cx="1800000" cy="1800000"/>
            <a:chOff x="567552" y="3800566"/>
            <a:chExt cx="3153548" cy="31535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286C31-F211-4CCA-8192-F40D5CD92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52" y="3800566"/>
              <a:ext cx="3153548" cy="31535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41E12C-99E7-409E-B0A5-C5EEE3954BE5}"/>
                </a:ext>
              </a:extLst>
            </p:cNvPr>
            <p:cNvSpPr txBox="1"/>
            <p:nvPr/>
          </p:nvSpPr>
          <p:spPr>
            <a:xfrm>
              <a:off x="1485900" y="5304545"/>
              <a:ext cx="2235200" cy="47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#9Slide04 SFU Belle" panose="00000400000000000000" pitchFamily="2" charset="0"/>
                </a:rPr>
                <a:t>Ham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học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47A53B-58EA-4C2A-B51B-0F34382174E0}"/>
              </a:ext>
            </a:extLst>
          </p:cNvPr>
          <p:cNvGrpSpPr/>
          <p:nvPr/>
        </p:nvGrpSpPr>
        <p:grpSpPr>
          <a:xfrm>
            <a:off x="3956326" y="5040658"/>
            <a:ext cx="2649502" cy="2062235"/>
            <a:chOff x="252056" y="3505135"/>
            <a:chExt cx="4027844" cy="402784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5E988B-7BDE-477E-AABF-4F199C56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056" y="3505135"/>
              <a:ext cx="4027844" cy="40278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A48228-29FA-46CC-BF3C-72C8FD73C2FB}"/>
                </a:ext>
              </a:extLst>
            </p:cNvPr>
            <p:cNvSpPr txBox="1"/>
            <p:nvPr/>
          </p:nvSpPr>
          <p:spPr>
            <a:xfrm>
              <a:off x="1136410" y="5393255"/>
              <a:ext cx="2235201" cy="78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#9Slide04 SFU Belle" panose="00000400000000000000" pitchFamily="2" charset="0"/>
                </a:rPr>
                <a:t>Chịu</a:t>
              </a:r>
              <a:r>
                <a:rPr lang="en-US" b="1" dirty="0">
                  <a:latin typeface="#9Slide04 SFU Belle" panose="00000400000000000000" pitchFamily="2" charset="0"/>
                </a:rPr>
                <a:t> </a:t>
              </a:r>
              <a:r>
                <a:rPr lang="en-US" b="1" dirty="0" err="1">
                  <a:latin typeface="#9Slide04 SFU Belle" panose="00000400000000000000" pitchFamily="2" charset="0"/>
                </a:rPr>
                <a:t>khó</a:t>
              </a:r>
              <a:endParaRPr lang="en-US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1A76AC-AE2C-4F69-B7D9-D82E2318F1B4}"/>
              </a:ext>
            </a:extLst>
          </p:cNvPr>
          <p:cNvGrpSpPr/>
          <p:nvPr/>
        </p:nvGrpSpPr>
        <p:grpSpPr>
          <a:xfrm>
            <a:off x="6032832" y="4825233"/>
            <a:ext cx="2418468" cy="2009516"/>
            <a:chOff x="170242" y="2832623"/>
            <a:chExt cx="3830258" cy="383025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C35183C-DD61-4FC8-817E-AB27C576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42" y="2832623"/>
              <a:ext cx="3830258" cy="383025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45D5F-6E00-4B92-851E-610F515E62FA}"/>
                </a:ext>
              </a:extLst>
            </p:cNvPr>
            <p:cNvSpPr txBox="1"/>
            <p:nvPr/>
          </p:nvSpPr>
          <p:spPr>
            <a:xfrm>
              <a:off x="1560924" y="5730629"/>
              <a:ext cx="1300263" cy="645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Cần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cù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02E4914-8455-41FD-90C8-0CB9D5DF0624}"/>
              </a:ext>
            </a:extLst>
          </p:cNvPr>
          <p:cNvGrpSpPr/>
          <p:nvPr/>
        </p:nvGrpSpPr>
        <p:grpSpPr>
          <a:xfrm>
            <a:off x="8335780" y="5014959"/>
            <a:ext cx="1612212" cy="1800000"/>
            <a:chOff x="415606" y="3465352"/>
            <a:chExt cx="2288265" cy="323429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8EA791-7344-4F79-808A-4B722533D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06" y="3465352"/>
              <a:ext cx="2288265" cy="323429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9C888A-AB9B-4173-9C9C-E3D966D4B8B6}"/>
                </a:ext>
              </a:extLst>
            </p:cNvPr>
            <p:cNvSpPr txBox="1"/>
            <p:nvPr/>
          </p:nvSpPr>
          <p:spPr>
            <a:xfrm>
              <a:off x="1039813" y="5254311"/>
              <a:ext cx="1300264" cy="92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#9Slide04 SFU Belle" panose="00000400000000000000" pitchFamily="2" charset="0"/>
                </a:rPr>
                <a:t>Thông</a:t>
              </a:r>
              <a:r>
                <a:rPr lang="en-US" b="1" dirty="0">
                  <a:latin typeface="#9Slide04 SFU Belle" panose="00000400000000000000" pitchFamily="2" charset="0"/>
                </a:rPr>
                <a:t> </a:t>
              </a:r>
              <a:r>
                <a:rPr lang="en-US" b="1" dirty="0" err="1">
                  <a:latin typeface="#9Slide04 SFU Belle" panose="00000400000000000000" pitchFamily="2" charset="0"/>
                </a:rPr>
                <a:t>minh</a:t>
              </a:r>
              <a:endParaRPr lang="en-US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C8FE38-8855-4650-A522-412D1AEC12BF}"/>
              </a:ext>
            </a:extLst>
          </p:cNvPr>
          <p:cNvGrpSpPr/>
          <p:nvPr/>
        </p:nvGrpSpPr>
        <p:grpSpPr>
          <a:xfrm>
            <a:off x="10298298" y="4842290"/>
            <a:ext cx="2436409" cy="2062235"/>
            <a:chOff x="5564943" y="3859604"/>
            <a:chExt cx="2373930" cy="180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659D885-311A-42BA-873B-D4226141A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943" y="3859604"/>
              <a:ext cx="1800000" cy="180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57DAB4-B3CB-4243-B93C-A9BC86FCA3AD}"/>
                </a:ext>
              </a:extLst>
            </p:cNvPr>
            <p:cNvSpPr txBox="1"/>
            <p:nvPr/>
          </p:nvSpPr>
          <p:spPr>
            <a:xfrm>
              <a:off x="5703673" y="4932748"/>
              <a:ext cx="2235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Siêng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năng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0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2" grpId="0" animBg="1"/>
      <p:bldP spid="23" grpId="0" animBg="1"/>
      <p:bldP spid="24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6" y="0"/>
            <a:ext cx="12191994" cy="6858000"/>
          </a:xfrm>
          <a:prstGeom prst="rect">
            <a:avLst/>
          </a:prstGeom>
        </p:spPr>
      </p:pic>
      <p:sp>
        <p:nvSpPr>
          <p:cNvPr id="6" name="TextBox 29">
            <a:extLst>
              <a:ext uri="{FF2B5EF4-FFF2-40B4-BE49-F238E27FC236}">
                <a16:creationId xmlns:a16="http://schemas.microsoft.com/office/drawing/2014/main" id="{72B41735-9C10-41C7-AE82-68B7D02B15EE}"/>
              </a:ext>
            </a:extLst>
          </p:cNvPr>
          <p:cNvSpPr txBox="1"/>
          <p:nvPr/>
        </p:nvSpPr>
        <p:spPr>
          <a:xfrm>
            <a:off x="5536232" y="3743567"/>
            <a:ext cx="5858527" cy="165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Tính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chất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giao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hoán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của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phép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cộng</a:t>
            </a:r>
            <a:endParaRPr lang="en-US" sz="3600" spc="300" dirty="0">
              <a:solidFill>
                <a:srgbClr val="FF7A00"/>
              </a:solidFill>
              <a:latin typeface="#9Slide03 BoosterNextFYBlack" panose="02000A03000000020004" pitchFamily="2" charset="0"/>
              <a:ea typeface="字魂36号-正文宋楷" panose="02000000000000000000" pitchFamily="2" charset="-122"/>
              <a:cs typeface="Montserrat Ligh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580F3A-C9C4-4492-80FF-15024C9BB0EA}"/>
              </a:ext>
            </a:extLst>
          </p:cNvPr>
          <p:cNvGrpSpPr/>
          <p:nvPr/>
        </p:nvGrpSpPr>
        <p:grpSpPr>
          <a:xfrm rot="178201" flipH="1">
            <a:off x="5086455" y="1041757"/>
            <a:ext cx="6241788" cy="2729309"/>
            <a:chOff x="5514783" y="1119896"/>
            <a:chExt cx="6241788" cy="29989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9F68D2C-38B7-406A-B959-BEF749F3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53" b="98374" l="391" r="89844">
                          <a14:foregroundMark x1="14160" y1="85366" x2="14160" y2="85366"/>
                          <a14:foregroundMark x1="13477" y1="85366" x2="13477" y2="85366"/>
                          <a14:foregroundMark x1="12598" y1="83943" x2="12598" y2="83943"/>
                          <a14:foregroundMark x1="76758" y1="90854" x2="76758" y2="90854"/>
                          <a14:foregroundMark x1="76758" y1="90854" x2="76758" y2="90854"/>
                          <a14:foregroundMark x1="78223" y1="97967" x2="78223" y2="97967"/>
                          <a14:foregroundMark x1="78516" y1="98374" x2="78516" y2="98374"/>
                          <a14:foregroundMark x1="586" y1="38415" x2="586" y2="38415"/>
                          <a14:foregroundMark x1="2148" y1="35163" x2="2148" y2="35163"/>
                          <a14:foregroundMark x1="1074" y1="36382" x2="1074" y2="36382"/>
                          <a14:foregroundMark x1="781" y1="39228" x2="781" y2="39228"/>
                          <a14:foregroundMark x1="781" y1="43902" x2="781" y2="43902"/>
                          <a14:foregroundMark x1="781" y1="45325" x2="781" y2="45325"/>
                          <a14:foregroundMark x1="781" y1="47561" x2="781" y2="47561"/>
                          <a14:foregroundMark x1="1953" y1="50203" x2="1953" y2="50203"/>
                          <a14:foregroundMark x1="391" y1="41463" x2="391" y2="41463"/>
                          <a14:foregroundMark x1="3027" y1="34553" x2="3027" y2="34553"/>
                          <a14:foregroundMark x1="34082" y1="15244" x2="34082" y2="15244"/>
                          <a14:foregroundMark x1="33691" y1="21138" x2="33691" y2="21138"/>
                          <a14:foregroundMark x1="32715" y1="22967" x2="32715" y2="22967"/>
                          <a14:foregroundMark x1="32715" y1="22967" x2="32813" y2="19919"/>
                          <a14:foregroundMark x1="33008" y1="18089" x2="33008" y2="18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783" y="1119896"/>
              <a:ext cx="6241788" cy="299898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239E5C-ED87-4EED-9901-BF16E203513B}"/>
                </a:ext>
              </a:extLst>
            </p:cNvPr>
            <p:cNvSpPr/>
            <p:nvPr/>
          </p:nvSpPr>
          <p:spPr>
            <a:xfrm>
              <a:off x="6510334" y="2974156"/>
              <a:ext cx="3770571" cy="590403"/>
            </a:xfrm>
            <a:custGeom>
              <a:avLst/>
              <a:gdLst>
                <a:gd name="connsiteX0" fmla="*/ 0 w 3619892"/>
                <a:gd name="connsiteY0" fmla="*/ 244736 h 489471"/>
                <a:gd name="connsiteX1" fmla="*/ 1809946 w 3619892"/>
                <a:gd name="connsiteY1" fmla="*/ 0 h 489471"/>
                <a:gd name="connsiteX2" fmla="*/ 3619892 w 3619892"/>
                <a:gd name="connsiteY2" fmla="*/ 244736 h 489471"/>
                <a:gd name="connsiteX3" fmla="*/ 1809946 w 3619892"/>
                <a:gd name="connsiteY3" fmla="*/ 489472 h 489471"/>
                <a:gd name="connsiteX4" fmla="*/ 0 w 3619892"/>
                <a:gd name="connsiteY4" fmla="*/ 244736 h 489471"/>
                <a:gd name="connsiteX0" fmla="*/ 0 w 3587235"/>
                <a:gd name="connsiteY0" fmla="*/ 246463 h 497010"/>
                <a:gd name="connsiteX1" fmla="*/ 1809946 w 3587235"/>
                <a:gd name="connsiteY1" fmla="*/ 1727 h 497010"/>
                <a:gd name="connsiteX2" fmla="*/ 3587235 w 3587235"/>
                <a:gd name="connsiteY2" fmla="*/ 355320 h 497010"/>
                <a:gd name="connsiteX3" fmla="*/ 1809946 w 3587235"/>
                <a:gd name="connsiteY3" fmla="*/ 491199 h 497010"/>
                <a:gd name="connsiteX4" fmla="*/ 0 w 3587235"/>
                <a:gd name="connsiteY4" fmla="*/ 246463 h 497010"/>
                <a:gd name="connsiteX0" fmla="*/ 2 w 3587237"/>
                <a:gd name="connsiteY0" fmla="*/ 245898 h 427929"/>
                <a:gd name="connsiteX1" fmla="*/ 1809948 w 3587237"/>
                <a:gd name="connsiteY1" fmla="*/ 1162 h 427929"/>
                <a:gd name="connsiteX2" fmla="*/ 3587237 w 3587237"/>
                <a:gd name="connsiteY2" fmla="*/ 354755 h 427929"/>
                <a:gd name="connsiteX3" fmla="*/ 1820834 w 3587237"/>
                <a:gd name="connsiteY3" fmla="*/ 381777 h 427929"/>
                <a:gd name="connsiteX4" fmla="*/ 2 w 3587237"/>
                <a:gd name="connsiteY4" fmla="*/ 245898 h 427929"/>
                <a:gd name="connsiteX0" fmla="*/ 2 w 3587237"/>
                <a:gd name="connsiteY0" fmla="*/ 245860 h 414547"/>
                <a:gd name="connsiteX1" fmla="*/ 1809948 w 3587237"/>
                <a:gd name="connsiteY1" fmla="*/ 1124 h 414547"/>
                <a:gd name="connsiteX2" fmla="*/ 3587237 w 3587237"/>
                <a:gd name="connsiteY2" fmla="*/ 354717 h 414547"/>
                <a:gd name="connsiteX3" fmla="*/ 1820834 w 3587237"/>
                <a:gd name="connsiteY3" fmla="*/ 338196 h 414547"/>
                <a:gd name="connsiteX4" fmla="*/ 2 w 3587237"/>
                <a:gd name="connsiteY4" fmla="*/ 245860 h 414547"/>
                <a:gd name="connsiteX0" fmla="*/ 2 w 3626072"/>
                <a:gd name="connsiteY0" fmla="*/ 245860 h 543005"/>
                <a:gd name="connsiteX1" fmla="*/ 1809948 w 3626072"/>
                <a:gd name="connsiteY1" fmla="*/ 1124 h 543005"/>
                <a:gd name="connsiteX2" fmla="*/ 3587237 w 3626072"/>
                <a:gd name="connsiteY2" fmla="*/ 354717 h 543005"/>
                <a:gd name="connsiteX3" fmla="*/ 2934095 w 3626072"/>
                <a:gd name="connsiteY3" fmla="*/ 542960 h 543005"/>
                <a:gd name="connsiteX4" fmla="*/ 1820834 w 3626072"/>
                <a:gd name="connsiteY4" fmla="*/ 338196 h 543005"/>
                <a:gd name="connsiteX5" fmla="*/ 2 w 3626072"/>
                <a:gd name="connsiteY5" fmla="*/ 245860 h 543005"/>
                <a:gd name="connsiteX0" fmla="*/ 56580 w 3682650"/>
                <a:gd name="connsiteY0" fmla="*/ 245935 h 543080"/>
                <a:gd name="connsiteX1" fmla="*/ 1866526 w 3682650"/>
                <a:gd name="connsiteY1" fmla="*/ 1199 h 543080"/>
                <a:gd name="connsiteX2" fmla="*/ 3643815 w 3682650"/>
                <a:gd name="connsiteY2" fmla="*/ 354792 h 543080"/>
                <a:gd name="connsiteX3" fmla="*/ 2990673 w 3682650"/>
                <a:gd name="connsiteY3" fmla="*/ 543035 h 543080"/>
                <a:gd name="connsiteX4" fmla="*/ 1877412 w 3682650"/>
                <a:gd name="connsiteY4" fmla="*/ 338271 h 543080"/>
                <a:gd name="connsiteX5" fmla="*/ 584929 w 3682650"/>
                <a:gd name="connsiteY5" fmla="*/ 423292 h 543080"/>
                <a:gd name="connsiteX6" fmla="*/ 56580 w 3682650"/>
                <a:gd name="connsiteY6" fmla="*/ 245935 h 543080"/>
                <a:gd name="connsiteX0" fmla="*/ 59953 w 3686023"/>
                <a:gd name="connsiteY0" fmla="*/ 246048 h 543193"/>
                <a:gd name="connsiteX1" fmla="*/ 1869899 w 3686023"/>
                <a:gd name="connsiteY1" fmla="*/ 1312 h 543193"/>
                <a:gd name="connsiteX2" fmla="*/ 3647188 w 3686023"/>
                <a:gd name="connsiteY2" fmla="*/ 354905 h 543193"/>
                <a:gd name="connsiteX3" fmla="*/ 2994046 w 3686023"/>
                <a:gd name="connsiteY3" fmla="*/ 543148 h 543193"/>
                <a:gd name="connsiteX4" fmla="*/ 1880785 w 3686023"/>
                <a:gd name="connsiteY4" fmla="*/ 338384 h 543193"/>
                <a:gd name="connsiteX5" fmla="*/ 566531 w 3686023"/>
                <a:gd name="connsiteY5" fmla="*/ 532263 h 543193"/>
                <a:gd name="connsiteX6" fmla="*/ 59953 w 3686023"/>
                <a:gd name="connsiteY6" fmla="*/ 246048 h 543193"/>
                <a:gd name="connsiteX0" fmla="*/ 59953 w 3686023"/>
                <a:gd name="connsiteY0" fmla="*/ 246048 h 586724"/>
                <a:gd name="connsiteX1" fmla="*/ 1869899 w 3686023"/>
                <a:gd name="connsiteY1" fmla="*/ 1312 h 586724"/>
                <a:gd name="connsiteX2" fmla="*/ 3647188 w 3686023"/>
                <a:gd name="connsiteY2" fmla="*/ 354905 h 586724"/>
                <a:gd name="connsiteX3" fmla="*/ 2994046 w 3686023"/>
                <a:gd name="connsiteY3" fmla="*/ 586691 h 586724"/>
                <a:gd name="connsiteX4" fmla="*/ 1880785 w 3686023"/>
                <a:gd name="connsiteY4" fmla="*/ 338384 h 586724"/>
                <a:gd name="connsiteX5" fmla="*/ 566531 w 3686023"/>
                <a:gd name="connsiteY5" fmla="*/ 532263 h 586724"/>
                <a:gd name="connsiteX6" fmla="*/ 59953 w 3686023"/>
                <a:gd name="connsiteY6" fmla="*/ 246048 h 586724"/>
                <a:gd name="connsiteX0" fmla="*/ 89379 w 3715449"/>
                <a:gd name="connsiteY0" fmla="*/ 245873 h 586549"/>
                <a:gd name="connsiteX1" fmla="*/ 1899325 w 3715449"/>
                <a:gd name="connsiteY1" fmla="*/ 1137 h 586549"/>
                <a:gd name="connsiteX2" fmla="*/ 3676614 w 3715449"/>
                <a:gd name="connsiteY2" fmla="*/ 354730 h 586549"/>
                <a:gd name="connsiteX3" fmla="*/ 3023472 w 3715449"/>
                <a:gd name="connsiteY3" fmla="*/ 586516 h 586549"/>
                <a:gd name="connsiteX4" fmla="*/ 1910211 w 3715449"/>
                <a:gd name="connsiteY4" fmla="*/ 338209 h 586549"/>
                <a:gd name="connsiteX5" fmla="*/ 595957 w 3715449"/>
                <a:gd name="connsiteY5" fmla="*/ 532088 h 586549"/>
                <a:gd name="connsiteX6" fmla="*/ 309308 w 3715449"/>
                <a:gd name="connsiteY6" fmla="*/ 353032 h 586549"/>
                <a:gd name="connsiteX7" fmla="*/ 89379 w 3715449"/>
                <a:gd name="connsiteY7" fmla="*/ 245873 h 586549"/>
                <a:gd name="connsiteX0" fmla="*/ 89379 w 3770571"/>
                <a:gd name="connsiteY0" fmla="*/ 245873 h 590403"/>
                <a:gd name="connsiteX1" fmla="*/ 1899325 w 3770571"/>
                <a:gd name="connsiteY1" fmla="*/ 1137 h 590403"/>
                <a:gd name="connsiteX2" fmla="*/ 3676614 w 3770571"/>
                <a:gd name="connsiteY2" fmla="*/ 354730 h 590403"/>
                <a:gd name="connsiteX3" fmla="*/ 3455280 w 3770571"/>
                <a:gd name="connsiteY3" fmla="*/ 461890 h 590403"/>
                <a:gd name="connsiteX4" fmla="*/ 3023472 w 3770571"/>
                <a:gd name="connsiteY4" fmla="*/ 586516 h 590403"/>
                <a:gd name="connsiteX5" fmla="*/ 1910211 w 3770571"/>
                <a:gd name="connsiteY5" fmla="*/ 338209 h 590403"/>
                <a:gd name="connsiteX6" fmla="*/ 595957 w 3770571"/>
                <a:gd name="connsiteY6" fmla="*/ 532088 h 590403"/>
                <a:gd name="connsiteX7" fmla="*/ 309308 w 3770571"/>
                <a:gd name="connsiteY7" fmla="*/ 353032 h 590403"/>
                <a:gd name="connsiteX8" fmla="*/ 89379 w 3770571"/>
                <a:gd name="connsiteY8" fmla="*/ 245873 h 59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0571" h="590403">
                  <a:moveTo>
                    <a:pt x="89379" y="245873"/>
                  </a:moveTo>
                  <a:cubicBezTo>
                    <a:pt x="354382" y="187224"/>
                    <a:pt x="1301453" y="-17006"/>
                    <a:pt x="1899325" y="1137"/>
                  </a:cubicBezTo>
                  <a:cubicBezTo>
                    <a:pt x="2497198" y="19280"/>
                    <a:pt x="3408217" y="272495"/>
                    <a:pt x="3676614" y="354730"/>
                  </a:cubicBezTo>
                  <a:cubicBezTo>
                    <a:pt x="3945011" y="436965"/>
                    <a:pt x="3564137" y="423259"/>
                    <a:pt x="3455280" y="461890"/>
                  </a:cubicBezTo>
                  <a:cubicBezTo>
                    <a:pt x="3346423" y="500521"/>
                    <a:pt x="3290055" y="612572"/>
                    <a:pt x="3023472" y="586516"/>
                  </a:cubicBezTo>
                  <a:cubicBezTo>
                    <a:pt x="2756889" y="560460"/>
                    <a:pt x="2314797" y="347280"/>
                    <a:pt x="1910211" y="338209"/>
                  </a:cubicBezTo>
                  <a:cubicBezTo>
                    <a:pt x="1505625" y="329138"/>
                    <a:pt x="884545" y="515103"/>
                    <a:pt x="595957" y="532088"/>
                  </a:cubicBezTo>
                  <a:cubicBezTo>
                    <a:pt x="307369" y="549073"/>
                    <a:pt x="393738" y="400734"/>
                    <a:pt x="309308" y="353032"/>
                  </a:cubicBezTo>
                  <a:cubicBezTo>
                    <a:pt x="224878" y="305330"/>
                    <a:pt x="-175624" y="304522"/>
                    <a:pt x="89379" y="245873"/>
                  </a:cubicBezTo>
                  <a:close/>
                </a:path>
              </a:pathLst>
            </a:custGeom>
            <a:solidFill>
              <a:srgbClr val="C6D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5D1A0CF-240E-463D-ACF7-81003D916D8F}"/>
              </a:ext>
            </a:extLst>
          </p:cNvPr>
          <p:cNvSpPr/>
          <p:nvPr/>
        </p:nvSpPr>
        <p:spPr>
          <a:xfrm rot="166060">
            <a:off x="6628662" y="2202111"/>
            <a:ext cx="4201826" cy="1072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2299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T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EFB5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o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D9CE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á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n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Ziclets" panose="02000603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8CA776-6681-497A-8049-041712E27AE7}"/>
              </a:ext>
            </a:extLst>
          </p:cNvPr>
          <p:cNvGrpSpPr/>
          <p:nvPr/>
        </p:nvGrpSpPr>
        <p:grpSpPr>
          <a:xfrm>
            <a:off x="736807" y="911347"/>
            <a:ext cx="7383936" cy="5043139"/>
            <a:chOff x="715035" y="911347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35" y="911347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240516-FBE7-4765-A39D-A98E57102518}"/>
                </a:ext>
              </a:extLst>
            </p:cNvPr>
            <p:cNvSpPr/>
            <p:nvPr/>
          </p:nvSpPr>
          <p:spPr>
            <a:xfrm>
              <a:off x="3122534" y="1514883"/>
              <a:ext cx="2841172" cy="805542"/>
            </a:xfrm>
            <a:prstGeom prst="rect">
              <a:avLst/>
            </a:prstGeom>
            <a:solidFill>
              <a:srgbClr val="FD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Mục</a:t>
              </a:r>
              <a:r>
                <a:rPr lang="en-US" sz="4400" dirty="0">
                  <a:solidFill>
                    <a:srgbClr val="7D4B22"/>
                  </a:soli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tiêu</a:t>
              </a:r>
              <a:endParaRPr lang="en-US" sz="4400" dirty="0">
                <a:solidFill>
                  <a:srgbClr val="7D4B22"/>
                </a:solidFill>
                <a:latin typeface="#9Slide07 SVNZiclets" panose="02000603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1F35C5-6574-426A-A269-0491946BA6CB}"/>
              </a:ext>
            </a:extLst>
          </p:cNvPr>
          <p:cNvSpPr txBox="1"/>
          <p:nvPr/>
        </p:nvSpPr>
        <p:spPr>
          <a:xfrm>
            <a:off x="1821646" y="2654753"/>
            <a:ext cx="5214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1.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Nhận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được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00" y="1204738"/>
            <a:ext cx="4133093" cy="5165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7E57A-DDD4-49D6-BDEB-2CE5067F12EB}"/>
              </a:ext>
            </a:extLst>
          </p:cNvPr>
          <p:cNvSpPr txBox="1"/>
          <p:nvPr/>
        </p:nvSpPr>
        <p:spPr>
          <a:xfrm>
            <a:off x="1821646" y="3740789"/>
            <a:ext cx="5214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2.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sử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dụng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trong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một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số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trường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hợp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giản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180296" y="2413337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latin typeface="#9Slide05 SVNUT Triumph" panose="00000500000000000000" pitchFamily="2" charset="0"/>
                <a:ea typeface="字魂36号-正文宋楷" panose="02000000000000000000" pitchFamily="2" charset="-122"/>
              </a:defRPr>
            </a:lvl1pPr>
          </a:lstStyle>
          <a:p>
            <a:r>
              <a:rPr lang="en-US" altLang="zh-CN" dirty="0"/>
              <a:t>02. </a:t>
            </a:r>
            <a:r>
              <a:rPr lang="en-US" altLang="zh-CN" dirty="0" err="1"/>
              <a:t>Khám</a:t>
            </a:r>
            <a:r>
              <a:rPr lang="en-US" altLang="zh-CN" dirty="0"/>
              <a:t> </a:t>
            </a:r>
            <a:r>
              <a:rPr lang="en-US" altLang="zh-CN" dirty="0" err="1"/>
              <a:t>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22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664BE7E-75E1-46D1-A45D-8BBC47A1E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153066"/>
              </p:ext>
            </p:extLst>
          </p:nvPr>
        </p:nvGraphicFramePr>
        <p:xfrm>
          <a:off x="637815" y="956204"/>
          <a:ext cx="10618010" cy="3199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185">
                  <a:extLst>
                    <a:ext uri="{9D8B030D-6E8A-4147-A177-3AD203B41FA5}">
                      <a16:colId xmlns:a16="http://schemas.microsoft.com/office/drawing/2014/main" val="3889398270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793858467"/>
                    </a:ext>
                  </a:extLst>
                </a:gridCol>
                <a:gridCol w="3091543">
                  <a:extLst>
                    <a:ext uri="{9D8B030D-6E8A-4147-A177-3AD203B41FA5}">
                      <a16:colId xmlns:a16="http://schemas.microsoft.com/office/drawing/2014/main" val="1316566745"/>
                    </a:ext>
                  </a:extLst>
                </a:gridCol>
                <a:gridCol w="3124196">
                  <a:extLst>
                    <a:ext uri="{9D8B030D-6E8A-4147-A177-3AD203B41FA5}">
                      <a16:colId xmlns:a16="http://schemas.microsoft.com/office/drawing/2014/main" val="363740412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1208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68701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2764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95700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 +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01480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 +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7948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540A991-23AF-45C9-A683-AF647E20D1EB}"/>
              </a:ext>
            </a:extLst>
          </p:cNvPr>
          <p:cNvSpPr/>
          <p:nvPr/>
        </p:nvSpPr>
        <p:spPr>
          <a:xfrm>
            <a:off x="1933379" y="2589091"/>
            <a:ext cx="306244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20 + 30 = 50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4131598D-30BE-4209-9E58-16C9FF3496E6}"/>
              </a:ext>
            </a:extLst>
          </p:cNvPr>
          <p:cNvSpPr/>
          <p:nvPr/>
        </p:nvSpPr>
        <p:spPr>
          <a:xfrm>
            <a:off x="5061497" y="2589091"/>
            <a:ext cx="3000512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350 + 250 = 600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26345886-CF7B-419C-95BA-0339A72E19FF}"/>
              </a:ext>
            </a:extLst>
          </p:cNvPr>
          <p:cNvSpPr/>
          <p:nvPr/>
        </p:nvSpPr>
        <p:spPr>
          <a:xfrm>
            <a:off x="8127679" y="2589091"/>
            <a:ext cx="309548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1208 + 2764 = 3972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B0E397-C35F-4198-B066-1A37CF56D7B2}"/>
              </a:ext>
            </a:extLst>
          </p:cNvPr>
          <p:cNvCxnSpPr>
            <a:cxnSpLocks/>
          </p:cNvCxnSpPr>
          <p:nvPr/>
        </p:nvCxnSpPr>
        <p:spPr>
          <a:xfrm>
            <a:off x="690503" y="793952"/>
            <a:ext cx="8568064" cy="0"/>
          </a:xfrm>
          <a:prstGeom prst="line">
            <a:avLst/>
          </a:prstGeom>
          <a:ln w="38100">
            <a:solidFill>
              <a:srgbClr val="FDC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7A7C24-E5FA-407D-965E-E86CAA725B4B}"/>
              </a:ext>
            </a:extLst>
          </p:cNvPr>
          <p:cNvSpPr txBox="1"/>
          <p:nvPr/>
        </p:nvSpPr>
        <p:spPr>
          <a:xfrm>
            <a:off x="279918" y="99609"/>
            <a:ext cx="10252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a + b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b + a </a:t>
            </a:r>
          </a:p>
        </p:txBody>
      </p:sp>
      <p:sp>
        <p:nvSpPr>
          <p:cNvPr id="22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E7679A5B-473C-461C-8698-23A7A66FF46E}"/>
              </a:ext>
            </a:extLst>
          </p:cNvPr>
          <p:cNvSpPr/>
          <p:nvPr/>
        </p:nvSpPr>
        <p:spPr>
          <a:xfrm>
            <a:off x="1933379" y="3393671"/>
            <a:ext cx="306244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30 + 20 = 50</a:t>
            </a:r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0E6DBA6D-6626-49F2-BD59-AA0EB33B548C}"/>
              </a:ext>
            </a:extLst>
          </p:cNvPr>
          <p:cNvSpPr/>
          <p:nvPr/>
        </p:nvSpPr>
        <p:spPr>
          <a:xfrm>
            <a:off x="5061497" y="3393671"/>
            <a:ext cx="3000512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250 + 350 = 600</a:t>
            </a:r>
          </a:p>
        </p:txBody>
      </p:sp>
      <p:sp>
        <p:nvSpPr>
          <p:cNvPr id="24" name="Rectangle 23">
            <a:hlinkClick r:id="rId3" action="ppaction://hlinksldjump"/>
            <a:extLst>
              <a:ext uri="{FF2B5EF4-FFF2-40B4-BE49-F238E27FC236}">
                <a16:creationId xmlns:a16="http://schemas.microsoft.com/office/drawing/2014/main" id="{3EC3D066-1FB5-4952-B32B-F7CD13F4598C}"/>
              </a:ext>
            </a:extLst>
          </p:cNvPr>
          <p:cNvSpPr/>
          <p:nvPr/>
        </p:nvSpPr>
        <p:spPr>
          <a:xfrm>
            <a:off x="8127679" y="3393671"/>
            <a:ext cx="309548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2764 + 1208 = 3972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88705C-E5CE-47C8-8564-D3F246B8FBD7}"/>
              </a:ext>
            </a:extLst>
          </p:cNvPr>
          <p:cNvGrpSpPr/>
          <p:nvPr/>
        </p:nvGrpSpPr>
        <p:grpSpPr>
          <a:xfrm>
            <a:off x="1900534" y="967649"/>
            <a:ext cx="3106374" cy="3862537"/>
            <a:chOff x="1933188" y="2124610"/>
            <a:chExt cx="3106374" cy="4526589"/>
          </a:xfrm>
        </p:grpSpPr>
        <p:sp>
          <p:nvSpPr>
            <p:cNvPr id="2" name="ô chạy">
              <a:extLst>
                <a:ext uri="{FF2B5EF4-FFF2-40B4-BE49-F238E27FC236}">
                  <a16:creationId xmlns:a16="http://schemas.microsoft.com/office/drawing/2014/main" id="{1F160D83-3051-464F-98B3-5973FC6DC1E5}"/>
                </a:ext>
              </a:extLst>
            </p:cNvPr>
            <p:cNvSpPr/>
            <p:nvPr/>
          </p:nvSpPr>
          <p:spPr>
            <a:xfrm>
              <a:off x="1933188" y="2124610"/>
              <a:ext cx="3106374" cy="4526586"/>
            </a:xfrm>
            <a:prstGeom prst="roundRect">
              <a:avLst>
                <a:gd name="adj" fmla="val 5574"/>
              </a:avLst>
            </a:prstGeom>
            <a:solidFill>
              <a:srgbClr val="FCCE2E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B554536-FD2D-407F-BBF6-C849313C65E8}"/>
                </a:ext>
              </a:extLst>
            </p:cNvPr>
            <p:cNvSpPr/>
            <p:nvPr/>
          </p:nvSpPr>
          <p:spPr>
            <a:xfrm>
              <a:off x="1934138" y="5951843"/>
              <a:ext cx="3105424" cy="699356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F8949A-A021-434C-A5AD-D22D12687092}"/>
              </a:ext>
            </a:extLst>
          </p:cNvPr>
          <p:cNvGrpSpPr/>
          <p:nvPr/>
        </p:nvGrpSpPr>
        <p:grpSpPr>
          <a:xfrm>
            <a:off x="1912175" y="4188808"/>
            <a:ext cx="3105424" cy="629934"/>
            <a:chOff x="5157686" y="5827446"/>
            <a:chExt cx="3105424" cy="8585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891B67-FA9B-42FB-AA92-79A7A9CB3B5D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55F4AB-E3E9-4722-8A8D-ABE43E8AD693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905EC3-082D-4F5F-8F2D-6FE988547142}"/>
              </a:ext>
            </a:extLst>
          </p:cNvPr>
          <p:cNvGrpSpPr/>
          <p:nvPr/>
        </p:nvGrpSpPr>
        <p:grpSpPr>
          <a:xfrm>
            <a:off x="5052944" y="4188808"/>
            <a:ext cx="3105424" cy="629934"/>
            <a:chOff x="5157686" y="5827446"/>
            <a:chExt cx="3105424" cy="85855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7831C49-6F76-4035-B389-4CC86E74153C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218539-A0BF-41FA-BB39-4C5E42FAEBF6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80831C-4D00-4D24-95DC-DD27BF6E7E4B}"/>
              </a:ext>
            </a:extLst>
          </p:cNvPr>
          <p:cNvGrpSpPr/>
          <p:nvPr/>
        </p:nvGrpSpPr>
        <p:grpSpPr>
          <a:xfrm>
            <a:off x="8178167" y="4188808"/>
            <a:ext cx="3105424" cy="629934"/>
            <a:chOff x="5157686" y="5827446"/>
            <a:chExt cx="3105424" cy="85855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BEF6489-784A-4CDB-BDA0-7DECE43030E1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983109-F854-4848-9E2C-08E50A5D4888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5FE8B6-E763-43F1-B82F-63566FF48D19}"/>
              </a:ext>
            </a:extLst>
          </p:cNvPr>
          <p:cNvSpPr/>
          <p:nvPr/>
        </p:nvSpPr>
        <p:spPr>
          <a:xfrm>
            <a:off x="555171" y="4646701"/>
            <a:ext cx="11266715" cy="1805934"/>
          </a:xfrm>
          <a:prstGeom prst="roundRect">
            <a:avLst/>
          </a:prstGeom>
          <a:noFill/>
          <a:ln w="38100">
            <a:solidFill>
              <a:srgbClr val="FCCE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C5172-061E-4B21-B86E-D03A1DA6EA1E}"/>
              </a:ext>
            </a:extLst>
          </p:cNvPr>
          <p:cNvSpPr txBox="1"/>
          <p:nvPr/>
        </p:nvSpPr>
        <p:spPr>
          <a:xfrm>
            <a:off x="666649" y="4776456"/>
            <a:ext cx="110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 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                               , ta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: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87055-3992-47C6-A185-C1873629AD0B}"/>
              </a:ext>
            </a:extLst>
          </p:cNvPr>
          <p:cNvSpPr txBox="1"/>
          <p:nvPr/>
        </p:nvSpPr>
        <p:spPr>
          <a:xfrm>
            <a:off x="3434442" y="4776456"/>
            <a:ext cx="908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a + b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ECE8C6-6CAF-4758-A4E9-0D242C77C151}"/>
              </a:ext>
            </a:extLst>
          </p:cNvPr>
          <p:cNvSpPr txBox="1"/>
          <p:nvPr/>
        </p:nvSpPr>
        <p:spPr>
          <a:xfrm>
            <a:off x="4607281" y="4792138"/>
            <a:ext cx="9089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b + a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4C2D85-7C85-4214-9D8F-23E22854421E}"/>
              </a:ext>
            </a:extLst>
          </p:cNvPr>
          <p:cNvSpPr txBox="1"/>
          <p:nvPr/>
        </p:nvSpPr>
        <p:spPr>
          <a:xfrm>
            <a:off x="712708" y="2601931"/>
            <a:ext cx="11129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a + b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4188D-4917-49FA-8917-A8263C1664B1}"/>
              </a:ext>
            </a:extLst>
          </p:cNvPr>
          <p:cNvSpPr txBox="1"/>
          <p:nvPr/>
        </p:nvSpPr>
        <p:spPr>
          <a:xfrm>
            <a:off x="748592" y="3405840"/>
            <a:ext cx="11691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b + a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194B7A-E4CC-4B4C-90C6-8E8B9FF75448}"/>
              </a:ext>
            </a:extLst>
          </p:cNvPr>
          <p:cNvSpPr/>
          <p:nvPr/>
        </p:nvSpPr>
        <p:spPr>
          <a:xfrm>
            <a:off x="4632335" y="5650399"/>
            <a:ext cx="2927330" cy="686901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a + b = b + a</a:t>
            </a:r>
          </a:p>
        </p:txBody>
      </p:sp>
      <p:pic>
        <p:nvPicPr>
          <p:cNvPr id="41" name="图片 4">
            <a:extLst>
              <a:ext uri="{FF2B5EF4-FFF2-40B4-BE49-F238E27FC236}">
                <a16:creationId xmlns:a16="http://schemas.microsoft.com/office/drawing/2014/main" id="{E4508158-33FE-4A58-94B0-5E460D428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922" y="-139647"/>
            <a:ext cx="1219119" cy="1219119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BAB7E47-E493-4ADD-BD0B-D43FC629C035}"/>
              </a:ext>
            </a:extLst>
          </p:cNvPr>
          <p:cNvSpPr/>
          <p:nvPr/>
        </p:nvSpPr>
        <p:spPr>
          <a:xfrm>
            <a:off x="3898991" y="2614233"/>
            <a:ext cx="684000" cy="68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4DE158C-B295-46B4-B449-13CBAB6EF027}"/>
              </a:ext>
            </a:extLst>
          </p:cNvPr>
          <p:cNvSpPr/>
          <p:nvPr/>
        </p:nvSpPr>
        <p:spPr>
          <a:xfrm>
            <a:off x="7099497" y="2557832"/>
            <a:ext cx="756000" cy="75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43A3CD-E0A2-455A-BEA2-79038D4AD0A5}"/>
              </a:ext>
            </a:extLst>
          </p:cNvPr>
          <p:cNvSpPr/>
          <p:nvPr/>
        </p:nvSpPr>
        <p:spPr>
          <a:xfrm>
            <a:off x="10321132" y="2572582"/>
            <a:ext cx="789590" cy="78959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D6684A-101A-40BC-B90D-ECB0E01483C3}"/>
              </a:ext>
            </a:extLst>
          </p:cNvPr>
          <p:cNvSpPr/>
          <p:nvPr/>
        </p:nvSpPr>
        <p:spPr>
          <a:xfrm>
            <a:off x="3898991" y="3401743"/>
            <a:ext cx="684000" cy="68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D43A16-566B-41A3-AD9E-2BDA6C93AB95}"/>
              </a:ext>
            </a:extLst>
          </p:cNvPr>
          <p:cNvSpPr/>
          <p:nvPr/>
        </p:nvSpPr>
        <p:spPr>
          <a:xfrm>
            <a:off x="7099497" y="3368117"/>
            <a:ext cx="756000" cy="75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6F6137F-42B9-4785-9640-ECFF3243E146}"/>
              </a:ext>
            </a:extLst>
          </p:cNvPr>
          <p:cNvSpPr/>
          <p:nvPr/>
        </p:nvSpPr>
        <p:spPr>
          <a:xfrm>
            <a:off x="10321132" y="3348948"/>
            <a:ext cx="789590" cy="78959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81481E-6 L 0.25599 4.81481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99 4.81481E-6 L 0.50964 4.81481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25678 -2.96296E-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5716 -0.00324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62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16627 0.08542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4259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1" grpId="0"/>
      <p:bldP spid="22" grpId="0" animBg="1"/>
      <p:bldP spid="23" grpId="0" animBg="1"/>
      <p:bldP spid="24" grpId="0" animBg="1"/>
      <p:bldP spid="11" grpId="0" animBg="1"/>
      <p:bldP spid="12" grpId="0"/>
      <p:bldP spid="32" grpId="0"/>
      <p:bldP spid="34" grpId="0"/>
      <p:bldP spid="35" grpId="0" build="allAtOnce"/>
      <p:bldP spid="35" grpId="1" build="allAtOnce"/>
      <p:bldP spid="36" grpId="0" build="allAtOnce"/>
      <p:bldP spid="36" grpId="1" build="allAtOnce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72745" y="307293"/>
            <a:ext cx="325501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0070C0"/>
                </a:solidFill>
                <a:latin typeface="UTM Showcard" panose="02040603050506020204" pitchFamily="18" charset="0"/>
                <a:ea typeface="汉仪太极体简" panose="02010600000101010101" charset="-122"/>
              </a:rPr>
              <a:t>GHI NHỚ</a:t>
            </a:r>
            <a:endParaRPr lang="zh-CN" altLang="en-US" sz="4800" b="1" dirty="0">
              <a:solidFill>
                <a:srgbClr val="0070C0"/>
              </a:solidFill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953" y="4251820"/>
            <a:ext cx="5022783" cy="2261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397" y="677296"/>
            <a:ext cx="1417375" cy="948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76" y="3860153"/>
            <a:ext cx="1174422" cy="783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2226" y="3802618"/>
            <a:ext cx="534051" cy="4492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40230" y="2297980"/>
            <a:ext cx="11087608" cy="1505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Khi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đổi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hạng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thì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thay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đổi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. </a:t>
            </a:r>
            <a:endParaRPr lang="zh-CN" altLang="en-US" sz="4000" b="1" dirty="0">
              <a:solidFill>
                <a:srgbClr val="AF443F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18026" y="2012586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718026" y="4015557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0"/>
          <p:cNvSpPr/>
          <p:nvPr/>
        </p:nvSpPr>
        <p:spPr>
          <a:xfrm>
            <a:off x="6252260" y="4251819"/>
            <a:ext cx="5506912" cy="1584019"/>
          </a:xfrm>
          <a:prstGeom prst="wedgeEllipseCallout">
            <a:avLst>
              <a:gd name="adj1" fmla="val -52989"/>
              <a:gd name="adj2" fmla="val 1767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sx="102000" sy="102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002060"/>
                </a:solidFill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Tính chất giao hoán của phép cộng</a:t>
            </a:r>
            <a:endParaRPr lang="zh-CN" altLang="en-US" sz="2800" b="1" dirty="0">
              <a:solidFill>
                <a:srgbClr val="002060"/>
              </a:solidFill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354060" y="2342053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03.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Luyện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tập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14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heme/theme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3414</TotalTime>
  <Words>847</Words>
  <Application>Microsoft Office PowerPoint</Application>
  <PresentationFormat>Widescreen</PresentationFormat>
  <Paragraphs>178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#9Slide03 BoosterNextFYBlack</vt:lpstr>
      <vt:lpstr>#9Slide03 Cabin</vt:lpstr>
      <vt:lpstr>#9Slide03 Cabin Condensed</vt:lpstr>
      <vt:lpstr>#9Slide04 SFU Belle</vt:lpstr>
      <vt:lpstr>#9Slide05 SVNIndie</vt:lpstr>
      <vt:lpstr>#9Slide05 SVNUT Triumph</vt:lpstr>
      <vt:lpstr>#9Slide07 SVNZiclets</vt:lpstr>
      <vt:lpstr>Arial</vt:lpstr>
      <vt:lpstr>Calibri</vt:lpstr>
      <vt:lpstr>Calibri Light</vt:lpstr>
      <vt:lpstr>Times New Roman</vt:lpstr>
      <vt:lpstr>UTM Showcard</vt:lpstr>
      <vt:lpstr>UVN Bai Sau Nang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ngalelqd@outlook.com</cp:lastModifiedBy>
  <cp:revision>135</cp:revision>
  <dcterms:created xsi:type="dcterms:W3CDTF">2017-08-18T03:02:00Z</dcterms:created>
  <dcterms:modified xsi:type="dcterms:W3CDTF">2021-10-23T02:06:34Z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