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3.xml" ContentType="application/vnd.openxmlformats-officedocument.theme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4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668" r:id="rId2"/>
    <p:sldMasterId id="2147483672" r:id="rId3"/>
    <p:sldMasterId id="2147483676" r:id="rId4"/>
    <p:sldMasterId id="2147483680" r:id="rId5"/>
  </p:sldMasterIdLst>
  <p:notesMasterIdLst>
    <p:notesMasterId r:id="rId27"/>
  </p:notesMasterIdLst>
  <p:sldIdLst>
    <p:sldId id="470" r:id="rId6"/>
    <p:sldId id="513" r:id="rId7"/>
    <p:sldId id="514" r:id="rId8"/>
    <p:sldId id="515" r:id="rId9"/>
    <p:sldId id="353" r:id="rId10"/>
    <p:sldId id="510" r:id="rId11"/>
    <p:sldId id="512" r:id="rId12"/>
    <p:sldId id="511" r:id="rId13"/>
    <p:sldId id="516" r:id="rId14"/>
    <p:sldId id="517" r:id="rId15"/>
    <p:sldId id="518" r:id="rId16"/>
    <p:sldId id="525" r:id="rId17"/>
    <p:sldId id="526" r:id="rId18"/>
    <p:sldId id="527" r:id="rId19"/>
    <p:sldId id="528" r:id="rId20"/>
    <p:sldId id="529" r:id="rId21"/>
    <p:sldId id="520" r:id="rId22"/>
    <p:sldId id="491" r:id="rId23"/>
    <p:sldId id="531" r:id="rId24"/>
    <p:sldId id="530" r:id="rId25"/>
    <p:sldId id="297" r:id="rId26"/>
  </p:sldIdLst>
  <p:sldSz cx="12190413" cy="6859588"/>
  <p:notesSz cx="6858000" cy="9144000"/>
  <p:embeddedFontLst>
    <p:embeddedFont>
      <p:font typeface="等线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Impact" panose="020B0806030902050204" pitchFamily="34" charset="0"/>
      <p:regular r:id="rId33"/>
    </p:embeddedFont>
    <p:embeddedFont>
      <p:font typeface="UTM Alexander" panose="02040603050506020204" pitchFamily="18" charset="0"/>
      <p:regular r:id="rId34"/>
    </p:embeddedFont>
    <p:embeddedFont>
      <p:font typeface="UTM Colossalis" panose="02040603050506020204" pitchFamily="18" charset="0"/>
      <p:regular r:id="rId35"/>
    </p:embeddedFont>
    <p:embeddedFont>
      <p:font typeface="UTM Gradoo" panose="02040603050506020204" pitchFamily="18" charset="0"/>
      <p:regular r:id="rId36"/>
    </p:embeddedFont>
    <p:embeddedFont>
      <p:font typeface="UTM Netmuc KT" panose="02040603050506020204" pitchFamily="18" charset="0"/>
      <p:regular r:id="rId37"/>
    </p:embeddedFont>
    <p:embeddedFont>
      <p:font typeface="UVN Bay Buom" panose="00000400000000000000" pitchFamily="2" charset="0"/>
      <p:regular r:id="rId38"/>
      <p:bold r:id="rId39"/>
    </p:embeddedFont>
  </p:embeddedFontLst>
  <p:custDataLst>
    <p:tags r:id="rId4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CFB"/>
    <a:srgbClr val="EC8B74"/>
    <a:srgbClr val="A16B1B"/>
    <a:srgbClr val="392620"/>
    <a:srgbClr val="83B085"/>
    <a:srgbClr val="AD79A0"/>
    <a:srgbClr val="E66444"/>
    <a:srgbClr val="684511"/>
    <a:srgbClr val="89A751"/>
    <a:srgbClr val="B6443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96" autoAdjust="0"/>
    <p:restoredTop sz="97778" autoAdjust="0"/>
  </p:normalViewPr>
  <p:slideViewPr>
    <p:cSldViewPr snapToGrid="0" showGuides="1">
      <p:cViewPr varScale="1">
        <p:scale>
          <a:sx n="76" d="100"/>
          <a:sy n="76" d="100"/>
        </p:scale>
        <p:origin x="67" y="58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viewProps" Target="viewProp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font" Target="fonts/font2.fntdata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tags" Target="tags/tag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theme" Target="theme/theme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012C8C0-A3D3-487B-AECC-CB6663EAE28D}" type="datetimeFigureOut">
              <a:rPr lang="zh-CN" altLang="en-US" smtClean="0"/>
              <a:t>2021/10/13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849D3E0-124D-4DFF-AE99-4EA4CC201DB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417776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10328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113931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17525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04733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3880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80697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49D3E0-124D-4DFF-AE99-4EA4CC201DB4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202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Relationship Id="rId4" Type="http://schemas.microsoft.com/office/2007/relationships/hdphoto" Target="../media/hdphoto1.wdp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microsoft.com/office/2007/relationships/hdphoto" Target="../media/hdphoto1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microsoft.com/office/2007/relationships/hdphoto" Target="../media/hdphoto1.wdp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5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microsoft.com/office/2007/relationships/hdphoto" Target="../media/hdphoto1.wdp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4" Type="http://schemas.microsoft.com/office/2007/relationships/hdphoto" Target="../media/hdphoto1.wdp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32798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697907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47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03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2945302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990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292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1741241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474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44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502747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LiHei Pro" panose="020B0500000000000000" pitchFamily="34" charset="-122"/>
                <a:ea typeface="LiHei Pro" panose="020B0500000000000000" pitchFamily="34" charset="-122"/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xiaoer.yanj.cn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cxnSp>
        <p:nvCxnSpPr>
          <p:cNvPr id="7" name="直接连接符 6"/>
          <p:cNvCxnSpPr/>
          <p:nvPr userDrawn="1"/>
        </p:nvCxnSpPr>
        <p:spPr>
          <a:xfrm flipV="1">
            <a:off x="3024904" y="479935"/>
            <a:ext cx="8365514" cy="1"/>
          </a:xfrm>
          <a:prstGeom prst="line">
            <a:avLst/>
          </a:prstGeom>
          <a:ln w="19050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" name="组合 7"/>
          <p:cNvGrpSpPr/>
          <p:nvPr userDrawn="1"/>
        </p:nvGrpSpPr>
        <p:grpSpPr>
          <a:xfrm>
            <a:off x="1" y="195152"/>
            <a:ext cx="3125772" cy="569565"/>
            <a:chOff x="0" y="194743"/>
            <a:chExt cx="3126179" cy="569433"/>
          </a:xfrm>
        </p:grpSpPr>
        <p:sp>
          <p:nvSpPr>
            <p:cNvPr id="9" name="圆角矩形 8"/>
            <p:cNvSpPr/>
            <p:nvPr/>
          </p:nvSpPr>
          <p:spPr>
            <a:xfrm>
              <a:off x="173209" y="194743"/>
              <a:ext cx="2952970" cy="569433"/>
            </a:xfrm>
            <a:prstGeom prst="roundRect">
              <a:avLst>
                <a:gd name="adj" fmla="val 9976"/>
              </a:avLst>
            </a:prstGeom>
            <a:solidFill>
              <a:srgbClr val="01ACBE"/>
            </a:solidFill>
            <a:ln w="19050">
              <a:gradFill flip="none" rotWithShape="1">
                <a:gsLst>
                  <a:gs pos="88000">
                    <a:schemeClr val="bg1"/>
                  </a:gs>
                  <a:gs pos="0">
                    <a:schemeClr val="bg1">
                      <a:lumMod val="75000"/>
                    </a:schemeClr>
                  </a:gs>
                  <a:gs pos="71000">
                    <a:schemeClr val="bg1">
                      <a:lumMod val="85000"/>
                    </a:schemeClr>
                  </a:gs>
                  <a:gs pos="55000">
                    <a:schemeClr val="bg1"/>
                  </a:gs>
                  <a:gs pos="37000">
                    <a:schemeClr val="bg1">
                      <a:lumMod val="85000"/>
                    </a:schemeClr>
                  </a:gs>
                  <a:gs pos="22000">
                    <a:schemeClr val="bg1"/>
                  </a:gs>
                  <a:gs pos="100000">
                    <a:schemeClr val="bg1">
                      <a:lumMod val="75000"/>
                    </a:schemeClr>
                  </a:gs>
                </a:gsLst>
                <a:lin ang="1200000" scaled="0"/>
                <a:tileRect/>
              </a:gra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grpSp>
          <p:nvGrpSpPr>
            <p:cNvPr id="10" name="组合 9"/>
            <p:cNvGrpSpPr/>
            <p:nvPr/>
          </p:nvGrpSpPr>
          <p:grpSpPr>
            <a:xfrm>
              <a:off x="0" y="290669"/>
              <a:ext cx="424561" cy="355906"/>
              <a:chOff x="469900" y="728859"/>
              <a:chExt cx="424561" cy="355906"/>
            </a:xfrm>
          </p:grpSpPr>
          <p:sp>
            <p:nvSpPr>
              <p:cNvPr id="11" name="椭圆 10"/>
              <p:cNvSpPr/>
              <p:nvPr/>
            </p:nvSpPr>
            <p:spPr>
              <a:xfrm rot="16200000">
                <a:off x="738264" y="928568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2" name="椭圆 11"/>
              <p:cNvSpPr/>
              <p:nvPr/>
            </p:nvSpPr>
            <p:spPr>
              <a:xfrm rot="16200000">
                <a:off x="752463" y="942770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 rot="16200000">
                <a:off x="738264" y="728860"/>
                <a:ext cx="156198" cy="156196"/>
              </a:xfrm>
              <a:prstGeom prst="ellipse">
                <a:avLst/>
              </a:prstGeom>
              <a:gradFill>
                <a:gsLst>
                  <a:gs pos="75000">
                    <a:schemeClr val="bg1">
                      <a:lumMod val="95000"/>
                    </a:schemeClr>
                  </a:gs>
                  <a:gs pos="55000">
                    <a:schemeClr val="bg1">
                      <a:lumMod val="65000"/>
                    </a:schemeClr>
                  </a:gs>
                  <a:gs pos="35000">
                    <a:schemeClr val="bg1">
                      <a:lumMod val="95000"/>
                    </a:schemeClr>
                  </a:gs>
                  <a:gs pos="17000">
                    <a:schemeClr val="bg1">
                      <a:lumMod val="65000"/>
                    </a:schemeClr>
                  </a:gs>
                  <a:gs pos="0">
                    <a:schemeClr val="bg1"/>
                  </a:gs>
                  <a:gs pos="100000">
                    <a:schemeClr val="bg1">
                      <a:lumMod val="65000"/>
                    </a:schemeClr>
                  </a:gs>
                </a:gsLst>
                <a:lin ang="2700000" scaled="1"/>
              </a:gradFill>
              <a:ln>
                <a:noFill/>
              </a:ln>
              <a:effectLst>
                <a:outerShdw blurRad="12700" dist="12700" dir="2700000" algn="tl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 rot="16200000">
                <a:off x="752463" y="743063"/>
                <a:ext cx="127798" cy="127797"/>
              </a:xfrm>
              <a:prstGeom prst="ellipse">
                <a:avLst/>
              </a:prstGeom>
              <a:solidFill>
                <a:schemeClr val="tx1">
                  <a:lumMod val="65000"/>
                  <a:lumOff val="35000"/>
                </a:schemeClr>
              </a:solidFill>
              <a:ln>
                <a:noFill/>
              </a:ln>
              <a:effectLst>
                <a:innerShdw blurRad="12700" dist="12700" dir="135000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5" name="圆角矩形 14"/>
              <p:cNvSpPr/>
              <p:nvPr/>
            </p:nvSpPr>
            <p:spPr>
              <a:xfrm rot="16200000">
                <a:off x="636543" y="859458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6" name="圆角矩形 15"/>
              <p:cNvSpPr/>
              <p:nvPr/>
            </p:nvSpPr>
            <p:spPr>
              <a:xfrm rot="16200000">
                <a:off x="636543" y="809416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7" name="圆角矩形 16"/>
              <p:cNvSpPr/>
              <p:nvPr/>
            </p:nvSpPr>
            <p:spPr>
              <a:xfrm rot="16200000">
                <a:off x="636543" y="655035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4000">
                      <a:schemeClr val="bg1">
                        <a:lumMod val="75000"/>
                      </a:schemeClr>
                    </a:gs>
                    <a:gs pos="78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  <p:sp>
            <p:nvSpPr>
              <p:cNvPr id="18" name="圆角矩形 17"/>
              <p:cNvSpPr/>
              <p:nvPr/>
            </p:nvSpPr>
            <p:spPr>
              <a:xfrm rot="16200000">
                <a:off x="636543" y="604992"/>
                <a:ext cx="18656" cy="351942"/>
              </a:xfrm>
              <a:prstGeom prst="roundRect">
                <a:avLst>
                  <a:gd name="adj" fmla="val 50000"/>
                </a:avLst>
              </a:prstGeom>
              <a:gradFill>
                <a:gsLst>
                  <a:gs pos="74000">
                    <a:schemeClr val="bg1"/>
                  </a:gs>
                  <a:gs pos="52000">
                    <a:schemeClr val="bg1">
                      <a:lumMod val="85000"/>
                    </a:schemeClr>
                  </a:gs>
                  <a:gs pos="23000">
                    <a:schemeClr val="bg1">
                      <a:lumMod val="65000"/>
                    </a:schemeClr>
                  </a:gs>
                  <a:gs pos="0">
                    <a:schemeClr val="bg1">
                      <a:lumMod val="50000"/>
                    </a:schemeClr>
                  </a:gs>
                  <a:gs pos="100000">
                    <a:schemeClr val="bg1">
                      <a:lumMod val="65000"/>
                    </a:schemeClr>
                  </a:gs>
                </a:gsLst>
                <a:lin ang="5400000" scaled="1"/>
              </a:gradFill>
              <a:ln w="12700">
                <a:gradFill flip="none" rotWithShape="1">
                  <a:gsLst>
                    <a:gs pos="0">
                      <a:schemeClr val="bg1">
                        <a:lumMod val="65000"/>
                      </a:schemeClr>
                    </a:gs>
                    <a:gs pos="43000">
                      <a:schemeClr val="bg1">
                        <a:lumMod val="75000"/>
                      </a:schemeClr>
                    </a:gs>
                    <a:gs pos="79000">
                      <a:schemeClr val="bg1"/>
                    </a:gs>
                    <a:gs pos="61000">
                      <a:schemeClr val="bg1">
                        <a:lumMod val="100000"/>
                      </a:schemeClr>
                    </a:gs>
                    <a:gs pos="100000">
                      <a:schemeClr val="bg1">
                        <a:lumMod val="65000"/>
                      </a:schemeClr>
                    </a:gs>
                  </a:gsLst>
                  <a:lin ang="5400000" scaled="0"/>
                  <a:tileRect/>
                </a:gradFill>
              </a:ln>
              <a:effectLst>
                <a:outerShdw blurRad="254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宋体" panose="02010600030101010101" pitchFamily="2" charset="-122"/>
                  <a:cs typeface="+mn-cs"/>
                </a:endParaRPr>
              </a:p>
            </p:txBody>
          </p:sp>
        </p:grpSp>
      </p:grpSp>
      <p:grpSp>
        <p:nvGrpSpPr>
          <p:cNvPr id="19" name="组合 18"/>
          <p:cNvGrpSpPr/>
          <p:nvPr userDrawn="1"/>
        </p:nvGrpSpPr>
        <p:grpSpPr>
          <a:xfrm>
            <a:off x="11352323" y="175669"/>
            <a:ext cx="838091" cy="743984"/>
            <a:chOff x="39833" y="101457"/>
            <a:chExt cx="838200" cy="743812"/>
          </a:xfrm>
        </p:grpSpPr>
        <p:grpSp>
          <p:nvGrpSpPr>
            <p:cNvPr id="20" name="组合 19"/>
            <p:cNvGrpSpPr/>
            <p:nvPr userDrawn="1"/>
          </p:nvGrpSpPr>
          <p:grpSpPr>
            <a:xfrm>
              <a:off x="130195" y="101457"/>
              <a:ext cx="647560" cy="567974"/>
              <a:chOff x="257420" y="226345"/>
              <a:chExt cx="540747" cy="474289"/>
            </a:xfrm>
          </p:grpSpPr>
          <p:pic>
            <p:nvPicPr>
              <p:cNvPr id="22" name="图片 21"/>
              <p:cNvPicPr>
                <a:picLocks noChangeAspect="1"/>
              </p:cNvPicPr>
              <p:nvPr userDrawn="1"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7420" y="226345"/>
                <a:ext cx="472830" cy="472830"/>
              </a:xfrm>
              <a:prstGeom prst="rect">
                <a:avLst/>
              </a:prstGeom>
            </p:spPr>
          </p:pic>
          <p:pic>
            <p:nvPicPr>
              <p:cNvPr id="23" name="图片 22"/>
              <p:cNvPicPr>
                <a:picLocks noChangeAspect="1"/>
              </p:cNvPicPr>
              <p:nvPr userDrawn="1"/>
            </p:nvPicPr>
            <p:blipFill rotWithShape="1">
              <a:blip r:embed="rId3">
                <a:grayscl/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colorTemperature colorTemp="2000"/>
                        </a14:imgEffect>
                      </a14:imgLayer>
                    </a14:imgProps>
                  </a:ext>
                </a:extLst>
              </a:blip>
              <a:srcRect b="72279"/>
              <a:stretch/>
            </p:blipFill>
            <p:spPr>
              <a:xfrm flipH="1">
                <a:off x="265701" y="654915"/>
                <a:ext cx="532466" cy="45719"/>
              </a:xfrm>
              <a:prstGeom prst="rect">
                <a:avLst/>
              </a:prstGeom>
            </p:spPr>
          </p:pic>
        </p:grpSp>
        <p:sp>
          <p:nvSpPr>
            <p:cNvPr id="21" name="文本框 20"/>
            <p:cNvSpPr txBox="1"/>
            <p:nvPr userDrawn="1"/>
          </p:nvSpPr>
          <p:spPr>
            <a:xfrm>
              <a:off x="39833" y="629875"/>
              <a:ext cx="838200" cy="21539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By </a:t>
              </a:r>
              <a:r>
                <a:rPr kumimoji="0" lang="zh-CN" altLang="en-US" sz="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迷你简汉真广标" panose="02010609000101010101" pitchFamily="49" charset="-122"/>
                  <a:ea typeface="迷你简汉真广标" panose="02010609000101010101" pitchFamily="49" charset="-122"/>
                  <a:cs typeface="+mn-cs"/>
                </a:rPr>
                <a:t>杜小二</a:t>
              </a:r>
            </a:p>
          </p:txBody>
        </p:sp>
      </p:grpSp>
      <p:sp>
        <p:nvSpPr>
          <p:cNvPr id="24" name="标题占位符 1"/>
          <p:cNvSpPr>
            <a:spLocks noGrp="1"/>
          </p:cNvSpPr>
          <p:nvPr>
            <p:ph type="title"/>
          </p:nvPr>
        </p:nvSpPr>
        <p:spPr>
          <a:xfrm>
            <a:off x="416259" y="206382"/>
            <a:ext cx="3050391" cy="547102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>
            <a:lvl1pPr>
              <a:defRPr sz="1800">
                <a:solidFill>
                  <a:schemeClr val="bg1"/>
                </a:solidFill>
                <a:latin typeface="迷你简汉真广标" panose="02010609000101010101" pitchFamily="49" charset="-122"/>
                <a:ea typeface="迷你简汉真广标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83489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13"/>
          <p:cNvSpPr/>
          <p:nvPr userDrawn="1"/>
        </p:nvSpPr>
        <p:spPr>
          <a:xfrm>
            <a:off x="-8905" y="0"/>
            <a:ext cx="12202286" cy="6859588"/>
          </a:xfrm>
          <a:prstGeom prst="rect">
            <a:avLst/>
          </a:prstGeom>
          <a:gradFill flip="none" rotWithShape="1">
            <a:gsLst>
              <a:gs pos="0">
                <a:srgbClr val="77458B"/>
              </a:gs>
              <a:gs pos="100000">
                <a:srgbClr val="4F2D5D"/>
              </a:gs>
            </a:gsLst>
            <a:lin ang="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JM" sz="1800" b="0" i="0" u="none" strike="noStrike" kern="1200" cap="none" spc="0" normalizeH="0" baseline="0" noProof="0" dirty="0">
              <a:ln>
                <a:noFill/>
              </a:ln>
              <a:solidFill>
                <a:srgbClr val="F34F57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01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49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C052E9E1-D97D-4C90-BB96-FA1ED58B786F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5555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282" y="2130922"/>
            <a:ext cx="10361851" cy="147036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6E9206-D2D6-4057-92D4-39C87A03E66D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79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圆角矩形 4"/>
          <p:cNvSpPr/>
          <p:nvPr userDrawn="1"/>
        </p:nvSpPr>
        <p:spPr>
          <a:xfrm>
            <a:off x="1139485" y="1031497"/>
            <a:ext cx="9911444" cy="42900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5899289" y="6453393"/>
            <a:ext cx="391838" cy="22015"/>
          </a:xfrm>
          <a:prstGeom prst="roundRect">
            <a:avLst>
              <a:gd name="adj" fmla="val 50000"/>
            </a:avLst>
          </a:prstGeom>
          <a:gradFill>
            <a:gsLst>
              <a:gs pos="0">
                <a:schemeClr val="bg1">
                  <a:lumMod val="75000"/>
                </a:schemeClr>
              </a:gs>
              <a:gs pos="100000">
                <a:schemeClr val="bg1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3E729073-8FFE-4F18-B513-07581FC6638E}" type="datetime1">
              <a:rPr lang="en-US" altLang="zh-CN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13-Oct-21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4672992" y="6397708"/>
            <a:ext cx="2844430" cy="365210"/>
          </a:xfrm>
        </p:spPr>
        <p:txBody>
          <a:bodyPr/>
          <a:lstStyle>
            <a:lvl1pPr algn="ctr">
              <a:defRPr>
                <a:latin typeface="ITC Avant Garde Std Bk" panose="020B0502020202020204" pitchFamily="34" charset="0"/>
              </a:defRPr>
            </a:lvl1pPr>
          </a:lstStyle>
          <a:p>
            <a:pPr>
              <a:defRPr/>
            </a:pPr>
            <a:fld id="{601EE9E8-4134-49B0-9AA7-3089E6521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25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75321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112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hexa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80435F3-CE51-FE47-901D-12AFFB0ECEA9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8932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0" Type="http://schemas.openxmlformats.org/officeDocument/2006/relationships/image" Target="../media/image1.jpg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0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0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8" name="Picture 7" descr="A picture containing diagram&#10;&#10;Description automatically generated">
            <a:extLst>
              <a:ext uri="{FF2B5EF4-FFF2-40B4-BE49-F238E27FC236}">
                <a16:creationId xmlns:a16="http://schemas.microsoft.com/office/drawing/2014/main" id="{456922B0-0240-401E-9D9E-BD2838CA5251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E2F6DEBC-3CCC-4DED-8F74-2CEE09F6666B}"/>
              </a:ext>
            </a:extLst>
          </p:cNvPr>
          <p:cNvSpPr txBox="1"/>
          <p:nvPr userDrawn="1"/>
        </p:nvSpPr>
        <p:spPr>
          <a:xfrm>
            <a:off x="0" y="0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B974D42-94A7-4028-9CD1-35CAB0C9C73C}"/>
              </a:ext>
            </a:extLst>
          </p:cNvPr>
          <p:cNvSpPr txBox="1"/>
          <p:nvPr userDrawn="1"/>
        </p:nvSpPr>
        <p:spPr>
          <a:xfrm>
            <a:off x="17114" y="6415395"/>
            <a:ext cx="89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>
                    <a:lumMod val="85000"/>
                  </a:schemeClr>
                </a:solidFill>
                <a:latin typeface="UTM Netmuc KT" panose="02040603050506020204" pitchFamily="18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5703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706" r:id="rId4"/>
    <p:sldLayoutId id="2147483707" r:id="rId5"/>
    <p:sldLayoutId id="2147483708" r:id="rId6"/>
    <p:sldLayoutId id="2147483700" r:id="rId7"/>
    <p:sldLayoutId id="2147483705" r:id="rId8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DB4CCEF5-4D61-4AA4-9452-80F7ACA0485E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47815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7E995825-A3FA-4364-9712-77C44D3A94E9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94139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CE335EE1-B340-4205-A925-9EFD9A2C735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2098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hexa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12190413" cy="6859588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521" y="355683"/>
            <a:ext cx="10971372" cy="1143265"/>
          </a:xfrm>
          <a:prstGeom prst="rect">
            <a:avLst/>
          </a:prstGeom>
        </p:spPr>
        <p:txBody>
          <a:bodyPr vert="horz" lIns="91436" tIns="45718" rIns="91436" bIns="45718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JM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521" y="1600573"/>
            <a:ext cx="10971372" cy="4166564"/>
          </a:xfrm>
          <a:prstGeom prst="rect">
            <a:avLst/>
          </a:prstGeom>
        </p:spPr>
        <p:txBody>
          <a:bodyPr vert="horz" lIns="91436" tIns="45718" rIns="91436" bIns="45718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JM" dirty="0"/>
          </a:p>
        </p:txBody>
      </p:sp>
      <p:sp>
        <p:nvSpPr>
          <p:cNvPr id="11" name="Freeform 5"/>
          <p:cNvSpPr>
            <a:spLocks/>
          </p:cNvSpPr>
          <p:nvPr userDrawn="1"/>
        </p:nvSpPr>
        <p:spPr bwMode="auto">
          <a:xfrm rot="5400000">
            <a:off x="11245248" y="6045087"/>
            <a:ext cx="541705" cy="479936"/>
          </a:xfrm>
          <a:custGeom>
            <a:avLst/>
            <a:gdLst>
              <a:gd name="T0" fmla="*/ 407 w 1375"/>
              <a:gd name="T1" fmla="*/ 1218 h 1218"/>
              <a:gd name="T2" fmla="*/ 299 w 1375"/>
              <a:gd name="T3" fmla="*/ 1156 h 1218"/>
              <a:gd name="T4" fmla="*/ 19 w 1375"/>
              <a:gd name="T5" fmla="*/ 671 h 1218"/>
              <a:gd name="T6" fmla="*/ 19 w 1375"/>
              <a:gd name="T7" fmla="*/ 547 h 1218"/>
              <a:gd name="T8" fmla="*/ 299 w 1375"/>
              <a:gd name="T9" fmla="*/ 62 h 1218"/>
              <a:gd name="T10" fmla="*/ 407 w 1375"/>
              <a:gd name="T11" fmla="*/ 0 h 1218"/>
              <a:gd name="T12" fmla="*/ 967 w 1375"/>
              <a:gd name="T13" fmla="*/ 0 h 1218"/>
              <a:gd name="T14" fmla="*/ 1075 w 1375"/>
              <a:gd name="T15" fmla="*/ 62 h 1218"/>
              <a:gd name="T16" fmla="*/ 1355 w 1375"/>
              <a:gd name="T17" fmla="*/ 547 h 1218"/>
              <a:gd name="T18" fmla="*/ 1355 w 1375"/>
              <a:gd name="T19" fmla="*/ 671 h 1218"/>
              <a:gd name="T20" fmla="*/ 1075 w 1375"/>
              <a:gd name="T21" fmla="*/ 1156 h 1218"/>
              <a:gd name="T22" fmla="*/ 967 w 1375"/>
              <a:gd name="T23" fmla="*/ 1218 h 1218"/>
              <a:gd name="T24" fmla="*/ 407 w 1375"/>
              <a:gd name="T25" fmla="*/ 1218 h 121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375" h="1218">
                <a:moveTo>
                  <a:pt x="407" y="1218"/>
                </a:moveTo>
                <a:cubicBezTo>
                  <a:pt x="368" y="1218"/>
                  <a:pt x="319" y="1190"/>
                  <a:pt x="299" y="1156"/>
                </a:cubicBezTo>
                <a:cubicBezTo>
                  <a:pt x="19" y="671"/>
                  <a:pt x="19" y="671"/>
                  <a:pt x="19" y="671"/>
                </a:cubicBezTo>
                <a:cubicBezTo>
                  <a:pt x="0" y="637"/>
                  <a:pt x="0" y="581"/>
                  <a:pt x="19" y="547"/>
                </a:cubicBezTo>
                <a:cubicBezTo>
                  <a:pt x="299" y="62"/>
                  <a:pt x="299" y="62"/>
                  <a:pt x="299" y="62"/>
                </a:cubicBezTo>
                <a:cubicBezTo>
                  <a:pt x="319" y="28"/>
                  <a:pt x="368" y="0"/>
                  <a:pt x="407" y="0"/>
                </a:cubicBezTo>
                <a:cubicBezTo>
                  <a:pt x="967" y="0"/>
                  <a:pt x="967" y="0"/>
                  <a:pt x="967" y="0"/>
                </a:cubicBezTo>
                <a:cubicBezTo>
                  <a:pt x="1007" y="0"/>
                  <a:pt x="1055" y="28"/>
                  <a:pt x="1075" y="62"/>
                </a:cubicBezTo>
                <a:cubicBezTo>
                  <a:pt x="1355" y="547"/>
                  <a:pt x="1355" y="547"/>
                  <a:pt x="1355" y="547"/>
                </a:cubicBezTo>
                <a:cubicBezTo>
                  <a:pt x="1375" y="581"/>
                  <a:pt x="1375" y="637"/>
                  <a:pt x="1355" y="671"/>
                </a:cubicBezTo>
                <a:cubicBezTo>
                  <a:pt x="1075" y="1156"/>
                  <a:pt x="1075" y="1156"/>
                  <a:pt x="1075" y="1156"/>
                </a:cubicBezTo>
                <a:cubicBezTo>
                  <a:pt x="1055" y="1190"/>
                  <a:pt x="1007" y="1218"/>
                  <a:pt x="967" y="1218"/>
                </a:cubicBezTo>
                <a:lnTo>
                  <a:pt x="407" y="1218"/>
                </a:lnTo>
                <a:close/>
              </a:path>
            </a:pathLst>
          </a:custGeom>
          <a:gradFill flip="none" rotWithShape="1">
            <a:gsLst>
              <a:gs pos="100000">
                <a:schemeClr val="bg1">
                  <a:lumMod val="97000"/>
                </a:schemeClr>
              </a:gs>
              <a:gs pos="2000">
                <a:schemeClr val="bg1">
                  <a:lumMod val="83000"/>
                </a:schemeClr>
              </a:gs>
            </a:gsLst>
            <a:lin ang="18900000" scaled="0"/>
            <a:tileRect/>
          </a:gradFill>
          <a:ln w="12700">
            <a:gradFill flip="none" rotWithShape="1">
              <a:gsLst>
                <a:gs pos="0">
                  <a:schemeClr val="bg1"/>
                </a:gs>
                <a:gs pos="100000">
                  <a:schemeClr val="bg1">
                    <a:lumMod val="80000"/>
                  </a:schemeClr>
                </a:gs>
              </a:gsLst>
              <a:lin ang="18900000" scaled="0"/>
              <a:tileRect/>
            </a:gradFill>
          </a:ln>
          <a:effectLst>
            <a:outerShdw blurRad="165100" dist="762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36" tIns="45718" rIns="91436" bIns="45718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939636" y="177842"/>
            <a:ext cx="2844430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A6620504-D840-6A40-90BC-6F3747762FA2}" type="datetime1">
              <a:rPr lang="en-JM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13/10/2021</a:t>
            </a:fld>
            <a:endParaRPr lang="en-JM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059" y="6334005"/>
            <a:ext cx="3860297" cy="365210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>
                <a:solidFill>
                  <a:schemeClr val="bg1">
                    <a:lumMod val="65000"/>
                  </a:schemeClr>
                </a:solidFill>
              </a:defRPr>
            </a:lvl1pPr>
          </a:lstStyle>
          <a:p>
            <a:pPr>
              <a:defRPr/>
            </a:pPr>
            <a:r>
              <a:rPr lang="en-JM">
                <a:solidFill>
                  <a:prstClr val="white">
                    <a:lumMod val="65000"/>
                  </a:prstClr>
                </a:solidFill>
              </a:rPr>
              <a:t>WWW.DESIGNERSPARADISE.COM</a:t>
            </a:r>
            <a:endParaRPr lang="en-JM" dirty="0">
              <a:solidFill>
                <a:prstClr val="white">
                  <a:lumMod val="65000"/>
                </a:prstClr>
              </a:solidFill>
            </a:endParaRPr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812694" y="6275254"/>
            <a:ext cx="10463438" cy="19604"/>
          </a:xfrm>
          <a:prstGeom prst="line">
            <a:avLst/>
          </a:prstGeom>
          <a:ln w="9525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1415" y="6145720"/>
            <a:ext cx="479938" cy="304871"/>
          </a:xfrm>
          <a:prstGeom prst="rect">
            <a:avLst/>
          </a:prstGeom>
        </p:spPr>
        <p:txBody>
          <a:bodyPr vert="horz" lIns="91436" tIns="45718" rIns="91436" bIns="45718" rtlCol="0" anchor="ctr"/>
          <a:lstStyle>
            <a:lvl1pPr algn="ctr">
              <a:defRPr sz="1600" b="0">
                <a:solidFill>
                  <a:schemeClr val="tx1">
                    <a:lumMod val="50000"/>
                    <a:lumOff val="50000"/>
                  </a:schemeClr>
                </a:solidFill>
                <a:latin typeface="Impact" panose="020B0806030902050204" pitchFamily="34" charset="0"/>
                <a:ea typeface="Impact" panose="020B0806030902050204" pitchFamily="34" charset="0"/>
                <a:cs typeface="Impact" panose="020B0806030902050204" pitchFamily="34" charset="0"/>
              </a:defRPr>
            </a:lvl1pPr>
          </a:lstStyle>
          <a:p>
            <a:pPr>
              <a:defRPr/>
            </a:pPr>
            <a:fld id="{857B18ED-D931-45F4-8873-1BEDAB4DC03E}" type="slidenum">
              <a:rPr lang="en-JM" smtClean="0">
                <a:solidFill>
                  <a:prstClr val="black">
                    <a:lumMod val="50000"/>
                    <a:lumOff val="50000"/>
                  </a:prstClr>
                </a:solidFill>
              </a:rPr>
              <a:pPr>
                <a:defRPr/>
              </a:pPr>
              <a:t>‹#›</a:t>
            </a:fld>
            <a:endParaRPr lang="en-JM" dirty="0">
              <a:solidFill>
                <a:prstClr val="black">
                  <a:lumMod val="50000"/>
                  <a:lumOff val="50000"/>
                </a:prstClr>
              </a:solidFill>
            </a:endParaRPr>
          </a:p>
        </p:txBody>
      </p:sp>
      <p:pic>
        <p:nvPicPr>
          <p:cNvPr id="12" name="Picture 11" descr="A picture containing diagram&#10;&#10;Description automatically generated">
            <a:extLst>
              <a:ext uri="{FF2B5EF4-FFF2-40B4-BE49-F238E27FC236}">
                <a16:creationId xmlns:a16="http://schemas.microsoft.com/office/drawing/2014/main" id="{4F13AE05-BA53-4BA5-A581-F5C14E21C192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4387" y="5858508"/>
            <a:ext cx="1614557" cy="1394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83938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</p:sldLayoutIdLst>
  <mc:AlternateContent xmlns:mc="http://schemas.openxmlformats.org/markup-compatibility/2006" xmlns:p14="http://schemas.microsoft.com/office/powerpoint/2010/main">
    <mc:Choice Requires="p14">
      <p:transition spd="slow" p14:dur="900" advClick="0" advTm="3000">
        <p14:warp dir="in"/>
      </p:transition>
    </mc:Choice>
    <mc:Fallback xmlns="">
      <p:transition spd="slow" advClick="0" advTm="3000">
        <p:fade/>
      </p:transition>
    </mc:Fallback>
  </mc:AlternateContent>
  <p:hf hdr="0" ftr="0" dt="0"/>
  <p:txStyles>
    <p:titleStyle>
      <a:lvl1pPr algn="l" defTabSz="1219170" rtl="0" eaLnBrk="1" latinLnBrk="0" hangingPunct="1">
        <a:spcBef>
          <a:spcPct val="0"/>
        </a:spcBef>
        <a:buNone/>
        <a:defRPr sz="4600" kern="1200">
          <a:solidFill>
            <a:srgbClr val="17375E"/>
          </a:solidFill>
          <a:latin typeface="Signika"/>
          <a:ea typeface="Open Sans Extrabold" pitchFamily="34" charset="0"/>
          <a:cs typeface="Signika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rgbClr val="17375E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2400" kern="1200">
          <a:solidFill>
            <a:srgbClr val="17375E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200" kern="1200">
          <a:solidFill>
            <a:srgbClr val="17375E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1900" kern="1200">
          <a:solidFill>
            <a:srgbClr val="17375E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1900" kern="1200">
          <a:solidFill>
            <a:srgbClr val="17375E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2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6.jpg"/><Relationship Id="rId5" Type="http://schemas.openxmlformats.org/officeDocument/2006/relationships/notesSlide" Target="../notesSlides/notesSlide1.xml"/><Relationship Id="rId4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6" Type="http://schemas.microsoft.com/office/2007/relationships/hdphoto" Target="../media/hdphoto5.wdp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5.xml"/><Relationship Id="rId6" Type="http://schemas.microsoft.com/office/2007/relationships/hdphoto" Target="../media/hdphoto7.wdp"/><Relationship Id="rId5" Type="http://schemas.openxmlformats.org/officeDocument/2006/relationships/image" Target="../media/image26.png"/><Relationship Id="rId4" Type="http://schemas.microsoft.com/office/2007/relationships/hdphoto" Target="../media/hdphoto6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8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1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9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microsoft.com/office/2007/relationships/hdphoto" Target="../media/hdphoto4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1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726096" y="736114"/>
            <a:ext cx="9402618" cy="3396124"/>
          </a:xfrm>
          <a:prstGeom prst="rect">
            <a:avLst/>
          </a:prstGeom>
        </p:spPr>
      </p:pic>
      <p:pic>
        <p:nvPicPr>
          <p:cNvPr id="14" name="PA_MakeIt Last.mp3">
            <a:hlinkClick r:id="" action="ppaction://media"/>
            <a:extLst>
              <a:ext uri="{FF2B5EF4-FFF2-40B4-BE49-F238E27FC236}">
                <a16:creationId xmlns:a16="http://schemas.microsoft.com/office/drawing/2014/main" id="{5DE1722B-E163-4D67-B4FB-ED460D4E135C}"/>
              </a:ext>
            </a:extLst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 cstate="print"/>
          <a:stretch>
            <a:fillRect/>
          </a:stretch>
        </p:blipFill>
        <p:spPr>
          <a:xfrm>
            <a:off x="0" y="-1226779"/>
            <a:ext cx="609600" cy="6096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2140350" y="1666411"/>
            <a:ext cx="8016938" cy="2031325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TÍNH CHẤT KẾT HỢP </a:t>
            </a:r>
          </a:p>
          <a:p>
            <a:pPr algn="ctr"/>
            <a:r>
              <a:rPr lang="en-US" altLang="zh-CN" sz="6300" dirty="0">
                <a:solidFill>
                  <a:srgbClr val="AD79A0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CỦA PHÉP CỘNG </a:t>
            </a: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59E9732C-5B5F-4D96-8FE3-A7E5BE963CA2}"/>
              </a:ext>
            </a:extLst>
          </p:cNvPr>
          <p:cNvSpPr txBox="1"/>
          <p:nvPr/>
        </p:nvSpPr>
        <p:spPr>
          <a:xfrm>
            <a:off x="5436124" y="678415"/>
            <a:ext cx="1425390" cy="60016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300" b="1" spc="600" dirty="0">
                <a:solidFill>
                  <a:srgbClr val="83B085"/>
                </a:solidFill>
                <a:latin typeface="UTM Gradoo" panose="02040603050506020204" pitchFamily="18" charset="0"/>
                <a:ea typeface="张海山锐线体简" panose="02000000000000000000" pitchFamily="2" charset="-122"/>
              </a:rPr>
              <a:t>TOÁN</a:t>
            </a:r>
          </a:p>
        </p:txBody>
      </p:sp>
      <p:sp>
        <p:nvSpPr>
          <p:cNvPr id="7" name="TextBox 4">
            <a:extLst>
              <a:ext uri="{FF2B5EF4-FFF2-40B4-BE49-F238E27FC236}">
                <a16:creationId xmlns:a16="http://schemas.microsoft.com/office/drawing/2014/main" id="{5A094D4D-7E93-4192-B4D6-8CFB69DB65EC}"/>
              </a:ext>
            </a:extLst>
          </p:cNvPr>
          <p:cNvSpPr txBox="1"/>
          <p:nvPr/>
        </p:nvSpPr>
        <p:spPr>
          <a:xfrm>
            <a:off x="3158650" y="4189937"/>
            <a:ext cx="3086101" cy="63094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3500" spc="600" dirty="0" err="1">
                <a:solidFill>
                  <a:srgbClr val="EC8B74"/>
                </a:solidFill>
                <a:latin typeface="UTM Alexander" panose="02040603050506020204" pitchFamily="18" charset="0"/>
                <a:ea typeface="张海山锐线体简" panose="02000000000000000000" pitchFamily="2" charset="-122"/>
              </a:rPr>
              <a:t>Giáo</a:t>
            </a:r>
            <a:r>
              <a:rPr lang="en-US" altLang="zh-CN" sz="3500" spc="600" dirty="0">
                <a:solidFill>
                  <a:srgbClr val="EC8B74"/>
                </a:solidFill>
                <a:latin typeface="UTM Alexander" panose="02040603050506020204" pitchFamily="18" charset="0"/>
                <a:ea typeface="张海山锐线体简" panose="02000000000000000000" pitchFamily="2" charset="-122"/>
              </a:rPr>
              <a:t> </a:t>
            </a:r>
            <a:r>
              <a:rPr lang="en-US" altLang="zh-CN" sz="3500" spc="600" dirty="0" err="1">
                <a:solidFill>
                  <a:srgbClr val="EC8B74"/>
                </a:solidFill>
                <a:latin typeface="UTM Alexander" panose="02040603050506020204" pitchFamily="18" charset="0"/>
                <a:ea typeface="张海山锐线体简" panose="02000000000000000000" pitchFamily="2" charset="-122"/>
              </a:rPr>
              <a:t>viên</a:t>
            </a:r>
            <a:r>
              <a:rPr lang="en-US" altLang="zh-CN" sz="3500" spc="600" dirty="0">
                <a:solidFill>
                  <a:srgbClr val="EC8B74"/>
                </a:solidFill>
                <a:latin typeface="UTM Alexander" panose="02040603050506020204" pitchFamily="18" charset="0"/>
                <a:ea typeface="张海山锐线体简" panose="02000000000000000000" pitchFamily="2" charset="-122"/>
              </a:rPr>
              <a:t>: 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46B5A45-A376-4A9E-9121-72E563B52BA6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146242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475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575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425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 numSld="1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/>
      <p:bldP spid="6" grpId="0"/>
      <p:bldP spid="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54234" y="2045103"/>
            <a:ext cx="4459875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LUYỆN TẬP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42DA0A2-B165-426D-A422-785BF2884632}"/>
              </a:ext>
            </a:extLst>
          </p:cNvPr>
          <p:cNvSpPr txBox="1"/>
          <p:nvPr/>
        </p:nvSpPr>
        <p:spPr>
          <a:xfrm>
            <a:off x="0" y="10048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825227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784988" y="1492315"/>
            <a:ext cx="6606259" cy="16094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 err="1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Mẫu</a:t>
            </a: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</a:t>
            </a:r>
            <a:r>
              <a:rPr lang="en-US" sz="4000" b="1" spc="400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1698 + 3254 + 146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859096" y="3101795"/>
            <a:ext cx="5545546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(3254 + 146)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1698 +        3400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5098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76215" y="247487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220889" y="244659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1" name="图片 9">
            <a:extLst>
              <a:ext uri="{FF2B5EF4-FFF2-40B4-BE49-F238E27FC236}">
                <a16:creationId xmlns:a16="http://schemas.microsoft.com/office/drawing/2014/main" id="{E85D5314-396D-4DDE-A655-3A7A9A68063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220889" y="3552634"/>
            <a:ext cx="3845523" cy="3651631"/>
          </a:xfrm>
          <a:prstGeom prst="rect">
            <a:avLst/>
          </a:prstGeom>
        </p:spPr>
      </p:pic>
      <p:pic>
        <p:nvPicPr>
          <p:cNvPr id="12" name="图片 20">
            <a:extLst>
              <a:ext uri="{FF2B5EF4-FFF2-40B4-BE49-F238E27FC236}">
                <a16:creationId xmlns:a16="http://schemas.microsoft.com/office/drawing/2014/main" id="{CF2F9E43-308D-4776-A2D1-1CD16C7D47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flipH="1">
            <a:off x="150242" y="3586873"/>
            <a:ext cx="3316068" cy="3404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8678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 animBg="1"/>
      <p:bldP spid="3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297652" y="1845803"/>
            <a:ext cx="56462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a) 4367 + 199 + 501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225072" y="2148703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663809" y="2148703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TextBox 16"/>
          <p:cNvSpPr txBox="1"/>
          <p:nvPr/>
        </p:nvSpPr>
        <p:spPr>
          <a:xfrm>
            <a:off x="3264988" y="2733336"/>
            <a:ext cx="5646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(199 + 501)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4367 +        700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5067</a:t>
            </a:r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290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0" grpId="0" animBg="1"/>
      <p:bldP spid="3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3801212" y="1951873"/>
            <a:ext cx="4493538" cy="90159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4400 + 2148 + 252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18168" y="2212694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52346" y="2233546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8" name="图片 26">
            <a:extLst>
              <a:ext uri="{FF2B5EF4-FFF2-40B4-BE49-F238E27FC236}">
                <a16:creationId xmlns:a16="http://schemas.microsoft.com/office/drawing/2014/main" id="{651F58A2-9803-487B-833F-0207D7777ED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981268" y="2261176"/>
            <a:ext cx="4035240" cy="5236192"/>
          </a:xfrm>
          <a:prstGeom prst="rect">
            <a:avLst/>
          </a:prstGeom>
        </p:spPr>
      </p:pic>
      <p:pic>
        <p:nvPicPr>
          <p:cNvPr id="19" name="图片 22">
            <a:extLst>
              <a:ext uri="{FF2B5EF4-FFF2-40B4-BE49-F238E27FC236}">
                <a16:creationId xmlns:a16="http://schemas.microsoft.com/office/drawing/2014/main" id="{D5F15923-784F-43D4-881A-DB8004B5782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6514" r="10651" b="21236"/>
          <a:stretch/>
        </p:blipFill>
        <p:spPr>
          <a:xfrm>
            <a:off x="-319131" y="3966386"/>
            <a:ext cx="3616783" cy="251987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3297652" y="2822326"/>
            <a:ext cx="5500658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(2148 + 252)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4400 +        2400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6800</a:t>
            </a:r>
          </a:p>
        </p:txBody>
      </p:sp>
    </p:spTree>
    <p:extLst>
      <p:ext uri="{BB962C8B-B14F-4D97-AF65-F5344CB8AC3E}">
        <p14:creationId xmlns:p14="http://schemas.microsoft.com/office/powerpoint/2010/main" val="295900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9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4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30" grpId="0" animBg="1"/>
      <p:bldP spid="3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3725247" y="1725817"/>
            <a:ext cx="64456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b) 921 + 898 + 2079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963731" y="2003346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8106870" y="1990778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6449" y="399753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349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605538" y="2487513"/>
            <a:ext cx="562526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(921 + 2079) + 898 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3000        + 898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=               3898</a:t>
            </a:r>
          </a:p>
        </p:txBody>
      </p:sp>
    </p:spTree>
    <p:extLst>
      <p:ext uri="{BB962C8B-B14F-4D97-AF65-F5344CB8AC3E}">
        <p14:creationId xmlns:p14="http://schemas.microsoft.com/office/powerpoint/2010/main" val="14574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3404902" y="-3147350"/>
            <a:ext cx="5583779" cy="1372536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4098829" y="1761501"/>
            <a:ext cx="4283996" cy="901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0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467 + 999 + 9533</a:t>
            </a:r>
          </a:p>
        </p:txBody>
      </p:sp>
      <p:sp>
        <p:nvSpPr>
          <p:cNvPr id="13" name="Title 1"/>
          <p:cNvSpPr txBox="1">
            <a:spLocks/>
          </p:cNvSpPr>
          <p:nvPr/>
        </p:nvSpPr>
        <p:spPr>
          <a:xfrm>
            <a:off x="-7088" y="1241"/>
            <a:ext cx="12190413" cy="1100279"/>
          </a:xfrm>
          <a:prstGeom prst="rect">
            <a:avLst/>
          </a:prstGeom>
          <a:solidFill>
            <a:srgbClr val="DA8200"/>
          </a:solidFill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1.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Tính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bằng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cách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thuận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tiện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b="1" cap="none" dirty="0" err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nhất</a:t>
            </a:r>
            <a:r>
              <a:rPr lang="en-US" b="1" cap="none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lexander" panose="0204060305050602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30" name="Rectangle 29"/>
          <p:cNvSpPr/>
          <p:nvPr/>
        </p:nvSpPr>
        <p:spPr>
          <a:xfrm>
            <a:off x="4729173" y="2054435"/>
            <a:ext cx="348792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2" name="Rectangle 31"/>
          <p:cNvSpPr/>
          <p:nvPr/>
        </p:nvSpPr>
        <p:spPr>
          <a:xfrm>
            <a:off x="7871200" y="2054435"/>
            <a:ext cx="317459" cy="50793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14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7022" y="4068821"/>
            <a:ext cx="3509164" cy="291044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6437" l="0" r="97563">
                        <a14:foregroundMark x1="26022" y1="39595" x2="30483" y2="39595"/>
                        <a14:foregroundMark x1="23709" y1="62591" x2="32218" y2="91417"/>
                        <a14:foregroundMark x1="43494" y1="91255" x2="33044" y2="87854"/>
                        <a14:foregroundMark x1="62701" y1="46316" x2="67204" y2="59838"/>
                        <a14:foregroundMark x1="72036" y1="42753" x2="75960" y2="57409"/>
                        <a14:foregroundMark x1="59273" y1="59190" x2="62495" y2="61943"/>
                        <a14:foregroundMark x1="58323" y1="78785" x2="63156" y2="74089"/>
                        <a14:backgroundMark x1="45808" y1="58057" x2="42338" y2="68664"/>
                        <a14:backgroundMark x1="12639" y1="51741" x2="15200" y2="57166"/>
                        <a14:backgroundMark x1="20487" y1="54494" x2="23833" y2="53522"/>
                        <a14:backgroundMark x1="37381" y1="83563" x2="38083" y2="95304"/>
                        <a14:backgroundMark x1="35316" y1="83077" x2="36596" y2="9125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6" y="4151240"/>
            <a:ext cx="5309305" cy="270834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3449996" y="2599520"/>
            <a:ext cx="5936344" cy="24096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(467 + 9533)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10 000     + 999</a:t>
            </a:r>
          </a:p>
          <a:p>
            <a:pPr>
              <a:lnSpc>
                <a:spcPct val="130000"/>
              </a:lnSpc>
            </a:pPr>
            <a:r>
              <a:rPr lang="en-US" sz="4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=            10 999</a:t>
            </a:r>
          </a:p>
        </p:txBody>
      </p:sp>
    </p:spTree>
    <p:extLst>
      <p:ext uri="{BB962C8B-B14F-4D97-AF65-F5344CB8AC3E}">
        <p14:creationId xmlns:p14="http://schemas.microsoft.com/office/powerpoint/2010/main" val="215131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30" grpId="0" animBg="1"/>
      <p:bldP spid="3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1348508" y="281662"/>
            <a:ext cx="9578109" cy="4479636"/>
            <a:chOff x="1126836" y="1265382"/>
            <a:chExt cx="9578109" cy="4479636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1126836" y="1265382"/>
              <a:ext cx="9578109" cy="4479636"/>
            </a:xfrm>
            <a:prstGeom prst="round2DiagRect">
              <a:avLst/>
            </a:prstGeom>
            <a:solidFill>
              <a:schemeClr val="accent1">
                <a:alpha val="58000"/>
              </a:schemeClr>
            </a:solidFill>
            <a:ln w="762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itle 1"/>
            <p:cNvSpPr txBox="1">
              <a:spLocks/>
            </p:cNvSpPr>
            <p:nvPr/>
          </p:nvSpPr>
          <p:spPr>
            <a:xfrm>
              <a:off x="1699490" y="1712280"/>
              <a:ext cx="8562109" cy="3617102"/>
            </a:xfrm>
            <a:prstGeom prst="rect">
              <a:avLst/>
            </a:prstGeom>
            <a:noFill/>
            <a:ln>
              <a:noFill/>
            </a:ln>
          </p:spPr>
          <p:txBody>
            <a:bodyPr vert="horz" lIns="121904" tIns="60952" rIns="121904" bIns="60952" rtlCol="0" anchor="ctr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5400" kern="1200" cap="all" baseline="0">
                  <a:blipFill>
                    <a:blip r:embed="rId2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</a:extLst>
                    </a:blip>
                    <a:tile tx="6350" ty="-127000" sx="65000" sy="64000" flip="none" algn="tl"/>
                  </a:blipFill>
                  <a:latin typeface="+mj-lt"/>
                  <a:ea typeface="+mj-ea"/>
                  <a:cs typeface="+mj-cs"/>
                </a:defRPr>
              </a:lvl1pPr>
            </a:lstStyle>
            <a:p>
              <a:pPr algn="just">
                <a:lnSpc>
                  <a:spcPct val="120000"/>
                </a:lnSpc>
              </a:pP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Một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75 500 000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hai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86 950 000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14 500 000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đồng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Hỏi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cả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ngày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quỹ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tiết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kiệm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được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bao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nhiêu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733" b="1" cap="none" dirty="0" err="1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tiền</a:t>
              </a:r>
              <a:r>
                <a:rPr lang="en-US" sz="3733" b="1" cap="none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051" b="88974" l="0" r="100000">
                        <a14:foregroundMark x1="10600" y1="55000" x2="13400" y2="57692"/>
                        <a14:foregroundMark x1="18000" y1="67308" x2="43800" y2="72821"/>
                        <a14:foregroundMark x1="36000" y1="65513" x2="49700" y2="72692"/>
                        <a14:foregroundMark x1="50000" y1="72436" x2="77600" y2="71282"/>
                        <a14:foregroundMark x1="54700" y1="75769" x2="58300" y2="81282"/>
                        <a14:foregroundMark x1="58200" y1="75769" x2="60700" y2="79744"/>
                        <a14:foregroundMark x1="65900" y1="74615" x2="89600" y2="68718"/>
                        <a14:foregroundMark x1="93600" y1="68333" x2="96500" y2="65000"/>
                        <a14:foregroundMark x1="94400" y1="67051" x2="89200" y2="71026"/>
                        <a14:foregroundMark x1="97900" y1="60897" x2="99000" y2="64103"/>
                        <a14:foregroundMark x1="96700" y1="60000" x2="97400" y2="60385"/>
                        <a14:foregroundMark x1="65900" y1="74231" x2="60500" y2="73718"/>
                        <a14:foregroundMark x1="62600" y1="78974" x2="57100" y2="83205"/>
                        <a14:foregroundMark x1="40000" y1="78590" x2="49800" y2="84231"/>
                        <a14:foregroundMark x1="49300" y1="74744" x2="52000" y2="75385"/>
                        <a14:foregroundMark x1="50700" y1="82949" x2="54900" y2="83333"/>
                        <a14:foregroundMark x1="52400" y1="84872" x2="55700" y2="83846"/>
                        <a14:foregroundMark x1="59000" y1="82308" x2="62200" y2="80641"/>
                        <a14:foregroundMark x1="63000" y1="78462" x2="63300" y2="81026"/>
                        <a14:foregroundMark x1="24900" y1="66026" x2="27100" y2="68077"/>
                        <a14:foregroundMark x1="14600" y1="75256" x2="29200" y2="77564"/>
                        <a14:foregroundMark x1="32700" y1="73333" x2="35700" y2="77179"/>
                        <a14:foregroundMark x1="38000" y1="77308" x2="39800" y2="82051"/>
                        <a14:foregroundMark x1="33600" y1="77051" x2="36600" y2="78077"/>
                        <a14:foregroundMark x1="41900" y1="82692" x2="45400" y2="83333"/>
                        <a14:foregroundMark x1="43300" y1="84615" x2="47000" y2="84231"/>
                        <a14:foregroundMark x1="39600" y1="82436" x2="41700" y2="83974"/>
                        <a14:foregroundMark x1="3000" y1="62821" x2="15400" y2="69872"/>
                        <a14:foregroundMark x1="2300" y1="58590" x2="6400" y2="64231"/>
                        <a14:foregroundMark x1="4400" y1="58205" x2="300" y2="62436"/>
                        <a14:foregroundMark x1="14500" y1="76410" x2="19300" y2="78333"/>
                        <a14:foregroundMark x1="18100" y1="79487" x2="20600" y2="79744"/>
                        <a14:foregroundMark x1="20800" y1="79231" x2="22700" y2="79872"/>
                        <a14:foregroundMark x1="23400" y1="80128" x2="27400" y2="78590"/>
                        <a14:foregroundMark x1="14000" y1="75641" x2="14000" y2="77949"/>
                        <a14:foregroundMark x1="14500" y1="78077" x2="17400" y2="79231"/>
                        <a14:foregroundMark x1="15100" y1="74103" x2="12700" y2="76026"/>
                        <a14:foregroundMark x1="14000" y1="73462" x2="12500" y2="756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1086"/>
          <a:stretch/>
        </p:blipFill>
        <p:spPr>
          <a:xfrm>
            <a:off x="7499928" y="3695372"/>
            <a:ext cx="4562478" cy="316421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8426" b="84259" l="3200" r="94500">
                        <a14:foregroundMark x1="16100" y1="69074" x2="29900" y2="76019"/>
                        <a14:foregroundMark x1="26400" y1="64630" x2="29200" y2="64630"/>
                        <a14:foregroundMark x1="40700" y1="72963" x2="44900" y2="73519"/>
                        <a14:foregroundMark x1="37000" y1="77407" x2="41100" y2="78056"/>
                        <a14:foregroundMark x1="51600" y1="73333" x2="55400" y2="73333"/>
                        <a14:foregroundMark x1="47900" y1="76944" x2="53000" y2="77222"/>
                        <a14:foregroundMark x1="43900" y1="81204" x2="49000" y2="81296"/>
                        <a14:foregroundMark x1="58000" y1="76944" x2="61500" y2="776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934"/>
          <a:stretch/>
        </p:blipFill>
        <p:spPr>
          <a:xfrm>
            <a:off x="-284019" y="3695372"/>
            <a:ext cx="3523670" cy="32372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174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00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6">
            <a:extLst>
              <a:ext uri="{FF2B5EF4-FFF2-40B4-BE49-F238E27FC236}">
                <a16:creationId xmlns:a16="http://schemas.microsoft.com/office/drawing/2014/main" id="{B0DD538D-D165-4B12-8B11-60174E3A94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2995028" y="-3340406"/>
            <a:ext cx="6422379" cy="1372536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442886" y="1176013"/>
            <a:ext cx="7762210" cy="39949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4000" b="1" dirty="0" err="1">
                <a:solidFill>
                  <a:srgbClr val="FF0000"/>
                </a:solidFill>
                <a:latin typeface="Arial" panose="020B0604020202020204" pitchFamily="34" charset="0"/>
                <a:cs typeface="Arial" pitchFamily="34" charset="0"/>
              </a:rPr>
              <a:t>Tóm</a:t>
            </a:r>
            <a:r>
              <a:rPr lang="en-US" sz="4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tắt</a:t>
            </a:r>
            <a:endParaRPr lang="en-US" sz="40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đầu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: 75 500 000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86 950 000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14 500 000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40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30000"/>
              </a:lnSpc>
            </a:pP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3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:              … </a:t>
            </a:r>
            <a:r>
              <a:rPr lang="en-US" sz="4000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4000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29800" y1="10012" x2="14600" y2="31026"/>
                        <a14:foregroundMark x1="30800" y1="9271" x2="51200" y2="12979"/>
                        <a14:foregroundMark x1="48200" y1="79110" x2="45000" y2="94314"/>
                        <a14:foregroundMark x1="71200" y1="83931" x2="69200" y2="88628"/>
                        <a14:foregroundMark x1="20800" y1="12114" x2="7800" y2="220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534" y="2683998"/>
            <a:ext cx="2551346" cy="4128079"/>
          </a:xfrm>
          <a:prstGeom prst="rect">
            <a:avLst/>
          </a:prstGeom>
        </p:spPr>
      </p:pic>
      <p:pic>
        <p:nvPicPr>
          <p:cNvPr id="24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052986" y="4150361"/>
            <a:ext cx="2965297" cy="27717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0346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-137187" y="1706007"/>
            <a:ext cx="12596760" cy="2139806"/>
          </a:xfrm>
          <a:prstGeom prst="round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tiền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cả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ngày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quỹ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tiết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kiệm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nhận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(75 500 000 + 14 500 000) + 86 950 000 = 176 950 000 (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algn="ctr">
              <a:lnSpc>
                <a:spcPct val="130000"/>
              </a:lnSpc>
            </a:pP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latin typeface="Arial" panose="020B0604020202020204" pitchFamily="34" charset="0"/>
                <a:cs typeface="Arial" panose="020B0604020202020204" pitchFamily="34" charset="0"/>
              </a:rPr>
              <a:t>: 176 950 000 </a:t>
            </a:r>
            <a:r>
              <a:rPr lang="en-US" sz="3200" b="1" dirty="0" err="1"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endParaRPr lang="en-US" sz="32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217665" y="1126874"/>
            <a:ext cx="1887055" cy="7471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14000"/>
              </a:lnSpc>
            </a:pP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Bài</a:t>
            </a:r>
            <a:r>
              <a:rPr lang="en-US" sz="3733" b="1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giải</a:t>
            </a:r>
            <a:endParaRPr lang="en-US" sz="3733" b="1" dirty="0">
              <a:solidFill>
                <a:srgbClr val="E689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471" b="93921" l="9585" r="9520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7092" y="3544156"/>
            <a:ext cx="6922692" cy="363828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2" b="89928" l="9904" r="93770">
                        <a14:foregroundMark x1="70607" y1="71223" x2="73642" y2="808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329" y="3291448"/>
            <a:ext cx="6220518" cy="4143700"/>
          </a:xfrm>
          <a:prstGeom prst="rect">
            <a:avLst/>
          </a:prstGeom>
        </p:spPr>
      </p:pic>
      <p:pic>
        <p:nvPicPr>
          <p:cNvPr id="1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1117" y="32289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2787" y="31467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8905" y="32289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6693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023" y="33111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83311" y="314669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099" y="314668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9429" y="32289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6429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50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"/>
                            </p:stCondLst>
                            <p:childTnLst>
                              <p:par>
                                <p:cTn id="3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1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0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2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3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4017429" y="1472448"/>
            <a:ext cx="3449983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CỦNG CỐ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3F07715-6A7F-41CE-8DF8-F46DB622FC5A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605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4260" b="45328" l="52184" r="9077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012" t="12791" r="8517" b="53277"/>
          <a:stretch/>
        </p:blipFill>
        <p:spPr>
          <a:xfrm>
            <a:off x="2814494" y="120072"/>
            <a:ext cx="6172488" cy="505021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884687" y="2045103"/>
            <a:ext cx="4398961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KHỞI ĐỘNG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5FAAB0F-5976-40D3-9EB9-B597FB4A882D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225430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grpSp>
        <p:nvGrpSpPr>
          <p:cNvPr id="17" name="组合 9"/>
          <p:cNvGrpSpPr/>
          <p:nvPr/>
        </p:nvGrpSpPr>
        <p:grpSpPr>
          <a:xfrm>
            <a:off x="829992" y="1150342"/>
            <a:ext cx="10641545" cy="4195458"/>
            <a:chOff x="1936535" y="3935752"/>
            <a:chExt cx="8318930" cy="2056864"/>
          </a:xfrm>
        </p:grpSpPr>
        <p:sp>
          <p:nvSpPr>
            <p:cNvPr id="18" name="任意多边形 3"/>
            <p:cNvSpPr/>
            <p:nvPr/>
          </p:nvSpPr>
          <p:spPr>
            <a:xfrm>
              <a:off x="1936535" y="3935752"/>
              <a:ext cx="8318930" cy="2056864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rgbClr val="FFE78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  <p:sp>
          <p:nvSpPr>
            <p:cNvPr id="19" name="任意多边形 4"/>
            <p:cNvSpPr/>
            <p:nvPr/>
          </p:nvSpPr>
          <p:spPr>
            <a:xfrm flipH="1">
              <a:off x="2206171" y="4093028"/>
              <a:ext cx="7779658" cy="1698173"/>
            </a:xfrm>
            <a:custGeom>
              <a:avLst/>
              <a:gdLst>
                <a:gd name="connsiteX0" fmla="*/ 137997 w 9326460"/>
                <a:gd name="connsiteY0" fmla="*/ 1296215 h 2298297"/>
                <a:gd name="connsiteX1" fmla="*/ 21883 w 9326460"/>
                <a:gd name="connsiteY1" fmla="*/ 410843 h 2298297"/>
                <a:gd name="connsiteX2" fmla="*/ 660511 w 9326460"/>
                <a:gd name="connsiteY2" fmla="*/ 178615 h 2298297"/>
                <a:gd name="connsiteX3" fmla="*/ 1342683 w 9326460"/>
                <a:gd name="connsiteY3" fmla="*/ 4443 h 2298297"/>
                <a:gd name="connsiteX4" fmla="*/ 3142454 w 9326460"/>
                <a:gd name="connsiteY4" fmla="*/ 47986 h 2298297"/>
                <a:gd name="connsiteX5" fmla="*/ 5493769 w 9326460"/>
                <a:gd name="connsiteY5" fmla="*/ 91529 h 2298297"/>
                <a:gd name="connsiteX6" fmla="*/ 7133883 w 9326460"/>
                <a:gd name="connsiteY6" fmla="*/ 77015 h 2298297"/>
                <a:gd name="connsiteX7" fmla="*/ 8367597 w 9326460"/>
                <a:gd name="connsiteY7" fmla="*/ 135072 h 2298297"/>
                <a:gd name="connsiteX8" fmla="*/ 9180397 w 9326460"/>
                <a:gd name="connsiteY8" fmla="*/ 178615 h 2298297"/>
                <a:gd name="connsiteX9" fmla="*/ 9311026 w 9326460"/>
                <a:gd name="connsiteY9" fmla="*/ 643072 h 2298297"/>
                <a:gd name="connsiteX10" fmla="*/ 9311026 w 9326460"/>
                <a:gd name="connsiteY10" fmla="*/ 1484901 h 2298297"/>
                <a:gd name="connsiteX11" fmla="*/ 9194911 w 9326460"/>
                <a:gd name="connsiteY11" fmla="*/ 1934843 h 2298297"/>
                <a:gd name="connsiteX12" fmla="*/ 8832054 w 9326460"/>
                <a:gd name="connsiteY12" fmla="*/ 2196101 h 2298297"/>
                <a:gd name="connsiteX13" fmla="*/ 7337083 w 9326460"/>
                <a:gd name="connsiteY13" fmla="*/ 2297701 h 2298297"/>
                <a:gd name="connsiteX14" fmla="*/ 6074340 w 9326460"/>
                <a:gd name="connsiteY14" fmla="*/ 2196101 h 2298297"/>
                <a:gd name="connsiteX15" fmla="*/ 4797083 w 9326460"/>
                <a:gd name="connsiteY15" fmla="*/ 2297701 h 2298297"/>
                <a:gd name="connsiteX16" fmla="*/ 2866683 w 9326460"/>
                <a:gd name="connsiteY16" fmla="*/ 2138043 h 2298297"/>
                <a:gd name="connsiteX17" fmla="*/ 1095940 w 9326460"/>
                <a:gd name="connsiteY17" fmla="*/ 2210615 h 2298297"/>
                <a:gd name="connsiteX18" fmla="*/ 181540 w 9326460"/>
                <a:gd name="connsiteY18" fmla="*/ 2196101 h 2298297"/>
                <a:gd name="connsiteX19" fmla="*/ 94454 w 9326460"/>
                <a:gd name="connsiteY19" fmla="*/ 1833243 h 2298297"/>
                <a:gd name="connsiteX20" fmla="*/ 36397 w 9326460"/>
                <a:gd name="connsiteY20" fmla="*/ 1397815 h 2298297"/>
                <a:gd name="connsiteX21" fmla="*/ 137997 w 9326460"/>
                <a:gd name="connsiteY21" fmla="*/ 1296215 h 2298297"/>
                <a:gd name="connsiteX0" fmla="*/ 59709 w 9349772"/>
                <a:gd name="connsiteY0" fmla="*/ 1397815 h 2298297"/>
                <a:gd name="connsiteX1" fmla="*/ 45195 w 9349772"/>
                <a:gd name="connsiteY1" fmla="*/ 410843 h 2298297"/>
                <a:gd name="connsiteX2" fmla="*/ 683823 w 9349772"/>
                <a:gd name="connsiteY2" fmla="*/ 178615 h 2298297"/>
                <a:gd name="connsiteX3" fmla="*/ 1365995 w 9349772"/>
                <a:gd name="connsiteY3" fmla="*/ 4443 h 2298297"/>
                <a:gd name="connsiteX4" fmla="*/ 3165766 w 9349772"/>
                <a:gd name="connsiteY4" fmla="*/ 47986 h 2298297"/>
                <a:gd name="connsiteX5" fmla="*/ 5517081 w 9349772"/>
                <a:gd name="connsiteY5" fmla="*/ 91529 h 2298297"/>
                <a:gd name="connsiteX6" fmla="*/ 7157195 w 9349772"/>
                <a:gd name="connsiteY6" fmla="*/ 77015 h 2298297"/>
                <a:gd name="connsiteX7" fmla="*/ 8390909 w 9349772"/>
                <a:gd name="connsiteY7" fmla="*/ 135072 h 2298297"/>
                <a:gd name="connsiteX8" fmla="*/ 9203709 w 9349772"/>
                <a:gd name="connsiteY8" fmla="*/ 178615 h 2298297"/>
                <a:gd name="connsiteX9" fmla="*/ 9334338 w 9349772"/>
                <a:gd name="connsiteY9" fmla="*/ 643072 h 2298297"/>
                <a:gd name="connsiteX10" fmla="*/ 9334338 w 9349772"/>
                <a:gd name="connsiteY10" fmla="*/ 1484901 h 2298297"/>
                <a:gd name="connsiteX11" fmla="*/ 9218223 w 9349772"/>
                <a:gd name="connsiteY11" fmla="*/ 1934843 h 2298297"/>
                <a:gd name="connsiteX12" fmla="*/ 8855366 w 9349772"/>
                <a:gd name="connsiteY12" fmla="*/ 2196101 h 2298297"/>
                <a:gd name="connsiteX13" fmla="*/ 7360395 w 9349772"/>
                <a:gd name="connsiteY13" fmla="*/ 2297701 h 2298297"/>
                <a:gd name="connsiteX14" fmla="*/ 6097652 w 9349772"/>
                <a:gd name="connsiteY14" fmla="*/ 2196101 h 2298297"/>
                <a:gd name="connsiteX15" fmla="*/ 4820395 w 9349772"/>
                <a:gd name="connsiteY15" fmla="*/ 2297701 h 2298297"/>
                <a:gd name="connsiteX16" fmla="*/ 2889995 w 9349772"/>
                <a:gd name="connsiteY16" fmla="*/ 2138043 h 2298297"/>
                <a:gd name="connsiteX17" fmla="*/ 1119252 w 9349772"/>
                <a:gd name="connsiteY17" fmla="*/ 2210615 h 2298297"/>
                <a:gd name="connsiteX18" fmla="*/ 204852 w 9349772"/>
                <a:gd name="connsiteY18" fmla="*/ 2196101 h 2298297"/>
                <a:gd name="connsiteX19" fmla="*/ 117766 w 9349772"/>
                <a:gd name="connsiteY19" fmla="*/ 1833243 h 2298297"/>
                <a:gd name="connsiteX20" fmla="*/ 59709 w 9349772"/>
                <a:gd name="connsiteY20" fmla="*/ 1397815 h 2298297"/>
                <a:gd name="connsiteX0" fmla="*/ 24725 w 9314788"/>
                <a:gd name="connsiteY0" fmla="*/ 1405232 h 2305714"/>
                <a:gd name="connsiteX1" fmla="*/ 10211 w 9314788"/>
                <a:gd name="connsiteY1" fmla="*/ 418260 h 2305714"/>
                <a:gd name="connsiteX2" fmla="*/ 140839 w 9314788"/>
                <a:gd name="connsiteY2" fmla="*/ 40889 h 2305714"/>
                <a:gd name="connsiteX3" fmla="*/ 1331011 w 9314788"/>
                <a:gd name="connsiteY3" fmla="*/ 11860 h 2305714"/>
                <a:gd name="connsiteX4" fmla="*/ 3130782 w 9314788"/>
                <a:gd name="connsiteY4" fmla="*/ 55403 h 2305714"/>
                <a:gd name="connsiteX5" fmla="*/ 5482097 w 9314788"/>
                <a:gd name="connsiteY5" fmla="*/ 98946 h 2305714"/>
                <a:gd name="connsiteX6" fmla="*/ 7122211 w 9314788"/>
                <a:gd name="connsiteY6" fmla="*/ 84432 h 2305714"/>
                <a:gd name="connsiteX7" fmla="*/ 8355925 w 9314788"/>
                <a:gd name="connsiteY7" fmla="*/ 142489 h 2305714"/>
                <a:gd name="connsiteX8" fmla="*/ 9168725 w 9314788"/>
                <a:gd name="connsiteY8" fmla="*/ 186032 h 2305714"/>
                <a:gd name="connsiteX9" fmla="*/ 9299354 w 9314788"/>
                <a:gd name="connsiteY9" fmla="*/ 650489 h 2305714"/>
                <a:gd name="connsiteX10" fmla="*/ 9299354 w 9314788"/>
                <a:gd name="connsiteY10" fmla="*/ 1492318 h 2305714"/>
                <a:gd name="connsiteX11" fmla="*/ 9183239 w 9314788"/>
                <a:gd name="connsiteY11" fmla="*/ 1942260 h 2305714"/>
                <a:gd name="connsiteX12" fmla="*/ 8820382 w 9314788"/>
                <a:gd name="connsiteY12" fmla="*/ 2203518 h 2305714"/>
                <a:gd name="connsiteX13" fmla="*/ 7325411 w 9314788"/>
                <a:gd name="connsiteY13" fmla="*/ 2305118 h 2305714"/>
                <a:gd name="connsiteX14" fmla="*/ 6062668 w 9314788"/>
                <a:gd name="connsiteY14" fmla="*/ 2203518 h 2305714"/>
                <a:gd name="connsiteX15" fmla="*/ 4785411 w 9314788"/>
                <a:gd name="connsiteY15" fmla="*/ 2305118 h 2305714"/>
                <a:gd name="connsiteX16" fmla="*/ 2855011 w 9314788"/>
                <a:gd name="connsiteY16" fmla="*/ 2145460 h 2305714"/>
                <a:gd name="connsiteX17" fmla="*/ 1084268 w 9314788"/>
                <a:gd name="connsiteY17" fmla="*/ 2218032 h 2305714"/>
                <a:gd name="connsiteX18" fmla="*/ 169868 w 9314788"/>
                <a:gd name="connsiteY18" fmla="*/ 2203518 h 2305714"/>
                <a:gd name="connsiteX19" fmla="*/ 82782 w 9314788"/>
                <a:gd name="connsiteY19" fmla="*/ 1840660 h 2305714"/>
                <a:gd name="connsiteX20" fmla="*/ 24725 w 9314788"/>
                <a:gd name="connsiteY20" fmla="*/ 1405232 h 2305714"/>
                <a:gd name="connsiteX0" fmla="*/ 118449 w 9408512"/>
                <a:gd name="connsiteY0" fmla="*/ 1410096 h 2310578"/>
                <a:gd name="connsiteX1" fmla="*/ 2335 w 9408512"/>
                <a:gd name="connsiteY1" fmla="*/ 495695 h 2310578"/>
                <a:gd name="connsiteX2" fmla="*/ 234563 w 9408512"/>
                <a:gd name="connsiteY2" fmla="*/ 45753 h 2310578"/>
                <a:gd name="connsiteX3" fmla="*/ 1424735 w 9408512"/>
                <a:gd name="connsiteY3" fmla="*/ 16724 h 2310578"/>
                <a:gd name="connsiteX4" fmla="*/ 3224506 w 9408512"/>
                <a:gd name="connsiteY4" fmla="*/ 60267 h 2310578"/>
                <a:gd name="connsiteX5" fmla="*/ 5575821 w 9408512"/>
                <a:gd name="connsiteY5" fmla="*/ 103810 h 2310578"/>
                <a:gd name="connsiteX6" fmla="*/ 7215935 w 9408512"/>
                <a:gd name="connsiteY6" fmla="*/ 89296 h 2310578"/>
                <a:gd name="connsiteX7" fmla="*/ 8449649 w 9408512"/>
                <a:gd name="connsiteY7" fmla="*/ 147353 h 2310578"/>
                <a:gd name="connsiteX8" fmla="*/ 9262449 w 9408512"/>
                <a:gd name="connsiteY8" fmla="*/ 190896 h 2310578"/>
                <a:gd name="connsiteX9" fmla="*/ 9393078 w 9408512"/>
                <a:gd name="connsiteY9" fmla="*/ 655353 h 2310578"/>
                <a:gd name="connsiteX10" fmla="*/ 9393078 w 9408512"/>
                <a:gd name="connsiteY10" fmla="*/ 1497182 h 2310578"/>
                <a:gd name="connsiteX11" fmla="*/ 9276963 w 9408512"/>
                <a:gd name="connsiteY11" fmla="*/ 1947124 h 2310578"/>
                <a:gd name="connsiteX12" fmla="*/ 8914106 w 9408512"/>
                <a:gd name="connsiteY12" fmla="*/ 2208382 h 2310578"/>
                <a:gd name="connsiteX13" fmla="*/ 7419135 w 9408512"/>
                <a:gd name="connsiteY13" fmla="*/ 2309982 h 2310578"/>
                <a:gd name="connsiteX14" fmla="*/ 6156392 w 9408512"/>
                <a:gd name="connsiteY14" fmla="*/ 2208382 h 2310578"/>
                <a:gd name="connsiteX15" fmla="*/ 4879135 w 9408512"/>
                <a:gd name="connsiteY15" fmla="*/ 2309982 h 2310578"/>
                <a:gd name="connsiteX16" fmla="*/ 2948735 w 9408512"/>
                <a:gd name="connsiteY16" fmla="*/ 2150324 h 2310578"/>
                <a:gd name="connsiteX17" fmla="*/ 1177992 w 9408512"/>
                <a:gd name="connsiteY17" fmla="*/ 2222896 h 2310578"/>
                <a:gd name="connsiteX18" fmla="*/ 263592 w 9408512"/>
                <a:gd name="connsiteY18" fmla="*/ 2208382 h 2310578"/>
                <a:gd name="connsiteX19" fmla="*/ 176506 w 9408512"/>
                <a:gd name="connsiteY19" fmla="*/ 1845524 h 2310578"/>
                <a:gd name="connsiteX20" fmla="*/ 118449 w 9408512"/>
                <a:gd name="connsiteY20" fmla="*/ 1410096 h 2310578"/>
                <a:gd name="connsiteX0" fmla="*/ 118971 w 9409034"/>
                <a:gd name="connsiteY0" fmla="*/ 1393372 h 2293854"/>
                <a:gd name="connsiteX1" fmla="*/ 2857 w 9409034"/>
                <a:gd name="connsiteY1" fmla="*/ 478971 h 2293854"/>
                <a:gd name="connsiteX2" fmla="*/ 249600 w 9409034"/>
                <a:gd name="connsiteY2" fmla="*/ 130629 h 2293854"/>
                <a:gd name="connsiteX3" fmla="*/ 1425257 w 9409034"/>
                <a:gd name="connsiteY3" fmla="*/ 0 h 2293854"/>
                <a:gd name="connsiteX4" fmla="*/ 3225028 w 9409034"/>
                <a:gd name="connsiteY4" fmla="*/ 43543 h 2293854"/>
                <a:gd name="connsiteX5" fmla="*/ 5576343 w 9409034"/>
                <a:gd name="connsiteY5" fmla="*/ 87086 h 2293854"/>
                <a:gd name="connsiteX6" fmla="*/ 7216457 w 9409034"/>
                <a:gd name="connsiteY6" fmla="*/ 72572 h 2293854"/>
                <a:gd name="connsiteX7" fmla="*/ 8450171 w 9409034"/>
                <a:gd name="connsiteY7" fmla="*/ 130629 h 2293854"/>
                <a:gd name="connsiteX8" fmla="*/ 9262971 w 9409034"/>
                <a:gd name="connsiteY8" fmla="*/ 174172 h 2293854"/>
                <a:gd name="connsiteX9" fmla="*/ 9393600 w 9409034"/>
                <a:gd name="connsiteY9" fmla="*/ 638629 h 2293854"/>
                <a:gd name="connsiteX10" fmla="*/ 9393600 w 9409034"/>
                <a:gd name="connsiteY10" fmla="*/ 1480458 h 2293854"/>
                <a:gd name="connsiteX11" fmla="*/ 9277485 w 9409034"/>
                <a:gd name="connsiteY11" fmla="*/ 1930400 h 2293854"/>
                <a:gd name="connsiteX12" fmla="*/ 8914628 w 9409034"/>
                <a:gd name="connsiteY12" fmla="*/ 2191658 h 2293854"/>
                <a:gd name="connsiteX13" fmla="*/ 7419657 w 9409034"/>
                <a:gd name="connsiteY13" fmla="*/ 2293258 h 2293854"/>
                <a:gd name="connsiteX14" fmla="*/ 6156914 w 9409034"/>
                <a:gd name="connsiteY14" fmla="*/ 2191658 h 2293854"/>
                <a:gd name="connsiteX15" fmla="*/ 4879657 w 9409034"/>
                <a:gd name="connsiteY15" fmla="*/ 2293258 h 2293854"/>
                <a:gd name="connsiteX16" fmla="*/ 2949257 w 9409034"/>
                <a:gd name="connsiteY16" fmla="*/ 2133600 h 2293854"/>
                <a:gd name="connsiteX17" fmla="*/ 1178514 w 9409034"/>
                <a:gd name="connsiteY17" fmla="*/ 2206172 h 2293854"/>
                <a:gd name="connsiteX18" fmla="*/ 264114 w 9409034"/>
                <a:gd name="connsiteY18" fmla="*/ 2191658 h 2293854"/>
                <a:gd name="connsiteX19" fmla="*/ 177028 w 9409034"/>
                <a:gd name="connsiteY19" fmla="*/ 1828800 h 2293854"/>
                <a:gd name="connsiteX20" fmla="*/ 118971 w 9409034"/>
                <a:gd name="connsiteY20" fmla="*/ 1393372 h 2293854"/>
                <a:gd name="connsiteX0" fmla="*/ 104764 w 9394827"/>
                <a:gd name="connsiteY0" fmla="*/ 1393372 h 2293854"/>
                <a:gd name="connsiteX1" fmla="*/ 3165 w 9394827"/>
                <a:gd name="connsiteY1" fmla="*/ 624114 h 2293854"/>
                <a:gd name="connsiteX2" fmla="*/ 235393 w 9394827"/>
                <a:gd name="connsiteY2" fmla="*/ 130629 h 2293854"/>
                <a:gd name="connsiteX3" fmla="*/ 1411050 w 9394827"/>
                <a:gd name="connsiteY3" fmla="*/ 0 h 2293854"/>
                <a:gd name="connsiteX4" fmla="*/ 3210821 w 9394827"/>
                <a:gd name="connsiteY4" fmla="*/ 43543 h 2293854"/>
                <a:gd name="connsiteX5" fmla="*/ 5562136 w 9394827"/>
                <a:gd name="connsiteY5" fmla="*/ 87086 h 2293854"/>
                <a:gd name="connsiteX6" fmla="*/ 7202250 w 9394827"/>
                <a:gd name="connsiteY6" fmla="*/ 72572 h 2293854"/>
                <a:gd name="connsiteX7" fmla="*/ 8435964 w 9394827"/>
                <a:gd name="connsiteY7" fmla="*/ 130629 h 2293854"/>
                <a:gd name="connsiteX8" fmla="*/ 9248764 w 9394827"/>
                <a:gd name="connsiteY8" fmla="*/ 174172 h 2293854"/>
                <a:gd name="connsiteX9" fmla="*/ 9379393 w 9394827"/>
                <a:gd name="connsiteY9" fmla="*/ 638629 h 2293854"/>
                <a:gd name="connsiteX10" fmla="*/ 9379393 w 9394827"/>
                <a:gd name="connsiteY10" fmla="*/ 1480458 h 2293854"/>
                <a:gd name="connsiteX11" fmla="*/ 9263278 w 9394827"/>
                <a:gd name="connsiteY11" fmla="*/ 1930400 h 2293854"/>
                <a:gd name="connsiteX12" fmla="*/ 8900421 w 9394827"/>
                <a:gd name="connsiteY12" fmla="*/ 2191658 h 2293854"/>
                <a:gd name="connsiteX13" fmla="*/ 7405450 w 9394827"/>
                <a:gd name="connsiteY13" fmla="*/ 2293258 h 2293854"/>
                <a:gd name="connsiteX14" fmla="*/ 6142707 w 9394827"/>
                <a:gd name="connsiteY14" fmla="*/ 2191658 h 2293854"/>
                <a:gd name="connsiteX15" fmla="*/ 4865450 w 9394827"/>
                <a:gd name="connsiteY15" fmla="*/ 2293258 h 2293854"/>
                <a:gd name="connsiteX16" fmla="*/ 2935050 w 9394827"/>
                <a:gd name="connsiteY16" fmla="*/ 2133600 h 2293854"/>
                <a:gd name="connsiteX17" fmla="*/ 1164307 w 9394827"/>
                <a:gd name="connsiteY17" fmla="*/ 2206172 h 2293854"/>
                <a:gd name="connsiteX18" fmla="*/ 249907 w 9394827"/>
                <a:gd name="connsiteY18" fmla="*/ 2191658 h 2293854"/>
                <a:gd name="connsiteX19" fmla="*/ 162821 w 9394827"/>
                <a:gd name="connsiteY19" fmla="*/ 1828800 h 2293854"/>
                <a:gd name="connsiteX20" fmla="*/ 104764 w 9394827"/>
                <a:gd name="connsiteY20" fmla="*/ 1393372 h 2293854"/>
                <a:gd name="connsiteX0" fmla="*/ 104764 w 9394827"/>
                <a:gd name="connsiteY0" fmla="*/ 1407886 h 2308368"/>
                <a:gd name="connsiteX1" fmla="*/ 3165 w 9394827"/>
                <a:gd name="connsiteY1" fmla="*/ 638628 h 2308368"/>
                <a:gd name="connsiteX2" fmla="*/ 235393 w 9394827"/>
                <a:gd name="connsiteY2" fmla="*/ 145143 h 2308368"/>
                <a:gd name="connsiteX3" fmla="*/ 1411050 w 9394827"/>
                <a:gd name="connsiteY3" fmla="*/ 14514 h 2308368"/>
                <a:gd name="connsiteX4" fmla="*/ 3210821 w 9394827"/>
                <a:gd name="connsiteY4" fmla="*/ 58057 h 2308368"/>
                <a:gd name="connsiteX5" fmla="*/ 5591164 w 9394827"/>
                <a:gd name="connsiteY5" fmla="*/ 0 h 2308368"/>
                <a:gd name="connsiteX6" fmla="*/ 7202250 w 9394827"/>
                <a:gd name="connsiteY6" fmla="*/ 87086 h 2308368"/>
                <a:gd name="connsiteX7" fmla="*/ 8435964 w 9394827"/>
                <a:gd name="connsiteY7" fmla="*/ 145143 h 2308368"/>
                <a:gd name="connsiteX8" fmla="*/ 9248764 w 9394827"/>
                <a:gd name="connsiteY8" fmla="*/ 188686 h 2308368"/>
                <a:gd name="connsiteX9" fmla="*/ 9379393 w 9394827"/>
                <a:gd name="connsiteY9" fmla="*/ 653143 h 2308368"/>
                <a:gd name="connsiteX10" fmla="*/ 9379393 w 9394827"/>
                <a:gd name="connsiteY10" fmla="*/ 1494972 h 2308368"/>
                <a:gd name="connsiteX11" fmla="*/ 9263278 w 9394827"/>
                <a:gd name="connsiteY11" fmla="*/ 1944914 h 2308368"/>
                <a:gd name="connsiteX12" fmla="*/ 8900421 w 9394827"/>
                <a:gd name="connsiteY12" fmla="*/ 2206172 h 2308368"/>
                <a:gd name="connsiteX13" fmla="*/ 7405450 w 9394827"/>
                <a:gd name="connsiteY13" fmla="*/ 2307772 h 2308368"/>
                <a:gd name="connsiteX14" fmla="*/ 6142707 w 9394827"/>
                <a:gd name="connsiteY14" fmla="*/ 2206172 h 2308368"/>
                <a:gd name="connsiteX15" fmla="*/ 4865450 w 9394827"/>
                <a:gd name="connsiteY15" fmla="*/ 2307772 h 2308368"/>
                <a:gd name="connsiteX16" fmla="*/ 2935050 w 9394827"/>
                <a:gd name="connsiteY16" fmla="*/ 2148114 h 2308368"/>
                <a:gd name="connsiteX17" fmla="*/ 1164307 w 9394827"/>
                <a:gd name="connsiteY17" fmla="*/ 2220686 h 2308368"/>
                <a:gd name="connsiteX18" fmla="*/ 249907 w 9394827"/>
                <a:gd name="connsiteY18" fmla="*/ 2206172 h 2308368"/>
                <a:gd name="connsiteX19" fmla="*/ 162821 w 9394827"/>
                <a:gd name="connsiteY19" fmla="*/ 1843314 h 2308368"/>
                <a:gd name="connsiteX20" fmla="*/ 104764 w 9394827"/>
                <a:gd name="connsiteY20" fmla="*/ 1407886 h 2308368"/>
                <a:gd name="connsiteX0" fmla="*/ 104764 w 9394827"/>
                <a:gd name="connsiteY0" fmla="*/ 1422400 h 2322882"/>
                <a:gd name="connsiteX1" fmla="*/ 3165 w 9394827"/>
                <a:gd name="connsiteY1" fmla="*/ 653142 h 2322882"/>
                <a:gd name="connsiteX2" fmla="*/ 235393 w 9394827"/>
                <a:gd name="connsiteY2" fmla="*/ 159657 h 2322882"/>
                <a:gd name="connsiteX3" fmla="*/ 1411050 w 9394827"/>
                <a:gd name="connsiteY3" fmla="*/ 29028 h 2322882"/>
                <a:gd name="connsiteX4" fmla="*/ 3210821 w 9394827"/>
                <a:gd name="connsiteY4" fmla="*/ 72571 h 2322882"/>
                <a:gd name="connsiteX5" fmla="*/ 5591164 w 9394827"/>
                <a:gd name="connsiteY5" fmla="*/ 14514 h 2322882"/>
                <a:gd name="connsiteX6" fmla="*/ 7202250 w 9394827"/>
                <a:gd name="connsiteY6" fmla="*/ 101600 h 2322882"/>
                <a:gd name="connsiteX7" fmla="*/ 8508536 w 9394827"/>
                <a:gd name="connsiteY7" fmla="*/ 0 h 2322882"/>
                <a:gd name="connsiteX8" fmla="*/ 9248764 w 9394827"/>
                <a:gd name="connsiteY8" fmla="*/ 203200 h 2322882"/>
                <a:gd name="connsiteX9" fmla="*/ 9379393 w 9394827"/>
                <a:gd name="connsiteY9" fmla="*/ 667657 h 2322882"/>
                <a:gd name="connsiteX10" fmla="*/ 9379393 w 9394827"/>
                <a:gd name="connsiteY10" fmla="*/ 1509486 h 2322882"/>
                <a:gd name="connsiteX11" fmla="*/ 9263278 w 9394827"/>
                <a:gd name="connsiteY11" fmla="*/ 1959428 h 2322882"/>
                <a:gd name="connsiteX12" fmla="*/ 8900421 w 9394827"/>
                <a:gd name="connsiteY12" fmla="*/ 2220686 h 2322882"/>
                <a:gd name="connsiteX13" fmla="*/ 7405450 w 9394827"/>
                <a:gd name="connsiteY13" fmla="*/ 2322286 h 2322882"/>
                <a:gd name="connsiteX14" fmla="*/ 6142707 w 9394827"/>
                <a:gd name="connsiteY14" fmla="*/ 2220686 h 2322882"/>
                <a:gd name="connsiteX15" fmla="*/ 4865450 w 9394827"/>
                <a:gd name="connsiteY15" fmla="*/ 2322286 h 2322882"/>
                <a:gd name="connsiteX16" fmla="*/ 2935050 w 9394827"/>
                <a:gd name="connsiteY16" fmla="*/ 2162628 h 2322882"/>
                <a:gd name="connsiteX17" fmla="*/ 1164307 w 9394827"/>
                <a:gd name="connsiteY17" fmla="*/ 2235200 h 2322882"/>
                <a:gd name="connsiteX18" fmla="*/ 249907 w 9394827"/>
                <a:gd name="connsiteY18" fmla="*/ 2220686 h 2322882"/>
                <a:gd name="connsiteX19" fmla="*/ 162821 w 9394827"/>
                <a:gd name="connsiteY19" fmla="*/ 1857828 h 2322882"/>
                <a:gd name="connsiteX20" fmla="*/ 104764 w 9394827"/>
                <a:gd name="connsiteY20" fmla="*/ 1422400 h 232288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9394827" h="2322882">
                  <a:moveTo>
                    <a:pt x="104764" y="1422400"/>
                  </a:moveTo>
                  <a:cubicBezTo>
                    <a:pt x="78155" y="1221619"/>
                    <a:pt x="-18607" y="863599"/>
                    <a:pt x="3165" y="653142"/>
                  </a:cubicBezTo>
                  <a:cubicBezTo>
                    <a:pt x="24937" y="442685"/>
                    <a:pt x="746" y="263676"/>
                    <a:pt x="235393" y="159657"/>
                  </a:cubicBezTo>
                  <a:cubicBezTo>
                    <a:pt x="470041" y="55638"/>
                    <a:pt x="915145" y="43542"/>
                    <a:pt x="1411050" y="29028"/>
                  </a:cubicBezTo>
                  <a:cubicBezTo>
                    <a:pt x="2010974" y="43542"/>
                    <a:pt x="2514135" y="74990"/>
                    <a:pt x="3210821" y="72571"/>
                  </a:cubicBezTo>
                  <a:cubicBezTo>
                    <a:pt x="3907507" y="70152"/>
                    <a:pt x="4797716" y="33866"/>
                    <a:pt x="5591164" y="14514"/>
                  </a:cubicBezTo>
                  <a:cubicBezTo>
                    <a:pt x="6128193" y="43543"/>
                    <a:pt x="6716021" y="104019"/>
                    <a:pt x="7202250" y="101600"/>
                  </a:cubicBezTo>
                  <a:cubicBezTo>
                    <a:pt x="7688479" y="99181"/>
                    <a:pt x="8073107" y="33867"/>
                    <a:pt x="8508536" y="0"/>
                  </a:cubicBezTo>
                  <a:cubicBezTo>
                    <a:pt x="8755279" y="67733"/>
                    <a:pt x="9103621" y="91924"/>
                    <a:pt x="9248764" y="203200"/>
                  </a:cubicBezTo>
                  <a:cubicBezTo>
                    <a:pt x="9393907" y="314476"/>
                    <a:pt x="9357622" y="449943"/>
                    <a:pt x="9379393" y="667657"/>
                  </a:cubicBezTo>
                  <a:cubicBezTo>
                    <a:pt x="9401164" y="885371"/>
                    <a:pt x="9398745" y="1294191"/>
                    <a:pt x="9379393" y="1509486"/>
                  </a:cubicBezTo>
                  <a:cubicBezTo>
                    <a:pt x="9360041" y="1724781"/>
                    <a:pt x="9343107" y="1840895"/>
                    <a:pt x="9263278" y="1959428"/>
                  </a:cubicBezTo>
                  <a:cubicBezTo>
                    <a:pt x="9183449" y="2077961"/>
                    <a:pt x="9210059" y="2160210"/>
                    <a:pt x="8900421" y="2220686"/>
                  </a:cubicBezTo>
                  <a:cubicBezTo>
                    <a:pt x="8590783" y="2281162"/>
                    <a:pt x="7865069" y="2322286"/>
                    <a:pt x="7405450" y="2322286"/>
                  </a:cubicBezTo>
                  <a:cubicBezTo>
                    <a:pt x="6945831" y="2322286"/>
                    <a:pt x="6566040" y="2220686"/>
                    <a:pt x="6142707" y="2220686"/>
                  </a:cubicBezTo>
                  <a:cubicBezTo>
                    <a:pt x="5719374" y="2220686"/>
                    <a:pt x="5400059" y="2331962"/>
                    <a:pt x="4865450" y="2322286"/>
                  </a:cubicBezTo>
                  <a:cubicBezTo>
                    <a:pt x="4330841" y="2312610"/>
                    <a:pt x="3551907" y="2177142"/>
                    <a:pt x="2935050" y="2162628"/>
                  </a:cubicBezTo>
                  <a:cubicBezTo>
                    <a:pt x="2318193" y="2148114"/>
                    <a:pt x="1611831" y="2225524"/>
                    <a:pt x="1164307" y="2235200"/>
                  </a:cubicBezTo>
                  <a:cubicBezTo>
                    <a:pt x="716783" y="2244876"/>
                    <a:pt x="416821" y="2283581"/>
                    <a:pt x="249907" y="2220686"/>
                  </a:cubicBezTo>
                  <a:cubicBezTo>
                    <a:pt x="82993" y="2157791"/>
                    <a:pt x="187011" y="1990876"/>
                    <a:pt x="162821" y="1857828"/>
                  </a:cubicBezTo>
                  <a:cubicBezTo>
                    <a:pt x="138630" y="1724780"/>
                    <a:pt x="131373" y="1623181"/>
                    <a:pt x="104764" y="1422400"/>
                  </a:cubicBezTo>
                  <a:close/>
                </a:path>
              </a:pathLst>
            </a:custGeom>
            <a:solidFill>
              <a:schemeClr val="bg1"/>
            </a:solidFill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inpin heiti" panose="00000500000000000000" pitchFamily="2" charset="-122"/>
                <a:ea typeface="inpin heiti" panose="00000500000000000000" pitchFamily="2" charset="-122"/>
                <a:sym typeface="inpin heiti" panose="00000500000000000000" pitchFamily="2" charset="-122"/>
              </a:endParaRPr>
            </a:p>
          </p:txBody>
        </p:sp>
      </p:grpSp>
      <p:sp>
        <p:nvSpPr>
          <p:cNvPr id="19466" name="Text Box 10"/>
          <p:cNvSpPr txBox="1">
            <a:spLocks noChangeArrowheads="1"/>
          </p:cNvSpPr>
          <p:nvPr/>
        </p:nvSpPr>
        <p:spPr bwMode="auto">
          <a:xfrm>
            <a:off x="1891953" y="375752"/>
            <a:ext cx="9468773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Viết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số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hoặc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chữ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thích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hợp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vào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chỗ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 </a:t>
            </a:r>
            <a:r>
              <a:rPr lang="en-US" sz="3600" b="1" i="1" dirty="0" err="1">
                <a:solidFill>
                  <a:srgbClr val="6600CC"/>
                </a:solidFill>
                <a:latin typeface="Arial" charset="0"/>
              </a:rPr>
              <a:t>chấm</a:t>
            </a:r>
            <a:r>
              <a:rPr lang="en-US" sz="3600" b="1" i="1" dirty="0">
                <a:solidFill>
                  <a:srgbClr val="6600CC"/>
                </a:solidFill>
                <a:latin typeface="Arial" charset="0"/>
              </a:rPr>
              <a:t>:</a:t>
            </a:r>
          </a:p>
        </p:txBody>
      </p:sp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1385215" y="1978112"/>
            <a:ext cx="10140841" cy="2170615"/>
            <a:chOff x="624" y="1776"/>
            <a:chExt cx="4800" cy="1367"/>
          </a:xfrm>
        </p:grpSpPr>
        <p:sp>
          <p:nvSpPr>
            <p:cNvPr id="26638" name="Text Box 11"/>
            <p:cNvSpPr txBox="1">
              <a:spLocks noChangeArrowheads="1"/>
            </p:cNvSpPr>
            <p:nvPr/>
          </p:nvSpPr>
          <p:spPr bwMode="auto">
            <a:xfrm>
              <a:off x="624" y="1776"/>
              <a:ext cx="4128" cy="75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a/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a + 0 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a  = 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</a:t>
              </a:r>
              <a:endParaRPr lang="en-US" sz="3600" b="1" dirty="0">
                <a:solidFill>
                  <a:srgbClr val="006600"/>
                </a:solidFill>
                <a:latin typeface="Arial" charset="0"/>
              </a:endParaRPr>
            </a:p>
          </p:txBody>
        </p:sp>
        <p:sp>
          <p:nvSpPr>
            <p:cNvPr id="26639" name="Text Box 12"/>
            <p:cNvSpPr txBox="1">
              <a:spLocks noChangeArrowheads="1"/>
            </p:cNvSpPr>
            <p:nvPr/>
          </p:nvSpPr>
          <p:spPr bwMode="auto">
            <a:xfrm>
              <a:off x="624" y="2265"/>
              <a:ext cx="4128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b/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5  +  a =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 +  5</a:t>
              </a:r>
            </a:p>
          </p:txBody>
        </p:sp>
        <p:sp>
          <p:nvSpPr>
            <p:cNvPr id="26640" name="Text Box 13"/>
            <p:cNvSpPr txBox="1">
              <a:spLocks noChangeArrowheads="1"/>
            </p:cNvSpPr>
            <p:nvPr/>
          </p:nvSpPr>
          <p:spPr bwMode="auto">
            <a:xfrm>
              <a:off x="624" y="2736"/>
              <a:ext cx="4800" cy="40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3600" b="1" dirty="0">
                  <a:solidFill>
                    <a:srgbClr val="0000FF"/>
                  </a:solidFill>
                  <a:latin typeface="Arial" charset="0"/>
                </a:rPr>
                <a:t>c/</a:t>
              </a:r>
              <a:r>
                <a:rPr lang="en-US" sz="3600" b="1" dirty="0">
                  <a:latin typeface="Arial" charset="0"/>
                </a:rPr>
                <a:t>     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(a + 28) + 2 = a + (28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) = a + </a:t>
              </a:r>
              <a:r>
                <a:rPr lang="en-US" sz="3600" dirty="0">
                  <a:solidFill>
                    <a:srgbClr val="006600"/>
                  </a:solidFill>
                  <a:latin typeface="Arial" charset="0"/>
                </a:rPr>
                <a:t>. . . . . .</a:t>
              </a:r>
              <a:r>
                <a:rPr lang="en-US" sz="3600" b="1" dirty="0">
                  <a:solidFill>
                    <a:srgbClr val="006600"/>
                  </a:solidFill>
                  <a:latin typeface="Arial" charset="0"/>
                </a:rPr>
                <a:t> </a:t>
              </a:r>
            </a:p>
          </p:txBody>
        </p:sp>
      </p:grpSp>
      <p:sp>
        <p:nvSpPr>
          <p:cNvPr id="19470" name="Text Box 14"/>
          <p:cNvSpPr txBox="1">
            <a:spLocks noChangeArrowheads="1"/>
          </p:cNvSpPr>
          <p:nvPr/>
        </p:nvSpPr>
        <p:spPr bwMode="auto">
          <a:xfrm>
            <a:off x="4321542" y="1896479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  <p:sp>
        <p:nvSpPr>
          <p:cNvPr id="19472" name="Text Box 16"/>
          <p:cNvSpPr txBox="1">
            <a:spLocks noChangeArrowheads="1"/>
          </p:cNvSpPr>
          <p:nvPr/>
        </p:nvSpPr>
        <p:spPr bwMode="auto">
          <a:xfrm>
            <a:off x="6991204" y="1851730"/>
            <a:ext cx="609741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4" name="Text Box 18"/>
          <p:cNvSpPr txBox="1">
            <a:spLocks noChangeArrowheads="1"/>
          </p:cNvSpPr>
          <p:nvPr/>
        </p:nvSpPr>
        <p:spPr bwMode="auto">
          <a:xfrm>
            <a:off x="4215218" y="2617525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a</a:t>
            </a:r>
          </a:p>
        </p:txBody>
      </p:sp>
      <p:sp>
        <p:nvSpPr>
          <p:cNvPr id="19475" name="Text Box 19"/>
          <p:cNvSpPr txBox="1">
            <a:spLocks noChangeArrowheads="1"/>
          </p:cNvSpPr>
          <p:nvPr/>
        </p:nvSpPr>
        <p:spPr bwMode="auto">
          <a:xfrm>
            <a:off x="7446465" y="3400841"/>
            <a:ext cx="762176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 dirty="0">
                <a:solidFill>
                  <a:srgbClr val="FF0000"/>
                </a:solidFill>
                <a:latin typeface="Arial" charset="0"/>
              </a:rPr>
              <a:t>2</a:t>
            </a:r>
          </a:p>
        </p:txBody>
      </p:sp>
      <p:sp>
        <p:nvSpPr>
          <p:cNvPr id="19477" name="Text Box 21"/>
          <p:cNvSpPr txBox="1">
            <a:spLocks noChangeArrowheads="1"/>
          </p:cNvSpPr>
          <p:nvPr/>
        </p:nvSpPr>
        <p:spPr bwMode="auto">
          <a:xfrm>
            <a:off x="9917731" y="3400841"/>
            <a:ext cx="106704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FF0000"/>
                </a:solidFill>
                <a:latin typeface="Arial" charset="0"/>
              </a:rPr>
              <a:t>30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9C1568B-7137-4585-A1D0-AC9D76BB9C63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901950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750"/>
                            </p:stCondLst>
                            <p:childTnLst>
                              <p:par>
                                <p:cTn id="1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194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2250"/>
                            </p:stCondLst>
                            <p:childTnLst>
                              <p:par>
                                <p:cTn id="19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19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1" dur="500"/>
                                        <p:tgtEl>
                                          <p:spTgt spid="1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6" dur="500"/>
                                        <p:tgtEl>
                                          <p:spTgt spid="194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1" dur="500"/>
                                        <p:tgtEl>
                                          <p:spTgt spid="194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6" dur="500"/>
                                        <p:tgtEl>
                                          <p:spTgt spid="194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466" grpId="0" autoUpdateAnimBg="0"/>
      <p:bldP spid="19470" grpId="0" autoUpdateAnimBg="0"/>
      <p:bldP spid="19472" grpId="0" autoUpdateAnimBg="0"/>
      <p:bldP spid="19474" grpId="0" autoUpdateAnimBg="0"/>
      <p:bldP spid="19475" grpId="0" autoUpdateAnimBg="0"/>
      <p:bldP spid="19477" grpId="0" autoUpdateAnimBg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7D699681-BBF3-4FC8-84AF-2C0CA968F5E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8217" y="299797"/>
            <a:ext cx="7210837" cy="46970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B104FEA-76E0-4025-8EC7-D9393CD42B00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389240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08218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89782" y="1189941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4363575" y="1762931"/>
            <a:ext cx="7089516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nào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hãy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phát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quy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tắc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về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</a:t>
            </a:r>
            <a:r>
              <a:rPr lang="en-US" altLang="en-US" sz="40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-5311565" y="2265772"/>
            <a:ext cx="17970423" cy="6883248"/>
            <a:chOff x="-5311565" y="2265772"/>
            <a:chExt cx="17970423" cy="688324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65772"/>
              <a:ext cx="6859588" cy="6859588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265772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9504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7">
            <a:extLst>
              <a:ext uri="{FF2B5EF4-FFF2-40B4-BE49-F238E27FC236}">
                <a16:creationId xmlns:a16="http://schemas.microsoft.com/office/drawing/2014/main" id="{AC8F3600-0C35-474A-8AE5-7B1F1E30E3F9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4254" y="384841"/>
            <a:ext cx="8535543" cy="4886265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7E12E6FA-E338-4963-9B23-042468CBB059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8464690" y="1117235"/>
            <a:ext cx="4346145" cy="5649989"/>
          </a:xfrm>
          <a:prstGeom prst="rect">
            <a:avLst/>
          </a:prstGeom>
        </p:spPr>
      </p:pic>
      <p:sp>
        <p:nvSpPr>
          <p:cNvPr id="5" name="矩形 18">
            <a:extLst>
              <a:ext uri="{FF2B5EF4-FFF2-40B4-BE49-F238E27FC236}">
                <a16:creationId xmlns:a16="http://schemas.microsoft.com/office/drawing/2014/main" id="{C73B268F-5A2C-4C2E-B1A3-0353A5266A2F}"/>
              </a:ext>
            </a:extLst>
          </p:cNvPr>
          <p:cNvSpPr/>
          <p:nvPr/>
        </p:nvSpPr>
        <p:spPr>
          <a:xfrm>
            <a:off x="1629611" y="1596676"/>
            <a:ext cx="7089516" cy="286232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algn="ctr">
              <a:spcBef>
                <a:spcPct val="50000"/>
              </a:spcBef>
            </a:pP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Chúng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ta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đã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được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tính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chất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giao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hoán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phép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chỗ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hạng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thì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không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thay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en-US" sz="3600" b="1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đổi</a:t>
            </a:r>
            <a:r>
              <a:rPr lang="en-US" altLang="en-US" sz="3600" b="1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grpSp>
        <p:nvGrpSpPr>
          <p:cNvPr id="6" name="Group 5"/>
          <p:cNvGrpSpPr/>
          <p:nvPr/>
        </p:nvGrpSpPr>
        <p:grpSpPr>
          <a:xfrm flipH="1">
            <a:off x="-105829" y="2259196"/>
            <a:ext cx="17970423" cy="6873636"/>
            <a:chOff x="-5311565" y="2289432"/>
            <a:chExt cx="17970423" cy="6873636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93121" y="2294053"/>
              <a:ext cx="6859588" cy="6859588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99270" y="2289432"/>
              <a:ext cx="6859588" cy="6859588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311565" y="2303480"/>
              <a:ext cx="6859588" cy="685958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27258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spd="slow" advClick="0" advTm="300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图片 33">
            <a:extLst>
              <a:ext uri="{FF2B5EF4-FFF2-40B4-BE49-F238E27FC236}">
                <a16:creationId xmlns:a16="http://schemas.microsoft.com/office/drawing/2014/main" id="{0454709D-708D-4EC4-A3C2-F15957E3067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40"/>
            <a:ext cx="12190413" cy="685710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5097" b="51032" l="4915" r="4769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392" b="48564"/>
          <a:stretch/>
        </p:blipFill>
        <p:spPr>
          <a:xfrm>
            <a:off x="1012103" y="-1791857"/>
            <a:ext cx="8770600" cy="701963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2071428-9424-49DC-B4A9-E7EC7E646B9D}"/>
              </a:ext>
            </a:extLst>
          </p:cNvPr>
          <p:cNvSpPr txBox="1"/>
          <p:nvPr/>
        </p:nvSpPr>
        <p:spPr>
          <a:xfrm>
            <a:off x="3586219" y="1472448"/>
            <a:ext cx="4312399" cy="1061829"/>
          </a:xfrm>
          <a:prstGeom prst="rect">
            <a:avLst/>
          </a:prstGeom>
          <a:noFill/>
        </p:spPr>
        <p:txBody>
          <a:bodyPr wrap="non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altLang="zh-CN" sz="6300" dirty="0">
                <a:solidFill>
                  <a:schemeClr val="bg1"/>
                </a:solidFill>
                <a:effectLst>
                  <a:glow rad="63500">
                    <a:schemeClr val="accent4">
                      <a:satMod val="175000"/>
                      <a:alpha val="40000"/>
                    </a:schemeClr>
                  </a:glow>
                </a:effectLst>
                <a:latin typeface="UTM Colossalis" panose="02040603050506020204" pitchFamily="18" charset="0"/>
                <a:ea typeface="华文中宋" panose="02010600040101010101" pitchFamily="2" charset="-122"/>
              </a:rPr>
              <a:t>KHÁM PHÁ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BD7A7E2-7812-41C4-A738-CC32D65839BF}"/>
              </a:ext>
            </a:extLst>
          </p:cNvPr>
          <p:cNvSpPr txBox="1"/>
          <p:nvPr/>
        </p:nvSpPr>
        <p:spPr>
          <a:xfrm>
            <a:off x="0" y="0"/>
            <a:ext cx="10406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accent2">
                    <a:lumMod val="20000"/>
                    <a:lumOff val="80000"/>
                  </a:schemeClr>
                </a:solidFill>
                <a:latin typeface="UVN Bay Buom" panose="00000400000000000000" pitchFamily="2" charset="0"/>
              </a:rPr>
              <a:t>KTUTS</a:t>
            </a:r>
          </a:p>
        </p:txBody>
      </p:sp>
    </p:spTree>
    <p:extLst>
      <p:ext uri="{BB962C8B-B14F-4D97-AF65-F5344CB8AC3E}">
        <p14:creationId xmlns:p14="http://schemas.microsoft.com/office/powerpoint/2010/main" val="751631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101587" y="103194"/>
            <a:ext cx="12190413" cy="1100279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So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sánh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biểu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thức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/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 + b) + c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bảng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600" b="1" cap="none" dirty="0" err="1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sau</a:t>
            </a:r>
            <a:r>
              <a:rPr lang="en-US" sz="3600" b="1" cap="none" dirty="0">
                <a:solidFill>
                  <a:srgbClr val="A16B1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47692177"/>
              </p:ext>
            </p:extLst>
          </p:nvPr>
        </p:nvGraphicFramePr>
        <p:xfrm>
          <a:off x="101587" y="1296472"/>
          <a:ext cx="11987238" cy="42666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11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711107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89368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496023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a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b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Arial" pitchFamily="34" charset="0"/>
                          <a:cs typeface="Arial" pitchFamily="34" charset="0"/>
                        </a:rPr>
                        <a:t>c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(a + b) + c 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kern="1200" dirty="0">
                          <a:solidFill>
                            <a:srgbClr val="FF0000"/>
                          </a:solidFill>
                          <a:latin typeface="Arial" pitchFamily="34" charset="0"/>
                          <a:ea typeface="+mn-ea"/>
                          <a:cs typeface="Arial" pitchFamily="34" charset="0"/>
                        </a:rPr>
                        <a:t>a + (b + c)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36039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6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+ 4) + 6 = 9 + 6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 + 6) = 5 + 10 = 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15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+ 15) + 20 = 50 + 20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35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15 + 20) = 35 + 35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70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297283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49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rgbClr val="002060"/>
                          </a:solidFill>
                          <a:latin typeface="Arial" pitchFamily="34" charset="0"/>
                          <a:cs typeface="Arial" pitchFamily="34" charset="0"/>
                        </a:rPr>
                        <a:t>51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+ 49) + 51 = 77 + 51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28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 + </a:t>
                      </a:r>
                      <a:r>
                        <a:rPr lang="en-US" sz="3200" b="1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(</a:t>
                      </a:r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49 + 51) = 28 + 100</a:t>
                      </a:r>
                    </a:p>
                    <a:p>
                      <a:pPr algn="ctr"/>
                      <a:r>
                        <a:rPr lang="en-US" sz="3200" b="1" baseline="0" dirty="0">
                          <a:solidFill>
                            <a:schemeClr val="tx1"/>
                          </a:solidFill>
                          <a:latin typeface="Arial" pitchFamily="34" charset="0"/>
                          <a:cs typeface="Arial" pitchFamily="34" charset="0"/>
                        </a:rPr>
                        <a:t>	     = 128</a:t>
                      </a:r>
                    </a:p>
                  </a:txBody>
                  <a:tcPr marL="121904" marR="121904" marT="60952" marB="60952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2539669" y="2312339"/>
            <a:ext cx="4266644" cy="50793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5" name="Rectangle 14"/>
          <p:cNvSpPr/>
          <p:nvPr/>
        </p:nvSpPr>
        <p:spPr>
          <a:xfrm>
            <a:off x="7415834" y="2261546"/>
            <a:ext cx="4469818" cy="558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6" name="Rectangle 15"/>
          <p:cNvSpPr/>
          <p:nvPr/>
        </p:nvSpPr>
        <p:spPr>
          <a:xfrm>
            <a:off x="2493494" y="306269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7" name="Rectangle 16"/>
          <p:cNvSpPr/>
          <p:nvPr/>
        </p:nvSpPr>
        <p:spPr>
          <a:xfrm>
            <a:off x="7249600" y="3062694"/>
            <a:ext cx="4636051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8" name="Rectangle 17"/>
          <p:cNvSpPr/>
          <p:nvPr/>
        </p:nvSpPr>
        <p:spPr>
          <a:xfrm>
            <a:off x="2493494" y="4378706"/>
            <a:ext cx="4515993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9" name="Rectangle 18"/>
          <p:cNvSpPr/>
          <p:nvPr/>
        </p:nvSpPr>
        <p:spPr>
          <a:xfrm>
            <a:off x="7249600" y="4378706"/>
            <a:ext cx="4737639" cy="10782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pic>
        <p:nvPicPr>
          <p:cNvPr id="20" name="图片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>
            <a:off x="1" y="5237018"/>
            <a:ext cx="11231418" cy="1622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364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 animBg="1"/>
      <p:bldP spid="15" grpId="0" animBg="1"/>
      <p:bldP spid="16" grpId="0" animBg="1"/>
      <p:bldP spid="17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2" y="196320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Nhận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 </a:t>
            </a:r>
            <a:r>
              <a:rPr lang="en-US" b="1" cap="none" dirty="0" err="1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xét</a:t>
            </a:r>
            <a:r>
              <a:rPr lang="en-US" b="1" cap="none" dirty="0">
                <a:solidFill>
                  <a:srgbClr val="E68900"/>
                </a:solidFill>
                <a:latin typeface="UTM Alexander" panose="02040603050506020204" pitchFamily="18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54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2" y="2473484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182" b="93879" l="62464" r="93113">
                        <a14:foregroundMark x1="79292" y1="26364" x2="79195" y2="28667"/>
                        <a14:foregroundMark x1="77789" y1="35939" x2="80068" y2="42000"/>
                        <a14:foregroundMark x1="81571" y1="41879" x2="83511" y2="39879"/>
                        <a14:foregroundMark x1="88167" y1="36061" x2="87391" y2="396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398" t="8483" r="5822"/>
          <a:stretch/>
        </p:blipFill>
        <p:spPr>
          <a:xfrm flipH="1">
            <a:off x="996923" y="1772238"/>
            <a:ext cx="2421291" cy="55785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" b="96450" l="3500" r="97300">
                        <a14:foregroundMark x1="36567" y1="13200" x2="50533" y2="17300"/>
                        <a14:foregroundMark x1="42467" y1="20800" x2="46967" y2="48800"/>
                        <a14:foregroundMark x1="45467" y1="24450" x2="47433" y2="29950"/>
                        <a14:foregroundMark x1="61767" y1="27250" x2="63933" y2="27850"/>
                        <a14:foregroundMark x1="50633" y1="48800" x2="47067" y2="58600"/>
                        <a14:foregroundMark x1="67967" y1="24600" x2="67600" y2="26450"/>
                        <a14:foregroundMark x1="44633" y1="45950" x2="43967" y2="59750"/>
                        <a14:foregroundMark x1="60567" y1="81100" x2="61700" y2="82650"/>
                        <a14:foregroundMark x1="36933" y1="88450" x2="37500" y2="88550"/>
                        <a14:foregroundMark x1="36667" y1="87600" x2="36467" y2="88150"/>
                        <a14:foregroundMark x1="41533" y1="41600" x2="43800" y2="39650"/>
                        <a14:foregroundMark x1="15933" y1="14900" x2="27367" y2="29250"/>
                        <a14:foregroundMark x1="15667" y1="20250" x2="17833" y2="62400"/>
                        <a14:foregroundMark x1="22700" y1="38800" x2="27200" y2="48800"/>
                        <a14:foregroundMark x1="14433" y1="73650" x2="11833" y2="91100"/>
                        <a14:foregroundMark x1="61133" y1="83200" x2="61600" y2="833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8059" y="3065929"/>
            <a:ext cx="5957036" cy="3971357"/>
          </a:xfrm>
          <a:prstGeom prst="rect">
            <a:avLst/>
          </a:prstGeom>
        </p:spPr>
      </p:pic>
      <p:pic>
        <p:nvPicPr>
          <p:cNvPr id="1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3265" y="34833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7342" y="34833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5130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93460" y="356553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3789" y="348331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51577" y="348330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9907" y="356552"/>
            <a:ext cx="773312" cy="745177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0640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26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5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 tmFilter="0, 0; .2, .5; .8, .5; 1, 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1" dur="250" autoRev="1" fill="hold"/>
                                        <p:tgtEl>
                                          <p:spTgt spid="2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2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0" y="945662"/>
            <a:ext cx="12190411" cy="1320628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Nhận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xét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(a + b) + c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 + (b + c)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luôn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bằng</a:t>
            </a:r>
            <a:r>
              <a:rPr lang="en-US" sz="3733" cap="none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nhau</a:t>
            </a:r>
            <a:endParaRPr lang="en-US" sz="3733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8" y="1047249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3307340" y="2408829"/>
            <a:ext cx="5566494" cy="737720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3733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(a + b) + c = a + (b + c)</a:t>
            </a:r>
          </a:p>
        </p:txBody>
      </p:sp>
      <p:sp>
        <p:nvSpPr>
          <p:cNvPr id="8" name="Left Brace 7"/>
          <p:cNvSpPr/>
          <p:nvPr/>
        </p:nvSpPr>
        <p:spPr>
          <a:xfrm rot="16200000">
            <a:off x="4160984" y="2773224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itle 1"/>
          <p:cNvSpPr txBox="1">
            <a:spLocks/>
          </p:cNvSpPr>
          <p:nvPr/>
        </p:nvSpPr>
        <p:spPr>
          <a:xfrm>
            <a:off x="2636982" y="3572170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5957453" y="3344384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18" name="Title 1"/>
          <p:cNvSpPr txBox="1">
            <a:spLocks/>
          </p:cNvSpPr>
          <p:nvPr/>
        </p:nvSpPr>
        <p:spPr>
          <a:xfrm>
            <a:off x="6530109" y="3694643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图片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986"/>
          <a:stretch/>
        </p:blipFill>
        <p:spPr>
          <a:xfrm flipH="1">
            <a:off x="757379" y="5237766"/>
            <a:ext cx="11433033" cy="1622570"/>
          </a:xfrm>
          <a:prstGeom prst="rect">
            <a:avLst/>
          </a:prstGeom>
        </p:spPr>
      </p:pic>
      <p:sp>
        <p:nvSpPr>
          <p:cNvPr id="20" name="云形 21"/>
          <p:cNvSpPr/>
          <p:nvPr/>
        </p:nvSpPr>
        <p:spPr>
          <a:xfrm>
            <a:off x="3122255" y="573816"/>
            <a:ext cx="1070693" cy="710101"/>
          </a:xfrm>
          <a:prstGeom prst="cloud">
            <a:avLst/>
          </a:pr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1" name="云形 24"/>
          <p:cNvSpPr/>
          <p:nvPr/>
        </p:nvSpPr>
        <p:spPr>
          <a:xfrm>
            <a:off x="1574184" y="183082"/>
            <a:ext cx="1446916" cy="766076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2975"/>
              <a:gd name="connsiteX1" fmla="*/ 5659 w 43256"/>
              <a:gd name="connsiteY1" fmla="*/ 6766 h 42975"/>
              <a:gd name="connsiteX2" fmla="*/ 14041 w 43256"/>
              <a:gd name="connsiteY2" fmla="*/ 5061 h 42975"/>
              <a:gd name="connsiteX3" fmla="*/ 22492 w 43256"/>
              <a:gd name="connsiteY3" fmla="*/ 3291 h 42975"/>
              <a:gd name="connsiteX4" fmla="*/ 25785 w 43256"/>
              <a:gd name="connsiteY4" fmla="*/ 59 h 42975"/>
              <a:gd name="connsiteX5" fmla="*/ 29869 w 43256"/>
              <a:gd name="connsiteY5" fmla="*/ 2340 h 42975"/>
              <a:gd name="connsiteX6" fmla="*/ 35499 w 43256"/>
              <a:gd name="connsiteY6" fmla="*/ 549 h 42975"/>
              <a:gd name="connsiteX7" fmla="*/ 38354 w 43256"/>
              <a:gd name="connsiteY7" fmla="*/ 5435 h 42975"/>
              <a:gd name="connsiteX8" fmla="*/ 42018 w 43256"/>
              <a:gd name="connsiteY8" fmla="*/ 10177 h 42975"/>
              <a:gd name="connsiteX9" fmla="*/ 41854 w 43256"/>
              <a:gd name="connsiteY9" fmla="*/ 15319 h 42975"/>
              <a:gd name="connsiteX10" fmla="*/ 43052 w 43256"/>
              <a:gd name="connsiteY10" fmla="*/ 23181 h 42975"/>
              <a:gd name="connsiteX11" fmla="*/ 37440 w 43256"/>
              <a:gd name="connsiteY11" fmla="*/ 30063 h 42975"/>
              <a:gd name="connsiteX12" fmla="*/ 35431 w 43256"/>
              <a:gd name="connsiteY12" fmla="*/ 35960 h 42975"/>
              <a:gd name="connsiteX13" fmla="*/ 28591 w 43256"/>
              <a:gd name="connsiteY13" fmla="*/ 36674 h 42975"/>
              <a:gd name="connsiteX14" fmla="*/ 23703 w 43256"/>
              <a:gd name="connsiteY14" fmla="*/ 42965 h 42975"/>
              <a:gd name="connsiteX15" fmla="*/ 5840 w 43256"/>
              <a:gd name="connsiteY15" fmla="*/ 35331 h 42975"/>
              <a:gd name="connsiteX16" fmla="*/ 1146 w 43256"/>
              <a:gd name="connsiteY16" fmla="*/ 31109 h 42975"/>
              <a:gd name="connsiteX17" fmla="*/ 2149 w 43256"/>
              <a:gd name="connsiteY17" fmla="*/ 25410 h 42975"/>
              <a:gd name="connsiteX18" fmla="*/ 31 w 43256"/>
              <a:gd name="connsiteY18" fmla="*/ 19563 h 42975"/>
              <a:gd name="connsiteX19" fmla="*/ 3899 w 43256"/>
              <a:gd name="connsiteY19" fmla="*/ 14366 h 42975"/>
              <a:gd name="connsiteX20" fmla="*/ 3936 w 43256"/>
              <a:gd name="connsiteY20" fmla="*/ 14229 h 42975"/>
              <a:gd name="connsiteX0" fmla="*/ 4729 w 43256"/>
              <a:gd name="connsiteY0" fmla="*/ 26036 h 42975"/>
              <a:gd name="connsiteX1" fmla="*/ 2196 w 43256"/>
              <a:gd name="connsiteY1" fmla="*/ 25239 h 42975"/>
              <a:gd name="connsiteX2" fmla="*/ 6964 w 43256"/>
              <a:gd name="connsiteY2" fmla="*/ 34758 h 42975"/>
              <a:gd name="connsiteX3" fmla="*/ 5856 w 43256"/>
              <a:gd name="connsiteY3" fmla="*/ 35139 h 42975"/>
              <a:gd name="connsiteX4" fmla="*/ 28863 w 43256"/>
              <a:gd name="connsiteY4" fmla="*/ 34610 h 42975"/>
              <a:gd name="connsiteX5" fmla="*/ 28596 w 43256"/>
              <a:gd name="connsiteY5" fmla="*/ 36519 h 42975"/>
              <a:gd name="connsiteX6" fmla="*/ 34165 w 43256"/>
              <a:gd name="connsiteY6" fmla="*/ 22813 h 42975"/>
              <a:gd name="connsiteX7" fmla="*/ 37416 w 43256"/>
              <a:gd name="connsiteY7" fmla="*/ 29949 h 42975"/>
              <a:gd name="connsiteX8" fmla="*/ 41834 w 43256"/>
              <a:gd name="connsiteY8" fmla="*/ 15213 h 42975"/>
              <a:gd name="connsiteX9" fmla="*/ 40386 w 43256"/>
              <a:gd name="connsiteY9" fmla="*/ 17889 h 42975"/>
              <a:gd name="connsiteX10" fmla="*/ 38360 w 43256"/>
              <a:gd name="connsiteY10" fmla="*/ 5285 h 42975"/>
              <a:gd name="connsiteX11" fmla="*/ 38436 w 43256"/>
              <a:gd name="connsiteY11" fmla="*/ 6549 h 42975"/>
              <a:gd name="connsiteX12" fmla="*/ 29114 w 43256"/>
              <a:gd name="connsiteY12" fmla="*/ 3811 h 42975"/>
              <a:gd name="connsiteX13" fmla="*/ 29856 w 43256"/>
              <a:gd name="connsiteY13" fmla="*/ 2199 h 42975"/>
              <a:gd name="connsiteX14" fmla="*/ 22177 w 43256"/>
              <a:gd name="connsiteY14" fmla="*/ 4579 h 42975"/>
              <a:gd name="connsiteX15" fmla="*/ 22536 w 43256"/>
              <a:gd name="connsiteY15" fmla="*/ 3189 h 42975"/>
              <a:gd name="connsiteX16" fmla="*/ 14036 w 43256"/>
              <a:gd name="connsiteY16" fmla="*/ 5051 h 42975"/>
              <a:gd name="connsiteX17" fmla="*/ 15336 w 43256"/>
              <a:gd name="connsiteY17" fmla="*/ 6399 h 42975"/>
              <a:gd name="connsiteX18" fmla="*/ 4163 w 43256"/>
              <a:gd name="connsiteY18" fmla="*/ 15648 h 42975"/>
              <a:gd name="connsiteX19" fmla="*/ 3936 w 43256"/>
              <a:gd name="connsiteY19" fmla="*/ 14229 h 42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2975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7495" y="43189"/>
                  <a:pt x="23703" y="42965"/>
                </a:cubicBezTo>
                <a:cubicBezTo>
                  <a:pt x="19911" y="42741"/>
                  <a:pt x="9600" y="37307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2975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2" name="云形 25"/>
          <p:cNvSpPr/>
          <p:nvPr/>
        </p:nvSpPr>
        <p:spPr>
          <a:xfrm>
            <a:off x="10571354" y="829131"/>
            <a:ext cx="1113090" cy="737588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16514 w 43256"/>
              <a:gd name="connsiteY4" fmla="*/ 38949 h 43219"/>
              <a:gd name="connsiteX5" fmla="*/ 15846 w 43256"/>
              <a:gd name="connsiteY5" fmla="*/ 37209 h 43219"/>
              <a:gd name="connsiteX6" fmla="*/ 28863 w 43256"/>
              <a:gd name="connsiteY6" fmla="*/ 34610 h 43219"/>
              <a:gd name="connsiteX7" fmla="*/ 28596 w 43256"/>
              <a:gd name="connsiteY7" fmla="*/ 3651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43256" h="43219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7896" y="39807"/>
                  <a:pt x="26035" y="42202"/>
                  <a:pt x="23703" y="42965"/>
                </a:cubicBezTo>
                <a:cubicBezTo>
                  <a:pt x="20955" y="43864"/>
                  <a:pt x="18087" y="42332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3219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16514" y="38949"/>
                </a:moveTo>
                <a:cubicBezTo>
                  <a:pt x="16247" y="38403"/>
                  <a:pt x="16023" y="37820"/>
                  <a:pt x="15846" y="37209"/>
                </a:cubicBezTo>
                <a:moveTo>
                  <a:pt x="28863" y="34610"/>
                </a:moveTo>
                <a:cubicBezTo>
                  <a:pt x="28824" y="35257"/>
                  <a:pt x="28734" y="35897"/>
                  <a:pt x="28596" y="3651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3" name="云形 26"/>
          <p:cNvSpPr/>
          <p:nvPr/>
        </p:nvSpPr>
        <p:spPr>
          <a:xfrm rot="429982">
            <a:off x="9613175" y="223019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4" name="云形 26"/>
          <p:cNvSpPr/>
          <p:nvPr/>
        </p:nvSpPr>
        <p:spPr>
          <a:xfrm rot="429982">
            <a:off x="4232951" y="68600"/>
            <a:ext cx="1144443" cy="712987"/>
          </a:xfrm>
          <a:custGeom>
            <a:avLst/>
            <a:gdLst>
              <a:gd name="connsiteX0" fmla="*/ 3900 w 43200"/>
              <a:gd name="connsiteY0" fmla="*/ 14370 h 43200"/>
              <a:gd name="connsiteX1" fmla="*/ 5623 w 43200"/>
              <a:gd name="connsiteY1" fmla="*/ 6907 h 43200"/>
              <a:gd name="connsiteX2" fmla="*/ 14005 w 43200"/>
              <a:gd name="connsiteY2" fmla="*/ 5202 h 43200"/>
              <a:gd name="connsiteX3" fmla="*/ 22456 w 43200"/>
              <a:gd name="connsiteY3" fmla="*/ 3432 h 43200"/>
              <a:gd name="connsiteX4" fmla="*/ 25749 w 43200"/>
              <a:gd name="connsiteY4" fmla="*/ 200 h 43200"/>
              <a:gd name="connsiteX5" fmla="*/ 29833 w 43200"/>
              <a:gd name="connsiteY5" fmla="*/ 2481 h 43200"/>
              <a:gd name="connsiteX6" fmla="*/ 35463 w 43200"/>
              <a:gd name="connsiteY6" fmla="*/ 690 h 43200"/>
              <a:gd name="connsiteX7" fmla="*/ 38318 w 43200"/>
              <a:gd name="connsiteY7" fmla="*/ 5576 h 43200"/>
              <a:gd name="connsiteX8" fmla="*/ 41982 w 43200"/>
              <a:gd name="connsiteY8" fmla="*/ 10318 h 43200"/>
              <a:gd name="connsiteX9" fmla="*/ 41818 w 43200"/>
              <a:gd name="connsiteY9" fmla="*/ 15460 h 43200"/>
              <a:gd name="connsiteX10" fmla="*/ 43016 w 43200"/>
              <a:gd name="connsiteY10" fmla="*/ 23322 h 43200"/>
              <a:gd name="connsiteX11" fmla="*/ 37404 w 43200"/>
              <a:gd name="connsiteY11" fmla="*/ 30204 h 43200"/>
              <a:gd name="connsiteX12" fmla="*/ 35395 w 43200"/>
              <a:gd name="connsiteY12" fmla="*/ 36101 h 43200"/>
              <a:gd name="connsiteX13" fmla="*/ 28555 w 43200"/>
              <a:gd name="connsiteY13" fmla="*/ 36815 h 43200"/>
              <a:gd name="connsiteX14" fmla="*/ 23667 w 43200"/>
              <a:gd name="connsiteY14" fmla="*/ 43106 h 43200"/>
              <a:gd name="connsiteX15" fmla="*/ 16480 w 43200"/>
              <a:gd name="connsiteY15" fmla="*/ 39266 h 43200"/>
              <a:gd name="connsiteX16" fmla="*/ 5804 w 43200"/>
              <a:gd name="connsiteY16" fmla="*/ 35472 h 43200"/>
              <a:gd name="connsiteX17" fmla="*/ 1110 w 43200"/>
              <a:gd name="connsiteY17" fmla="*/ 31250 h 43200"/>
              <a:gd name="connsiteX18" fmla="*/ 2113 w 43200"/>
              <a:gd name="connsiteY18" fmla="*/ 25551 h 43200"/>
              <a:gd name="connsiteX19" fmla="*/ -5 w 43200"/>
              <a:gd name="connsiteY19" fmla="*/ 19704 h 43200"/>
              <a:gd name="connsiteX20" fmla="*/ 3863 w 43200"/>
              <a:gd name="connsiteY20" fmla="*/ 14507 h 43200"/>
              <a:gd name="connsiteX21" fmla="*/ 3900 w 43200"/>
              <a:gd name="connsiteY21" fmla="*/ 14370 h 43200"/>
              <a:gd name="connsiteX0" fmla="*/ 4693 w 43200"/>
              <a:gd name="connsiteY0" fmla="*/ 26177 h 43200"/>
              <a:gd name="connsiteX1" fmla="*/ 2160 w 43200"/>
              <a:gd name="connsiteY1" fmla="*/ 25380 h 43200"/>
              <a:gd name="connsiteX2" fmla="*/ 6928 w 43200"/>
              <a:gd name="connsiteY2" fmla="*/ 34899 h 43200"/>
              <a:gd name="connsiteX3" fmla="*/ 5820 w 43200"/>
              <a:gd name="connsiteY3" fmla="*/ 35280 h 43200"/>
              <a:gd name="connsiteX4" fmla="*/ 16478 w 43200"/>
              <a:gd name="connsiteY4" fmla="*/ 39090 h 43200"/>
              <a:gd name="connsiteX5" fmla="*/ 15810 w 43200"/>
              <a:gd name="connsiteY5" fmla="*/ 37350 h 43200"/>
              <a:gd name="connsiteX6" fmla="*/ 28827 w 43200"/>
              <a:gd name="connsiteY6" fmla="*/ 34751 h 43200"/>
              <a:gd name="connsiteX7" fmla="*/ 28560 w 43200"/>
              <a:gd name="connsiteY7" fmla="*/ 36660 h 43200"/>
              <a:gd name="connsiteX8" fmla="*/ 34129 w 43200"/>
              <a:gd name="connsiteY8" fmla="*/ 22954 h 43200"/>
              <a:gd name="connsiteX9" fmla="*/ 37380 w 43200"/>
              <a:gd name="connsiteY9" fmla="*/ 30090 h 43200"/>
              <a:gd name="connsiteX10" fmla="*/ 41798 w 43200"/>
              <a:gd name="connsiteY10" fmla="*/ 15354 h 43200"/>
              <a:gd name="connsiteX11" fmla="*/ 40350 w 43200"/>
              <a:gd name="connsiteY11" fmla="*/ 18030 h 43200"/>
              <a:gd name="connsiteX12" fmla="*/ 38324 w 43200"/>
              <a:gd name="connsiteY12" fmla="*/ 5426 h 43200"/>
              <a:gd name="connsiteX13" fmla="*/ 38400 w 43200"/>
              <a:gd name="connsiteY13" fmla="*/ 6690 h 43200"/>
              <a:gd name="connsiteX14" fmla="*/ 29078 w 43200"/>
              <a:gd name="connsiteY14" fmla="*/ 3952 h 43200"/>
              <a:gd name="connsiteX15" fmla="*/ 29820 w 43200"/>
              <a:gd name="connsiteY15" fmla="*/ 2340 h 43200"/>
              <a:gd name="connsiteX16" fmla="*/ 22141 w 43200"/>
              <a:gd name="connsiteY16" fmla="*/ 4720 h 43200"/>
              <a:gd name="connsiteX17" fmla="*/ 22500 w 43200"/>
              <a:gd name="connsiteY17" fmla="*/ 3330 h 43200"/>
              <a:gd name="connsiteX18" fmla="*/ 14000 w 43200"/>
              <a:gd name="connsiteY18" fmla="*/ 5192 h 43200"/>
              <a:gd name="connsiteX19" fmla="*/ 15300 w 43200"/>
              <a:gd name="connsiteY19" fmla="*/ 6540 h 43200"/>
              <a:gd name="connsiteX20" fmla="*/ 4127 w 43200"/>
              <a:gd name="connsiteY20" fmla="*/ 15789 h 43200"/>
              <a:gd name="connsiteX21" fmla="*/ 3900 w 43200"/>
              <a:gd name="connsiteY21" fmla="*/ 14370 h 43200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28863 w 43256"/>
              <a:gd name="connsiteY4" fmla="*/ 34610 h 43219"/>
              <a:gd name="connsiteX5" fmla="*/ 28596 w 43256"/>
              <a:gd name="connsiteY5" fmla="*/ 36519 h 43219"/>
              <a:gd name="connsiteX6" fmla="*/ 34165 w 43256"/>
              <a:gd name="connsiteY6" fmla="*/ 22813 h 43219"/>
              <a:gd name="connsiteX7" fmla="*/ 37416 w 43256"/>
              <a:gd name="connsiteY7" fmla="*/ 29949 h 43219"/>
              <a:gd name="connsiteX8" fmla="*/ 41834 w 43256"/>
              <a:gd name="connsiteY8" fmla="*/ 15213 h 43219"/>
              <a:gd name="connsiteX9" fmla="*/ 40386 w 43256"/>
              <a:gd name="connsiteY9" fmla="*/ 17889 h 43219"/>
              <a:gd name="connsiteX10" fmla="*/ 38360 w 43256"/>
              <a:gd name="connsiteY10" fmla="*/ 5285 h 43219"/>
              <a:gd name="connsiteX11" fmla="*/ 38436 w 43256"/>
              <a:gd name="connsiteY11" fmla="*/ 6549 h 43219"/>
              <a:gd name="connsiteX12" fmla="*/ 29114 w 43256"/>
              <a:gd name="connsiteY12" fmla="*/ 3811 h 43219"/>
              <a:gd name="connsiteX13" fmla="*/ 29856 w 43256"/>
              <a:gd name="connsiteY13" fmla="*/ 2199 h 43219"/>
              <a:gd name="connsiteX14" fmla="*/ 22177 w 43256"/>
              <a:gd name="connsiteY14" fmla="*/ 4579 h 43219"/>
              <a:gd name="connsiteX15" fmla="*/ 22536 w 43256"/>
              <a:gd name="connsiteY15" fmla="*/ 3189 h 43219"/>
              <a:gd name="connsiteX16" fmla="*/ 14036 w 43256"/>
              <a:gd name="connsiteY16" fmla="*/ 5051 h 43219"/>
              <a:gd name="connsiteX17" fmla="*/ 15336 w 43256"/>
              <a:gd name="connsiteY17" fmla="*/ 6399 h 43219"/>
              <a:gd name="connsiteX18" fmla="*/ 4163 w 43256"/>
              <a:gd name="connsiteY18" fmla="*/ 15648 h 43219"/>
              <a:gd name="connsiteX19" fmla="*/ 3936 w 43256"/>
              <a:gd name="connsiteY19" fmla="*/ 14229 h 43219"/>
              <a:gd name="connsiteX0" fmla="*/ 3936 w 43256"/>
              <a:gd name="connsiteY0" fmla="*/ 14229 h 43219"/>
              <a:gd name="connsiteX1" fmla="*/ 5659 w 43256"/>
              <a:gd name="connsiteY1" fmla="*/ 6766 h 43219"/>
              <a:gd name="connsiteX2" fmla="*/ 14041 w 43256"/>
              <a:gd name="connsiteY2" fmla="*/ 5061 h 43219"/>
              <a:gd name="connsiteX3" fmla="*/ 22492 w 43256"/>
              <a:gd name="connsiteY3" fmla="*/ 3291 h 43219"/>
              <a:gd name="connsiteX4" fmla="*/ 25785 w 43256"/>
              <a:gd name="connsiteY4" fmla="*/ 59 h 43219"/>
              <a:gd name="connsiteX5" fmla="*/ 29869 w 43256"/>
              <a:gd name="connsiteY5" fmla="*/ 2340 h 43219"/>
              <a:gd name="connsiteX6" fmla="*/ 35499 w 43256"/>
              <a:gd name="connsiteY6" fmla="*/ 549 h 43219"/>
              <a:gd name="connsiteX7" fmla="*/ 38354 w 43256"/>
              <a:gd name="connsiteY7" fmla="*/ 5435 h 43219"/>
              <a:gd name="connsiteX8" fmla="*/ 42018 w 43256"/>
              <a:gd name="connsiteY8" fmla="*/ 10177 h 43219"/>
              <a:gd name="connsiteX9" fmla="*/ 41854 w 43256"/>
              <a:gd name="connsiteY9" fmla="*/ 15319 h 43219"/>
              <a:gd name="connsiteX10" fmla="*/ 43052 w 43256"/>
              <a:gd name="connsiteY10" fmla="*/ 23181 h 43219"/>
              <a:gd name="connsiteX11" fmla="*/ 37440 w 43256"/>
              <a:gd name="connsiteY11" fmla="*/ 30063 h 43219"/>
              <a:gd name="connsiteX12" fmla="*/ 35431 w 43256"/>
              <a:gd name="connsiteY12" fmla="*/ 35960 h 43219"/>
              <a:gd name="connsiteX13" fmla="*/ 28591 w 43256"/>
              <a:gd name="connsiteY13" fmla="*/ 36674 h 43219"/>
              <a:gd name="connsiteX14" fmla="*/ 23703 w 43256"/>
              <a:gd name="connsiteY14" fmla="*/ 42965 h 43219"/>
              <a:gd name="connsiteX15" fmla="*/ 16516 w 43256"/>
              <a:gd name="connsiteY15" fmla="*/ 39125 h 43219"/>
              <a:gd name="connsiteX16" fmla="*/ 5840 w 43256"/>
              <a:gd name="connsiteY16" fmla="*/ 35331 h 43219"/>
              <a:gd name="connsiteX17" fmla="*/ 1146 w 43256"/>
              <a:gd name="connsiteY17" fmla="*/ 31109 h 43219"/>
              <a:gd name="connsiteX18" fmla="*/ 2149 w 43256"/>
              <a:gd name="connsiteY18" fmla="*/ 25410 h 43219"/>
              <a:gd name="connsiteX19" fmla="*/ 31 w 43256"/>
              <a:gd name="connsiteY19" fmla="*/ 19563 h 43219"/>
              <a:gd name="connsiteX20" fmla="*/ 3899 w 43256"/>
              <a:gd name="connsiteY20" fmla="*/ 14366 h 43219"/>
              <a:gd name="connsiteX21" fmla="*/ 3936 w 43256"/>
              <a:gd name="connsiteY21" fmla="*/ 14229 h 43219"/>
              <a:gd name="connsiteX0" fmla="*/ 4729 w 43256"/>
              <a:gd name="connsiteY0" fmla="*/ 26036 h 43219"/>
              <a:gd name="connsiteX1" fmla="*/ 2196 w 43256"/>
              <a:gd name="connsiteY1" fmla="*/ 25239 h 43219"/>
              <a:gd name="connsiteX2" fmla="*/ 6964 w 43256"/>
              <a:gd name="connsiteY2" fmla="*/ 34758 h 43219"/>
              <a:gd name="connsiteX3" fmla="*/ 5856 w 43256"/>
              <a:gd name="connsiteY3" fmla="*/ 35139 h 43219"/>
              <a:gd name="connsiteX4" fmla="*/ 34165 w 43256"/>
              <a:gd name="connsiteY4" fmla="*/ 22813 h 43219"/>
              <a:gd name="connsiteX5" fmla="*/ 37416 w 43256"/>
              <a:gd name="connsiteY5" fmla="*/ 29949 h 43219"/>
              <a:gd name="connsiteX6" fmla="*/ 41834 w 43256"/>
              <a:gd name="connsiteY6" fmla="*/ 15213 h 43219"/>
              <a:gd name="connsiteX7" fmla="*/ 40386 w 43256"/>
              <a:gd name="connsiteY7" fmla="*/ 17889 h 43219"/>
              <a:gd name="connsiteX8" fmla="*/ 38360 w 43256"/>
              <a:gd name="connsiteY8" fmla="*/ 5285 h 43219"/>
              <a:gd name="connsiteX9" fmla="*/ 38436 w 43256"/>
              <a:gd name="connsiteY9" fmla="*/ 6549 h 43219"/>
              <a:gd name="connsiteX10" fmla="*/ 29114 w 43256"/>
              <a:gd name="connsiteY10" fmla="*/ 3811 h 43219"/>
              <a:gd name="connsiteX11" fmla="*/ 29856 w 43256"/>
              <a:gd name="connsiteY11" fmla="*/ 2199 h 43219"/>
              <a:gd name="connsiteX12" fmla="*/ 22177 w 43256"/>
              <a:gd name="connsiteY12" fmla="*/ 4579 h 43219"/>
              <a:gd name="connsiteX13" fmla="*/ 22536 w 43256"/>
              <a:gd name="connsiteY13" fmla="*/ 3189 h 43219"/>
              <a:gd name="connsiteX14" fmla="*/ 14036 w 43256"/>
              <a:gd name="connsiteY14" fmla="*/ 5051 h 43219"/>
              <a:gd name="connsiteX15" fmla="*/ 15336 w 43256"/>
              <a:gd name="connsiteY15" fmla="*/ 6399 h 43219"/>
              <a:gd name="connsiteX16" fmla="*/ 4163 w 43256"/>
              <a:gd name="connsiteY16" fmla="*/ 15648 h 43219"/>
              <a:gd name="connsiteX17" fmla="*/ 3936 w 43256"/>
              <a:gd name="connsiteY17" fmla="*/ 14229 h 43219"/>
              <a:gd name="connsiteX0" fmla="*/ 3936 w 43256"/>
              <a:gd name="connsiteY0" fmla="*/ 14229 h 40633"/>
              <a:gd name="connsiteX1" fmla="*/ 5659 w 43256"/>
              <a:gd name="connsiteY1" fmla="*/ 6766 h 40633"/>
              <a:gd name="connsiteX2" fmla="*/ 14041 w 43256"/>
              <a:gd name="connsiteY2" fmla="*/ 5061 h 40633"/>
              <a:gd name="connsiteX3" fmla="*/ 22492 w 43256"/>
              <a:gd name="connsiteY3" fmla="*/ 3291 h 40633"/>
              <a:gd name="connsiteX4" fmla="*/ 25785 w 43256"/>
              <a:gd name="connsiteY4" fmla="*/ 59 h 40633"/>
              <a:gd name="connsiteX5" fmla="*/ 29869 w 43256"/>
              <a:gd name="connsiteY5" fmla="*/ 2340 h 40633"/>
              <a:gd name="connsiteX6" fmla="*/ 35499 w 43256"/>
              <a:gd name="connsiteY6" fmla="*/ 549 h 40633"/>
              <a:gd name="connsiteX7" fmla="*/ 38354 w 43256"/>
              <a:gd name="connsiteY7" fmla="*/ 5435 h 40633"/>
              <a:gd name="connsiteX8" fmla="*/ 42018 w 43256"/>
              <a:gd name="connsiteY8" fmla="*/ 10177 h 40633"/>
              <a:gd name="connsiteX9" fmla="*/ 41854 w 43256"/>
              <a:gd name="connsiteY9" fmla="*/ 15319 h 40633"/>
              <a:gd name="connsiteX10" fmla="*/ 43052 w 43256"/>
              <a:gd name="connsiteY10" fmla="*/ 23181 h 40633"/>
              <a:gd name="connsiteX11" fmla="*/ 37440 w 43256"/>
              <a:gd name="connsiteY11" fmla="*/ 30063 h 40633"/>
              <a:gd name="connsiteX12" fmla="*/ 35431 w 43256"/>
              <a:gd name="connsiteY12" fmla="*/ 35960 h 40633"/>
              <a:gd name="connsiteX13" fmla="*/ 28591 w 43256"/>
              <a:gd name="connsiteY13" fmla="*/ 36674 h 40633"/>
              <a:gd name="connsiteX14" fmla="*/ 16516 w 43256"/>
              <a:gd name="connsiteY14" fmla="*/ 39125 h 40633"/>
              <a:gd name="connsiteX15" fmla="*/ 5840 w 43256"/>
              <a:gd name="connsiteY15" fmla="*/ 35331 h 40633"/>
              <a:gd name="connsiteX16" fmla="*/ 1146 w 43256"/>
              <a:gd name="connsiteY16" fmla="*/ 31109 h 40633"/>
              <a:gd name="connsiteX17" fmla="*/ 2149 w 43256"/>
              <a:gd name="connsiteY17" fmla="*/ 25410 h 40633"/>
              <a:gd name="connsiteX18" fmla="*/ 31 w 43256"/>
              <a:gd name="connsiteY18" fmla="*/ 19563 h 40633"/>
              <a:gd name="connsiteX19" fmla="*/ 3899 w 43256"/>
              <a:gd name="connsiteY19" fmla="*/ 14366 h 40633"/>
              <a:gd name="connsiteX20" fmla="*/ 3936 w 43256"/>
              <a:gd name="connsiteY20" fmla="*/ 14229 h 40633"/>
              <a:gd name="connsiteX0" fmla="*/ 4729 w 43256"/>
              <a:gd name="connsiteY0" fmla="*/ 26036 h 40633"/>
              <a:gd name="connsiteX1" fmla="*/ 2196 w 43256"/>
              <a:gd name="connsiteY1" fmla="*/ 25239 h 40633"/>
              <a:gd name="connsiteX2" fmla="*/ 6964 w 43256"/>
              <a:gd name="connsiteY2" fmla="*/ 34758 h 40633"/>
              <a:gd name="connsiteX3" fmla="*/ 5856 w 43256"/>
              <a:gd name="connsiteY3" fmla="*/ 35139 h 40633"/>
              <a:gd name="connsiteX4" fmla="*/ 34165 w 43256"/>
              <a:gd name="connsiteY4" fmla="*/ 22813 h 40633"/>
              <a:gd name="connsiteX5" fmla="*/ 37416 w 43256"/>
              <a:gd name="connsiteY5" fmla="*/ 29949 h 40633"/>
              <a:gd name="connsiteX6" fmla="*/ 41834 w 43256"/>
              <a:gd name="connsiteY6" fmla="*/ 15213 h 40633"/>
              <a:gd name="connsiteX7" fmla="*/ 40386 w 43256"/>
              <a:gd name="connsiteY7" fmla="*/ 17889 h 40633"/>
              <a:gd name="connsiteX8" fmla="*/ 38360 w 43256"/>
              <a:gd name="connsiteY8" fmla="*/ 5285 h 40633"/>
              <a:gd name="connsiteX9" fmla="*/ 38436 w 43256"/>
              <a:gd name="connsiteY9" fmla="*/ 6549 h 40633"/>
              <a:gd name="connsiteX10" fmla="*/ 29114 w 43256"/>
              <a:gd name="connsiteY10" fmla="*/ 3811 h 40633"/>
              <a:gd name="connsiteX11" fmla="*/ 29856 w 43256"/>
              <a:gd name="connsiteY11" fmla="*/ 2199 h 40633"/>
              <a:gd name="connsiteX12" fmla="*/ 22177 w 43256"/>
              <a:gd name="connsiteY12" fmla="*/ 4579 h 40633"/>
              <a:gd name="connsiteX13" fmla="*/ 22536 w 43256"/>
              <a:gd name="connsiteY13" fmla="*/ 3189 h 40633"/>
              <a:gd name="connsiteX14" fmla="*/ 14036 w 43256"/>
              <a:gd name="connsiteY14" fmla="*/ 5051 h 40633"/>
              <a:gd name="connsiteX15" fmla="*/ 15336 w 43256"/>
              <a:gd name="connsiteY15" fmla="*/ 6399 h 40633"/>
              <a:gd name="connsiteX16" fmla="*/ 4163 w 43256"/>
              <a:gd name="connsiteY16" fmla="*/ 15648 h 40633"/>
              <a:gd name="connsiteX17" fmla="*/ 3936 w 43256"/>
              <a:gd name="connsiteY17" fmla="*/ 14229 h 4063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3256" h="40633">
                <a:moveTo>
                  <a:pt x="3936" y="14229"/>
                </a:moveTo>
                <a:cubicBezTo>
                  <a:pt x="3665" y="11516"/>
                  <a:pt x="4297" y="8780"/>
                  <a:pt x="5659" y="6766"/>
                </a:cubicBezTo>
                <a:cubicBezTo>
                  <a:pt x="7811" y="3585"/>
                  <a:pt x="11300" y="2876"/>
                  <a:pt x="14041" y="5061"/>
                </a:cubicBezTo>
                <a:cubicBezTo>
                  <a:pt x="15714" y="768"/>
                  <a:pt x="19950" y="-119"/>
                  <a:pt x="22492" y="3291"/>
                </a:cubicBezTo>
                <a:cubicBezTo>
                  <a:pt x="23133" y="1542"/>
                  <a:pt x="24364" y="333"/>
                  <a:pt x="25785" y="59"/>
                </a:cubicBezTo>
                <a:cubicBezTo>
                  <a:pt x="27349" y="-243"/>
                  <a:pt x="28911" y="629"/>
                  <a:pt x="29869" y="2340"/>
                </a:cubicBezTo>
                <a:cubicBezTo>
                  <a:pt x="31251" y="126"/>
                  <a:pt x="33537" y="-601"/>
                  <a:pt x="35499" y="549"/>
                </a:cubicBezTo>
                <a:cubicBezTo>
                  <a:pt x="36994" y="1425"/>
                  <a:pt x="38066" y="3259"/>
                  <a:pt x="38354" y="5435"/>
                </a:cubicBezTo>
                <a:cubicBezTo>
                  <a:pt x="40082" y="6077"/>
                  <a:pt x="41458" y="7857"/>
                  <a:pt x="42018" y="10177"/>
                </a:cubicBezTo>
                <a:cubicBezTo>
                  <a:pt x="42425" y="11861"/>
                  <a:pt x="42367" y="13690"/>
                  <a:pt x="41854" y="15319"/>
                </a:cubicBezTo>
                <a:cubicBezTo>
                  <a:pt x="43115" y="17553"/>
                  <a:pt x="43556" y="20449"/>
                  <a:pt x="43052" y="23181"/>
                </a:cubicBezTo>
                <a:cubicBezTo>
                  <a:pt x="42382" y="26813"/>
                  <a:pt x="40164" y="29533"/>
                  <a:pt x="37440" y="30063"/>
                </a:cubicBezTo>
                <a:cubicBezTo>
                  <a:pt x="37427" y="32330"/>
                  <a:pt x="36694" y="34480"/>
                  <a:pt x="35431" y="35960"/>
                </a:cubicBezTo>
                <a:cubicBezTo>
                  <a:pt x="33512" y="38209"/>
                  <a:pt x="30740" y="38498"/>
                  <a:pt x="28591" y="36674"/>
                </a:cubicBezTo>
                <a:cubicBezTo>
                  <a:pt x="25439" y="37201"/>
                  <a:pt x="20308" y="39349"/>
                  <a:pt x="16516" y="39125"/>
                </a:cubicBezTo>
                <a:cubicBezTo>
                  <a:pt x="12808" y="42169"/>
                  <a:pt x="7992" y="40458"/>
                  <a:pt x="5840" y="35331"/>
                </a:cubicBezTo>
                <a:cubicBezTo>
                  <a:pt x="3726" y="35668"/>
                  <a:pt x="1741" y="33883"/>
                  <a:pt x="1146" y="31109"/>
                </a:cubicBezTo>
                <a:cubicBezTo>
                  <a:pt x="715" y="29102"/>
                  <a:pt x="1096" y="26936"/>
                  <a:pt x="2149" y="25410"/>
                </a:cubicBezTo>
                <a:cubicBezTo>
                  <a:pt x="655" y="24213"/>
                  <a:pt x="-177" y="21916"/>
                  <a:pt x="31" y="19563"/>
                </a:cubicBezTo>
                <a:cubicBezTo>
                  <a:pt x="275" y="16808"/>
                  <a:pt x="1881" y="14650"/>
                  <a:pt x="3899" y="14366"/>
                </a:cubicBezTo>
                <a:cubicBezTo>
                  <a:pt x="3911" y="14320"/>
                  <a:pt x="3924" y="14275"/>
                  <a:pt x="3936" y="14229"/>
                </a:cubicBezTo>
                <a:close/>
              </a:path>
              <a:path w="43256" h="40633" fill="none" extrusionOk="0">
                <a:moveTo>
                  <a:pt x="4729" y="26036"/>
                </a:moveTo>
                <a:cubicBezTo>
                  <a:pt x="3845" y="26130"/>
                  <a:pt x="2961" y="25852"/>
                  <a:pt x="2196" y="25239"/>
                </a:cubicBezTo>
                <a:moveTo>
                  <a:pt x="6964" y="34758"/>
                </a:moveTo>
                <a:cubicBezTo>
                  <a:pt x="6609" y="34951"/>
                  <a:pt x="6236" y="35079"/>
                  <a:pt x="5856" y="35139"/>
                </a:cubicBezTo>
                <a:moveTo>
                  <a:pt x="34165" y="22813"/>
                </a:moveTo>
                <a:cubicBezTo>
                  <a:pt x="36169" y="24141"/>
                  <a:pt x="37434" y="26917"/>
                  <a:pt x="37416" y="29949"/>
                </a:cubicBezTo>
                <a:moveTo>
                  <a:pt x="41834" y="15213"/>
                </a:moveTo>
                <a:cubicBezTo>
                  <a:pt x="41509" y="16245"/>
                  <a:pt x="41014" y="17161"/>
                  <a:pt x="40386" y="17889"/>
                </a:cubicBezTo>
                <a:moveTo>
                  <a:pt x="38360" y="5285"/>
                </a:moveTo>
                <a:cubicBezTo>
                  <a:pt x="38415" y="5702"/>
                  <a:pt x="38441" y="6125"/>
                  <a:pt x="38436" y="6549"/>
                </a:cubicBezTo>
                <a:moveTo>
                  <a:pt x="29114" y="3811"/>
                </a:moveTo>
                <a:cubicBezTo>
                  <a:pt x="29303" y="3228"/>
                  <a:pt x="29552" y="2685"/>
                  <a:pt x="29856" y="2199"/>
                </a:cubicBezTo>
                <a:moveTo>
                  <a:pt x="22177" y="4579"/>
                </a:moveTo>
                <a:cubicBezTo>
                  <a:pt x="22254" y="4097"/>
                  <a:pt x="22375" y="3630"/>
                  <a:pt x="22536" y="3189"/>
                </a:cubicBezTo>
                <a:moveTo>
                  <a:pt x="14036" y="5051"/>
                </a:moveTo>
                <a:cubicBezTo>
                  <a:pt x="14508" y="5427"/>
                  <a:pt x="14944" y="5880"/>
                  <a:pt x="15336" y="6399"/>
                </a:cubicBezTo>
                <a:moveTo>
                  <a:pt x="4163" y="15648"/>
                </a:moveTo>
                <a:cubicBezTo>
                  <a:pt x="4060" y="15184"/>
                  <a:pt x="3984" y="14710"/>
                  <a:pt x="3936" y="14229"/>
                </a:cubicBezTo>
              </a:path>
            </a:pathLst>
          </a:custGeom>
          <a:solidFill>
            <a:schemeClr val="bg1"/>
          </a:solidFill>
          <a:ln>
            <a:solidFill>
              <a:srgbClr val="58222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25" name="Left Brace 24"/>
          <p:cNvSpPr/>
          <p:nvPr/>
        </p:nvSpPr>
        <p:spPr>
          <a:xfrm rot="16200000">
            <a:off x="7666988" y="2787170"/>
            <a:ext cx="360218" cy="1237673"/>
          </a:xfrm>
          <a:prstGeom prst="leftBrace">
            <a:avLst>
              <a:gd name="adj1" fmla="val 49358"/>
              <a:gd name="adj2" fmla="val 50000"/>
            </a:avLst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6607119" y="3576132"/>
            <a:ext cx="3265054" cy="1239975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tổng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hai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và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ba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Title 1"/>
          <p:cNvSpPr txBox="1">
            <a:spLocks/>
          </p:cNvSpPr>
          <p:nvPr/>
        </p:nvSpPr>
        <p:spPr>
          <a:xfrm>
            <a:off x="5916698" y="3359077"/>
            <a:ext cx="831272" cy="96750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8000" b="1" cap="none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</a:t>
            </a:r>
          </a:p>
        </p:txBody>
      </p:sp>
      <p:sp>
        <p:nvSpPr>
          <p:cNvPr id="28" name="Title 1"/>
          <p:cNvSpPr txBox="1">
            <a:spLocks/>
          </p:cNvSpPr>
          <p:nvPr/>
        </p:nvSpPr>
        <p:spPr>
          <a:xfrm>
            <a:off x="2902530" y="3783600"/>
            <a:ext cx="3265054" cy="49751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14000"/>
              </a:lnSpc>
            </a:pP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số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hạng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</a:t>
            </a:r>
            <a:r>
              <a:rPr lang="en-US" sz="2800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nhất</a:t>
            </a:r>
            <a:endParaRPr lang="en-US" sz="2800" cap="none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51757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000"/>
                            </p:stCondLst>
                            <p:childTnLst>
                              <p:par>
                                <p:cTn id="5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500"/>
                            </p:stCondLst>
                            <p:childTnLst>
                              <p:par>
                                <p:cTn id="7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2000"/>
                            </p:stCondLst>
                            <p:childTnLst>
                              <p:par>
                                <p:cTn id="8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8" grpId="0" animBg="1"/>
      <p:bldP spid="8" grpId="1" animBg="1"/>
      <p:bldP spid="16" grpId="0" uiExpand="1" build="allAtOnce"/>
      <p:bldP spid="17" grpId="0" build="allAtOnce"/>
      <p:bldP spid="18" grpId="0" build="allAtOnce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15768" y="599096"/>
            <a:ext cx="11174546" cy="925391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50000"/>
              </a:lnSpc>
            </a:pP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chất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kết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hợp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phép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b="1" cap="none" dirty="0" err="1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cộng</a:t>
            </a:r>
            <a:r>
              <a:rPr lang="en-US" sz="3733" b="1" cap="none" dirty="0">
                <a:solidFill>
                  <a:srgbClr val="E68900"/>
                </a:solidFill>
                <a:latin typeface="Arial" pitchFamily="34" charset="0"/>
                <a:cs typeface="Arial" pitchFamily="34" charset="0"/>
              </a:rPr>
              <a:t>:</a:t>
            </a:r>
          </a:p>
        </p:txBody>
      </p:sp>
      <p:pic>
        <p:nvPicPr>
          <p:cNvPr id="5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759" y="8530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76946" y="1605464"/>
            <a:ext cx="11839478" cy="3334459"/>
          </a:xfrm>
          <a:prstGeom prst="roundRect">
            <a:avLst/>
          </a:prstGeom>
          <a:ln w="28575">
            <a:solidFill>
              <a:srgbClr val="F28582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ta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có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thể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nhất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với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tổng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hai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thứ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</a:t>
            </a: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9" name="Picture 2" descr="Free Christmas decoration star 1189136 PNG with Transparent Background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000000">
                  <a:alpha val="0"/>
                </a:srgbClr>
              </a:clrFrom>
              <a:clrTo>
                <a:srgbClr val="000000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7593" y="866490"/>
            <a:ext cx="544981" cy="525153"/>
          </a:xfrm>
          <a:prstGeom prst="rect">
            <a:avLst/>
          </a:prstGeom>
          <a:noFill/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itle 1"/>
          <p:cNvSpPr txBox="1">
            <a:spLocks/>
          </p:cNvSpPr>
          <p:nvPr/>
        </p:nvSpPr>
        <p:spPr>
          <a:xfrm>
            <a:off x="304759" y="5071498"/>
            <a:ext cx="11759639" cy="1487294"/>
          </a:xfrm>
          <a:prstGeom prst="rect">
            <a:avLst/>
          </a:prstGeom>
          <a:noFill/>
          <a:ln>
            <a:noFill/>
          </a:ln>
        </p:spPr>
        <p:txBody>
          <a:bodyPr vert="horz" lIns="121904" tIns="60952" rIns="121904" bIns="60952" rtlCol="0" anchor="t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5400" kern="1200" cap="all" baseline="0">
                <a:blipFill>
                  <a:blip r:embed="rId2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defRPr>
            </a:lvl1pPr>
          </a:lstStyle>
          <a:p>
            <a:pPr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Ta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có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thể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tính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giá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trị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của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biểu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thức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a + b + c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như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3733" cap="none" dirty="0" err="1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sau</a:t>
            </a: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algn="ctr">
              <a:lnSpc>
                <a:spcPct val="114000"/>
              </a:lnSpc>
            </a:pPr>
            <a:r>
              <a:rPr lang="en-US" sz="3733" cap="none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a + b + c = (a + b) + c = a + (b + c)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4516753" y="5815145"/>
            <a:ext cx="2742843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3" name="Rectangle 12"/>
          <p:cNvSpPr/>
          <p:nvPr/>
        </p:nvSpPr>
        <p:spPr>
          <a:xfrm>
            <a:off x="7259596" y="5815145"/>
            <a:ext cx="2635994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14" name="Rectangle 13"/>
          <p:cNvSpPr/>
          <p:nvPr/>
        </p:nvSpPr>
        <p:spPr>
          <a:xfrm>
            <a:off x="2485018" y="5815145"/>
            <a:ext cx="2031735" cy="743647"/>
          </a:xfrm>
          <a:prstGeom prst="rect">
            <a:avLst/>
          </a:prstGeom>
          <a:solidFill>
            <a:srgbClr val="FFFCF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1904409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TRACKING_SLIDES" val="1"/>
  <p:tag name="GENSWF_OUTPUT_FILE_NAME" val="33"/>
  <p:tag name="ISPRING_PRESENTATION_TITLE" val="16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5227</TotalTime>
  <Words>755</Words>
  <Application>Microsoft Office PowerPoint</Application>
  <PresentationFormat>Custom</PresentationFormat>
  <Paragraphs>113</Paragraphs>
  <Slides>21</Slides>
  <Notes>7</Notes>
  <HiddenSlides>0</HiddenSlides>
  <MMClips>1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21</vt:i4>
      </vt:variant>
    </vt:vector>
  </HeadingPairs>
  <TitlesOfParts>
    <vt:vector size="40" baseType="lpstr">
      <vt:lpstr>UVN Bay Buom</vt:lpstr>
      <vt:lpstr>UTM Gradoo</vt:lpstr>
      <vt:lpstr>迷你简汉真广标</vt:lpstr>
      <vt:lpstr>Impact</vt:lpstr>
      <vt:lpstr>inpin heiti</vt:lpstr>
      <vt:lpstr>UTM Netmuc KT</vt:lpstr>
      <vt:lpstr>Signika</vt:lpstr>
      <vt:lpstr>UTM Colossalis</vt:lpstr>
      <vt:lpstr>等线</vt:lpstr>
      <vt:lpstr>Arial</vt:lpstr>
      <vt:lpstr>UTM Alexander</vt:lpstr>
      <vt:lpstr>Calibri</vt:lpstr>
      <vt:lpstr>LiHei Pro</vt:lpstr>
      <vt:lpstr>ITC Avant Garde Std Bk</vt:lpstr>
      <vt:lpstr>1_Office Theme</vt:lpstr>
      <vt:lpstr>3_Office Theme</vt:lpstr>
      <vt:lpstr>4_Office Theme</vt:lpstr>
      <vt:lpstr>5_Office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165</dc:title>
  <dc:creator>lzj</dc:creator>
  <cp:lastModifiedBy>Nguyen Huu Hieu</cp:lastModifiedBy>
  <cp:revision>3195</cp:revision>
  <dcterms:created xsi:type="dcterms:W3CDTF">2015-12-01T09:06:39Z</dcterms:created>
  <dcterms:modified xsi:type="dcterms:W3CDTF">2021-10-13T12:33:06Z</dcterms:modified>
</cp:coreProperties>
</file>