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61" r:id="rId3"/>
    <p:sldId id="257" r:id="rId4"/>
    <p:sldId id="266" r:id="rId5"/>
    <p:sldId id="307" r:id="rId6"/>
    <p:sldId id="291" r:id="rId7"/>
    <p:sldId id="292" r:id="rId8"/>
    <p:sldId id="301" r:id="rId9"/>
    <p:sldId id="293" r:id="rId10"/>
    <p:sldId id="295" r:id="rId11"/>
    <p:sldId id="283" r:id="rId12"/>
    <p:sldId id="296" r:id="rId13"/>
    <p:sldId id="297" r:id="rId14"/>
    <p:sldId id="298" r:id="rId15"/>
    <p:sldId id="263" r:id="rId16"/>
    <p:sldId id="299" r:id="rId17"/>
    <p:sldId id="300" r:id="rId18"/>
    <p:sldId id="302" r:id="rId19"/>
    <p:sldId id="303" r:id="rId20"/>
    <p:sldId id="304" r:id="rId21"/>
    <p:sldId id="305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UTM Avo" panose="02040603050506020204" pitchFamily="18" charset="0"/>
      <p:regular r:id="rId28"/>
      <p:bold r:id="rId29"/>
      <p:italic r:id="rId30"/>
      <p:boldItalic r:id="rId31"/>
    </p:embeddedFont>
    <p:embeddedFont>
      <p:font typeface="UTM Flamenco" panose="02040603050506020204" pitchFamily="18" charset="0"/>
      <p:regular r:id="rId32"/>
    </p:embeddedFont>
    <p:embeddedFont>
      <p:font typeface="UTM Futura Extra" panose="02040603050506020204" pitchFamily="18" charset="0"/>
      <p:bold r:id="rId33"/>
    </p:embeddedFont>
    <p:embeddedFont>
      <p:font typeface="UTM Khuccamta" panose="02040603050506020204" pitchFamily="18" charset="0"/>
      <p:regular r:id="rId34"/>
    </p:embeddedFont>
    <p:embeddedFont>
      <p:font typeface="UTM Showcard" panose="02040603050506020204" pitchFamily="18" charset="0"/>
      <p:regular r:id="rId35"/>
    </p:embeddedFont>
    <p:embeddedFont>
      <p:font typeface="UVN Dzung Dakao" panose="020B0604020202020204" charset="0"/>
      <p:italic r:id="rId36"/>
    </p:embeddedFont>
    <p:embeddedFont>
      <p:font typeface="UVN Mang Cau Nang" panose="020B0604020202020204"/>
      <p:regular r:id="rId37"/>
      <p:italic r:id="rId38"/>
    </p:embeddedFont>
  </p:embeddedFontLst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996633"/>
    <a:srgbClr val="66FF33"/>
    <a:srgbClr val="CC00CC"/>
    <a:srgbClr val="95DAC1"/>
    <a:srgbClr val="6F69AC"/>
    <a:srgbClr val="FAEB08"/>
    <a:srgbClr val="E26EAB"/>
    <a:srgbClr val="6067AF"/>
    <a:srgbClr val="FFE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318" y="60"/>
      </p:cViewPr>
      <p:guideLst>
        <p:guide orient="horz" pos="2228"/>
        <p:guide pos="3840"/>
      </p:guideLst>
    </p:cSldViewPr>
  </p:slideViewPr>
  <p:notesTextViewPr>
    <p:cViewPr>
      <p:scale>
        <a:sx n="1" d="1"/>
        <a:sy n="1" d="1"/>
      </p:scale>
      <p:origin x="0" y="-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8E219-0880-4D5D-AF36-D363AA7CC1D4}" type="datetimeFigureOut">
              <a:rPr lang="zh-CN" altLang="en-US" smtClean="0"/>
              <a:t>2021/10/30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31704-B89D-4EFF-9D8E-0227E0BA8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943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403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Click </a:t>
            </a:r>
            <a:r>
              <a:rPr lang="en-US" altLang="zh-CN" dirty="0" err="1"/>
              <a:t>chữ</a:t>
            </a:r>
            <a:r>
              <a:rPr lang="en-US" altLang="zh-CN" dirty="0"/>
              <a:t> A hay B hay C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kiểm</a:t>
            </a:r>
            <a:r>
              <a:rPr lang="en-US" altLang="zh-CN" dirty="0"/>
              <a:t> </a:t>
            </a:r>
            <a:r>
              <a:rPr lang="en-US" altLang="zh-CN" dirty="0" err="1"/>
              <a:t>tra</a:t>
            </a:r>
            <a:r>
              <a:rPr lang="en-US" altLang="zh-CN" dirty="0"/>
              <a:t> </a:t>
            </a:r>
            <a:r>
              <a:rPr lang="en-US" altLang="zh-CN" dirty="0" err="1"/>
              <a:t>đáp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, click </a:t>
            </a:r>
            <a:r>
              <a:rPr lang="en-US" altLang="zh-CN" dirty="0" err="1"/>
              <a:t>Ngôi</a:t>
            </a:r>
            <a:r>
              <a:rPr lang="en-US" altLang="zh-CN" dirty="0"/>
              <a:t> </a:t>
            </a:r>
            <a:r>
              <a:rPr lang="en-US" altLang="zh-CN" dirty="0" err="1"/>
              <a:t>nhà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trở</a:t>
            </a:r>
            <a:r>
              <a:rPr lang="en-US" altLang="zh-CN" dirty="0"/>
              <a:t> </a:t>
            </a:r>
            <a:r>
              <a:rPr lang="en-US" altLang="zh-CN" dirty="0" err="1"/>
              <a:t>về</a:t>
            </a:r>
            <a:r>
              <a:rPr lang="en-US" altLang="zh-CN" dirty="0"/>
              <a:t> slide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333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Click </a:t>
            </a:r>
            <a:r>
              <a:rPr lang="en-US" altLang="zh-CN" dirty="0" err="1"/>
              <a:t>chữ</a:t>
            </a:r>
            <a:r>
              <a:rPr lang="en-US" altLang="zh-CN" dirty="0"/>
              <a:t> A hay B hay C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kiểm</a:t>
            </a:r>
            <a:r>
              <a:rPr lang="en-US" altLang="zh-CN" dirty="0"/>
              <a:t> </a:t>
            </a:r>
            <a:r>
              <a:rPr lang="en-US" altLang="zh-CN" dirty="0" err="1"/>
              <a:t>tra</a:t>
            </a:r>
            <a:r>
              <a:rPr lang="en-US" altLang="zh-CN" dirty="0"/>
              <a:t> </a:t>
            </a:r>
            <a:r>
              <a:rPr lang="en-US" altLang="zh-CN" dirty="0" err="1"/>
              <a:t>đáp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, click </a:t>
            </a:r>
            <a:r>
              <a:rPr lang="en-US" altLang="zh-CN" dirty="0" err="1"/>
              <a:t>Ngôi</a:t>
            </a:r>
            <a:r>
              <a:rPr lang="en-US" altLang="zh-CN" dirty="0"/>
              <a:t> </a:t>
            </a:r>
            <a:r>
              <a:rPr lang="en-US" altLang="zh-CN" dirty="0" err="1"/>
              <a:t>nhà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trở</a:t>
            </a:r>
            <a:r>
              <a:rPr lang="en-US" altLang="zh-CN" dirty="0"/>
              <a:t> </a:t>
            </a:r>
            <a:r>
              <a:rPr lang="en-US" altLang="zh-CN" dirty="0" err="1"/>
              <a:t>về</a:t>
            </a:r>
            <a:r>
              <a:rPr lang="en-US" altLang="zh-CN" dirty="0"/>
              <a:t> slide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253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Click </a:t>
            </a:r>
            <a:r>
              <a:rPr lang="en-US" altLang="zh-CN" dirty="0" err="1"/>
              <a:t>chữ</a:t>
            </a:r>
            <a:r>
              <a:rPr lang="en-US" altLang="zh-CN" dirty="0"/>
              <a:t> A hay B hay C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kiểm</a:t>
            </a:r>
            <a:r>
              <a:rPr lang="en-US" altLang="zh-CN" dirty="0"/>
              <a:t> </a:t>
            </a:r>
            <a:r>
              <a:rPr lang="en-US" altLang="zh-CN" dirty="0" err="1"/>
              <a:t>tra</a:t>
            </a:r>
            <a:r>
              <a:rPr lang="en-US" altLang="zh-CN" dirty="0"/>
              <a:t> </a:t>
            </a:r>
            <a:r>
              <a:rPr lang="en-US" altLang="zh-CN" dirty="0" err="1"/>
              <a:t>đáp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, click </a:t>
            </a:r>
            <a:r>
              <a:rPr lang="en-US" altLang="zh-CN" dirty="0" err="1"/>
              <a:t>Ngôi</a:t>
            </a:r>
            <a:r>
              <a:rPr lang="en-US" altLang="zh-CN" dirty="0"/>
              <a:t> </a:t>
            </a:r>
            <a:r>
              <a:rPr lang="en-US" altLang="zh-CN" dirty="0" err="1"/>
              <a:t>nhà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trở</a:t>
            </a:r>
            <a:r>
              <a:rPr lang="en-US" altLang="zh-CN" dirty="0"/>
              <a:t> </a:t>
            </a:r>
            <a:r>
              <a:rPr lang="en-US" altLang="zh-CN" dirty="0" err="1"/>
              <a:t>về</a:t>
            </a:r>
            <a:r>
              <a:rPr lang="en-US" altLang="zh-CN" dirty="0"/>
              <a:t> slide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619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Click </a:t>
            </a:r>
            <a:r>
              <a:rPr lang="en-US" altLang="zh-CN" dirty="0" err="1"/>
              <a:t>chữ</a:t>
            </a:r>
            <a:r>
              <a:rPr lang="en-US" altLang="zh-CN" dirty="0"/>
              <a:t> A hay B hay C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kiểm</a:t>
            </a:r>
            <a:r>
              <a:rPr lang="en-US" altLang="zh-CN" dirty="0"/>
              <a:t> </a:t>
            </a:r>
            <a:r>
              <a:rPr lang="en-US" altLang="zh-CN" dirty="0" err="1"/>
              <a:t>tra</a:t>
            </a:r>
            <a:r>
              <a:rPr lang="en-US" altLang="zh-CN" dirty="0"/>
              <a:t> </a:t>
            </a:r>
            <a:r>
              <a:rPr lang="en-US" altLang="zh-CN" dirty="0" err="1"/>
              <a:t>đáp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, click </a:t>
            </a:r>
            <a:r>
              <a:rPr lang="en-US" altLang="zh-CN" dirty="0" err="1"/>
              <a:t>Ngôi</a:t>
            </a:r>
            <a:r>
              <a:rPr lang="en-US" altLang="zh-CN" dirty="0"/>
              <a:t> </a:t>
            </a:r>
            <a:r>
              <a:rPr lang="en-US" altLang="zh-CN" dirty="0" err="1"/>
              <a:t>nhà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trở</a:t>
            </a:r>
            <a:r>
              <a:rPr lang="en-US" altLang="zh-CN" dirty="0"/>
              <a:t> </a:t>
            </a:r>
            <a:r>
              <a:rPr lang="en-US" altLang="zh-CN" dirty="0" err="1"/>
              <a:t>về</a:t>
            </a:r>
            <a:r>
              <a:rPr lang="en-US" altLang="zh-CN" dirty="0"/>
              <a:t> slide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767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Click </a:t>
            </a:r>
            <a:r>
              <a:rPr lang="en-US" altLang="zh-CN" dirty="0" err="1"/>
              <a:t>chữ</a:t>
            </a:r>
            <a:r>
              <a:rPr lang="en-US" altLang="zh-CN" dirty="0"/>
              <a:t> A hay B hay C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kiểm</a:t>
            </a:r>
            <a:r>
              <a:rPr lang="en-US" altLang="zh-CN" dirty="0"/>
              <a:t> </a:t>
            </a:r>
            <a:r>
              <a:rPr lang="en-US" altLang="zh-CN" dirty="0" err="1"/>
              <a:t>tra</a:t>
            </a:r>
            <a:r>
              <a:rPr lang="en-US" altLang="zh-CN" dirty="0"/>
              <a:t> </a:t>
            </a:r>
            <a:r>
              <a:rPr lang="en-US" altLang="zh-CN" dirty="0" err="1"/>
              <a:t>đáp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, click </a:t>
            </a:r>
            <a:r>
              <a:rPr lang="en-US" altLang="zh-CN" dirty="0" err="1"/>
              <a:t>Ngôi</a:t>
            </a:r>
            <a:r>
              <a:rPr lang="en-US" altLang="zh-CN" dirty="0"/>
              <a:t> </a:t>
            </a:r>
            <a:r>
              <a:rPr lang="en-US" altLang="zh-CN" dirty="0" err="1"/>
              <a:t>nhà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trở</a:t>
            </a:r>
            <a:r>
              <a:rPr lang="en-US" altLang="zh-CN" dirty="0"/>
              <a:t> </a:t>
            </a:r>
            <a:r>
              <a:rPr lang="en-US" altLang="zh-CN" dirty="0" err="1"/>
              <a:t>về</a:t>
            </a:r>
            <a:r>
              <a:rPr lang="en-US" altLang="zh-CN" dirty="0"/>
              <a:t> slide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139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Click </a:t>
            </a:r>
            <a:r>
              <a:rPr lang="en-US" altLang="zh-CN" dirty="0" err="1"/>
              <a:t>chữ</a:t>
            </a:r>
            <a:r>
              <a:rPr lang="en-US" altLang="zh-CN" dirty="0"/>
              <a:t> A hay B hay C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kiểm</a:t>
            </a:r>
            <a:r>
              <a:rPr lang="en-US" altLang="zh-CN" dirty="0"/>
              <a:t> </a:t>
            </a:r>
            <a:r>
              <a:rPr lang="en-US" altLang="zh-CN" dirty="0" err="1"/>
              <a:t>tra</a:t>
            </a:r>
            <a:r>
              <a:rPr lang="en-US" altLang="zh-CN" dirty="0"/>
              <a:t> </a:t>
            </a:r>
            <a:r>
              <a:rPr lang="en-US" altLang="zh-CN" dirty="0" err="1"/>
              <a:t>đáp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, click </a:t>
            </a:r>
            <a:r>
              <a:rPr lang="en-US" altLang="zh-CN" dirty="0" err="1"/>
              <a:t>Ngôi</a:t>
            </a:r>
            <a:r>
              <a:rPr lang="en-US" altLang="zh-CN" dirty="0"/>
              <a:t> </a:t>
            </a:r>
            <a:r>
              <a:rPr lang="en-US" altLang="zh-CN" dirty="0" err="1"/>
              <a:t>nhà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trở</a:t>
            </a:r>
            <a:r>
              <a:rPr lang="en-US" altLang="zh-CN" dirty="0"/>
              <a:t> </a:t>
            </a:r>
            <a:r>
              <a:rPr lang="en-US" altLang="zh-CN" dirty="0" err="1"/>
              <a:t>về</a:t>
            </a:r>
            <a:r>
              <a:rPr lang="en-US" altLang="zh-CN" dirty="0"/>
              <a:t> slide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195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213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Click </a:t>
            </a:r>
            <a:r>
              <a:rPr lang="en-US" altLang="zh-CN" dirty="0" err="1"/>
              <a:t>chữ</a:t>
            </a:r>
            <a:r>
              <a:rPr lang="en-US" altLang="zh-CN" dirty="0"/>
              <a:t> A hay B hay C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kiểm</a:t>
            </a:r>
            <a:r>
              <a:rPr lang="en-US" altLang="zh-CN" dirty="0"/>
              <a:t> </a:t>
            </a:r>
            <a:r>
              <a:rPr lang="en-US" altLang="zh-CN" dirty="0" err="1"/>
              <a:t>tra</a:t>
            </a:r>
            <a:r>
              <a:rPr lang="en-US" altLang="zh-CN" dirty="0"/>
              <a:t> </a:t>
            </a:r>
            <a:r>
              <a:rPr lang="en-US" altLang="zh-CN" dirty="0" err="1"/>
              <a:t>đáp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, click </a:t>
            </a:r>
            <a:r>
              <a:rPr lang="en-US" altLang="zh-CN" dirty="0" err="1"/>
              <a:t>Ngôi</a:t>
            </a:r>
            <a:r>
              <a:rPr lang="en-US" altLang="zh-CN" dirty="0"/>
              <a:t> </a:t>
            </a:r>
            <a:r>
              <a:rPr lang="en-US" altLang="zh-CN" dirty="0" err="1"/>
              <a:t>nhà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trở</a:t>
            </a:r>
            <a:r>
              <a:rPr lang="en-US" altLang="zh-CN" dirty="0"/>
              <a:t> </a:t>
            </a:r>
            <a:r>
              <a:rPr lang="en-US" altLang="zh-CN" dirty="0" err="1"/>
              <a:t>về</a:t>
            </a:r>
            <a:r>
              <a:rPr lang="en-US" altLang="zh-CN" dirty="0"/>
              <a:t> slide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079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458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Click </a:t>
            </a:r>
            <a:r>
              <a:rPr lang="en-US" altLang="zh-CN" dirty="0" err="1"/>
              <a:t>chữ</a:t>
            </a:r>
            <a:r>
              <a:rPr lang="en-US" altLang="zh-CN" dirty="0"/>
              <a:t> A hay B hay C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kiểm</a:t>
            </a:r>
            <a:r>
              <a:rPr lang="en-US" altLang="zh-CN" dirty="0"/>
              <a:t> </a:t>
            </a:r>
            <a:r>
              <a:rPr lang="en-US" altLang="zh-CN" dirty="0" err="1"/>
              <a:t>tra</a:t>
            </a:r>
            <a:r>
              <a:rPr lang="en-US" altLang="zh-CN" dirty="0"/>
              <a:t> </a:t>
            </a:r>
            <a:r>
              <a:rPr lang="en-US" altLang="zh-CN" dirty="0" err="1"/>
              <a:t>đáp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, click </a:t>
            </a:r>
            <a:r>
              <a:rPr lang="en-US" altLang="zh-CN" dirty="0" err="1"/>
              <a:t>Ngôi</a:t>
            </a:r>
            <a:r>
              <a:rPr lang="en-US" altLang="zh-CN" dirty="0"/>
              <a:t> </a:t>
            </a:r>
            <a:r>
              <a:rPr lang="en-US" altLang="zh-CN" dirty="0" err="1"/>
              <a:t>nhà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trở</a:t>
            </a:r>
            <a:r>
              <a:rPr lang="en-US" altLang="zh-CN" dirty="0"/>
              <a:t> </a:t>
            </a:r>
            <a:r>
              <a:rPr lang="en-US" altLang="zh-CN" dirty="0" err="1"/>
              <a:t>về</a:t>
            </a:r>
            <a:r>
              <a:rPr lang="en-US" altLang="zh-CN" dirty="0"/>
              <a:t> slide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213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2098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878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Click </a:t>
            </a:r>
            <a:r>
              <a:rPr lang="en-US" altLang="zh-CN" dirty="0" err="1"/>
              <a:t>chữ</a:t>
            </a:r>
            <a:r>
              <a:rPr lang="en-US" altLang="zh-CN" dirty="0"/>
              <a:t> A hay B hay C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kiểm</a:t>
            </a:r>
            <a:r>
              <a:rPr lang="en-US" altLang="zh-CN" dirty="0"/>
              <a:t> </a:t>
            </a:r>
            <a:r>
              <a:rPr lang="en-US" altLang="zh-CN" dirty="0" err="1"/>
              <a:t>tra</a:t>
            </a:r>
            <a:r>
              <a:rPr lang="en-US" altLang="zh-CN" dirty="0"/>
              <a:t> </a:t>
            </a:r>
            <a:r>
              <a:rPr lang="en-US" altLang="zh-CN" dirty="0" err="1"/>
              <a:t>đáp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, click </a:t>
            </a:r>
            <a:r>
              <a:rPr lang="en-US" altLang="zh-CN" dirty="0" err="1"/>
              <a:t>Ngôi</a:t>
            </a:r>
            <a:r>
              <a:rPr lang="en-US" altLang="zh-CN" dirty="0"/>
              <a:t> </a:t>
            </a:r>
            <a:r>
              <a:rPr lang="en-US" altLang="zh-CN" dirty="0" err="1"/>
              <a:t>nhà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trở</a:t>
            </a:r>
            <a:r>
              <a:rPr lang="en-US" altLang="zh-CN" dirty="0"/>
              <a:t> </a:t>
            </a:r>
            <a:r>
              <a:rPr lang="en-US" altLang="zh-CN" dirty="0" err="1"/>
              <a:t>về</a:t>
            </a:r>
            <a:r>
              <a:rPr lang="en-US" altLang="zh-CN" dirty="0"/>
              <a:t> slide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499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041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896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Rê</a:t>
            </a:r>
            <a:r>
              <a:rPr lang="en-US" altLang="zh-CN" dirty="0"/>
              <a:t> </a:t>
            </a:r>
            <a:r>
              <a:rPr lang="en-US" altLang="zh-CN" dirty="0" err="1"/>
              <a:t>chuột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r>
              <a:rPr lang="en-US" altLang="zh-CN" dirty="0"/>
              <a:t>, </a:t>
            </a:r>
            <a:r>
              <a:rPr lang="en-US" altLang="zh-CN" dirty="0" err="1"/>
              <a:t>hiện</a:t>
            </a:r>
            <a:r>
              <a:rPr lang="en-US" altLang="zh-CN" dirty="0"/>
              <a:t> ra </a:t>
            </a:r>
            <a:r>
              <a:rPr lang="en-US" altLang="zh-CN" dirty="0" err="1"/>
              <a:t>kí</a:t>
            </a:r>
            <a:r>
              <a:rPr lang="en-US" altLang="zh-CN" dirty="0"/>
              <a:t> </a:t>
            </a:r>
            <a:r>
              <a:rPr lang="en-US" altLang="zh-CN" dirty="0" err="1"/>
              <a:t>hiệu</a:t>
            </a:r>
            <a:r>
              <a:rPr lang="en-US" altLang="zh-CN" dirty="0"/>
              <a:t> </a:t>
            </a:r>
            <a:r>
              <a:rPr lang="en-US" altLang="zh-CN" dirty="0" err="1"/>
              <a:t>bàn</a:t>
            </a:r>
            <a:r>
              <a:rPr lang="en-US" altLang="zh-CN" dirty="0"/>
              <a:t> </a:t>
            </a:r>
            <a:r>
              <a:rPr lang="en-US" altLang="zh-CN" dirty="0" err="1"/>
              <a:t>tay</a:t>
            </a:r>
            <a:r>
              <a:rPr lang="en-US" altLang="zh-CN" dirty="0"/>
              <a:t> </a:t>
            </a:r>
            <a:r>
              <a:rPr lang="en-US" altLang="zh-CN" dirty="0" err="1"/>
              <a:t>mới</a:t>
            </a:r>
            <a:r>
              <a:rPr lang="en-US" altLang="zh-CN" dirty="0"/>
              <a:t> </a:t>
            </a: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chuyển</a:t>
            </a:r>
            <a:r>
              <a:rPr lang="en-US" altLang="zh-CN" dirty="0"/>
              <a:t> slide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339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1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Click </a:t>
            </a:r>
            <a:r>
              <a:rPr lang="en-US" altLang="zh-CN" dirty="0" err="1"/>
              <a:t>chữ</a:t>
            </a:r>
            <a:r>
              <a:rPr lang="en-US" altLang="zh-CN" dirty="0"/>
              <a:t> A hay B hay C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kiểm</a:t>
            </a:r>
            <a:r>
              <a:rPr lang="en-US" altLang="zh-CN" dirty="0"/>
              <a:t> </a:t>
            </a:r>
            <a:r>
              <a:rPr lang="en-US" altLang="zh-CN" dirty="0" err="1"/>
              <a:t>tra</a:t>
            </a:r>
            <a:r>
              <a:rPr lang="en-US" altLang="zh-CN" dirty="0"/>
              <a:t> </a:t>
            </a:r>
            <a:r>
              <a:rPr lang="en-US" altLang="zh-CN" dirty="0" err="1"/>
              <a:t>đáp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, click </a:t>
            </a:r>
            <a:r>
              <a:rPr lang="en-US" altLang="zh-CN" dirty="0" err="1"/>
              <a:t>Ngôi</a:t>
            </a:r>
            <a:r>
              <a:rPr lang="en-US" altLang="zh-CN" dirty="0"/>
              <a:t> </a:t>
            </a:r>
            <a:r>
              <a:rPr lang="en-US" altLang="zh-CN" dirty="0" err="1"/>
              <a:t>nhà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trở</a:t>
            </a:r>
            <a:r>
              <a:rPr lang="en-US" altLang="zh-CN" dirty="0"/>
              <a:t> </a:t>
            </a:r>
            <a:r>
              <a:rPr lang="en-US" altLang="zh-CN" dirty="0" err="1"/>
              <a:t>về</a:t>
            </a:r>
            <a:r>
              <a:rPr lang="en-US" altLang="zh-CN" dirty="0"/>
              <a:t> slide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429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Click </a:t>
            </a:r>
            <a:r>
              <a:rPr lang="en-US" altLang="zh-CN" dirty="0" err="1"/>
              <a:t>chữ</a:t>
            </a:r>
            <a:r>
              <a:rPr lang="en-US" altLang="zh-CN" dirty="0"/>
              <a:t> A hay B hay C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kiểm</a:t>
            </a:r>
            <a:r>
              <a:rPr lang="en-US" altLang="zh-CN" dirty="0"/>
              <a:t> </a:t>
            </a:r>
            <a:r>
              <a:rPr lang="en-US" altLang="zh-CN" dirty="0" err="1"/>
              <a:t>tra</a:t>
            </a:r>
            <a:r>
              <a:rPr lang="en-US" altLang="zh-CN" dirty="0"/>
              <a:t> </a:t>
            </a:r>
            <a:r>
              <a:rPr lang="en-US" altLang="zh-CN" dirty="0" err="1"/>
              <a:t>đáp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, click </a:t>
            </a:r>
            <a:r>
              <a:rPr lang="en-US" altLang="zh-CN" dirty="0" err="1"/>
              <a:t>Ngôi</a:t>
            </a:r>
            <a:r>
              <a:rPr lang="en-US" altLang="zh-CN" dirty="0"/>
              <a:t> </a:t>
            </a:r>
            <a:r>
              <a:rPr lang="en-US" altLang="zh-CN" dirty="0" err="1"/>
              <a:t>nhà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trở</a:t>
            </a:r>
            <a:r>
              <a:rPr lang="en-US" altLang="zh-CN" dirty="0"/>
              <a:t> </a:t>
            </a:r>
            <a:r>
              <a:rPr lang="en-US" altLang="zh-CN" dirty="0" err="1"/>
              <a:t>về</a:t>
            </a:r>
            <a:r>
              <a:rPr lang="en-US" altLang="zh-CN" dirty="0"/>
              <a:t> slide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940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Click </a:t>
            </a:r>
            <a:r>
              <a:rPr lang="en-US" altLang="zh-CN" dirty="0" err="1"/>
              <a:t>chữ</a:t>
            </a:r>
            <a:r>
              <a:rPr lang="en-US" altLang="zh-CN" dirty="0"/>
              <a:t> A hay B hay C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kiểm</a:t>
            </a:r>
            <a:r>
              <a:rPr lang="en-US" altLang="zh-CN" dirty="0"/>
              <a:t> </a:t>
            </a:r>
            <a:r>
              <a:rPr lang="en-US" altLang="zh-CN" dirty="0" err="1"/>
              <a:t>tra</a:t>
            </a:r>
            <a:r>
              <a:rPr lang="en-US" altLang="zh-CN" dirty="0"/>
              <a:t> </a:t>
            </a:r>
            <a:r>
              <a:rPr lang="en-US" altLang="zh-CN" dirty="0" err="1"/>
              <a:t>đáp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, click </a:t>
            </a:r>
            <a:r>
              <a:rPr lang="en-US" altLang="zh-CN" dirty="0" err="1"/>
              <a:t>Ngôi</a:t>
            </a:r>
            <a:r>
              <a:rPr lang="en-US" altLang="zh-CN" dirty="0"/>
              <a:t> </a:t>
            </a:r>
            <a:r>
              <a:rPr lang="en-US" altLang="zh-CN" dirty="0" err="1"/>
              <a:t>nhà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trở</a:t>
            </a:r>
            <a:r>
              <a:rPr lang="en-US" altLang="zh-CN" dirty="0"/>
              <a:t> </a:t>
            </a:r>
            <a:r>
              <a:rPr lang="en-US" altLang="zh-CN" dirty="0" err="1"/>
              <a:t>về</a:t>
            </a:r>
            <a:r>
              <a:rPr lang="en-US" altLang="zh-CN" dirty="0"/>
              <a:t> slide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70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2021/10/30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09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2021/10/30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87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2021/10/30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96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2021/10/30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39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2021/10/30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32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2021/10/30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50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2021/10/30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87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2021/10/30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45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2021/10/30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33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2021/10/30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63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2021/10/30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5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1B2B2-A2C9-428B-B5AD-F768193E9A61}" type="datetimeFigureOut">
              <a:rPr lang="zh-CN" altLang="en-US" smtClean="0"/>
              <a:t>2021/10/30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BE756B-CA78-46AA-85B6-595E5B4DA405}"/>
              </a:ext>
            </a:extLst>
          </p:cNvPr>
          <p:cNvSpPr txBox="1"/>
          <p:nvPr userDrawn="1"/>
        </p:nvSpPr>
        <p:spPr>
          <a:xfrm>
            <a:off x="-2309" y="0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996633"/>
                </a:solidFill>
                <a:latin typeface="UTM Khuccamta" panose="02040603050506020204" pitchFamily="18" charset="0"/>
              </a:rPr>
              <a:t>KTUTS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5A397C-5758-4E2F-9258-5B9ED7CE0822}"/>
              </a:ext>
            </a:extLst>
          </p:cNvPr>
          <p:cNvSpPr txBox="1"/>
          <p:nvPr userDrawn="1"/>
        </p:nvSpPr>
        <p:spPr>
          <a:xfrm>
            <a:off x="11353800" y="6435145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996633"/>
                </a:solidFill>
                <a:latin typeface="UTM Khuccamta" panose="02040603050506020204" pitchFamily="18" charset="0"/>
              </a:rPr>
              <a:t>KTUTS</a:t>
            </a: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FBB87A11-9C64-450D-9740-1E3021A961A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096" y="8635999"/>
            <a:ext cx="1489696" cy="12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7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6.png"/><Relationship Id="rId18" Type="http://schemas.openxmlformats.org/officeDocument/2006/relationships/image" Target="../media/image35.png"/><Relationship Id="rId3" Type="http://schemas.openxmlformats.org/officeDocument/2006/relationships/audio" Target="NULL" TargetMode="External"/><Relationship Id="rId7" Type="http://schemas.openxmlformats.org/officeDocument/2006/relationships/image" Target="../media/image17.jpg"/><Relationship Id="rId12" Type="http://schemas.openxmlformats.org/officeDocument/2006/relationships/image" Target="../media/image25.png"/><Relationship Id="rId17" Type="http://schemas.openxmlformats.org/officeDocument/2006/relationships/image" Target="../media/image34.png"/><Relationship Id="rId2" Type="http://schemas.openxmlformats.org/officeDocument/2006/relationships/audio" Target="../media/media1.mp3"/><Relationship Id="rId16" Type="http://schemas.openxmlformats.org/officeDocument/2006/relationships/image" Target="../media/image28.png"/><Relationship Id="rId20" Type="http://schemas.openxmlformats.org/officeDocument/2006/relationships/slide" Target="slide5.xml"/><Relationship Id="rId1" Type="http://schemas.microsoft.com/office/2007/relationships/media" Target="../media/media1.mp3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3.wdp"/><Relationship Id="rId10" Type="http://schemas.microsoft.com/office/2007/relationships/hdphoto" Target="../media/hdphoto2.wdp"/><Relationship Id="rId19" Type="http://schemas.openxmlformats.org/officeDocument/2006/relationships/image" Target="../media/image36.png"/><Relationship Id="rId4" Type="http://schemas.microsoft.com/office/2007/relationships/media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7.png"/><Relationship Id="rId18" Type="http://schemas.openxmlformats.org/officeDocument/2006/relationships/image" Target="../media/image24.png"/><Relationship Id="rId3" Type="http://schemas.openxmlformats.org/officeDocument/2006/relationships/audio" Target="NULL" TargetMode="External"/><Relationship Id="rId7" Type="http://schemas.openxmlformats.org/officeDocument/2006/relationships/image" Target="../media/image17.jpg"/><Relationship Id="rId12" Type="http://schemas.openxmlformats.org/officeDocument/2006/relationships/image" Target="../media/image23.png"/><Relationship Id="rId17" Type="http://schemas.openxmlformats.org/officeDocument/2006/relationships/image" Target="../media/image39.png"/><Relationship Id="rId2" Type="http://schemas.openxmlformats.org/officeDocument/2006/relationships/audio" Target="../media/media1.mp3"/><Relationship Id="rId16" Type="http://schemas.openxmlformats.org/officeDocument/2006/relationships/image" Target="../media/image38.png"/><Relationship Id="rId1" Type="http://schemas.microsoft.com/office/2007/relationships/media" Target="../media/media1.mp3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8.png"/><Relationship Id="rId10" Type="http://schemas.microsoft.com/office/2007/relationships/hdphoto" Target="../media/hdphoto2.wdp"/><Relationship Id="rId19" Type="http://schemas.openxmlformats.org/officeDocument/2006/relationships/slide" Target="slide5.xml"/><Relationship Id="rId4" Type="http://schemas.microsoft.com/office/2007/relationships/media" Target="../media/media2.mp3"/><Relationship Id="rId9" Type="http://schemas.openxmlformats.org/officeDocument/2006/relationships/image" Target="../media/image25.png"/><Relationship Id="rId1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7.png"/><Relationship Id="rId18" Type="http://schemas.openxmlformats.org/officeDocument/2006/relationships/image" Target="../media/image24.png"/><Relationship Id="rId3" Type="http://schemas.openxmlformats.org/officeDocument/2006/relationships/audio" Target="NULL" TargetMode="External"/><Relationship Id="rId7" Type="http://schemas.openxmlformats.org/officeDocument/2006/relationships/image" Target="../media/image17.jpg"/><Relationship Id="rId12" Type="http://schemas.openxmlformats.org/officeDocument/2006/relationships/image" Target="../media/image23.png"/><Relationship Id="rId17" Type="http://schemas.openxmlformats.org/officeDocument/2006/relationships/image" Target="../media/image39.png"/><Relationship Id="rId2" Type="http://schemas.openxmlformats.org/officeDocument/2006/relationships/audio" Target="../media/media1.mp3"/><Relationship Id="rId16" Type="http://schemas.openxmlformats.org/officeDocument/2006/relationships/image" Target="../media/image38.png"/><Relationship Id="rId1" Type="http://schemas.microsoft.com/office/2007/relationships/media" Target="../media/media1.mp3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8.png"/><Relationship Id="rId10" Type="http://schemas.microsoft.com/office/2007/relationships/hdphoto" Target="../media/hdphoto2.wdp"/><Relationship Id="rId19" Type="http://schemas.openxmlformats.org/officeDocument/2006/relationships/slide" Target="slide5.xml"/><Relationship Id="rId4" Type="http://schemas.microsoft.com/office/2007/relationships/media" Target="../media/media2.mp3"/><Relationship Id="rId9" Type="http://schemas.openxmlformats.org/officeDocument/2006/relationships/image" Target="../media/image25.png"/><Relationship Id="rId1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3.wdp"/><Relationship Id="rId3" Type="http://schemas.openxmlformats.org/officeDocument/2006/relationships/audio" Target="NULL" TargetMode="External"/><Relationship Id="rId7" Type="http://schemas.openxmlformats.org/officeDocument/2006/relationships/image" Target="../media/image17.jpg"/><Relationship Id="rId12" Type="http://schemas.openxmlformats.org/officeDocument/2006/relationships/image" Target="../media/image27.png"/><Relationship Id="rId17" Type="http://schemas.openxmlformats.org/officeDocument/2006/relationships/slide" Target="slide5.xml"/><Relationship Id="rId2" Type="http://schemas.openxmlformats.org/officeDocument/2006/relationships/audio" Target="../media/media1.mp3"/><Relationship Id="rId16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6.png"/><Relationship Id="rId10" Type="http://schemas.microsoft.com/office/2007/relationships/hdphoto" Target="../media/hdphoto2.wdp"/><Relationship Id="rId4" Type="http://schemas.microsoft.com/office/2007/relationships/media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7.png"/><Relationship Id="rId18" Type="http://schemas.openxmlformats.org/officeDocument/2006/relationships/image" Target="../media/image41.png"/><Relationship Id="rId3" Type="http://schemas.openxmlformats.org/officeDocument/2006/relationships/audio" Target="NULL" TargetMode="External"/><Relationship Id="rId7" Type="http://schemas.openxmlformats.org/officeDocument/2006/relationships/image" Target="../media/image17.jpg"/><Relationship Id="rId12" Type="http://schemas.openxmlformats.org/officeDocument/2006/relationships/image" Target="../media/image23.png"/><Relationship Id="rId17" Type="http://schemas.openxmlformats.org/officeDocument/2006/relationships/image" Target="../media/image40.png"/><Relationship Id="rId2" Type="http://schemas.openxmlformats.org/officeDocument/2006/relationships/audio" Target="../media/media1.mp3"/><Relationship Id="rId16" Type="http://schemas.openxmlformats.org/officeDocument/2006/relationships/image" Target="../media/image24.png"/><Relationship Id="rId20" Type="http://schemas.openxmlformats.org/officeDocument/2006/relationships/slide" Target="slide5.xml"/><Relationship Id="rId1" Type="http://schemas.microsoft.com/office/2007/relationships/media" Target="../media/media1.mp3"/><Relationship Id="rId6" Type="http://schemas.openxmlformats.org/officeDocument/2006/relationships/notesSlide" Target="../notesSlides/notesSlide14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8.png"/><Relationship Id="rId10" Type="http://schemas.microsoft.com/office/2007/relationships/hdphoto" Target="../media/hdphoto2.wdp"/><Relationship Id="rId19" Type="http://schemas.openxmlformats.org/officeDocument/2006/relationships/image" Target="../media/image42.png"/><Relationship Id="rId4" Type="http://schemas.microsoft.com/office/2007/relationships/media" Target="../media/media2.mp3"/><Relationship Id="rId9" Type="http://schemas.openxmlformats.org/officeDocument/2006/relationships/image" Target="../media/image25.png"/><Relationship Id="rId1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3.wdp"/><Relationship Id="rId18" Type="http://schemas.openxmlformats.org/officeDocument/2006/relationships/slide" Target="slide5.xml"/><Relationship Id="rId3" Type="http://schemas.openxmlformats.org/officeDocument/2006/relationships/audio" Target="NULL" TargetMode="External"/><Relationship Id="rId7" Type="http://schemas.openxmlformats.org/officeDocument/2006/relationships/image" Target="../media/image17.jpg"/><Relationship Id="rId12" Type="http://schemas.openxmlformats.org/officeDocument/2006/relationships/image" Target="../media/image28.png"/><Relationship Id="rId17" Type="http://schemas.openxmlformats.org/officeDocument/2006/relationships/image" Target="../media/image43.png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1" Type="http://schemas.microsoft.com/office/2007/relationships/media" Target="../media/media1.mp3"/><Relationship Id="rId6" Type="http://schemas.openxmlformats.org/officeDocument/2006/relationships/notesSlide" Target="../notesSlides/notesSlide15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microsoft.com/office/2007/relationships/media" Target="../media/media2.mp3"/><Relationship Id="rId9" Type="http://schemas.openxmlformats.org/officeDocument/2006/relationships/image" Target="../media/image24.png"/><Relationship Id="rId1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6.png"/><Relationship Id="rId18" Type="http://schemas.openxmlformats.org/officeDocument/2006/relationships/slide" Target="slide5.xml"/><Relationship Id="rId3" Type="http://schemas.openxmlformats.org/officeDocument/2006/relationships/audio" Target="NULL" TargetMode="External"/><Relationship Id="rId7" Type="http://schemas.openxmlformats.org/officeDocument/2006/relationships/image" Target="../media/image17.jpg"/><Relationship Id="rId12" Type="http://schemas.openxmlformats.org/officeDocument/2006/relationships/image" Target="../media/image25.png"/><Relationship Id="rId17" Type="http://schemas.openxmlformats.org/officeDocument/2006/relationships/image" Target="../media/image44.png"/><Relationship Id="rId2" Type="http://schemas.openxmlformats.org/officeDocument/2006/relationships/audio" Target="../media/media1.mp3"/><Relationship Id="rId16" Type="http://schemas.openxmlformats.org/officeDocument/2006/relationships/image" Target="../media/image28.png"/><Relationship Id="rId1" Type="http://schemas.microsoft.com/office/2007/relationships/media" Target="../media/media1.mp3"/><Relationship Id="rId6" Type="http://schemas.openxmlformats.org/officeDocument/2006/relationships/notesSlide" Target="../notesSlides/notesSlide16.xml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3.wdp"/><Relationship Id="rId10" Type="http://schemas.microsoft.com/office/2007/relationships/hdphoto" Target="../media/hdphoto2.wdp"/><Relationship Id="rId4" Type="http://schemas.microsoft.com/office/2007/relationships/media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6.png"/><Relationship Id="rId18" Type="http://schemas.openxmlformats.org/officeDocument/2006/relationships/slide" Target="slide5.xml"/><Relationship Id="rId3" Type="http://schemas.openxmlformats.org/officeDocument/2006/relationships/audio" Target="NULL" TargetMode="External"/><Relationship Id="rId7" Type="http://schemas.openxmlformats.org/officeDocument/2006/relationships/image" Target="../media/image17.jpg"/><Relationship Id="rId12" Type="http://schemas.openxmlformats.org/officeDocument/2006/relationships/image" Target="../media/image25.png"/><Relationship Id="rId17" Type="http://schemas.openxmlformats.org/officeDocument/2006/relationships/image" Target="../media/image45.png"/><Relationship Id="rId2" Type="http://schemas.openxmlformats.org/officeDocument/2006/relationships/audio" Target="../media/media1.mp3"/><Relationship Id="rId16" Type="http://schemas.openxmlformats.org/officeDocument/2006/relationships/image" Target="../media/image28.png"/><Relationship Id="rId1" Type="http://schemas.microsoft.com/office/2007/relationships/media" Target="../media/media1.mp3"/><Relationship Id="rId6" Type="http://schemas.openxmlformats.org/officeDocument/2006/relationships/notesSlide" Target="../notesSlides/notesSlide17.xml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3.wdp"/><Relationship Id="rId10" Type="http://schemas.microsoft.com/office/2007/relationships/hdphoto" Target="../media/hdphoto2.wdp"/><Relationship Id="rId4" Type="http://schemas.microsoft.com/office/2007/relationships/media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7.png"/><Relationship Id="rId3" Type="http://schemas.openxmlformats.org/officeDocument/2006/relationships/audio" Target="NULL" TargetMode="External"/><Relationship Id="rId7" Type="http://schemas.openxmlformats.org/officeDocument/2006/relationships/image" Target="../media/image17.jpg"/><Relationship Id="rId12" Type="http://schemas.openxmlformats.org/officeDocument/2006/relationships/image" Target="../media/image23.png"/><Relationship Id="rId17" Type="http://schemas.openxmlformats.org/officeDocument/2006/relationships/slide" Target="slide5.xml"/><Relationship Id="rId2" Type="http://schemas.openxmlformats.org/officeDocument/2006/relationships/audio" Target="../media/media1.mp3"/><Relationship Id="rId16" Type="http://schemas.openxmlformats.org/officeDocument/2006/relationships/image" Target="../media/image24.png"/><Relationship Id="rId1" Type="http://schemas.microsoft.com/office/2007/relationships/media" Target="../media/media1.mp3"/><Relationship Id="rId6" Type="http://schemas.openxmlformats.org/officeDocument/2006/relationships/notesSlide" Target="../notesSlides/notesSlide18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8.png"/><Relationship Id="rId10" Type="http://schemas.microsoft.com/office/2007/relationships/hdphoto" Target="../media/hdphoto2.wdp"/><Relationship Id="rId4" Type="http://schemas.microsoft.com/office/2007/relationships/media" Target="../media/media2.mp3"/><Relationship Id="rId9" Type="http://schemas.openxmlformats.org/officeDocument/2006/relationships/image" Target="../media/image25.png"/><Relationship Id="rId1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7.png"/><Relationship Id="rId3" Type="http://schemas.openxmlformats.org/officeDocument/2006/relationships/audio" Target="NULL" TargetMode="External"/><Relationship Id="rId7" Type="http://schemas.openxmlformats.org/officeDocument/2006/relationships/image" Target="../media/image17.jpg"/><Relationship Id="rId12" Type="http://schemas.openxmlformats.org/officeDocument/2006/relationships/image" Target="../media/image23.png"/><Relationship Id="rId17" Type="http://schemas.openxmlformats.org/officeDocument/2006/relationships/slide" Target="slide5.xml"/><Relationship Id="rId2" Type="http://schemas.openxmlformats.org/officeDocument/2006/relationships/audio" Target="../media/media1.mp3"/><Relationship Id="rId16" Type="http://schemas.openxmlformats.org/officeDocument/2006/relationships/image" Target="../media/image24.png"/><Relationship Id="rId1" Type="http://schemas.microsoft.com/office/2007/relationships/media" Target="../media/media1.mp3"/><Relationship Id="rId6" Type="http://schemas.openxmlformats.org/officeDocument/2006/relationships/notesSlide" Target="../notesSlides/notesSlide19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8.png"/><Relationship Id="rId10" Type="http://schemas.microsoft.com/office/2007/relationships/hdphoto" Target="../media/hdphoto2.wdp"/><Relationship Id="rId4" Type="http://schemas.microsoft.com/office/2007/relationships/media" Target="../media/media2.mp3"/><Relationship Id="rId9" Type="http://schemas.openxmlformats.org/officeDocument/2006/relationships/image" Target="../media/image25.png"/><Relationship Id="rId1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6.png"/><Relationship Id="rId18" Type="http://schemas.microsoft.com/office/2007/relationships/hdphoto" Target="../media/hdphoto5.wdp"/><Relationship Id="rId3" Type="http://schemas.openxmlformats.org/officeDocument/2006/relationships/audio" Target="NULL" TargetMode="External"/><Relationship Id="rId7" Type="http://schemas.openxmlformats.org/officeDocument/2006/relationships/image" Target="../media/image17.jpg"/><Relationship Id="rId12" Type="http://schemas.openxmlformats.org/officeDocument/2006/relationships/image" Target="../media/image25.png"/><Relationship Id="rId17" Type="http://schemas.openxmlformats.org/officeDocument/2006/relationships/image" Target="../media/image46.png"/><Relationship Id="rId2" Type="http://schemas.openxmlformats.org/officeDocument/2006/relationships/audio" Target="../media/media1.mp3"/><Relationship Id="rId16" Type="http://schemas.openxmlformats.org/officeDocument/2006/relationships/image" Target="../media/image28.png"/><Relationship Id="rId1" Type="http://schemas.microsoft.com/office/2007/relationships/media" Target="../media/media1.mp3"/><Relationship Id="rId6" Type="http://schemas.openxmlformats.org/officeDocument/2006/relationships/notesSlide" Target="../notesSlides/notesSlide20.xml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3.wdp"/><Relationship Id="rId10" Type="http://schemas.microsoft.com/office/2007/relationships/hdphoto" Target="../media/hdphoto2.wdp"/><Relationship Id="rId19" Type="http://schemas.openxmlformats.org/officeDocument/2006/relationships/slide" Target="slide5.xml"/><Relationship Id="rId4" Type="http://schemas.microsoft.com/office/2007/relationships/media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3.wdp"/><Relationship Id="rId3" Type="http://schemas.openxmlformats.org/officeDocument/2006/relationships/audio" Target="NULL" TargetMode="External"/><Relationship Id="rId7" Type="http://schemas.openxmlformats.org/officeDocument/2006/relationships/image" Target="../media/image17.jpg"/><Relationship Id="rId12" Type="http://schemas.openxmlformats.org/officeDocument/2006/relationships/image" Target="../media/image27.png"/><Relationship Id="rId17" Type="http://schemas.openxmlformats.org/officeDocument/2006/relationships/slide" Target="slide5.xml"/><Relationship Id="rId2" Type="http://schemas.openxmlformats.org/officeDocument/2006/relationships/audio" Target="../media/media1.mp3"/><Relationship Id="rId16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notesSlide" Target="../notesSlides/notesSlide21.xml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6.png"/><Relationship Id="rId10" Type="http://schemas.microsoft.com/office/2007/relationships/hdphoto" Target="../media/hdphoto2.wdp"/><Relationship Id="rId4" Type="http://schemas.microsoft.com/office/2007/relationships/media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6.xml"/><Relationship Id="rId18" Type="http://schemas.openxmlformats.org/officeDocument/2006/relationships/slide" Target="slide15.xml"/><Relationship Id="rId3" Type="http://schemas.openxmlformats.org/officeDocument/2006/relationships/image" Target="../media/image13.jpg"/><Relationship Id="rId7" Type="http://schemas.openxmlformats.org/officeDocument/2006/relationships/slide" Target="slide8.xml"/><Relationship Id="rId12" Type="http://schemas.openxmlformats.org/officeDocument/2006/relationships/slide" Target="slide14.xml"/><Relationship Id="rId17" Type="http://schemas.openxmlformats.org/officeDocument/2006/relationships/slide" Target="slide9.xml"/><Relationship Id="rId2" Type="http://schemas.openxmlformats.org/officeDocument/2006/relationships/notesSlide" Target="../notesSlides/notesSlide5.xml"/><Relationship Id="rId16" Type="http://schemas.openxmlformats.org/officeDocument/2006/relationships/slide" Target="slide20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image" Target="../media/image21.png"/><Relationship Id="rId15" Type="http://schemas.openxmlformats.org/officeDocument/2006/relationships/slide" Target="slide19.xml"/><Relationship Id="rId10" Type="http://schemas.openxmlformats.org/officeDocument/2006/relationships/slide" Target="slide13.xml"/><Relationship Id="rId19" Type="http://schemas.openxmlformats.org/officeDocument/2006/relationships/slide" Target="slide18.xml"/><Relationship Id="rId4" Type="http://schemas.openxmlformats.org/officeDocument/2006/relationships/image" Target="../media/image9.png"/><Relationship Id="rId9" Type="http://schemas.openxmlformats.org/officeDocument/2006/relationships/slide" Target="slide11.xml"/><Relationship Id="rId14" Type="http://schemas.openxmlformats.org/officeDocument/2006/relationships/slide" Target="slide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6.png"/><Relationship Id="rId18" Type="http://schemas.openxmlformats.org/officeDocument/2006/relationships/slide" Target="slide5.xml"/><Relationship Id="rId3" Type="http://schemas.openxmlformats.org/officeDocument/2006/relationships/audio" Target="NULL" TargetMode="External"/><Relationship Id="rId7" Type="http://schemas.openxmlformats.org/officeDocument/2006/relationships/image" Target="../media/image17.jpg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" Type="http://schemas.openxmlformats.org/officeDocument/2006/relationships/audio" Target="../media/media1.mp3"/><Relationship Id="rId16" Type="http://schemas.openxmlformats.org/officeDocument/2006/relationships/image" Target="../media/image28.png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3.wdp"/><Relationship Id="rId10" Type="http://schemas.microsoft.com/office/2007/relationships/hdphoto" Target="../media/hdphoto2.wdp"/><Relationship Id="rId4" Type="http://schemas.microsoft.com/office/2007/relationships/media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6.png"/><Relationship Id="rId18" Type="http://schemas.microsoft.com/office/2007/relationships/hdphoto" Target="../media/hdphoto4.wdp"/><Relationship Id="rId3" Type="http://schemas.openxmlformats.org/officeDocument/2006/relationships/audio" Target="NULL" TargetMode="External"/><Relationship Id="rId7" Type="http://schemas.openxmlformats.org/officeDocument/2006/relationships/image" Target="../media/image17.jp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audio" Target="../media/media1.mp3"/><Relationship Id="rId16" Type="http://schemas.openxmlformats.org/officeDocument/2006/relationships/image" Target="../media/image28.png"/><Relationship Id="rId1" Type="http://schemas.microsoft.com/office/2007/relationships/media" Target="../media/media1.mp3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3.wdp"/><Relationship Id="rId10" Type="http://schemas.microsoft.com/office/2007/relationships/hdphoto" Target="../media/hdphoto2.wdp"/><Relationship Id="rId19" Type="http://schemas.openxmlformats.org/officeDocument/2006/relationships/slide" Target="slide5.xml"/><Relationship Id="rId4" Type="http://schemas.microsoft.com/office/2007/relationships/media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6.png"/><Relationship Id="rId18" Type="http://schemas.openxmlformats.org/officeDocument/2006/relationships/image" Target="../media/image32.png"/><Relationship Id="rId3" Type="http://schemas.openxmlformats.org/officeDocument/2006/relationships/audio" Target="NULL" TargetMode="External"/><Relationship Id="rId7" Type="http://schemas.openxmlformats.org/officeDocument/2006/relationships/image" Target="../media/image17.jpg"/><Relationship Id="rId12" Type="http://schemas.openxmlformats.org/officeDocument/2006/relationships/image" Target="../media/image25.png"/><Relationship Id="rId17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28.png"/><Relationship Id="rId20" Type="http://schemas.openxmlformats.org/officeDocument/2006/relationships/slide" Target="slide5.xml"/><Relationship Id="rId1" Type="http://schemas.microsoft.com/office/2007/relationships/media" Target="../media/media1.mp3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3.wdp"/><Relationship Id="rId10" Type="http://schemas.microsoft.com/office/2007/relationships/hdphoto" Target="../media/hdphoto2.wdp"/><Relationship Id="rId19" Type="http://schemas.openxmlformats.org/officeDocument/2006/relationships/image" Target="../media/image33.png"/><Relationship Id="rId4" Type="http://schemas.microsoft.com/office/2007/relationships/media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" y="39631"/>
            <a:ext cx="12187636" cy="6858000"/>
          </a:xfrm>
          <a:prstGeom prst="rect">
            <a:avLst/>
          </a:prstGeom>
        </p:spPr>
      </p:pic>
      <p:sp>
        <p:nvSpPr>
          <p:cNvPr id="22" name="云形 21"/>
          <p:cNvSpPr/>
          <p:nvPr/>
        </p:nvSpPr>
        <p:spPr>
          <a:xfrm>
            <a:off x="739057" y="1471962"/>
            <a:ext cx="1070693" cy="710101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云形 24"/>
          <p:cNvSpPr/>
          <p:nvPr/>
        </p:nvSpPr>
        <p:spPr>
          <a:xfrm>
            <a:off x="2295245" y="506496"/>
            <a:ext cx="1446916" cy="7660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2975"/>
              <a:gd name="connsiteX1" fmla="*/ 5659 w 43256"/>
              <a:gd name="connsiteY1" fmla="*/ 6766 h 42975"/>
              <a:gd name="connsiteX2" fmla="*/ 14041 w 43256"/>
              <a:gd name="connsiteY2" fmla="*/ 5061 h 42975"/>
              <a:gd name="connsiteX3" fmla="*/ 22492 w 43256"/>
              <a:gd name="connsiteY3" fmla="*/ 3291 h 42975"/>
              <a:gd name="connsiteX4" fmla="*/ 25785 w 43256"/>
              <a:gd name="connsiteY4" fmla="*/ 59 h 42975"/>
              <a:gd name="connsiteX5" fmla="*/ 29869 w 43256"/>
              <a:gd name="connsiteY5" fmla="*/ 2340 h 42975"/>
              <a:gd name="connsiteX6" fmla="*/ 35499 w 43256"/>
              <a:gd name="connsiteY6" fmla="*/ 549 h 42975"/>
              <a:gd name="connsiteX7" fmla="*/ 38354 w 43256"/>
              <a:gd name="connsiteY7" fmla="*/ 5435 h 42975"/>
              <a:gd name="connsiteX8" fmla="*/ 42018 w 43256"/>
              <a:gd name="connsiteY8" fmla="*/ 10177 h 42975"/>
              <a:gd name="connsiteX9" fmla="*/ 41854 w 43256"/>
              <a:gd name="connsiteY9" fmla="*/ 15319 h 42975"/>
              <a:gd name="connsiteX10" fmla="*/ 43052 w 43256"/>
              <a:gd name="connsiteY10" fmla="*/ 23181 h 42975"/>
              <a:gd name="connsiteX11" fmla="*/ 37440 w 43256"/>
              <a:gd name="connsiteY11" fmla="*/ 30063 h 42975"/>
              <a:gd name="connsiteX12" fmla="*/ 35431 w 43256"/>
              <a:gd name="connsiteY12" fmla="*/ 35960 h 42975"/>
              <a:gd name="connsiteX13" fmla="*/ 28591 w 43256"/>
              <a:gd name="connsiteY13" fmla="*/ 36674 h 42975"/>
              <a:gd name="connsiteX14" fmla="*/ 23703 w 43256"/>
              <a:gd name="connsiteY14" fmla="*/ 42965 h 42975"/>
              <a:gd name="connsiteX15" fmla="*/ 5840 w 43256"/>
              <a:gd name="connsiteY15" fmla="*/ 35331 h 42975"/>
              <a:gd name="connsiteX16" fmla="*/ 1146 w 43256"/>
              <a:gd name="connsiteY16" fmla="*/ 31109 h 42975"/>
              <a:gd name="connsiteX17" fmla="*/ 2149 w 43256"/>
              <a:gd name="connsiteY17" fmla="*/ 25410 h 42975"/>
              <a:gd name="connsiteX18" fmla="*/ 31 w 43256"/>
              <a:gd name="connsiteY18" fmla="*/ 19563 h 42975"/>
              <a:gd name="connsiteX19" fmla="*/ 3899 w 43256"/>
              <a:gd name="connsiteY19" fmla="*/ 14366 h 42975"/>
              <a:gd name="connsiteX20" fmla="*/ 3936 w 43256"/>
              <a:gd name="connsiteY20" fmla="*/ 14229 h 42975"/>
              <a:gd name="connsiteX0" fmla="*/ 4729 w 43256"/>
              <a:gd name="connsiteY0" fmla="*/ 26036 h 42975"/>
              <a:gd name="connsiteX1" fmla="*/ 2196 w 43256"/>
              <a:gd name="connsiteY1" fmla="*/ 25239 h 42975"/>
              <a:gd name="connsiteX2" fmla="*/ 6964 w 43256"/>
              <a:gd name="connsiteY2" fmla="*/ 34758 h 42975"/>
              <a:gd name="connsiteX3" fmla="*/ 5856 w 43256"/>
              <a:gd name="connsiteY3" fmla="*/ 35139 h 42975"/>
              <a:gd name="connsiteX4" fmla="*/ 28863 w 43256"/>
              <a:gd name="connsiteY4" fmla="*/ 34610 h 42975"/>
              <a:gd name="connsiteX5" fmla="*/ 28596 w 43256"/>
              <a:gd name="connsiteY5" fmla="*/ 36519 h 42975"/>
              <a:gd name="connsiteX6" fmla="*/ 34165 w 43256"/>
              <a:gd name="connsiteY6" fmla="*/ 22813 h 42975"/>
              <a:gd name="connsiteX7" fmla="*/ 37416 w 43256"/>
              <a:gd name="connsiteY7" fmla="*/ 29949 h 42975"/>
              <a:gd name="connsiteX8" fmla="*/ 41834 w 43256"/>
              <a:gd name="connsiteY8" fmla="*/ 15213 h 42975"/>
              <a:gd name="connsiteX9" fmla="*/ 40386 w 43256"/>
              <a:gd name="connsiteY9" fmla="*/ 17889 h 42975"/>
              <a:gd name="connsiteX10" fmla="*/ 38360 w 43256"/>
              <a:gd name="connsiteY10" fmla="*/ 5285 h 42975"/>
              <a:gd name="connsiteX11" fmla="*/ 38436 w 43256"/>
              <a:gd name="connsiteY11" fmla="*/ 6549 h 42975"/>
              <a:gd name="connsiteX12" fmla="*/ 29114 w 43256"/>
              <a:gd name="connsiteY12" fmla="*/ 3811 h 42975"/>
              <a:gd name="connsiteX13" fmla="*/ 29856 w 43256"/>
              <a:gd name="connsiteY13" fmla="*/ 2199 h 42975"/>
              <a:gd name="connsiteX14" fmla="*/ 22177 w 43256"/>
              <a:gd name="connsiteY14" fmla="*/ 4579 h 42975"/>
              <a:gd name="connsiteX15" fmla="*/ 22536 w 43256"/>
              <a:gd name="connsiteY15" fmla="*/ 3189 h 42975"/>
              <a:gd name="connsiteX16" fmla="*/ 14036 w 43256"/>
              <a:gd name="connsiteY16" fmla="*/ 5051 h 42975"/>
              <a:gd name="connsiteX17" fmla="*/ 15336 w 43256"/>
              <a:gd name="connsiteY17" fmla="*/ 6399 h 42975"/>
              <a:gd name="connsiteX18" fmla="*/ 4163 w 43256"/>
              <a:gd name="connsiteY18" fmla="*/ 15648 h 42975"/>
              <a:gd name="connsiteX19" fmla="*/ 3936 w 43256"/>
              <a:gd name="connsiteY19" fmla="*/ 14229 h 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297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7495" y="43189"/>
                  <a:pt x="23703" y="42965"/>
                </a:cubicBezTo>
                <a:cubicBezTo>
                  <a:pt x="19911" y="42741"/>
                  <a:pt x="9600" y="37307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2975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云形 25"/>
          <p:cNvSpPr/>
          <p:nvPr/>
        </p:nvSpPr>
        <p:spPr>
          <a:xfrm>
            <a:off x="9311443" y="856195"/>
            <a:ext cx="1113090" cy="73758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云形 26"/>
          <p:cNvSpPr/>
          <p:nvPr/>
        </p:nvSpPr>
        <p:spPr>
          <a:xfrm rot="429982">
            <a:off x="10704206" y="2109371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 rot="6221564">
            <a:off x="-1135783" y="3758935"/>
            <a:ext cx="14083894" cy="14083894"/>
            <a:chOff x="-2272894" y="2621826"/>
            <a:chExt cx="16687800" cy="166878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-2272894" y="2621826"/>
            <a:ext cx="16687800" cy="16687800"/>
            <a:chOff x="-2272894" y="2621826"/>
            <a:chExt cx="16687800" cy="166878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86" y="18849"/>
            <a:ext cx="4592840" cy="431560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0072" y="5134196"/>
            <a:ext cx="12001868" cy="12001868"/>
            <a:chOff x="-2272894" y="2621826"/>
            <a:chExt cx="16687800" cy="166878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 rot="4384328">
            <a:off x="-1607961" y="3247888"/>
            <a:ext cx="14873785" cy="14873785"/>
            <a:chOff x="-2272894" y="2621826"/>
            <a:chExt cx="16687800" cy="166878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9794" y="3338243"/>
              <a:ext cx="13610431" cy="14155688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51658" y="4026696"/>
            <a:ext cx="109934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spc="600" dirty="0" err="1">
                <a:solidFill>
                  <a:srgbClr val="6F69AC"/>
                </a:solidFill>
                <a:latin typeface="UVN Dzung Dakao" panose="00000400000000000000" pitchFamily="2" charset="0"/>
              </a:rPr>
              <a:t>Khoa</a:t>
            </a:r>
            <a:r>
              <a:rPr lang="en-US" altLang="zh-CN" sz="5400" b="1" spc="600" dirty="0">
                <a:solidFill>
                  <a:srgbClr val="6F69AC"/>
                </a:solidFill>
                <a:latin typeface="UVN Dzung Dakao" panose="00000400000000000000" pitchFamily="2" charset="0"/>
              </a:rPr>
              <a:t> </a:t>
            </a:r>
            <a:r>
              <a:rPr lang="en-US" altLang="zh-CN" sz="5400" b="1" spc="600" dirty="0" err="1">
                <a:solidFill>
                  <a:srgbClr val="6F69AC"/>
                </a:solidFill>
                <a:latin typeface="UVN Dzung Dakao" panose="00000400000000000000" pitchFamily="2" charset="0"/>
              </a:rPr>
              <a:t>học</a:t>
            </a:r>
            <a:endParaRPr lang="en-US" altLang="zh-CN" sz="5400" b="1" spc="600" dirty="0">
              <a:ln w="12700">
                <a:solidFill>
                  <a:schemeClr val="bg1"/>
                </a:solidFill>
              </a:ln>
              <a:solidFill>
                <a:srgbClr val="6F69AC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VN Dzung Dakao" panose="00000400000000000000" pitchFamily="2" charset="0"/>
              <a:ea typeface="+mj-ea"/>
            </a:endParaRPr>
          </a:p>
          <a:p>
            <a:pPr algn="ctr"/>
            <a:r>
              <a:rPr lang="en-US" altLang="zh-CN" sz="13800" b="1" spc="600" dirty="0">
                <a:ln w="12700">
                  <a:solidFill>
                    <a:schemeClr val="bg1"/>
                  </a:solidFill>
                </a:ln>
                <a:solidFill>
                  <a:srgbClr val="FD6F9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Futura Extra" panose="02040603050506020204" pitchFamily="18" charset="0"/>
                <a:ea typeface="+mj-ea"/>
              </a:rPr>
              <a:t>ÔN TẬP</a:t>
            </a:r>
          </a:p>
        </p:txBody>
      </p:sp>
      <p:sp>
        <p:nvSpPr>
          <p:cNvPr id="29" name="任意多边形 28"/>
          <p:cNvSpPr/>
          <p:nvPr/>
        </p:nvSpPr>
        <p:spPr>
          <a:xfrm rot="2600086">
            <a:off x="3402746" y="1498682"/>
            <a:ext cx="556964" cy="486240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0345" h="384429">
                <a:moveTo>
                  <a:pt x="86854" y="95212"/>
                </a:moveTo>
                <a:cubicBezTo>
                  <a:pt x="95744" y="69812"/>
                  <a:pt x="84986" y="7454"/>
                  <a:pt x="108996" y="570"/>
                </a:cubicBezTo>
                <a:cubicBezTo>
                  <a:pt x="133006" y="-6314"/>
                  <a:pt x="192915" y="51348"/>
                  <a:pt x="230916" y="53910"/>
                </a:cubicBezTo>
                <a:cubicBezTo>
                  <a:pt x="268917" y="56472"/>
                  <a:pt x="287808" y="20774"/>
                  <a:pt x="337000" y="15942"/>
                </a:cubicBezTo>
                <a:cubicBezTo>
                  <a:pt x="386192" y="11110"/>
                  <a:pt x="373577" y="25428"/>
                  <a:pt x="373676" y="44456"/>
                </a:cubicBezTo>
                <a:cubicBezTo>
                  <a:pt x="373775" y="63484"/>
                  <a:pt x="327099" y="99324"/>
                  <a:pt x="337596" y="130110"/>
                </a:cubicBezTo>
                <a:cubicBezTo>
                  <a:pt x="348093" y="160896"/>
                  <a:pt x="425226" y="203770"/>
                  <a:pt x="436656" y="229170"/>
                </a:cubicBezTo>
                <a:cubicBezTo>
                  <a:pt x="448086" y="254570"/>
                  <a:pt x="431576" y="278700"/>
                  <a:pt x="406176" y="282510"/>
                </a:cubicBezTo>
                <a:cubicBezTo>
                  <a:pt x="380776" y="286320"/>
                  <a:pt x="312851" y="246908"/>
                  <a:pt x="284256" y="252030"/>
                </a:cubicBezTo>
                <a:cubicBezTo>
                  <a:pt x="255661" y="257152"/>
                  <a:pt x="252983" y="291424"/>
                  <a:pt x="234605" y="313244"/>
                </a:cubicBezTo>
                <a:cubicBezTo>
                  <a:pt x="216227" y="335064"/>
                  <a:pt x="190134" y="394528"/>
                  <a:pt x="173986" y="382949"/>
                </a:cubicBezTo>
                <a:cubicBezTo>
                  <a:pt x="157838" y="371370"/>
                  <a:pt x="166331" y="271938"/>
                  <a:pt x="137719" y="243768"/>
                </a:cubicBezTo>
                <a:cubicBezTo>
                  <a:pt x="109107" y="215598"/>
                  <a:pt x="16286" y="226630"/>
                  <a:pt x="2316" y="213930"/>
                </a:cubicBezTo>
                <a:cubicBezTo>
                  <a:pt x="-11654" y="201230"/>
                  <a:pt x="41566" y="172756"/>
                  <a:pt x="55656" y="152970"/>
                </a:cubicBezTo>
                <a:cubicBezTo>
                  <a:pt x="69746" y="133184"/>
                  <a:pt x="77964" y="120612"/>
                  <a:pt x="86854" y="9521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7755168">
            <a:off x="8329812" y="2272458"/>
            <a:ext cx="417084" cy="394626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104484 h 393701"/>
              <a:gd name="connsiteX1" fmla="*/ 108996 w 440345"/>
              <a:gd name="connsiteY1" fmla="*/ 9842 h 393701"/>
              <a:gd name="connsiteX2" fmla="*/ 230916 w 440345"/>
              <a:gd name="connsiteY2" fmla="*/ 63182 h 393701"/>
              <a:gd name="connsiteX3" fmla="*/ 337000 w 440345"/>
              <a:gd name="connsiteY3" fmla="*/ 25214 h 393701"/>
              <a:gd name="connsiteX4" fmla="*/ 356161 w 440345"/>
              <a:gd name="connsiteY4" fmla="*/ 755 h 393701"/>
              <a:gd name="connsiteX5" fmla="*/ 373676 w 440345"/>
              <a:gd name="connsiteY5" fmla="*/ 53728 h 393701"/>
              <a:gd name="connsiteX6" fmla="*/ 337596 w 440345"/>
              <a:gd name="connsiteY6" fmla="*/ 139382 h 393701"/>
              <a:gd name="connsiteX7" fmla="*/ 436656 w 440345"/>
              <a:gd name="connsiteY7" fmla="*/ 238442 h 393701"/>
              <a:gd name="connsiteX8" fmla="*/ 406176 w 440345"/>
              <a:gd name="connsiteY8" fmla="*/ 291782 h 393701"/>
              <a:gd name="connsiteX9" fmla="*/ 284256 w 440345"/>
              <a:gd name="connsiteY9" fmla="*/ 261302 h 393701"/>
              <a:gd name="connsiteX10" fmla="*/ 234605 w 440345"/>
              <a:gd name="connsiteY10" fmla="*/ 322516 h 393701"/>
              <a:gd name="connsiteX11" fmla="*/ 173986 w 440345"/>
              <a:gd name="connsiteY11" fmla="*/ 392221 h 393701"/>
              <a:gd name="connsiteX12" fmla="*/ 137719 w 440345"/>
              <a:gd name="connsiteY12" fmla="*/ 253040 h 393701"/>
              <a:gd name="connsiteX13" fmla="*/ 2316 w 440345"/>
              <a:gd name="connsiteY13" fmla="*/ 223202 h 393701"/>
              <a:gd name="connsiteX14" fmla="*/ 55656 w 440345"/>
              <a:gd name="connsiteY14" fmla="*/ 162242 h 393701"/>
              <a:gd name="connsiteX15" fmla="*/ 86854 w 440345"/>
              <a:gd name="connsiteY15" fmla="*/ 104484 h 393701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73676 w 440345"/>
              <a:gd name="connsiteY5" fmla="*/ 53976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56715 w 440345"/>
              <a:gd name="connsiteY5" fmla="*/ 62973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7132 w 440623"/>
              <a:gd name="connsiteY0" fmla="*/ 104732 h 393949"/>
              <a:gd name="connsiteX1" fmla="*/ 109274 w 440623"/>
              <a:gd name="connsiteY1" fmla="*/ 10090 h 393949"/>
              <a:gd name="connsiteX2" fmla="*/ 231194 w 440623"/>
              <a:gd name="connsiteY2" fmla="*/ 63430 h 393949"/>
              <a:gd name="connsiteX3" fmla="*/ 320459 w 440623"/>
              <a:gd name="connsiteY3" fmla="*/ 19757 h 393949"/>
              <a:gd name="connsiteX4" fmla="*/ 356439 w 440623"/>
              <a:gd name="connsiteY4" fmla="*/ 1003 h 393949"/>
              <a:gd name="connsiteX5" fmla="*/ 356993 w 440623"/>
              <a:gd name="connsiteY5" fmla="*/ 62973 h 393949"/>
              <a:gd name="connsiteX6" fmla="*/ 337874 w 440623"/>
              <a:gd name="connsiteY6" fmla="*/ 139630 h 393949"/>
              <a:gd name="connsiteX7" fmla="*/ 436934 w 440623"/>
              <a:gd name="connsiteY7" fmla="*/ 238690 h 393949"/>
              <a:gd name="connsiteX8" fmla="*/ 406454 w 440623"/>
              <a:gd name="connsiteY8" fmla="*/ 292030 h 393949"/>
              <a:gd name="connsiteX9" fmla="*/ 284534 w 440623"/>
              <a:gd name="connsiteY9" fmla="*/ 261550 h 393949"/>
              <a:gd name="connsiteX10" fmla="*/ 234883 w 440623"/>
              <a:gd name="connsiteY10" fmla="*/ 322764 h 393949"/>
              <a:gd name="connsiteX11" fmla="*/ 174264 w 440623"/>
              <a:gd name="connsiteY11" fmla="*/ 392469 h 393949"/>
              <a:gd name="connsiteX12" fmla="*/ 137997 w 440623"/>
              <a:gd name="connsiteY12" fmla="*/ 253288 h 393949"/>
              <a:gd name="connsiteX13" fmla="*/ 2594 w 440623"/>
              <a:gd name="connsiteY13" fmla="*/ 223450 h 393949"/>
              <a:gd name="connsiteX14" fmla="*/ 49053 w 440623"/>
              <a:gd name="connsiteY14" fmla="*/ 151093 h 393949"/>
              <a:gd name="connsiteX15" fmla="*/ 87132 w 440623"/>
              <a:gd name="connsiteY15" fmla="*/ 104732 h 393949"/>
              <a:gd name="connsiteX0" fmla="*/ 111837 w 440811"/>
              <a:gd name="connsiteY0" fmla="*/ 87129 h 393949"/>
              <a:gd name="connsiteX1" fmla="*/ 109462 w 440811"/>
              <a:gd name="connsiteY1" fmla="*/ 10090 h 393949"/>
              <a:gd name="connsiteX2" fmla="*/ 231382 w 440811"/>
              <a:gd name="connsiteY2" fmla="*/ 63430 h 393949"/>
              <a:gd name="connsiteX3" fmla="*/ 320647 w 440811"/>
              <a:gd name="connsiteY3" fmla="*/ 19757 h 393949"/>
              <a:gd name="connsiteX4" fmla="*/ 356627 w 440811"/>
              <a:gd name="connsiteY4" fmla="*/ 1003 h 393949"/>
              <a:gd name="connsiteX5" fmla="*/ 357181 w 440811"/>
              <a:gd name="connsiteY5" fmla="*/ 62973 h 393949"/>
              <a:gd name="connsiteX6" fmla="*/ 338062 w 440811"/>
              <a:gd name="connsiteY6" fmla="*/ 139630 h 393949"/>
              <a:gd name="connsiteX7" fmla="*/ 437122 w 440811"/>
              <a:gd name="connsiteY7" fmla="*/ 238690 h 393949"/>
              <a:gd name="connsiteX8" fmla="*/ 406642 w 440811"/>
              <a:gd name="connsiteY8" fmla="*/ 292030 h 393949"/>
              <a:gd name="connsiteX9" fmla="*/ 284722 w 440811"/>
              <a:gd name="connsiteY9" fmla="*/ 261550 h 393949"/>
              <a:gd name="connsiteX10" fmla="*/ 235071 w 440811"/>
              <a:gd name="connsiteY10" fmla="*/ 322764 h 393949"/>
              <a:gd name="connsiteX11" fmla="*/ 174452 w 440811"/>
              <a:gd name="connsiteY11" fmla="*/ 392469 h 393949"/>
              <a:gd name="connsiteX12" fmla="*/ 138185 w 440811"/>
              <a:gd name="connsiteY12" fmla="*/ 253288 h 393949"/>
              <a:gd name="connsiteX13" fmla="*/ 2782 w 440811"/>
              <a:gd name="connsiteY13" fmla="*/ 223450 h 393949"/>
              <a:gd name="connsiteX14" fmla="*/ 49241 w 440811"/>
              <a:gd name="connsiteY14" fmla="*/ 151093 h 393949"/>
              <a:gd name="connsiteX15" fmla="*/ 111837 w 440811"/>
              <a:gd name="connsiteY15" fmla="*/ 87129 h 393949"/>
              <a:gd name="connsiteX0" fmla="*/ 111837 w 440811"/>
              <a:gd name="connsiteY0" fmla="*/ 87036 h 393856"/>
              <a:gd name="connsiteX1" fmla="*/ 109462 w 440811"/>
              <a:gd name="connsiteY1" fmla="*/ 9997 h 393856"/>
              <a:gd name="connsiteX2" fmla="*/ 224500 w 440811"/>
              <a:gd name="connsiteY2" fmla="*/ 51941 h 393856"/>
              <a:gd name="connsiteX3" fmla="*/ 320647 w 440811"/>
              <a:gd name="connsiteY3" fmla="*/ 19664 h 393856"/>
              <a:gd name="connsiteX4" fmla="*/ 356627 w 440811"/>
              <a:gd name="connsiteY4" fmla="*/ 910 h 393856"/>
              <a:gd name="connsiteX5" fmla="*/ 357181 w 440811"/>
              <a:gd name="connsiteY5" fmla="*/ 62880 h 393856"/>
              <a:gd name="connsiteX6" fmla="*/ 338062 w 440811"/>
              <a:gd name="connsiteY6" fmla="*/ 139537 h 393856"/>
              <a:gd name="connsiteX7" fmla="*/ 437122 w 440811"/>
              <a:gd name="connsiteY7" fmla="*/ 238597 h 393856"/>
              <a:gd name="connsiteX8" fmla="*/ 406642 w 440811"/>
              <a:gd name="connsiteY8" fmla="*/ 291937 h 393856"/>
              <a:gd name="connsiteX9" fmla="*/ 284722 w 440811"/>
              <a:gd name="connsiteY9" fmla="*/ 261457 h 393856"/>
              <a:gd name="connsiteX10" fmla="*/ 235071 w 440811"/>
              <a:gd name="connsiteY10" fmla="*/ 322671 h 393856"/>
              <a:gd name="connsiteX11" fmla="*/ 174452 w 440811"/>
              <a:gd name="connsiteY11" fmla="*/ 392376 h 393856"/>
              <a:gd name="connsiteX12" fmla="*/ 138185 w 440811"/>
              <a:gd name="connsiteY12" fmla="*/ 253195 h 393856"/>
              <a:gd name="connsiteX13" fmla="*/ 2782 w 440811"/>
              <a:gd name="connsiteY13" fmla="*/ 223357 h 393856"/>
              <a:gd name="connsiteX14" fmla="*/ 49241 w 440811"/>
              <a:gd name="connsiteY14" fmla="*/ 151000 h 393856"/>
              <a:gd name="connsiteX15" fmla="*/ 111837 w 440811"/>
              <a:gd name="connsiteY15" fmla="*/ 87036 h 393856"/>
              <a:gd name="connsiteX0" fmla="*/ 111837 w 440811"/>
              <a:gd name="connsiteY0" fmla="*/ 92333 h 399153"/>
              <a:gd name="connsiteX1" fmla="*/ 109462 w 440811"/>
              <a:gd name="connsiteY1" fmla="*/ 15294 h 399153"/>
              <a:gd name="connsiteX2" fmla="*/ 224500 w 440811"/>
              <a:gd name="connsiteY2" fmla="*/ 57238 h 399153"/>
              <a:gd name="connsiteX3" fmla="*/ 316023 w 440811"/>
              <a:gd name="connsiteY3" fmla="*/ 4427 h 399153"/>
              <a:gd name="connsiteX4" fmla="*/ 356627 w 440811"/>
              <a:gd name="connsiteY4" fmla="*/ 6207 h 399153"/>
              <a:gd name="connsiteX5" fmla="*/ 357181 w 440811"/>
              <a:gd name="connsiteY5" fmla="*/ 68177 h 399153"/>
              <a:gd name="connsiteX6" fmla="*/ 338062 w 440811"/>
              <a:gd name="connsiteY6" fmla="*/ 144834 h 399153"/>
              <a:gd name="connsiteX7" fmla="*/ 437122 w 440811"/>
              <a:gd name="connsiteY7" fmla="*/ 243894 h 399153"/>
              <a:gd name="connsiteX8" fmla="*/ 406642 w 440811"/>
              <a:gd name="connsiteY8" fmla="*/ 297234 h 399153"/>
              <a:gd name="connsiteX9" fmla="*/ 284722 w 440811"/>
              <a:gd name="connsiteY9" fmla="*/ 266754 h 399153"/>
              <a:gd name="connsiteX10" fmla="*/ 235071 w 440811"/>
              <a:gd name="connsiteY10" fmla="*/ 327968 h 399153"/>
              <a:gd name="connsiteX11" fmla="*/ 174452 w 440811"/>
              <a:gd name="connsiteY11" fmla="*/ 397673 h 399153"/>
              <a:gd name="connsiteX12" fmla="*/ 138185 w 440811"/>
              <a:gd name="connsiteY12" fmla="*/ 258492 h 399153"/>
              <a:gd name="connsiteX13" fmla="*/ 2782 w 440811"/>
              <a:gd name="connsiteY13" fmla="*/ 228654 h 399153"/>
              <a:gd name="connsiteX14" fmla="*/ 49241 w 440811"/>
              <a:gd name="connsiteY14" fmla="*/ 156297 h 399153"/>
              <a:gd name="connsiteX15" fmla="*/ 111837 w 440811"/>
              <a:gd name="connsiteY15" fmla="*/ 92333 h 399153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57181 w 440811"/>
              <a:gd name="connsiteY5" fmla="*/ 74368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46852 w 440811"/>
              <a:gd name="connsiteY5" fmla="*/ 70653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66053 w 440811"/>
              <a:gd name="connsiteY5" fmla="*/ 79275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110254 h 417074"/>
              <a:gd name="connsiteX1" fmla="*/ 109462 w 440811"/>
              <a:gd name="connsiteY1" fmla="*/ 33215 h 417074"/>
              <a:gd name="connsiteX2" fmla="*/ 224500 w 440811"/>
              <a:gd name="connsiteY2" fmla="*/ 75159 h 417074"/>
              <a:gd name="connsiteX3" fmla="*/ 316023 w 440811"/>
              <a:gd name="connsiteY3" fmla="*/ 22348 h 417074"/>
              <a:gd name="connsiteX4" fmla="*/ 379028 w 440811"/>
              <a:gd name="connsiteY4" fmla="*/ 961 h 417074"/>
              <a:gd name="connsiteX5" fmla="*/ 366053 w 440811"/>
              <a:gd name="connsiteY5" fmla="*/ 91005 h 417074"/>
              <a:gd name="connsiteX6" fmla="*/ 338062 w 440811"/>
              <a:gd name="connsiteY6" fmla="*/ 162755 h 417074"/>
              <a:gd name="connsiteX7" fmla="*/ 437122 w 440811"/>
              <a:gd name="connsiteY7" fmla="*/ 261815 h 417074"/>
              <a:gd name="connsiteX8" fmla="*/ 406642 w 440811"/>
              <a:gd name="connsiteY8" fmla="*/ 315155 h 417074"/>
              <a:gd name="connsiteX9" fmla="*/ 284722 w 440811"/>
              <a:gd name="connsiteY9" fmla="*/ 284675 h 417074"/>
              <a:gd name="connsiteX10" fmla="*/ 235071 w 440811"/>
              <a:gd name="connsiteY10" fmla="*/ 345889 h 417074"/>
              <a:gd name="connsiteX11" fmla="*/ 174452 w 440811"/>
              <a:gd name="connsiteY11" fmla="*/ 415594 h 417074"/>
              <a:gd name="connsiteX12" fmla="*/ 138185 w 440811"/>
              <a:gd name="connsiteY12" fmla="*/ 276413 h 417074"/>
              <a:gd name="connsiteX13" fmla="*/ 2782 w 440811"/>
              <a:gd name="connsiteY13" fmla="*/ 246575 h 417074"/>
              <a:gd name="connsiteX14" fmla="*/ 49241 w 440811"/>
              <a:gd name="connsiteY14" fmla="*/ 174218 h 417074"/>
              <a:gd name="connsiteX15" fmla="*/ 111837 w 440811"/>
              <a:gd name="connsiteY15" fmla="*/ 110254 h 41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0811" h="417074">
                <a:moveTo>
                  <a:pt x="111837" y="110254"/>
                </a:moveTo>
                <a:cubicBezTo>
                  <a:pt x="121874" y="86754"/>
                  <a:pt x="90685" y="39064"/>
                  <a:pt x="109462" y="33215"/>
                </a:cubicBezTo>
                <a:cubicBezTo>
                  <a:pt x="128239" y="27366"/>
                  <a:pt x="190073" y="76970"/>
                  <a:pt x="224500" y="75159"/>
                </a:cubicBezTo>
                <a:cubicBezTo>
                  <a:pt x="258927" y="73348"/>
                  <a:pt x="290268" y="34714"/>
                  <a:pt x="316023" y="22348"/>
                </a:cubicBezTo>
                <a:cubicBezTo>
                  <a:pt x="341778" y="9982"/>
                  <a:pt x="372915" y="-3791"/>
                  <a:pt x="379028" y="961"/>
                </a:cubicBezTo>
                <a:cubicBezTo>
                  <a:pt x="385141" y="5713"/>
                  <a:pt x="372881" y="64039"/>
                  <a:pt x="366053" y="91005"/>
                </a:cubicBezTo>
                <a:cubicBezTo>
                  <a:pt x="359225" y="117971"/>
                  <a:pt x="326217" y="134287"/>
                  <a:pt x="338062" y="162755"/>
                </a:cubicBezTo>
                <a:cubicBezTo>
                  <a:pt x="349907" y="191223"/>
                  <a:pt x="425692" y="236415"/>
                  <a:pt x="437122" y="261815"/>
                </a:cubicBezTo>
                <a:cubicBezTo>
                  <a:pt x="448552" y="287215"/>
                  <a:pt x="432042" y="311345"/>
                  <a:pt x="406642" y="315155"/>
                </a:cubicBezTo>
                <a:cubicBezTo>
                  <a:pt x="381242" y="318965"/>
                  <a:pt x="313317" y="279553"/>
                  <a:pt x="284722" y="284675"/>
                </a:cubicBezTo>
                <a:cubicBezTo>
                  <a:pt x="256127" y="289797"/>
                  <a:pt x="253449" y="324069"/>
                  <a:pt x="235071" y="345889"/>
                </a:cubicBezTo>
                <a:cubicBezTo>
                  <a:pt x="216693" y="367709"/>
                  <a:pt x="190600" y="427173"/>
                  <a:pt x="174452" y="415594"/>
                </a:cubicBezTo>
                <a:cubicBezTo>
                  <a:pt x="158304" y="404015"/>
                  <a:pt x="166797" y="304583"/>
                  <a:pt x="138185" y="276413"/>
                </a:cubicBezTo>
                <a:cubicBezTo>
                  <a:pt x="109573" y="248243"/>
                  <a:pt x="16752" y="259275"/>
                  <a:pt x="2782" y="246575"/>
                </a:cubicBezTo>
                <a:cubicBezTo>
                  <a:pt x="-11188" y="233875"/>
                  <a:pt x="31065" y="196938"/>
                  <a:pt x="49241" y="174218"/>
                </a:cubicBezTo>
                <a:cubicBezTo>
                  <a:pt x="67417" y="151498"/>
                  <a:pt x="101800" y="133754"/>
                  <a:pt x="111837" y="110254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5" name="云形 25"/>
          <p:cNvSpPr/>
          <p:nvPr/>
        </p:nvSpPr>
        <p:spPr>
          <a:xfrm>
            <a:off x="-3532612" y="480406"/>
            <a:ext cx="1113090" cy="73758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云形 26"/>
          <p:cNvSpPr/>
          <p:nvPr/>
        </p:nvSpPr>
        <p:spPr>
          <a:xfrm rot="429982">
            <a:off x="1725421" y="2483167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56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65911 0.06157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56" y="30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50247 -0.02431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-12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0527 0.00013 E" pathEditMode="relative" ptsTypes="">
                                      <p:cBhvr>
                                        <p:cTn id="18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2461 0.00057 E" pathEditMode="relative" ptsTypes="">
                                      <p:cBhvr>
                                        <p:cTn id="20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 -0.01458 L 0.46289 0.0016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8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55 -0.00255 L -1.45833E-6 1.11111E-6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1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68719 -0.017227 L 0 0 E" pathEditMode="relative" ptsTypes="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" fill="hold">
                                          <p:stCondLst>
                                            <p:cond delay="10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grpId="3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  <p:bldP spid="25" grpId="1" animBg="1"/>
      <p:bldP spid="26" grpId="1" animBg="1"/>
      <p:bldP spid="27" grpId="1" animBg="1"/>
      <p:bldP spid="20" grpId="0"/>
      <p:bldP spid="29" grpId="0" animBg="1"/>
      <p:bldP spid="29" grpId="1" animBg="1"/>
      <p:bldP spid="29" grpId="2" animBg="1"/>
      <p:bldP spid="29" grpId="3" animBg="1"/>
      <p:bldP spid="30" grpId="0" animBg="1"/>
      <p:bldP spid="35" grpId="1" animBg="1"/>
      <p:bldP spid="4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-4324" y="-34443"/>
            <a:ext cx="12282344" cy="691129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-4324" y="652251"/>
            <a:ext cx="12196324" cy="646331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Nhiệm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vụ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của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cơ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quan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tuần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hoàn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là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?</a:t>
            </a:r>
            <a:endParaRPr lang="vi-VN" sz="3600" b="1" dirty="0">
              <a:solidFill>
                <a:srgbClr val="FFC000"/>
              </a:solidFill>
              <a:latin typeface="UTM Av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1" r="53399" b="78397"/>
          <a:stretch/>
        </p:blipFill>
        <p:spPr>
          <a:xfrm rot="20331991">
            <a:off x="467058" y="5572333"/>
            <a:ext cx="654624" cy="885566"/>
          </a:xfrm>
          <a:prstGeom prst="rect">
            <a:avLst/>
          </a:prstGeom>
        </p:spPr>
      </p:pic>
      <p:sp>
        <p:nvSpPr>
          <p:cNvPr id="18" name="文本框 22"/>
          <p:cNvSpPr txBox="1"/>
          <p:nvPr/>
        </p:nvSpPr>
        <p:spPr>
          <a:xfrm>
            <a:off x="1543285" y="1929932"/>
            <a:ext cx="9711158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Trao</a:t>
            </a:r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đổi</a:t>
            </a:r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không</a:t>
            </a:r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khí</a:t>
            </a:r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với</a:t>
            </a:r>
            <a:endParaRPr lang="en-US" sz="3600" b="1" dirty="0">
              <a:solidFill>
                <a:srgbClr val="6067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môi</a:t>
            </a:r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trường</a:t>
            </a:r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bên</a:t>
            </a:r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ngoài</a:t>
            </a:r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. </a:t>
            </a:r>
            <a:endParaRPr lang="vi-VN" sz="3600" b="1" dirty="0">
              <a:solidFill>
                <a:srgbClr val="6067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9" name="文本框 22"/>
          <p:cNvSpPr txBox="1"/>
          <p:nvPr/>
        </p:nvSpPr>
        <p:spPr>
          <a:xfrm>
            <a:off x="0" y="3450731"/>
            <a:ext cx="12192000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Biến</a:t>
            </a:r>
            <a:r>
              <a:rPr lang="en-US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đổi</a:t>
            </a:r>
            <a:r>
              <a:rPr lang="en-US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thức</a:t>
            </a:r>
            <a:r>
              <a:rPr lang="en-US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ăn</a:t>
            </a:r>
            <a:r>
              <a:rPr lang="en-US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thành</a:t>
            </a:r>
            <a:r>
              <a:rPr lang="en-US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chất</a:t>
            </a:r>
            <a:r>
              <a:rPr lang="en-US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dinh</a:t>
            </a:r>
            <a:r>
              <a:rPr lang="en-US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dưỡng</a:t>
            </a:r>
            <a:r>
              <a:rPr lang="en-US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. </a:t>
            </a:r>
            <a:endParaRPr lang="vi-VN" sz="3600" b="1" dirty="0">
              <a:solidFill>
                <a:srgbClr val="E26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0" name="文本框 22"/>
          <p:cNvSpPr txBox="1"/>
          <p:nvPr/>
        </p:nvSpPr>
        <p:spPr>
          <a:xfrm>
            <a:off x="0" y="5020070"/>
            <a:ext cx="12192000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Vận</a:t>
            </a:r>
            <a:r>
              <a:rPr lang="en-US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chuyển</a:t>
            </a:r>
            <a:r>
              <a:rPr lang="en-US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chất</a:t>
            </a:r>
            <a:r>
              <a:rPr lang="en-US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dinh</a:t>
            </a:r>
            <a:r>
              <a:rPr lang="en-US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dưỡng</a:t>
            </a:r>
            <a:r>
              <a:rPr lang="en-US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đi</a:t>
            </a:r>
            <a:r>
              <a:rPr lang="en-US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nuôi</a:t>
            </a:r>
            <a:r>
              <a:rPr lang="en-US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cơ</a:t>
            </a:r>
            <a:r>
              <a:rPr lang="en-US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. </a:t>
            </a:r>
            <a:endParaRPr lang="vi-VN" sz="3600" b="1" dirty="0">
              <a:solidFill>
                <a:srgbClr val="FAE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5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73238" y="-510682"/>
            <a:ext cx="487363" cy="487363"/>
          </a:xfrm>
          <a:prstGeom prst="rect">
            <a:avLst/>
          </a:prstGeom>
        </p:spPr>
      </p:pic>
      <p:pic>
        <p:nvPicPr>
          <p:cNvPr id="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43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15443" y="-496497"/>
            <a:ext cx="487363" cy="487363"/>
          </a:xfrm>
          <a:prstGeom prst="rect">
            <a:avLst/>
          </a:prstGeom>
        </p:spPr>
      </p:pic>
      <p:pic>
        <p:nvPicPr>
          <p:cNvPr id="3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20546" y="-505721"/>
            <a:ext cx="487363" cy="487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11300" y1="4583" x2="12300" y2="8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6" b="78397"/>
          <a:stretch/>
        </p:blipFill>
        <p:spPr>
          <a:xfrm>
            <a:off x="2753316" y="1850218"/>
            <a:ext cx="870385" cy="131658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 rot="16200000">
            <a:off x="-374814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9700" y1="12573" x2="9700" y2="1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4" r="77666" b="78397"/>
          <a:stretch/>
        </p:blipFill>
        <p:spPr>
          <a:xfrm>
            <a:off x="2373004" y="3461733"/>
            <a:ext cx="887829" cy="1248813"/>
          </a:xfrm>
          <a:prstGeom prst="rect">
            <a:avLst/>
          </a:prstGeom>
        </p:spPr>
      </p:pic>
      <p:sp>
        <p:nvSpPr>
          <p:cNvPr id="36" name="任意多边形 35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446" r="66008" b="78397"/>
          <a:stretch/>
        </p:blipFill>
        <p:spPr>
          <a:xfrm>
            <a:off x="2013659" y="4995575"/>
            <a:ext cx="967181" cy="1266362"/>
          </a:xfrm>
          <a:prstGeom prst="rect">
            <a:avLst/>
          </a:prstGeom>
        </p:spPr>
      </p:pic>
      <p:sp>
        <p:nvSpPr>
          <p:cNvPr id="25" name="任意多边形 24"/>
          <p:cNvSpPr/>
          <p:nvPr/>
        </p:nvSpPr>
        <p:spPr>
          <a:xfrm rot="16200000">
            <a:off x="-428407" y="2824905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50160" r="95687">
                        <a14:foregroundMark x1="65815" y1="97000" x2="6948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4"/>
          <a:stretch/>
        </p:blipFill>
        <p:spPr>
          <a:xfrm>
            <a:off x="857571" y="3157091"/>
            <a:ext cx="1312819" cy="2121498"/>
          </a:xfrm>
          <a:prstGeom prst="rect">
            <a:avLst/>
          </a:prstGeom>
        </p:spPr>
      </p:pic>
      <p:sp>
        <p:nvSpPr>
          <p:cNvPr id="38" name="任意多边形 37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16200000">
            <a:off x="-423940" y="4889317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591110" y="1213821"/>
            <a:ext cx="1407035" cy="22204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591110" y="1200749"/>
            <a:ext cx="1407035" cy="22204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579" y="5106205"/>
            <a:ext cx="1859441" cy="222838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962" y="3166799"/>
            <a:ext cx="2309658" cy="182035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956" y="1519663"/>
            <a:ext cx="1093873" cy="2133319"/>
          </a:xfrm>
          <a:prstGeom prst="rect">
            <a:avLst/>
          </a:prstGeom>
        </p:spPr>
      </p:pic>
      <p:sp>
        <p:nvSpPr>
          <p:cNvPr id="41" name="Action Button: Home 40">
            <a:hlinkClick r:id="rId20" action="ppaction://hlinksldjump" highlightClick="1"/>
          </p:cNvPr>
          <p:cNvSpPr/>
          <p:nvPr/>
        </p:nvSpPr>
        <p:spPr>
          <a:xfrm>
            <a:off x="10905851" y="755044"/>
            <a:ext cx="563880" cy="53092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28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57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713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576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63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 rot="5400000">
            <a:off x="195965" y="-928327"/>
            <a:ext cx="12282344" cy="12456181"/>
          </a:xfrm>
          <a:prstGeom prst="rect">
            <a:avLst/>
          </a:prstGeom>
        </p:spPr>
      </p:pic>
      <p:sp>
        <p:nvSpPr>
          <p:cNvPr id="17" name="文本框 22"/>
          <p:cNvSpPr txBox="1"/>
          <p:nvPr/>
        </p:nvSpPr>
        <p:spPr>
          <a:xfrm>
            <a:off x="-4324" y="265636"/>
            <a:ext cx="12196324" cy="1323439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Hãy chọn nhóm thức ăn </a:t>
            </a:r>
            <a:endParaRPr lang="en-US" sz="4000" b="1" dirty="0">
              <a:solidFill>
                <a:srgbClr val="FFC00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chứa nhiều chất bột đường?</a:t>
            </a:r>
          </a:p>
        </p:txBody>
      </p:sp>
      <p:sp>
        <p:nvSpPr>
          <p:cNvPr id="18" name="文本框 22"/>
          <p:cNvSpPr txBox="1"/>
          <p:nvPr/>
        </p:nvSpPr>
        <p:spPr>
          <a:xfrm>
            <a:off x="0" y="1816694"/>
            <a:ext cx="12192000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Gạo</a:t>
            </a:r>
            <a:r>
              <a:rPr lang="en-US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bắp</a:t>
            </a:r>
            <a:r>
              <a:rPr lang="en-US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khoai</a:t>
            </a:r>
            <a:r>
              <a:rPr lang="en-US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tây</a:t>
            </a:r>
            <a:r>
              <a:rPr lang="en-US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bánh</a:t>
            </a:r>
            <a:r>
              <a:rPr lang="en-US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mì</a:t>
            </a:r>
            <a:r>
              <a:rPr lang="en-US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khoai</a:t>
            </a:r>
            <a:r>
              <a:rPr lang="en-US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lang</a:t>
            </a:r>
            <a:endParaRPr lang="en-US" sz="3200" b="1" dirty="0">
              <a:solidFill>
                <a:srgbClr val="6067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9" name="文本框 22"/>
          <p:cNvSpPr txBox="1"/>
          <p:nvPr/>
        </p:nvSpPr>
        <p:spPr>
          <a:xfrm>
            <a:off x="0" y="3080881"/>
            <a:ext cx="12192000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</a:t>
            </a:r>
            <a:r>
              <a:rPr lang="en-US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thịt</a:t>
            </a:r>
            <a:r>
              <a:rPr lang="en-US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gà</a:t>
            </a:r>
            <a:r>
              <a:rPr lang="en-US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đậu</a:t>
            </a:r>
            <a:r>
              <a:rPr lang="en-US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nành</a:t>
            </a:r>
            <a:r>
              <a:rPr lang="en-US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tôm</a:t>
            </a:r>
            <a:r>
              <a:rPr lang="en-US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cua</a:t>
            </a:r>
            <a:endParaRPr lang="en-US" sz="3200" b="1" dirty="0">
              <a:solidFill>
                <a:srgbClr val="E26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0" name="文本框 22"/>
          <p:cNvSpPr txBox="1"/>
          <p:nvPr/>
        </p:nvSpPr>
        <p:spPr>
          <a:xfrm>
            <a:off x="0" y="4324945"/>
            <a:ext cx="12192000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Lạc</a:t>
            </a:r>
            <a:r>
              <a:rPr lang="en-US" sz="32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mè</a:t>
            </a:r>
            <a:r>
              <a:rPr lang="en-US" sz="32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mỡ</a:t>
            </a:r>
            <a:r>
              <a:rPr lang="en-US" sz="32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lợn</a:t>
            </a:r>
            <a:r>
              <a:rPr lang="en-US" sz="32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dừa</a:t>
            </a:r>
            <a:endParaRPr lang="en-US" sz="3200" b="1" dirty="0">
              <a:solidFill>
                <a:srgbClr val="FAE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11300" y1="4583" x2="12300" y2="8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6" b="78397"/>
          <a:stretch/>
        </p:blipFill>
        <p:spPr>
          <a:xfrm>
            <a:off x="2648363" y="1691176"/>
            <a:ext cx="870385" cy="13165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9700" y1="12573" x2="9700" y2="1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4" r="77666" b="78397"/>
          <a:stretch/>
        </p:blipFill>
        <p:spPr>
          <a:xfrm>
            <a:off x="2630919" y="3001858"/>
            <a:ext cx="887829" cy="124881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446" r="66008" b="78397"/>
          <a:stretch/>
        </p:blipFill>
        <p:spPr>
          <a:xfrm>
            <a:off x="2551567" y="4283288"/>
            <a:ext cx="967181" cy="1266362"/>
          </a:xfrm>
          <a:prstGeom prst="rect">
            <a:avLst/>
          </a:prstGeom>
        </p:spPr>
      </p:pic>
      <p:sp>
        <p:nvSpPr>
          <p:cNvPr id="31" name="文本框 22"/>
          <p:cNvSpPr txBox="1"/>
          <p:nvPr/>
        </p:nvSpPr>
        <p:spPr>
          <a:xfrm>
            <a:off x="-4324" y="5612857"/>
            <a:ext cx="12192000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Rau cải, cà rốt, 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thanh long, khế, thơm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1" r="53399" b="78397"/>
          <a:stretch/>
        </p:blipFill>
        <p:spPr>
          <a:xfrm rot="21353954">
            <a:off x="2661161" y="5512803"/>
            <a:ext cx="999306" cy="1351847"/>
          </a:xfrm>
          <a:prstGeom prst="rect">
            <a:avLst/>
          </a:prstGeom>
        </p:spPr>
      </p:pic>
      <p:sp>
        <p:nvSpPr>
          <p:cNvPr id="36" name="任意多边形 35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任意多边形 37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任意多边形 24"/>
          <p:cNvSpPr/>
          <p:nvPr/>
        </p:nvSpPr>
        <p:spPr>
          <a:xfrm rot="16200000">
            <a:off x="-544277" y="2846080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任意多边形 25"/>
          <p:cNvSpPr/>
          <p:nvPr/>
        </p:nvSpPr>
        <p:spPr>
          <a:xfrm rot="16200000">
            <a:off x="-509555" y="928990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任意多边形 26"/>
          <p:cNvSpPr/>
          <p:nvPr/>
        </p:nvSpPr>
        <p:spPr>
          <a:xfrm rot="16200000">
            <a:off x="-503899" y="4925423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50160" r="95687">
                        <a14:foregroundMark x1="65815" y1="97000" x2="6948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4"/>
          <a:stretch/>
        </p:blipFill>
        <p:spPr>
          <a:xfrm>
            <a:off x="523950" y="1270885"/>
            <a:ext cx="1312819" cy="21214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106142" y="3075709"/>
            <a:ext cx="1407035" cy="22204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9696048" y="3004024"/>
            <a:ext cx="1407035" cy="22204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9843754" y="4637546"/>
            <a:ext cx="1407035" cy="222045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" r="71843" b="57507"/>
          <a:stretch/>
        </p:blipFill>
        <p:spPr>
          <a:xfrm>
            <a:off x="356618" y="5359370"/>
            <a:ext cx="1179867" cy="1338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9" t="42168" r="47566" b="31653"/>
          <a:stretch/>
        </p:blipFill>
        <p:spPr>
          <a:xfrm>
            <a:off x="10129472" y="1507699"/>
            <a:ext cx="2224324" cy="1935762"/>
          </a:xfrm>
          <a:prstGeom prst="rect">
            <a:avLst/>
          </a:prstGeom>
        </p:spPr>
      </p:pic>
      <p:pic>
        <p:nvPicPr>
          <p:cNvPr id="43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47787" y="-1008452"/>
            <a:ext cx="487363" cy="487363"/>
          </a:xfrm>
          <a:prstGeom prst="rect">
            <a:avLst/>
          </a:prstGeom>
        </p:spPr>
      </p:pic>
      <p:pic>
        <p:nvPicPr>
          <p:cNvPr id="44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437.12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47786" y="-524475"/>
            <a:ext cx="487363" cy="487363"/>
          </a:xfrm>
          <a:prstGeom prst="rect">
            <a:avLst/>
          </a:prstGeom>
        </p:spPr>
      </p:pic>
      <p:pic>
        <p:nvPicPr>
          <p:cNvPr id="45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47787" y="-1587"/>
            <a:ext cx="487363" cy="487363"/>
          </a:xfrm>
          <a:prstGeom prst="rect">
            <a:avLst/>
          </a:prstGeom>
        </p:spPr>
      </p:pic>
      <p:pic>
        <p:nvPicPr>
          <p:cNvPr id="4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32816" y="544245"/>
            <a:ext cx="487363" cy="487363"/>
          </a:xfrm>
          <a:prstGeom prst="rect">
            <a:avLst/>
          </a:prstGeom>
        </p:spPr>
      </p:pic>
      <p:sp>
        <p:nvSpPr>
          <p:cNvPr id="49" name="Action Button: Home 48">
            <a:hlinkClick r:id="rId19" action="ppaction://hlinksldjump" highlightClick="1"/>
          </p:cNvPr>
          <p:cNvSpPr/>
          <p:nvPr/>
        </p:nvSpPr>
        <p:spPr>
          <a:xfrm>
            <a:off x="9980088" y="972108"/>
            <a:ext cx="563880" cy="53092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444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08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713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713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576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763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576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63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 rot="5400000">
            <a:off x="195965" y="-928327"/>
            <a:ext cx="12282344" cy="12456181"/>
          </a:xfrm>
          <a:prstGeom prst="rect">
            <a:avLst/>
          </a:prstGeom>
        </p:spPr>
      </p:pic>
      <p:sp>
        <p:nvSpPr>
          <p:cNvPr id="17" name="文本框 22"/>
          <p:cNvSpPr txBox="1"/>
          <p:nvPr/>
        </p:nvSpPr>
        <p:spPr>
          <a:xfrm>
            <a:off x="0" y="136680"/>
            <a:ext cx="12196324" cy="1446550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C000"/>
                </a:solidFill>
                <a:latin typeface="UTM Avo" panose="02040603050506020204" pitchFamily="18" charset="0"/>
              </a:rPr>
              <a:t>Hãy chọn nhóm thức ăn</a:t>
            </a:r>
            <a:endParaRPr lang="en-US" sz="4400" b="1" dirty="0">
              <a:solidFill>
                <a:srgbClr val="FFC00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sz="4400" b="1" dirty="0">
                <a:solidFill>
                  <a:srgbClr val="FFC000"/>
                </a:solidFill>
                <a:latin typeface="UTM Avo" panose="02040603050506020204" pitchFamily="18" charset="0"/>
              </a:rPr>
              <a:t>chứa nhiều chất đạm?</a:t>
            </a:r>
          </a:p>
        </p:txBody>
      </p:sp>
      <p:sp>
        <p:nvSpPr>
          <p:cNvPr id="18" name="文本框 22"/>
          <p:cNvSpPr txBox="1"/>
          <p:nvPr/>
        </p:nvSpPr>
        <p:spPr>
          <a:xfrm>
            <a:off x="0" y="1816694"/>
            <a:ext cx="12192000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Gạo</a:t>
            </a:r>
            <a:r>
              <a:rPr lang="en-US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bắp</a:t>
            </a:r>
            <a:r>
              <a:rPr lang="en-US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khoai</a:t>
            </a:r>
            <a:r>
              <a:rPr lang="en-US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tây</a:t>
            </a:r>
            <a:r>
              <a:rPr lang="en-US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bánh</a:t>
            </a:r>
            <a:r>
              <a:rPr lang="en-US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mì</a:t>
            </a:r>
            <a:r>
              <a:rPr lang="en-US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khoai</a:t>
            </a:r>
            <a:r>
              <a:rPr lang="en-US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lang</a:t>
            </a:r>
            <a:endParaRPr lang="en-US" sz="3200" b="1" dirty="0">
              <a:solidFill>
                <a:srgbClr val="6067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9" name="文本框 22"/>
          <p:cNvSpPr txBox="1"/>
          <p:nvPr/>
        </p:nvSpPr>
        <p:spPr>
          <a:xfrm>
            <a:off x="0" y="3080881"/>
            <a:ext cx="12192000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</a:t>
            </a:r>
            <a:r>
              <a:rPr lang="en-US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thịt</a:t>
            </a:r>
            <a:r>
              <a:rPr lang="en-US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gà</a:t>
            </a:r>
            <a:r>
              <a:rPr lang="en-US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đậu</a:t>
            </a:r>
            <a:r>
              <a:rPr lang="en-US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nành</a:t>
            </a:r>
            <a:r>
              <a:rPr lang="en-US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tôm</a:t>
            </a:r>
            <a:r>
              <a:rPr lang="en-US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cua</a:t>
            </a:r>
            <a:endParaRPr lang="en-US" sz="3200" b="1" dirty="0">
              <a:solidFill>
                <a:srgbClr val="E26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0" name="文本框 22"/>
          <p:cNvSpPr txBox="1"/>
          <p:nvPr/>
        </p:nvSpPr>
        <p:spPr>
          <a:xfrm>
            <a:off x="0" y="4324945"/>
            <a:ext cx="12192000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Lạc</a:t>
            </a:r>
            <a:r>
              <a:rPr lang="en-US" sz="32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mè</a:t>
            </a:r>
            <a:r>
              <a:rPr lang="en-US" sz="32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mỡ</a:t>
            </a:r>
            <a:r>
              <a:rPr lang="en-US" sz="32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lợn</a:t>
            </a:r>
            <a:r>
              <a:rPr lang="en-US" sz="32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dừa</a:t>
            </a:r>
            <a:endParaRPr lang="en-US" sz="3200" b="1" dirty="0">
              <a:solidFill>
                <a:srgbClr val="FAE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11300" y1="4583" x2="12300" y2="8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6" b="78397"/>
          <a:stretch/>
        </p:blipFill>
        <p:spPr>
          <a:xfrm>
            <a:off x="2648363" y="1691176"/>
            <a:ext cx="870385" cy="13165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9700" y1="12573" x2="9700" y2="1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4" r="77666" b="78397"/>
          <a:stretch/>
        </p:blipFill>
        <p:spPr>
          <a:xfrm>
            <a:off x="2630919" y="3001858"/>
            <a:ext cx="887829" cy="124881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446" r="66008" b="78397"/>
          <a:stretch/>
        </p:blipFill>
        <p:spPr>
          <a:xfrm>
            <a:off x="2551567" y="4283288"/>
            <a:ext cx="967181" cy="1266362"/>
          </a:xfrm>
          <a:prstGeom prst="rect">
            <a:avLst/>
          </a:prstGeom>
        </p:spPr>
      </p:pic>
      <p:sp>
        <p:nvSpPr>
          <p:cNvPr id="31" name="文本框 22"/>
          <p:cNvSpPr txBox="1"/>
          <p:nvPr/>
        </p:nvSpPr>
        <p:spPr>
          <a:xfrm>
            <a:off x="-4324" y="5612857"/>
            <a:ext cx="12192000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Rau cải, cà rốt, 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thanh long, khế, thơm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1" r="53399" b="78397"/>
          <a:stretch/>
        </p:blipFill>
        <p:spPr>
          <a:xfrm rot="21353954">
            <a:off x="2661161" y="5512803"/>
            <a:ext cx="999306" cy="1351847"/>
          </a:xfrm>
          <a:prstGeom prst="rect">
            <a:avLst/>
          </a:prstGeom>
        </p:spPr>
      </p:pic>
      <p:sp>
        <p:nvSpPr>
          <p:cNvPr id="36" name="任意多边形 35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任意多边形 37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任意多边形 24"/>
          <p:cNvSpPr/>
          <p:nvPr/>
        </p:nvSpPr>
        <p:spPr>
          <a:xfrm rot="16200000">
            <a:off x="-544277" y="2846080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任意多边形 25"/>
          <p:cNvSpPr/>
          <p:nvPr/>
        </p:nvSpPr>
        <p:spPr>
          <a:xfrm rot="16200000">
            <a:off x="-509555" y="928990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任意多边形 26"/>
          <p:cNvSpPr/>
          <p:nvPr/>
        </p:nvSpPr>
        <p:spPr>
          <a:xfrm rot="16200000">
            <a:off x="-503899" y="4925423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50160" r="95687">
                        <a14:foregroundMark x1="65815" y1="97000" x2="6948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4"/>
          <a:stretch/>
        </p:blipFill>
        <p:spPr>
          <a:xfrm>
            <a:off x="605336" y="3178222"/>
            <a:ext cx="1312819" cy="21214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327876" y="1188774"/>
            <a:ext cx="1407035" cy="22204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10048387" y="3051511"/>
            <a:ext cx="1407035" cy="22204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9806254" y="4637546"/>
            <a:ext cx="1407035" cy="222045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" r="71843" b="57507"/>
          <a:stretch/>
        </p:blipFill>
        <p:spPr>
          <a:xfrm>
            <a:off x="356618" y="5359370"/>
            <a:ext cx="1179867" cy="1338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9" t="42168" r="47566" b="31653"/>
          <a:stretch/>
        </p:blipFill>
        <p:spPr>
          <a:xfrm>
            <a:off x="10048387" y="1503169"/>
            <a:ext cx="2232891" cy="1943218"/>
          </a:xfrm>
          <a:prstGeom prst="rect">
            <a:avLst/>
          </a:prstGeom>
        </p:spPr>
      </p:pic>
      <p:pic>
        <p:nvPicPr>
          <p:cNvPr id="43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47787" y="-1008452"/>
            <a:ext cx="487363" cy="487363"/>
          </a:xfrm>
          <a:prstGeom prst="rect">
            <a:avLst/>
          </a:prstGeom>
        </p:spPr>
      </p:pic>
      <p:pic>
        <p:nvPicPr>
          <p:cNvPr id="44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437.12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47786" y="-524475"/>
            <a:ext cx="487363" cy="487363"/>
          </a:xfrm>
          <a:prstGeom prst="rect">
            <a:avLst/>
          </a:prstGeom>
        </p:spPr>
      </p:pic>
      <p:pic>
        <p:nvPicPr>
          <p:cNvPr id="45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47787" y="-1587"/>
            <a:ext cx="487363" cy="487363"/>
          </a:xfrm>
          <a:prstGeom prst="rect">
            <a:avLst/>
          </a:prstGeom>
        </p:spPr>
      </p:pic>
      <p:pic>
        <p:nvPicPr>
          <p:cNvPr id="4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32816" y="544245"/>
            <a:ext cx="487363" cy="487363"/>
          </a:xfrm>
          <a:prstGeom prst="rect">
            <a:avLst/>
          </a:prstGeom>
        </p:spPr>
      </p:pic>
      <p:sp>
        <p:nvSpPr>
          <p:cNvPr id="47" name="Action Button: Home 46">
            <a:hlinkClick r:id="rId19" action="ppaction://hlinksldjump" highlightClick="1"/>
          </p:cNvPr>
          <p:cNvSpPr/>
          <p:nvPr/>
        </p:nvSpPr>
        <p:spPr>
          <a:xfrm>
            <a:off x="9463267" y="890126"/>
            <a:ext cx="563880" cy="53092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380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08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76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763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576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763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5713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13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23957" y="-34443"/>
            <a:ext cx="12282344" cy="691129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0" y="204461"/>
            <a:ext cx="12192000" cy="1323439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Chất béo có vai trò gì </a:t>
            </a:r>
            <a:endParaRPr lang="en-US" sz="4000" b="1" dirty="0">
              <a:solidFill>
                <a:srgbClr val="FFC00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đối với cơ thể?</a:t>
            </a:r>
          </a:p>
        </p:txBody>
      </p:sp>
      <p:sp>
        <p:nvSpPr>
          <p:cNvPr id="28" name="任意多边形 27"/>
          <p:cNvSpPr/>
          <p:nvPr/>
        </p:nvSpPr>
        <p:spPr>
          <a:xfrm rot="16200000">
            <a:off x="-298619" y="-770680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rot="16200000">
            <a:off x="10678481" y="-809184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1" r="53399" b="78397"/>
          <a:stretch/>
        </p:blipFill>
        <p:spPr>
          <a:xfrm rot="20331991">
            <a:off x="467058" y="5572333"/>
            <a:ext cx="654624" cy="885566"/>
          </a:xfrm>
          <a:prstGeom prst="rect">
            <a:avLst/>
          </a:prstGeom>
        </p:spPr>
      </p:pic>
      <p:sp>
        <p:nvSpPr>
          <p:cNvPr id="18" name="文本框 22"/>
          <p:cNvSpPr txBox="1"/>
          <p:nvPr/>
        </p:nvSpPr>
        <p:spPr>
          <a:xfrm>
            <a:off x="1543285" y="1929932"/>
            <a:ext cx="9711158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Giàu năng lượng và giúp </a:t>
            </a:r>
            <a:endParaRPr lang="en-US" sz="3600" b="1" dirty="0">
              <a:solidFill>
                <a:srgbClr val="6067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cơ thể hấp thu các vi</a:t>
            </a:r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-</a:t>
            </a:r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ta</a:t>
            </a:r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-</a:t>
            </a:r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min.</a:t>
            </a:r>
          </a:p>
        </p:txBody>
      </p:sp>
      <p:sp>
        <p:nvSpPr>
          <p:cNvPr id="19" name="文本框 22"/>
          <p:cNvSpPr txBox="1"/>
          <p:nvPr/>
        </p:nvSpPr>
        <p:spPr>
          <a:xfrm>
            <a:off x="0" y="3843593"/>
            <a:ext cx="12192000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Cung cấp năng lượng cần thiết cho </a:t>
            </a:r>
            <a:endParaRPr lang="en-US" sz="3200" b="1" dirty="0">
              <a:solidFill>
                <a:srgbClr val="E26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hoạt động và duy trì nhiệt độ cơ thể.</a:t>
            </a:r>
          </a:p>
        </p:txBody>
      </p:sp>
      <p:sp>
        <p:nvSpPr>
          <p:cNvPr id="20" name="文本框 22"/>
          <p:cNvSpPr txBox="1"/>
          <p:nvPr/>
        </p:nvSpPr>
        <p:spPr>
          <a:xfrm>
            <a:off x="23957" y="5597899"/>
            <a:ext cx="12192000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Xây dựng và </a:t>
            </a:r>
            <a:endParaRPr lang="en-US" sz="3600" b="1" dirty="0">
              <a:solidFill>
                <a:srgbClr val="FAE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đổi mới cơ thể.</a:t>
            </a:r>
          </a:p>
        </p:txBody>
      </p:sp>
      <p:pic>
        <p:nvPicPr>
          <p:cNvPr id="5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73238" y="-510682"/>
            <a:ext cx="487363" cy="487363"/>
          </a:xfrm>
          <a:prstGeom prst="rect">
            <a:avLst/>
          </a:prstGeom>
        </p:spPr>
      </p:pic>
      <p:pic>
        <p:nvPicPr>
          <p:cNvPr id="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43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15443" y="-496497"/>
            <a:ext cx="487363" cy="487363"/>
          </a:xfrm>
          <a:prstGeom prst="rect">
            <a:avLst/>
          </a:prstGeom>
        </p:spPr>
      </p:pic>
      <p:pic>
        <p:nvPicPr>
          <p:cNvPr id="3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20546" y="-505721"/>
            <a:ext cx="487363" cy="48736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 rot="16200000">
            <a:off x="-374814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 rot="16200000">
            <a:off x="-428407" y="2824905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50160" r="95687">
                        <a14:foregroundMark x1="65815" y1="97000" x2="6948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4"/>
          <a:stretch/>
        </p:blipFill>
        <p:spPr>
          <a:xfrm>
            <a:off x="10129255" y="1273653"/>
            <a:ext cx="1312819" cy="2121498"/>
          </a:xfrm>
          <a:prstGeom prst="rect">
            <a:avLst/>
          </a:prstGeom>
        </p:spPr>
      </p:pic>
      <p:sp>
        <p:nvSpPr>
          <p:cNvPr id="38" name="任意多边形 37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16200000">
            <a:off x="-423940" y="4889317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9685040" y="3022496"/>
            <a:ext cx="1407035" cy="22204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9700" y1="12573" x2="9700" y2="1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4" r="77666" b="78397"/>
          <a:stretch/>
        </p:blipFill>
        <p:spPr>
          <a:xfrm>
            <a:off x="738664" y="3550717"/>
            <a:ext cx="1156335" cy="16264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11300" y1="4583" x2="12300" y2="8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6" b="78397"/>
          <a:stretch/>
        </p:blipFill>
        <p:spPr>
          <a:xfrm>
            <a:off x="973732" y="1685224"/>
            <a:ext cx="1051545" cy="1590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446" r="66008" b="78397"/>
          <a:stretch/>
        </p:blipFill>
        <p:spPr>
          <a:xfrm>
            <a:off x="680389" y="5517689"/>
            <a:ext cx="1062512" cy="13911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9764426" y="4581165"/>
            <a:ext cx="1407035" cy="2220454"/>
          </a:xfrm>
          <a:prstGeom prst="rect">
            <a:avLst/>
          </a:prstGeom>
        </p:spPr>
      </p:pic>
      <p:sp>
        <p:nvSpPr>
          <p:cNvPr id="32" name="Action Button: Home 31">
            <a:hlinkClick r:id="rId17" action="ppaction://hlinksldjump" highlightClick="1"/>
          </p:cNvPr>
          <p:cNvSpPr/>
          <p:nvPr/>
        </p:nvSpPr>
        <p:spPr>
          <a:xfrm>
            <a:off x="9169349" y="852729"/>
            <a:ext cx="563880" cy="53092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509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57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13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576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763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 rot="5400000">
            <a:off x="195965" y="-928327"/>
            <a:ext cx="12282344" cy="12456181"/>
          </a:xfrm>
          <a:prstGeom prst="rect">
            <a:avLst/>
          </a:prstGeom>
        </p:spPr>
      </p:pic>
      <p:sp>
        <p:nvSpPr>
          <p:cNvPr id="17" name="文本框 22"/>
          <p:cNvSpPr txBox="1"/>
          <p:nvPr/>
        </p:nvSpPr>
        <p:spPr>
          <a:xfrm>
            <a:off x="2927" y="335576"/>
            <a:ext cx="12196324" cy="1200329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Vi-ta-min, chất khoáng, chất xơ </a:t>
            </a:r>
            <a:endParaRPr lang="en-US" sz="3600" b="1" dirty="0">
              <a:solidFill>
                <a:srgbClr val="FFC00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có vai trò gì đối với cơ thể?</a:t>
            </a:r>
          </a:p>
        </p:txBody>
      </p:sp>
      <p:sp>
        <p:nvSpPr>
          <p:cNvPr id="18" name="文本框 22"/>
          <p:cNvSpPr txBox="1"/>
          <p:nvPr/>
        </p:nvSpPr>
        <p:spPr>
          <a:xfrm>
            <a:off x="0" y="1816694"/>
            <a:ext cx="12192000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Giúp cơ thể chống lại </a:t>
            </a:r>
            <a:endParaRPr lang="en-US" sz="3200" b="1" dirty="0">
              <a:solidFill>
                <a:srgbClr val="6067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bệnh tật.</a:t>
            </a:r>
          </a:p>
        </p:txBody>
      </p:sp>
      <p:sp>
        <p:nvSpPr>
          <p:cNvPr id="19" name="文本框 22"/>
          <p:cNvSpPr txBox="1"/>
          <p:nvPr/>
        </p:nvSpPr>
        <p:spPr>
          <a:xfrm>
            <a:off x="0" y="3080881"/>
            <a:ext cx="12192000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</a:t>
            </a:r>
            <a:r>
              <a:rPr lang="vi-VN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ạo men thúc đẩy và </a:t>
            </a:r>
            <a:endParaRPr lang="en-US" sz="3200" b="1" dirty="0">
              <a:solidFill>
                <a:srgbClr val="E26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điều khiển hoạt động sống.</a:t>
            </a:r>
          </a:p>
        </p:txBody>
      </p:sp>
      <p:sp>
        <p:nvSpPr>
          <p:cNvPr id="20" name="文本框 22"/>
          <p:cNvSpPr txBox="1"/>
          <p:nvPr/>
        </p:nvSpPr>
        <p:spPr>
          <a:xfrm>
            <a:off x="0" y="4324945"/>
            <a:ext cx="12192000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Bảo đảm hoạt động bình </a:t>
            </a:r>
            <a:endParaRPr lang="en-US" sz="3200" b="1" dirty="0">
              <a:solidFill>
                <a:srgbClr val="FAE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2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thường của bộ máy tiêu hóa.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11300" y1="4583" x2="12300" y2="8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6" b="78397"/>
          <a:stretch/>
        </p:blipFill>
        <p:spPr>
          <a:xfrm>
            <a:off x="2648363" y="1691176"/>
            <a:ext cx="870385" cy="13165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9700" y1="12573" x2="9700" y2="1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4" r="77666" b="78397"/>
          <a:stretch/>
        </p:blipFill>
        <p:spPr>
          <a:xfrm>
            <a:off x="2342000" y="3002871"/>
            <a:ext cx="887829" cy="124881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446" r="66008" b="78397"/>
          <a:stretch/>
        </p:blipFill>
        <p:spPr>
          <a:xfrm>
            <a:off x="2130513" y="4265784"/>
            <a:ext cx="967181" cy="1266362"/>
          </a:xfrm>
          <a:prstGeom prst="rect">
            <a:avLst/>
          </a:prstGeom>
        </p:spPr>
      </p:pic>
      <p:sp>
        <p:nvSpPr>
          <p:cNvPr id="31" name="文本框 22"/>
          <p:cNvSpPr txBox="1"/>
          <p:nvPr/>
        </p:nvSpPr>
        <p:spPr>
          <a:xfrm>
            <a:off x="-237490" y="5923741"/>
            <a:ext cx="12192000" cy="58477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Cả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ba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ý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trên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đều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đúng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. </a:t>
            </a:r>
            <a:endParaRPr lang="vi-VN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1" r="53399" b="78397"/>
          <a:stretch/>
        </p:blipFill>
        <p:spPr>
          <a:xfrm rot="21353954">
            <a:off x="2272438" y="5566146"/>
            <a:ext cx="999306" cy="1351847"/>
          </a:xfrm>
          <a:prstGeom prst="rect">
            <a:avLst/>
          </a:prstGeom>
        </p:spPr>
      </p:pic>
      <p:sp>
        <p:nvSpPr>
          <p:cNvPr id="36" name="任意多边形 35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任意多边形 37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任意多边形 24"/>
          <p:cNvSpPr/>
          <p:nvPr/>
        </p:nvSpPr>
        <p:spPr>
          <a:xfrm rot="16200000">
            <a:off x="-544277" y="2846080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任意多边形 25"/>
          <p:cNvSpPr/>
          <p:nvPr/>
        </p:nvSpPr>
        <p:spPr>
          <a:xfrm rot="16200000">
            <a:off x="-509555" y="928990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任意多边形 26"/>
          <p:cNvSpPr/>
          <p:nvPr/>
        </p:nvSpPr>
        <p:spPr>
          <a:xfrm rot="16200000">
            <a:off x="-503899" y="4925423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50160" r="95687">
                        <a14:foregroundMark x1="65815" y1="97000" x2="6948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4"/>
          <a:stretch/>
        </p:blipFill>
        <p:spPr>
          <a:xfrm>
            <a:off x="10152334" y="4731038"/>
            <a:ext cx="1312819" cy="21214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327876" y="1188774"/>
            <a:ext cx="1407035" cy="22204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9773775" y="3050359"/>
            <a:ext cx="1407035" cy="22204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310519" y="3079266"/>
            <a:ext cx="1407035" cy="2220454"/>
          </a:xfrm>
          <a:prstGeom prst="rect">
            <a:avLst/>
          </a:prstGeom>
        </p:spPr>
      </p:pic>
      <p:pic>
        <p:nvPicPr>
          <p:cNvPr id="43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47787" y="-1008452"/>
            <a:ext cx="487363" cy="487363"/>
          </a:xfrm>
          <a:prstGeom prst="rect">
            <a:avLst/>
          </a:prstGeom>
        </p:spPr>
      </p:pic>
      <p:pic>
        <p:nvPicPr>
          <p:cNvPr id="44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437.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47786" y="-524475"/>
            <a:ext cx="487363" cy="487363"/>
          </a:xfrm>
          <a:prstGeom prst="rect">
            <a:avLst/>
          </a:prstGeom>
        </p:spPr>
      </p:pic>
      <p:pic>
        <p:nvPicPr>
          <p:cNvPr id="45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47787" y="-1587"/>
            <a:ext cx="487363" cy="487363"/>
          </a:xfrm>
          <a:prstGeom prst="rect">
            <a:avLst/>
          </a:prstGeom>
        </p:spPr>
      </p:pic>
      <p:pic>
        <p:nvPicPr>
          <p:cNvPr id="4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32816" y="544245"/>
            <a:ext cx="487363" cy="4873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0" t="71707"/>
          <a:stretch/>
        </p:blipFill>
        <p:spPr>
          <a:xfrm>
            <a:off x="10062694" y="1713917"/>
            <a:ext cx="2053741" cy="18224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t="41192" r="71039" b="31490"/>
          <a:stretch/>
        </p:blipFill>
        <p:spPr>
          <a:xfrm>
            <a:off x="158885" y="5348991"/>
            <a:ext cx="1447462" cy="1456129"/>
          </a:xfrm>
          <a:prstGeom prst="rect">
            <a:avLst/>
          </a:prstGeom>
        </p:spPr>
      </p:pic>
      <p:pic>
        <p:nvPicPr>
          <p:cNvPr id="47" name="图片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10" y="-223158"/>
            <a:ext cx="2102734" cy="2102734"/>
          </a:xfrm>
          <a:prstGeom prst="rect">
            <a:avLst/>
          </a:prstGeom>
        </p:spPr>
      </p:pic>
      <p:sp>
        <p:nvSpPr>
          <p:cNvPr id="48" name="Action Button: Home 47">
            <a:hlinkClick r:id="rId20" action="ppaction://hlinksldjump" highlightClick="1"/>
          </p:cNvPr>
          <p:cNvSpPr/>
          <p:nvPr/>
        </p:nvSpPr>
        <p:spPr>
          <a:xfrm>
            <a:off x="9880820" y="844354"/>
            <a:ext cx="563880" cy="53092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328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576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763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808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5713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713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76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763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23957" y="-34443"/>
            <a:ext cx="12282344" cy="691129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0" y="204461"/>
            <a:ext cx="12192000" cy="1200329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Tại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sao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cần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ăn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phối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hợp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đạm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động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vật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và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đạm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thực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vật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7" name="任意多边形 26"/>
          <p:cNvSpPr/>
          <p:nvPr/>
        </p:nvSpPr>
        <p:spPr>
          <a:xfrm rot="16200000">
            <a:off x="-423940" y="4889317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 rot="16200000">
            <a:off x="-298619" y="-770680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rot="16200000">
            <a:off x="10678481" y="-809184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文本框 22"/>
          <p:cNvSpPr txBox="1"/>
          <p:nvPr/>
        </p:nvSpPr>
        <p:spPr>
          <a:xfrm>
            <a:off x="1543285" y="1929932"/>
            <a:ext cx="9711158" cy="64633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Để dễ tiêu hóa.</a:t>
            </a:r>
          </a:p>
        </p:txBody>
      </p:sp>
      <p:sp>
        <p:nvSpPr>
          <p:cNvPr id="19" name="文本框 22"/>
          <p:cNvSpPr txBox="1"/>
          <p:nvPr/>
        </p:nvSpPr>
        <p:spPr>
          <a:xfrm>
            <a:off x="1" y="2882555"/>
            <a:ext cx="12192000" cy="64633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Giúp ta ăn ngon miệng.</a:t>
            </a:r>
          </a:p>
        </p:txBody>
      </p:sp>
      <p:sp>
        <p:nvSpPr>
          <p:cNvPr id="20" name="文本框 22"/>
          <p:cNvSpPr txBox="1"/>
          <p:nvPr/>
        </p:nvSpPr>
        <p:spPr>
          <a:xfrm>
            <a:off x="0" y="3836393"/>
            <a:ext cx="12192000" cy="95410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</a:t>
            </a:r>
            <a:r>
              <a:rPr lang="vi-VN" sz="28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ung cấp đầy đủ các chất bổ dưỡng </a:t>
            </a:r>
            <a:endParaRPr lang="en-US" sz="2800" b="1" dirty="0">
              <a:solidFill>
                <a:srgbClr val="FAE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28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quý cho cơ thể và dễ tiêu hóa.</a:t>
            </a:r>
          </a:p>
        </p:txBody>
      </p:sp>
      <p:pic>
        <p:nvPicPr>
          <p:cNvPr id="5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73238" y="-510682"/>
            <a:ext cx="487363" cy="487363"/>
          </a:xfrm>
          <a:prstGeom prst="rect">
            <a:avLst/>
          </a:prstGeom>
        </p:spPr>
      </p:pic>
      <p:pic>
        <p:nvPicPr>
          <p:cNvPr id="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437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15443" y="-496497"/>
            <a:ext cx="487363" cy="487363"/>
          </a:xfrm>
          <a:prstGeom prst="rect">
            <a:avLst/>
          </a:prstGeom>
        </p:spPr>
      </p:pic>
      <p:pic>
        <p:nvPicPr>
          <p:cNvPr id="3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20546" y="-505721"/>
            <a:ext cx="487363" cy="487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11300" y1="4583" x2="12300" y2="8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6" b="78397"/>
          <a:stretch/>
        </p:blipFill>
        <p:spPr>
          <a:xfrm>
            <a:off x="3827824" y="1750044"/>
            <a:ext cx="585443" cy="88556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 rot="16200000">
            <a:off x="-374814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689630" y="1169158"/>
            <a:ext cx="1407035" cy="22204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674037" y="1149082"/>
            <a:ext cx="1407035" cy="22204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9700" y1="12573" x2="9700" y2="1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4" r="77666" b="78397"/>
          <a:stretch/>
        </p:blipFill>
        <p:spPr>
          <a:xfrm>
            <a:off x="2568027" y="2719800"/>
            <a:ext cx="629583" cy="885566"/>
          </a:xfrm>
          <a:prstGeom prst="rect">
            <a:avLst/>
          </a:prstGeom>
        </p:spPr>
      </p:pic>
      <p:sp>
        <p:nvSpPr>
          <p:cNvPr id="36" name="任意多边形 35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446" r="66008" b="78397"/>
          <a:stretch/>
        </p:blipFill>
        <p:spPr>
          <a:xfrm>
            <a:off x="2017950" y="3945198"/>
            <a:ext cx="626953" cy="820890"/>
          </a:xfrm>
          <a:prstGeom prst="rect">
            <a:avLst/>
          </a:prstGeom>
        </p:spPr>
      </p:pic>
      <p:sp>
        <p:nvSpPr>
          <p:cNvPr id="25" name="任意多边形 24"/>
          <p:cNvSpPr/>
          <p:nvPr/>
        </p:nvSpPr>
        <p:spPr>
          <a:xfrm rot="16200000">
            <a:off x="-428407" y="2824905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50160" r="95687">
                        <a14:foregroundMark x1="65815" y1="97000" x2="6948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4"/>
          <a:stretch/>
        </p:blipFill>
        <p:spPr>
          <a:xfrm>
            <a:off x="1006365" y="3178267"/>
            <a:ext cx="1312819" cy="21214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69" b="30971"/>
          <a:stretch/>
        </p:blipFill>
        <p:spPr>
          <a:xfrm>
            <a:off x="1591018" y="4737744"/>
            <a:ext cx="8780540" cy="2297019"/>
          </a:xfrm>
          <a:prstGeom prst="rect">
            <a:avLst/>
          </a:prstGeom>
        </p:spPr>
      </p:pic>
      <p:sp>
        <p:nvSpPr>
          <p:cNvPr id="34" name="Action Button: Home 33">
            <a:hlinkClick r:id="rId18" action="ppaction://hlinksldjump" highlightClick="1"/>
          </p:cNvPr>
          <p:cNvSpPr/>
          <p:nvPr/>
        </p:nvSpPr>
        <p:spPr>
          <a:xfrm>
            <a:off x="9224881" y="242624"/>
            <a:ext cx="563880" cy="53092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302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76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63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57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13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3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-4324" y="-34443"/>
            <a:ext cx="12282344" cy="691129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0" y="204461"/>
            <a:ext cx="12192000" cy="1200329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Nên ăn ít thức ăn chứa nhiều </a:t>
            </a:r>
            <a:endParaRPr lang="en-US" sz="3600" b="1" dirty="0">
              <a:solidFill>
                <a:srgbClr val="FFC00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chất béo để phòng bệnh gì?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1" r="53399" b="78397"/>
          <a:stretch/>
        </p:blipFill>
        <p:spPr>
          <a:xfrm rot="20331991">
            <a:off x="467058" y="5572333"/>
            <a:ext cx="654624" cy="885566"/>
          </a:xfrm>
          <a:prstGeom prst="rect">
            <a:avLst/>
          </a:prstGeom>
        </p:spPr>
      </p:pic>
      <p:sp>
        <p:nvSpPr>
          <p:cNvPr id="18" name="文本框 22"/>
          <p:cNvSpPr txBox="1"/>
          <p:nvPr/>
        </p:nvSpPr>
        <p:spPr>
          <a:xfrm>
            <a:off x="1543285" y="1929932"/>
            <a:ext cx="9711158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Tim mạch, </a:t>
            </a:r>
            <a:endParaRPr lang="en-US" sz="3600" b="1" dirty="0">
              <a:solidFill>
                <a:srgbClr val="6067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bướu cổ</a:t>
            </a:r>
          </a:p>
        </p:txBody>
      </p:sp>
      <p:sp>
        <p:nvSpPr>
          <p:cNvPr id="19" name="文本框 22"/>
          <p:cNvSpPr txBox="1"/>
          <p:nvPr/>
        </p:nvSpPr>
        <p:spPr>
          <a:xfrm>
            <a:off x="0" y="3450731"/>
            <a:ext cx="12192000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Tim mạch, </a:t>
            </a:r>
            <a:endParaRPr lang="en-US" sz="3600" b="1" dirty="0">
              <a:solidFill>
                <a:srgbClr val="E26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cao huyết áp</a:t>
            </a:r>
          </a:p>
        </p:txBody>
      </p:sp>
      <p:sp>
        <p:nvSpPr>
          <p:cNvPr id="20" name="文本框 22"/>
          <p:cNvSpPr txBox="1"/>
          <p:nvPr/>
        </p:nvSpPr>
        <p:spPr>
          <a:xfrm>
            <a:off x="0" y="5020070"/>
            <a:ext cx="12192000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Mắt kém, </a:t>
            </a:r>
            <a:endParaRPr lang="en-US" sz="3600" b="1" dirty="0">
              <a:solidFill>
                <a:srgbClr val="FAE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vàng da</a:t>
            </a:r>
          </a:p>
        </p:txBody>
      </p:sp>
      <p:pic>
        <p:nvPicPr>
          <p:cNvPr id="5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73238" y="-510682"/>
            <a:ext cx="487363" cy="487363"/>
          </a:xfrm>
          <a:prstGeom prst="rect">
            <a:avLst/>
          </a:prstGeom>
        </p:spPr>
      </p:pic>
      <p:pic>
        <p:nvPicPr>
          <p:cNvPr id="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43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15443" y="-496497"/>
            <a:ext cx="487363" cy="487363"/>
          </a:xfrm>
          <a:prstGeom prst="rect">
            <a:avLst/>
          </a:prstGeom>
        </p:spPr>
      </p:pic>
      <p:pic>
        <p:nvPicPr>
          <p:cNvPr id="3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20546" y="-505721"/>
            <a:ext cx="487363" cy="487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11300" y1="4583" x2="12300" y2="8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6" b="78397"/>
          <a:stretch/>
        </p:blipFill>
        <p:spPr>
          <a:xfrm>
            <a:off x="2753316" y="1850218"/>
            <a:ext cx="870385" cy="131658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 rot="16200000">
            <a:off x="-374814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9700" y1="12573" x2="9700" y2="1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4" r="77666" b="78397"/>
          <a:stretch/>
        </p:blipFill>
        <p:spPr>
          <a:xfrm>
            <a:off x="2769393" y="3418898"/>
            <a:ext cx="887829" cy="1248813"/>
          </a:xfrm>
          <a:prstGeom prst="rect">
            <a:avLst/>
          </a:prstGeom>
        </p:spPr>
      </p:pic>
      <p:sp>
        <p:nvSpPr>
          <p:cNvPr id="36" name="任意多边形 35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446" r="66008" b="78397"/>
          <a:stretch/>
        </p:blipFill>
        <p:spPr>
          <a:xfrm>
            <a:off x="2753316" y="5020070"/>
            <a:ext cx="967181" cy="1266362"/>
          </a:xfrm>
          <a:prstGeom prst="rect">
            <a:avLst/>
          </a:prstGeom>
        </p:spPr>
      </p:pic>
      <p:sp>
        <p:nvSpPr>
          <p:cNvPr id="25" name="任意多边形 24"/>
          <p:cNvSpPr/>
          <p:nvPr/>
        </p:nvSpPr>
        <p:spPr>
          <a:xfrm rot="16200000">
            <a:off x="-428407" y="2824905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50160" r="95687">
                        <a14:foregroundMark x1="65815" y1="97000" x2="6948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4"/>
          <a:stretch/>
        </p:blipFill>
        <p:spPr>
          <a:xfrm>
            <a:off x="865987" y="3082495"/>
            <a:ext cx="1329422" cy="2148328"/>
          </a:xfrm>
          <a:prstGeom prst="rect">
            <a:avLst/>
          </a:prstGeom>
        </p:spPr>
      </p:pic>
      <p:sp>
        <p:nvSpPr>
          <p:cNvPr id="38" name="任意多边形 37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16200000">
            <a:off x="-423940" y="4889317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562886" y="4582650"/>
            <a:ext cx="1407035" cy="22204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561892" y="1164244"/>
            <a:ext cx="1407035" cy="222045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4"/>
          <a:stretch/>
        </p:blipFill>
        <p:spPr>
          <a:xfrm>
            <a:off x="7655811" y="3713318"/>
            <a:ext cx="4522003" cy="3181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2" name="Action Button: Home 41">
            <a:hlinkClick r:id="rId18" action="ppaction://hlinksldjump" highlightClick="1"/>
          </p:cNvPr>
          <p:cNvSpPr/>
          <p:nvPr/>
        </p:nvSpPr>
        <p:spPr>
          <a:xfrm>
            <a:off x="9658401" y="855489"/>
            <a:ext cx="516821" cy="455434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861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76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763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57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13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23957" y="-34443"/>
            <a:ext cx="12282344" cy="691129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0" y="204461"/>
            <a:ext cx="12192000" cy="1323439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Nếu thiếu i-ốt, cơ thể s</a:t>
            </a:r>
            <a:r>
              <a:rPr lang="en-US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ẽ</a:t>
            </a:r>
          </a:p>
          <a:p>
            <a:pPr algn="ctr"/>
            <a:r>
              <a:rPr lang="en-US" sz="40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mắc</a:t>
            </a:r>
            <a:r>
              <a:rPr lang="en-US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bệnh</a:t>
            </a:r>
            <a:r>
              <a:rPr lang="en-US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?</a:t>
            </a:r>
            <a:endParaRPr lang="vi-VN" sz="4000" b="1" dirty="0">
              <a:solidFill>
                <a:srgbClr val="FFC000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任意多边形 27"/>
          <p:cNvSpPr/>
          <p:nvPr/>
        </p:nvSpPr>
        <p:spPr>
          <a:xfrm rot="16200000">
            <a:off x="-298619" y="-770680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rot="16200000">
            <a:off x="10678481" y="-809184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1" r="53399" b="78397"/>
          <a:stretch/>
        </p:blipFill>
        <p:spPr>
          <a:xfrm rot="20331991">
            <a:off x="467058" y="5572333"/>
            <a:ext cx="654624" cy="885566"/>
          </a:xfrm>
          <a:prstGeom prst="rect">
            <a:avLst/>
          </a:prstGeom>
        </p:spPr>
      </p:pic>
      <p:sp>
        <p:nvSpPr>
          <p:cNvPr id="18" name="文本框 22"/>
          <p:cNvSpPr txBox="1"/>
          <p:nvPr/>
        </p:nvSpPr>
        <p:spPr>
          <a:xfrm>
            <a:off x="1543285" y="1929932"/>
            <a:ext cx="9711158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Dễ mắc bệnh bướu cổ, kém</a:t>
            </a:r>
            <a:endParaRPr lang="en-US" sz="3200" b="1" dirty="0">
              <a:solidFill>
                <a:srgbClr val="6067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phát triển về thể lực và trí tuệ.</a:t>
            </a:r>
          </a:p>
        </p:txBody>
      </p:sp>
      <p:sp>
        <p:nvSpPr>
          <p:cNvPr id="19" name="文本框 22"/>
          <p:cNvSpPr txBox="1"/>
          <p:nvPr/>
        </p:nvSpPr>
        <p:spPr>
          <a:xfrm>
            <a:off x="0" y="3450731"/>
            <a:ext cx="12192000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Mắc bệnh tim mạch, </a:t>
            </a:r>
            <a:endParaRPr lang="en-US" sz="3600" b="1" dirty="0">
              <a:solidFill>
                <a:srgbClr val="E26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bướu cổ.</a:t>
            </a:r>
          </a:p>
        </p:txBody>
      </p:sp>
      <p:sp>
        <p:nvSpPr>
          <p:cNvPr id="20" name="文本框 22"/>
          <p:cNvSpPr txBox="1"/>
          <p:nvPr/>
        </p:nvSpPr>
        <p:spPr>
          <a:xfrm>
            <a:off x="0" y="5020070"/>
            <a:ext cx="12192000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Mắc bệnh tim mạch, </a:t>
            </a:r>
            <a:endParaRPr lang="en-US" sz="3600" b="1" dirty="0">
              <a:solidFill>
                <a:srgbClr val="FAE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cao huyết áp.</a:t>
            </a:r>
          </a:p>
        </p:txBody>
      </p:sp>
      <p:pic>
        <p:nvPicPr>
          <p:cNvPr id="5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73238" y="-510682"/>
            <a:ext cx="487363" cy="487363"/>
          </a:xfrm>
          <a:prstGeom prst="rect">
            <a:avLst/>
          </a:prstGeom>
        </p:spPr>
      </p:pic>
      <p:pic>
        <p:nvPicPr>
          <p:cNvPr id="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43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15443" y="-496497"/>
            <a:ext cx="487363" cy="487363"/>
          </a:xfrm>
          <a:prstGeom prst="rect">
            <a:avLst/>
          </a:prstGeom>
        </p:spPr>
      </p:pic>
      <p:pic>
        <p:nvPicPr>
          <p:cNvPr id="3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20546" y="-505721"/>
            <a:ext cx="487363" cy="487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11300" y1="4583" x2="12300" y2="8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6" b="78397"/>
          <a:stretch/>
        </p:blipFill>
        <p:spPr>
          <a:xfrm>
            <a:off x="2299610" y="1843718"/>
            <a:ext cx="870385" cy="131658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 rot="16200000">
            <a:off x="-374814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9700" y1="12573" x2="9700" y2="1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4" r="77666" b="78397"/>
          <a:stretch/>
        </p:blipFill>
        <p:spPr>
          <a:xfrm>
            <a:off x="2498146" y="3346683"/>
            <a:ext cx="1034410" cy="1454993"/>
          </a:xfrm>
          <a:prstGeom prst="rect">
            <a:avLst/>
          </a:prstGeom>
        </p:spPr>
      </p:pic>
      <p:sp>
        <p:nvSpPr>
          <p:cNvPr id="36" name="任意多边形 35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446" r="66008" b="78397"/>
          <a:stretch/>
        </p:blipFill>
        <p:spPr>
          <a:xfrm>
            <a:off x="2577010" y="5039124"/>
            <a:ext cx="967181" cy="1266362"/>
          </a:xfrm>
          <a:prstGeom prst="rect">
            <a:avLst/>
          </a:prstGeom>
        </p:spPr>
      </p:pic>
      <p:sp>
        <p:nvSpPr>
          <p:cNvPr id="25" name="任意多边形 24"/>
          <p:cNvSpPr/>
          <p:nvPr/>
        </p:nvSpPr>
        <p:spPr>
          <a:xfrm rot="16200000">
            <a:off x="-428407" y="2824905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50160" r="95687">
                        <a14:foregroundMark x1="65815" y1="97000" x2="6948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4"/>
          <a:stretch/>
        </p:blipFill>
        <p:spPr>
          <a:xfrm>
            <a:off x="961157" y="1282972"/>
            <a:ext cx="1312819" cy="2121498"/>
          </a:xfrm>
          <a:prstGeom prst="rect">
            <a:avLst/>
          </a:prstGeom>
        </p:spPr>
      </p:pic>
      <p:sp>
        <p:nvSpPr>
          <p:cNvPr id="38" name="任意多边形 37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16200000">
            <a:off x="-423940" y="4889317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567679" y="3075925"/>
            <a:ext cx="1407035" cy="22204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574055" y="3063440"/>
            <a:ext cx="1407035" cy="22204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6089" y="1957660"/>
            <a:ext cx="3964437" cy="4955547"/>
          </a:xfrm>
          <a:prstGeom prst="rect">
            <a:avLst/>
          </a:prstGeom>
        </p:spPr>
      </p:pic>
      <p:sp>
        <p:nvSpPr>
          <p:cNvPr id="33" name="Action Button: Home 32">
            <a:hlinkClick r:id="rId18" action="ppaction://hlinksldjump" highlightClick="1"/>
          </p:cNvPr>
          <p:cNvSpPr/>
          <p:nvPr/>
        </p:nvSpPr>
        <p:spPr>
          <a:xfrm>
            <a:off x="9463267" y="890126"/>
            <a:ext cx="563880" cy="53092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596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7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13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576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763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 rot="5400000">
            <a:off x="195965" y="-928327"/>
            <a:ext cx="12282344" cy="12456181"/>
          </a:xfrm>
          <a:prstGeom prst="rect">
            <a:avLst/>
          </a:prstGeom>
        </p:spPr>
      </p:pic>
      <p:sp>
        <p:nvSpPr>
          <p:cNvPr id="17" name="文本框 22"/>
          <p:cNvSpPr txBox="1"/>
          <p:nvPr/>
        </p:nvSpPr>
        <p:spPr>
          <a:xfrm>
            <a:off x="0" y="347172"/>
            <a:ext cx="12196324" cy="1077218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C000"/>
                </a:solidFill>
                <a:latin typeface="UTM Avo" panose="02040603050506020204" pitchFamily="18" charset="0"/>
              </a:rPr>
              <a:t>Trong các cách bảo quản thức ăn dưới đây, cách nào ngăn không cho vi sinh vật xâm nhập vào thực phẩm?</a:t>
            </a:r>
          </a:p>
        </p:txBody>
      </p:sp>
      <p:sp>
        <p:nvSpPr>
          <p:cNvPr id="18" name="文本框 22"/>
          <p:cNvSpPr txBox="1"/>
          <p:nvPr/>
        </p:nvSpPr>
        <p:spPr>
          <a:xfrm>
            <a:off x="0" y="1816694"/>
            <a:ext cx="12192000" cy="8309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Ướp mặn</a:t>
            </a:r>
          </a:p>
        </p:txBody>
      </p:sp>
      <p:sp>
        <p:nvSpPr>
          <p:cNvPr id="19" name="文本框 22"/>
          <p:cNvSpPr txBox="1"/>
          <p:nvPr/>
        </p:nvSpPr>
        <p:spPr>
          <a:xfrm>
            <a:off x="0" y="3080881"/>
            <a:ext cx="12192000" cy="8309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Phơi khô</a:t>
            </a:r>
          </a:p>
        </p:txBody>
      </p:sp>
      <p:sp>
        <p:nvSpPr>
          <p:cNvPr id="20" name="文本框 22"/>
          <p:cNvSpPr txBox="1"/>
          <p:nvPr/>
        </p:nvSpPr>
        <p:spPr>
          <a:xfrm>
            <a:off x="0" y="4431045"/>
            <a:ext cx="12192000" cy="8309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Đóng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hộp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11300" y1="4583" x2="12300" y2="8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6" b="78397"/>
          <a:stretch/>
        </p:blipFill>
        <p:spPr>
          <a:xfrm>
            <a:off x="2648363" y="1691176"/>
            <a:ext cx="870385" cy="13165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9700" y1="12573" x2="9700" y2="1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4" r="77666" b="78397"/>
          <a:stretch/>
        </p:blipFill>
        <p:spPr>
          <a:xfrm>
            <a:off x="2342000" y="3002871"/>
            <a:ext cx="887829" cy="124881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446" r="66008" b="78397"/>
          <a:stretch/>
        </p:blipFill>
        <p:spPr>
          <a:xfrm>
            <a:off x="2130513" y="4265784"/>
            <a:ext cx="967181" cy="1266362"/>
          </a:xfrm>
          <a:prstGeom prst="rect">
            <a:avLst/>
          </a:prstGeom>
        </p:spPr>
      </p:pic>
      <p:sp>
        <p:nvSpPr>
          <p:cNvPr id="31" name="文本框 22"/>
          <p:cNvSpPr txBox="1"/>
          <p:nvPr/>
        </p:nvSpPr>
        <p:spPr>
          <a:xfrm>
            <a:off x="-138700" y="5820583"/>
            <a:ext cx="12192000" cy="8309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Cô đặc với đường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1" r="53399" b="78397"/>
          <a:stretch/>
        </p:blipFill>
        <p:spPr>
          <a:xfrm rot="21353954">
            <a:off x="1985677" y="5557886"/>
            <a:ext cx="999306" cy="1351847"/>
          </a:xfrm>
          <a:prstGeom prst="rect">
            <a:avLst/>
          </a:prstGeom>
        </p:spPr>
      </p:pic>
      <p:sp>
        <p:nvSpPr>
          <p:cNvPr id="36" name="任意多边形 35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任意多边形 37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任意多边形 24"/>
          <p:cNvSpPr/>
          <p:nvPr/>
        </p:nvSpPr>
        <p:spPr>
          <a:xfrm rot="16200000">
            <a:off x="-544277" y="2846080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任意多边形 25"/>
          <p:cNvSpPr/>
          <p:nvPr/>
        </p:nvSpPr>
        <p:spPr>
          <a:xfrm rot="16200000">
            <a:off x="-509555" y="928990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任意多边形 26"/>
          <p:cNvSpPr/>
          <p:nvPr/>
        </p:nvSpPr>
        <p:spPr>
          <a:xfrm rot="16200000">
            <a:off x="-503899" y="4925423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50160" r="95687">
                        <a14:foregroundMark x1="65815" y1="97000" x2="6948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4"/>
          <a:stretch/>
        </p:blipFill>
        <p:spPr>
          <a:xfrm>
            <a:off x="9968618" y="3190935"/>
            <a:ext cx="1312819" cy="21214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327876" y="1188774"/>
            <a:ext cx="1407035" cy="22204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10097942" y="4419817"/>
            <a:ext cx="1407035" cy="22204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310519" y="3079266"/>
            <a:ext cx="1407035" cy="2220454"/>
          </a:xfrm>
          <a:prstGeom prst="rect">
            <a:avLst/>
          </a:prstGeom>
        </p:spPr>
      </p:pic>
      <p:pic>
        <p:nvPicPr>
          <p:cNvPr id="43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47787" y="-1008452"/>
            <a:ext cx="487363" cy="487363"/>
          </a:xfrm>
          <a:prstGeom prst="rect">
            <a:avLst/>
          </a:prstGeom>
        </p:spPr>
      </p:pic>
      <p:pic>
        <p:nvPicPr>
          <p:cNvPr id="44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437.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47786" y="-524475"/>
            <a:ext cx="487363" cy="487363"/>
          </a:xfrm>
          <a:prstGeom prst="rect">
            <a:avLst/>
          </a:prstGeom>
        </p:spPr>
      </p:pic>
      <p:pic>
        <p:nvPicPr>
          <p:cNvPr id="45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47787" y="-1587"/>
            <a:ext cx="487363" cy="487363"/>
          </a:xfrm>
          <a:prstGeom prst="rect">
            <a:avLst/>
          </a:prstGeom>
        </p:spPr>
      </p:pic>
      <p:pic>
        <p:nvPicPr>
          <p:cNvPr id="4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32816" y="544245"/>
            <a:ext cx="487363" cy="487363"/>
          </a:xfrm>
          <a:prstGeom prst="rect">
            <a:avLst/>
          </a:prstGeom>
        </p:spPr>
      </p:pic>
      <p:sp>
        <p:nvSpPr>
          <p:cNvPr id="41" name="Action Button: Home 40">
            <a:hlinkClick r:id="rId17" action="ppaction://hlinksldjump" highlightClick="1"/>
          </p:cNvPr>
          <p:cNvSpPr/>
          <p:nvPr/>
        </p:nvSpPr>
        <p:spPr>
          <a:xfrm>
            <a:off x="9416208" y="1513505"/>
            <a:ext cx="563880" cy="53092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197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08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5713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13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76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763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576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63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 rot="5400000">
            <a:off x="195965" y="-928327"/>
            <a:ext cx="12282344" cy="12456181"/>
          </a:xfrm>
          <a:prstGeom prst="rect">
            <a:avLst/>
          </a:prstGeom>
        </p:spPr>
      </p:pic>
      <p:sp>
        <p:nvSpPr>
          <p:cNvPr id="17" name="文本框 22"/>
          <p:cNvSpPr txBox="1"/>
          <p:nvPr/>
        </p:nvSpPr>
        <p:spPr>
          <a:xfrm>
            <a:off x="0" y="347172"/>
            <a:ext cx="12196324" cy="1077218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C000"/>
                </a:solidFill>
                <a:latin typeface="UTM Avo" panose="02040603050506020204" pitchFamily="18" charset="0"/>
              </a:rPr>
              <a:t>Trong các cách bảo quản thức ăn dưới đây, cách nào làm cho vi sinh vật không có điều kiện hoạt động?</a:t>
            </a:r>
          </a:p>
        </p:txBody>
      </p:sp>
      <p:sp>
        <p:nvSpPr>
          <p:cNvPr id="18" name="文本框 22"/>
          <p:cNvSpPr txBox="1"/>
          <p:nvPr/>
        </p:nvSpPr>
        <p:spPr>
          <a:xfrm>
            <a:off x="0" y="1816694"/>
            <a:ext cx="12192000" cy="8309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Ướp mặn</a:t>
            </a:r>
          </a:p>
        </p:txBody>
      </p:sp>
      <p:sp>
        <p:nvSpPr>
          <p:cNvPr id="19" name="文本框 22"/>
          <p:cNvSpPr txBox="1"/>
          <p:nvPr/>
        </p:nvSpPr>
        <p:spPr>
          <a:xfrm>
            <a:off x="0" y="3080881"/>
            <a:ext cx="12192000" cy="8309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Phơi khô</a:t>
            </a:r>
          </a:p>
        </p:txBody>
      </p:sp>
      <p:sp>
        <p:nvSpPr>
          <p:cNvPr id="20" name="文本框 22"/>
          <p:cNvSpPr txBox="1"/>
          <p:nvPr/>
        </p:nvSpPr>
        <p:spPr>
          <a:xfrm>
            <a:off x="0" y="4431045"/>
            <a:ext cx="12192000" cy="8309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Đóng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hộp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11300" y1="4583" x2="12300" y2="8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6" b="78397"/>
          <a:stretch/>
        </p:blipFill>
        <p:spPr>
          <a:xfrm>
            <a:off x="2648363" y="1691176"/>
            <a:ext cx="870385" cy="13165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9700" y1="12573" x2="9700" y2="1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4" r="77666" b="78397"/>
          <a:stretch/>
        </p:blipFill>
        <p:spPr>
          <a:xfrm>
            <a:off x="2342000" y="3002871"/>
            <a:ext cx="887829" cy="124881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446" r="66008" b="78397"/>
          <a:stretch/>
        </p:blipFill>
        <p:spPr>
          <a:xfrm>
            <a:off x="2130513" y="4265784"/>
            <a:ext cx="967181" cy="1266362"/>
          </a:xfrm>
          <a:prstGeom prst="rect">
            <a:avLst/>
          </a:prstGeom>
        </p:spPr>
      </p:pic>
      <p:sp>
        <p:nvSpPr>
          <p:cNvPr id="31" name="文本框 22"/>
          <p:cNvSpPr txBox="1"/>
          <p:nvPr/>
        </p:nvSpPr>
        <p:spPr>
          <a:xfrm>
            <a:off x="-138700" y="5820583"/>
            <a:ext cx="12192000" cy="8309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a </a:t>
            </a:r>
            <a:r>
              <a:rPr lang="en-US" sz="4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và</a:t>
            </a: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b </a:t>
            </a:r>
            <a:r>
              <a:rPr lang="en-US" sz="4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đúng</a:t>
            </a:r>
            <a:endParaRPr lang="vi-VN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1" r="53399" b="78397"/>
          <a:stretch/>
        </p:blipFill>
        <p:spPr>
          <a:xfrm rot="21353954">
            <a:off x="1985677" y="5557886"/>
            <a:ext cx="999306" cy="1351847"/>
          </a:xfrm>
          <a:prstGeom prst="rect">
            <a:avLst/>
          </a:prstGeom>
        </p:spPr>
      </p:pic>
      <p:sp>
        <p:nvSpPr>
          <p:cNvPr id="36" name="任意多边形 35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任意多边形 37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任意多边形 24"/>
          <p:cNvSpPr/>
          <p:nvPr/>
        </p:nvSpPr>
        <p:spPr>
          <a:xfrm rot="16200000">
            <a:off x="-544277" y="2846080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任意多边形 25"/>
          <p:cNvSpPr/>
          <p:nvPr/>
        </p:nvSpPr>
        <p:spPr>
          <a:xfrm rot="16200000">
            <a:off x="-509555" y="928990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任意多边形 26"/>
          <p:cNvSpPr/>
          <p:nvPr/>
        </p:nvSpPr>
        <p:spPr>
          <a:xfrm rot="16200000">
            <a:off x="-503899" y="4925423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50160" r="95687">
                        <a14:foregroundMark x1="65815" y1="97000" x2="6948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4"/>
          <a:stretch/>
        </p:blipFill>
        <p:spPr>
          <a:xfrm>
            <a:off x="10116899" y="4522012"/>
            <a:ext cx="1312819" cy="21214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327876" y="1188774"/>
            <a:ext cx="1407035" cy="22204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10395927" y="3090088"/>
            <a:ext cx="1407035" cy="22204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310519" y="3079266"/>
            <a:ext cx="1407035" cy="2220454"/>
          </a:xfrm>
          <a:prstGeom prst="rect">
            <a:avLst/>
          </a:prstGeom>
        </p:spPr>
      </p:pic>
      <p:pic>
        <p:nvPicPr>
          <p:cNvPr id="43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47787" y="-1008452"/>
            <a:ext cx="487363" cy="487363"/>
          </a:xfrm>
          <a:prstGeom prst="rect">
            <a:avLst/>
          </a:prstGeom>
        </p:spPr>
      </p:pic>
      <p:pic>
        <p:nvPicPr>
          <p:cNvPr id="44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437.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47786" y="-524475"/>
            <a:ext cx="487363" cy="487363"/>
          </a:xfrm>
          <a:prstGeom prst="rect">
            <a:avLst/>
          </a:prstGeom>
        </p:spPr>
      </p:pic>
      <p:pic>
        <p:nvPicPr>
          <p:cNvPr id="45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47787" y="-1587"/>
            <a:ext cx="487363" cy="487363"/>
          </a:xfrm>
          <a:prstGeom prst="rect">
            <a:avLst/>
          </a:prstGeom>
        </p:spPr>
      </p:pic>
      <p:pic>
        <p:nvPicPr>
          <p:cNvPr id="4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32816" y="544245"/>
            <a:ext cx="487363" cy="487363"/>
          </a:xfrm>
          <a:prstGeom prst="rect">
            <a:avLst/>
          </a:prstGeom>
        </p:spPr>
      </p:pic>
      <p:sp>
        <p:nvSpPr>
          <p:cNvPr id="28" name="Action Button: Home 27">
            <a:hlinkClick r:id="rId17" action="ppaction://hlinksldjump" highlightClick="1"/>
          </p:cNvPr>
          <p:cNvSpPr/>
          <p:nvPr/>
        </p:nvSpPr>
        <p:spPr>
          <a:xfrm>
            <a:off x="9418472" y="1468603"/>
            <a:ext cx="563880" cy="53092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360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713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13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76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763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808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576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63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23957" y="-34443"/>
            <a:ext cx="12282344" cy="69112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71" y="1047171"/>
            <a:ext cx="3810000" cy="5715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9" y="723900"/>
            <a:ext cx="7648731" cy="477963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05951" y="1624479"/>
            <a:ext cx="579034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6F69AC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Mời</a:t>
            </a:r>
            <a:r>
              <a:rPr lang="en-US" altLang="zh-CN" sz="4000" dirty="0">
                <a:solidFill>
                  <a:srgbClr val="6F69AC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4000" dirty="0" err="1">
                <a:solidFill>
                  <a:srgbClr val="6F69AC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các</a:t>
            </a:r>
            <a:r>
              <a:rPr lang="en-US" altLang="zh-CN" sz="4000" dirty="0">
                <a:solidFill>
                  <a:srgbClr val="6F69AC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4000" dirty="0" err="1">
                <a:solidFill>
                  <a:srgbClr val="6F69AC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bạn</a:t>
            </a:r>
            <a:r>
              <a:rPr lang="en-US" altLang="zh-CN" sz="4000" dirty="0">
                <a:solidFill>
                  <a:srgbClr val="6F69AC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4000" dirty="0" err="1">
                <a:solidFill>
                  <a:srgbClr val="6F69AC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tham</a:t>
            </a:r>
            <a:r>
              <a:rPr lang="en-US" altLang="zh-CN" sz="4000" dirty="0">
                <a:solidFill>
                  <a:srgbClr val="6F69AC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4000" dirty="0" err="1">
                <a:solidFill>
                  <a:srgbClr val="6F69AC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gia</a:t>
            </a:r>
            <a:r>
              <a:rPr lang="en-US" altLang="zh-CN" sz="4000" dirty="0">
                <a:solidFill>
                  <a:srgbClr val="6F69AC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4000" dirty="0" err="1">
                <a:solidFill>
                  <a:srgbClr val="6F69AC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trò</a:t>
            </a:r>
            <a:r>
              <a:rPr lang="en-US" altLang="zh-CN" sz="4000" dirty="0">
                <a:solidFill>
                  <a:srgbClr val="6F69AC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4000" dirty="0" err="1">
                <a:solidFill>
                  <a:srgbClr val="6F69AC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chơi</a:t>
            </a:r>
            <a:r>
              <a:rPr lang="en-US" altLang="zh-CN" sz="4000" dirty="0">
                <a:solidFill>
                  <a:srgbClr val="6F69AC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4000" dirty="0" err="1">
                <a:solidFill>
                  <a:srgbClr val="6F69AC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sau</a:t>
            </a:r>
            <a:r>
              <a:rPr lang="en-US" altLang="zh-CN" sz="4000" dirty="0">
                <a:solidFill>
                  <a:srgbClr val="6F69AC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4000" dirty="0" err="1">
                <a:solidFill>
                  <a:srgbClr val="6F69AC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để</a:t>
            </a:r>
            <a:r>
              <a:rPr lang="en-US" altLang="zh-CN" sz="4000" dirty="0">
                <a:solidFill>
                  <a:srgbClr val="6F69AC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4000" dirty="0" err="1">
                <a:solidFill>
                  <a:srgbClr val="6F69AC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chúng</a:t>
            </a:r>
            <a:r>
              <a:rPr lang="en-US" altLang="zh-CN" sz="4000" dirty="0">
                <a:solidFill>
                  <a:srgbClr val="6F69AC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ta </a:t>
            </a:r>
            <a:r>
              <a:rPr lang="en-US" altLang="zh-CN" sz="4000" dirty="0" err="1">
                <a:solidFill>
                  <a:srgbClr val="6F69AC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ôn</a:t>
            </a:r>
            <a:r>
              <a:rPr lang="en-US" altLang="zh-CN" sz="4000" dirty="0">
                <a:solidFill>
                  <a:srgbClr val="6F69AC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4000" err="1">
                <a:solidFill>
                  <a:srgbClr val="6F69AC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tập</a:t>
            </a:r>
            <a:r>
              <a:rPr lang="en-US" altLang="zh-CN" sz="4000">
                <a:solidFill>
                  <a:srgbClr val="6F69AC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chủ đề:</a:t>
            </a:r>
          </a:p>
          <a:p>
            <a:pPr algn="ctr"/>
            <a:r>
              <a:rPr lang="en-US" altLang="zh-CN" sz="4000" b="1">
                <a:solidFill>
                  <a:srgbClr val="FF9933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CON NGƯỜI và SỨC KHỎE</a:t>
            </a:r>
          </a:p>
          <a:p>
            <a:pPr algn="ctr"/>
            <a:r>
              <a:rPr lang="en-US" altLang="zh-CN" sz="4000">
                <a:solidFill>
                  <a:srgbClr val="6F69AC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nhé</a:t>
            </a:r>
            <a:r>
              <a:rPr lang="en-US" altLang="zh-CN" sz="4000" dirty="0">
                <a:solidFill>
                  <a:srgbClr val="6F69AC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!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619" y="94269"/>
            <a:ext cx="2600614" cy="244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5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23957" y="-34443"/>
            <a:ext cx="12282344" cy="691129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0" y="204461"/>
            <a:ext cx="12192000" cy="1323439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Cần hạn chế ăn mặn </a:t>
            </a:r>
            <a:endParaRPr lang="en-US" sz="4000" b="1" dirty="0">
              <a:solidFill>
                <a:srgbClr val="FFC00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để tránh bị bện</a:t>
            </a:r>
            <a:r>
              <a:rPr lang="en-US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h </a:t>
            </a:r>
            <a:r>
              <a:rPr lang="en-US" sz="40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?</a:t>
            </a:r>
            <a:endParaRPr lang="vi-VN" sz="4000" b="1" dirty="0">
              <a:solidFill>
                <a:srgbClr val="FFC000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任意多边形 27"/>
          <p:cNvSpPr/>
          <p:nvPr/>
        </p:nvSpPr>
        <p:spPr>
          <a:xfrm rot="16200000">
            <a:off x="-298619" y="-770680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rot="16200000">
            <a:off x="10678481" y="-809184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1" r="53399" b="78397"/>
          <a:stretch/>
        </p:blipFill>
        <p:spPr>
          <a:xfrm rot="20331991">
            <a:off x="467058" y="5572333"/>
            <a:ext cx="654624" cy="885566"/>
          </a:xfrm>
          <a:prstGeom prst="rect">
            <a:avLst/>
          </a:prstGeom>
        </p:spPr>
      </p:pic>
      <p:sp>
        <p:nvSpPr>
          <p:cNvPr id="18" name="文本框 22"/>
          <p:cNvSpPr txBox="1"/>
          <p:nvPr/>
        </p:nvSpPr>
        <p:spPr>
          <a:xfrm>
            <a:off x="1543285" y="1929932"/>
            <a:ext cx="9711158" cy="92333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Phù da</a:t>
            </a:r>
          </a:p>
        </p:txBody>
      </p:sp>
      <p:sp>
        <p:nvSpPr>
          <p:cNvPr id="19" name="文本框 22"/>
          <p:cNvSpPr txBox="1"/>
          <p:nvPr/>
        </p:nvSpPr>
        <p:spPr>
          <a:xfrm>
            <a:off x="0" y="3450731"/>
            <a:ext cx="12192000" cy="92333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Bướu cổ</a:t>
            </a:r>
          </a:p>
        </p:txBody>
      </p:sp>
      <p:sp>
        <p:nvSpPr>
          <p:cNvPr id="20" name="文本框 22"/>
          <p:cNvSpPr txBox="1"/>
          <p:nvPr/>
        </p:nvSpPr>
        <p:spPr>
          <a:xfrm>
            <a:off x="44214" y="4776035"/>
            <a:ext cx="12192000" cy="92333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Cao huyết áp.</a:t>
            </a:r>
          </a:p>
        </p:txBody>
      </p:sp>
      <p:pic>
        <p:nvPicPr>
          <p:cNvPr id="5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73238" y="-510682"/>
            <a:ext cx="487363" cy="487363"/>
          </a:xfrm>
          <a:prstGeom prst="rect">
            <a:avLst/>
          </a:prstGeom>
        </p:spPr>
      </p:pic>
      <p:pic>
        <p:nvPicPr>
          <p:cNvPr id="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43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15443" y="-496497"/>
            <a:ext cx="487363" cy="487363"/>
          </a:xfrm>
          <a:prstGeom prst="rect">
            <a:avLst/>
          </a:prstGeom>
        </p:spPr>
      </p:pic>
      <p:pic>
        <p:nvPicPr>
          <p:cNvPr id="3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20546" y="-505721"/>
            <a:ext cx="487363" cy="487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11300" y1="4583" x2="12300" y2="8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6" b="78397"/>
          <a:stretch/>
        </p:blipFill>
        <p:spPr>
          <a:xfrm>
            <a:off x="4076337" y="1712078"/>
            <a:ext cx="870385" cy="131658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 rot="16200000">
            <a:off x="-374814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9700" y1="12573" x2="9700" y2="1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4" r="77666" b="78397"/>
          <a:stretch/>
        </p:blipFill>
        <p:spPr>
          <a:xfrm>
            <a:off x="3291884" y="3274962"/>
            <a:ext cx="887829" cy="1248813"/>
          </a:xfrm>
          <a:prstGeom prst="rect">
            <a:avLst/>
          </a:prstGeom>
        </p:spPr>
      </p:pic>
      <p:sp>
        <p:nvSpPr>
          <p:cNvPr id="36" name="任意多边形 35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446" r="66008" b="78397"/>
          <a:stretch/>
        </p:blipFill>
        <p:spPr>
          <a:xfrm>
            <a:off x="2214660" y="4587656"/>
            <a:ext cx="967181" cy="1266362"/>
          </a:xfrm>
          <a:prstGeom prst="rect">
            <a:avLst/>
          </a:prstGeom>
        </p:spPr>
      </p:pic>
      <p:sp>
        <p:nvSpPr>
          <p:cNvPr id="25" name="任意多边形 24"/>
          <p:cNvSpPr/>
          <p:nvPr/>
        </p:nvSpPr>
        <p:spPr>
          <a:xfrm rot="16200000">
            <a:off x="-428407" y="2824905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50160" r="95687">
                        <a14:foregroundMark x1="65815" y1="97000" x2="6948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4"/>
          <a:stretch/>
        </p:blipFill>
        <p:spPr>
          <a:xfrm>
            <a:off x="910652" y="3157091"/>
            <a:ext cx="1312819" cy="2121498"/>
          </a:xfrm>
          <a:prstGeom prst="rect">
            <a:avLst/>
          </a:prstGeom>
        </p:spPr>
      </p:pic>
      <p:sp>
        <p:nvSpPr>
          <p:cNvPr id="38" name="任意多边形 37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16200000">
            <a:off x="-423940" y="4889317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630785" y="1160374"/>
            <a:ext cx="1407035" cy="22204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630785" y="1161908"/>
            <a:ext cx="1407035" cy="2220454"/>
          </a:xfrm>
          <a:prstGeom prst="rect">
            <a:avLst/>
          </a:prstGeom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1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637" b="89551" l="5744" r="94842">
                        <a14:foregroundMark x1="22978" y1="70703" x2="52989" y2="59277"/>
                        <a14:foregroundMark x1="49590" y1="53809" x2="64830" y2="52344"/>
                        <a14:foregroundMark x1="74560" y1="68164" x2="83939" y2="76855"/>
                        <a14:foregroundMark x1="59320" y1="58496" x2="57796" y2="68848"/>
                        <a14:foregroundMark x1="44314" y1="67285" x2="52403" y2="83594"/>
                        <a14:foregroundMark x1="47128" y1="84863" x2="68464" y2="82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3" b="8889"/>
          <a:stretch/>
        </p:blipFill>
        <p:spPr bwMode="auto">
          <a:xfrm>
            <a:off x="8247251" y="2175473"/>
            <a:ext cx="4563291" cy="492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ction Button: Home 34">
            <a:hlinkClick r:id="rId19" action="ppaction://hlinksldjump" highlightClick="1"/>
          </p:cNvPr>
          <p:cNvSpPr/>
          <p:nvPr/>
        </p:nvSpPr>
        <p:spPr>
          <a:xfrm>
            <a:off x="9463267" y="890126"/>
            <a:ext cx="563880" cy="53092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10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57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13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576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763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23957" y="-34443"/>
            <a:ext cx="12282344" cy="691129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0" y="204461"/>
            <a:ext cx="12192000" cy="1323439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Chất đạm có vai trò gì </a:t>
            </a:r>
            <a:endParaRPr lang="en-US" sz="4000" b="1" dirty="0">
              <a:solidFill>
                <a:srgbClr val="FFC00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đối với cơ thể?</a:t>
            </a:r>
          </a:p>
        </p:txBody>
      </p:sp>
      <p:sp>
        <p:nvSpPr>
          <p:cNvPr id="28" name="任意多边形 27"/>
          <p:cNvSpPr/>
          <p:nvPr/>
        </p:nvSpPr>
        <p:spPr>
          <a:xfrm rot="16200000">
            <a:off x="-298619" y="-770680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rot="16200000">
            <a:off x="10678481" y="-809184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1" r="53399" b="78397"/>
          <a:stretch/>
        </p:blipFill>
        <p:spPr>
          <a:xfrm rot="20331991">
            <a:off x="467058" y="5572333"/>
            <a:ext cx="654624" cy="885566"/>
          </a:xfrm>
          <a:prstGeom prst="rect">
            <a:avLst/>
          </a:prstGeom>
        </p:spPr>
      </p:pic>
      <p:sp>
        <p:nvSpPr>
          <p:cNvPr id="18" name="文本框 22"/>
          <p:cNvSpPr txBox="1"/>
          <p:nvPr/>
        </p:nvSpPr>
        <p:spPr>
          <a:xfrm>
            <a:off x="1543285" y="1929932"/>
            <a:ext cx="9711158" cy="144655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Xây dựng và </a:t>
            </a:r>
            <a:endParaRPr lang="en-US" sz="4400" b="1" dirty="0">
              <a:solidFill>
                <a:srgbClr val="6067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44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đổi mới cơ thể.</a:t>
            </a:r>
          </a:p>
        </p:txBody>
      </p:sp>
      <p:sp>
        <p:nvSpPr>
          <p:cNvPr id="19" name="文本框 22"/>
          <p:cNvSpPr txBox="1"/>
          <p:nvPr/>
        </p:nvSpPr>
        <p:spPr>
          <a:xfrm>
            <a:off x="0" y="3661122"/>
            <a:ext cx="12192000" cy="144655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</a:t>
            </a:r>
            <a:r>
              <a:rPr lang="vi-VN" sz="44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iúp cơ thể hấp thu</a:t>
            </a:r>
            <a:endParaRPr lang="en-US" sz="4400" b="1" dirty="0">
              <a:solidFill>
                <a:srgbClr val="E26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44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 vi</a:t>
            </a:r>
            <a:r>
              <a:rPr lang="en-US" sz="44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-</a:t>
            </a:r>
            <a:r>
              <a:rPr lang="vi-VN" sz="44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ta</a:t>
            </a:r>
            <a:r>
              <a:rPr lang="en-US" sz="44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-</a:t>
            </a:r>
            <a:r>
              <a:rPr lang="vi-VN" sz="44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min.</a:t>
            </a:r>
          </a:p>
        </p:txBody>
      </p:sp>
      <p:sp>
        <p:nvSpPr>
          <p:cNvPr id="20" name="文本框 22"/>
          <p:cNvSpPr txBox="1"/>
          <p:nvPr/>
        </p:nvSpPr>
        <p:spPr>
          <a:xfrm>
            <a:off x="23957" y="5345800"/>
            <a:ext cx="12192000" cy="144655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Cung cấp năng lượng </a:t>
            </a:r>
            <a:endParaRPr lang="en-US" sz="4400" b="1" dirty="0">
              <a:solidFill>
                <a:srgbClr val="FAE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44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cho mọi hoạt động</a:t>
            </a:r>
          </a:p>
        </p:txBody>
      </p:sp>
      <p:pic>
        <p:nvPicPr>
          <p:cNvPr id="5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73238" y="-510682"/>
            <a:ext cx="487363" cy="487363"/>
          </a:xfrm>
          <a:prstGeom prst="rect">
            <a:avLst/>
          </a:prstGeom>
        </p:spPr>
      </p:pic>
      <p:pic>
        <p:nvPicPr>
          <p:cNvPr id="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43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15443" y="-496497"/>
            <a:ext cx="487363" cy="487363"/>
          </a:xfrm>
          <a:prstGeom prst="rect">
            <a:avLst/>
          </a:prstGeom>
        </p:spPr>
      </p:pic>
      <p:pic>
        <p:nvPicPr>
          <p:cNvPr id="3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20546" y="-505721"/>
            <a:ext cx="487363" cy="48736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 rot="16200000">
            <a:off x="-374814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 rot="16200000">
            <a:off x="-428407" y="2824905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50160" r="95687">
                        <a14:foregroundMark x1="65815" y1="97000" x2="6948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4"/>
          <a:stretch/>
        </p:blipFill>
        <p:spPr>
          <a:xfrm>
            <a:off x="10129255" y="1273653"/>
            <a:ext cx="1312819" cy="2121498"/>
          </a:xfrm>
          <a:prstGeom prst="rect">
            <a:avLst/>
          </a:prstGeom>
        </p:spPr>
      </p:pic>
      <p:sp>
        <p:nvSpPr>
          <p:cNvPr id="38" name="任意多边形 37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16200000">
            <a:off x="-423940" y="4889317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9685040" y="3022496"/>
            <a:ext cx="1407035" cy="22204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9700" y1="12573" x2="9700" y2="1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4" r="77666" b="78397"/>
          <a:stretch/>
        </p:blipFill>
        <p:spPr>
          <a:xfrm>
            <a:off x="2014530" y="3571151"/>
            <a:ext cx="1156335" cy="16264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11300" y1="4583" x2="12300" y2="8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6" b="78397"/>
          <a:stretch/>
        </p:blipFill>
        <p:spPr>
          <a:xfrm>
            <a:off x="2851261" y="1882849"/>
            <a:ext cx="1051545" cy="1590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446" r="66008" b="78397"/>
          <a:stretch/>
        </p:blipFill>
        <p:spPr>
          <a:xfrm>
            <a:off x="1853032" y="5473258"/>
            <a:ext cx="1062512" cy="13911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9764426" y="4581165"/>
            <a:ext cx="1407035" cy="2220454"/>
          </a:xfrm>
          <a:prstGeom prst="rect">
            <a:avLst/>
          </a:prstGeom>
        </p:spPr>
      </p:pic>
      <p:sp>
        <p:nvSpPr>
          <p:cNvPr id="32" name="Action Button: Home 31">
            <a:hlinkClick r:id="rId17" action="ppaction://hlinksldjump" highlightClick="1"/>
          </p:cNvPr>
          <p:cNvSpPr/>
          <p:nvPr/>
        </p:nvSpPr>
        <p:spPr>
          <a:xfrm>
            <a:off x="9274238" y="873839"/>
            <a:ext cx="563880" cy="53092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37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57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13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576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763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23957" y="-34443"/>
            <a:ext cx="12282344" cy="691129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03" y="-672091"/>
            <a:ext cx="8000982" cy="800098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60447" y="2540311"/>
            <a:ext cx="530065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spc="600" dirty="0">
                <a:solidFill>
                  <a:srgbClr val="FD6F9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VN Mang Cau Nang" panose="03060902050402020B05" pitchFamily="66" charset="0"/>
                <a:ea typeface="+mj-ea"/>
              </a:rPr>
              <a:t>Ô SỐ BÍ ẨN </a:t>
            </a:r>
            <a:endParaRPr lang="zh-CN" altLang="en-US" sz="11500" b="1" spc="600" dirty="0">
              <a:solidFill>
                <a:srgbClr val="FD6F9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VN Mang Cau Nang" panose="03060902050402020B05" pitchFamily="66" charset="0"/>
              <a:ea typeface="+mj-ea"/>
            </a:endParaRPr>
          </a:p>
        </p:txBody>
      </p:sp>
      <p:sp>
        <p:nvSpPr>
          <p:cNvPr id="15" name="矩形 5"/>
          <p:cNvSpPr/>
          <p:nvPr/>
        </p:nvSpPr>
        <p:spPr>
          <a:xfrm>
            <a:off x="4618575" y="516768"/>
            <a:ext cx="27843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rgbClr val="FFEBA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TRÒ CHƠI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363" y="1407863"/>
            <a:ext cx="4072792" cy="5450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894" y="1407863"/>
            <a:ext cx="4005407" cy="550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9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23957" y="-34443"/>
            <a:ext cx="12282344" cy="6911292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104907" y="587875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273941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446283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618624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790966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963307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135648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307990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480331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0652673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825015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01600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273941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2446283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3618624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4790966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5963307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7135648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307990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9480331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652673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11825015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19" y="124151"/>
            <a:ext cx="7259562" cy="6594103"/>
          </a:xfrm>
          <a:prstGeom prst="rect">
            <a:avLst/>
          </a:prstGeom>
        </p:spPr>
      </p:pic>
      <p:sp>
        <p:nvSpPr>
          <p:cNvPr id="37" name="矩形 5"/>
          <p:cNvSpPr/>
          <p:nvPr/>
        </p:nvSpPr>
        <p:spPr>
          <a:xfrm>
            <a:off x="3203967" y="2841437"/>
            <a:ext cx="62103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Các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bạn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lật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mở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các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ô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số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để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khám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phá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điều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thú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vị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bên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dưới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các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ô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số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ấy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nhé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!</a:t>
            </a:r>
          </a:p>
        </p:txBody>
      </p:sp>
      <p:pic>
        <p:nvPicPr>
          <p:cNvPr id="38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1925815"/>
            <a:ext cx="3474254" cy="4951033"/>
          </a:xfrm>
          <a:prstGeom prst="rect">
            <a:avLst/>
          </a:prstGeom>
        </p:spPr>
      </p:pic>
      <p:pic>
        <p:nvPicPr>
          <p:cNvPr id="39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9285" y="2199191"/>
            <a:ext cx="3269195" cy="465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8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-645929" y="-126364"/>
            <a:ext cx="13259411" cy="7461089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52" y="-1936376"/>
            <a:ext cx="9915421" cy="99154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2938" y="371960"/>
            <a:ext cx="2176041" cy="1966723"/>
          </a:xfrm>
          <a:prstGeom prst="rect">
            <a:avLst/>
          </a:prstGeom>
          <a:solidFill>
            <a:srgbClr val="6F69A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z="115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21" name="TextBox 20">
            <a:hlinkClick r:id="rId6" action="ppaction://hlinksldjump"/>
          </p:cNvPr>
          <p:cNvSpPr txBox="1"/>
          <p:nvPr/>
        </p:nvSpPr>
        <p:spPr>
          <a:xfrm>
            <a:off x="1145884" y="247325"/>
            <a:ext cx="1030147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2938" y="2343794"/>
            <a:ext cx="2176041" cy="19667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z="115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1145884" y="2219159"/>
            <a:ext cx="1030147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48973" y="387355"/>
            <a:ext cx="2176041" cy="196672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z="115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31" name="TextBox 30">
            <a:hlinkClick r:id="rId8" action="ppaction://hlinksldjump"/>
          </p:cNvPr>
          <p:cNvSpPr txBox="1"/>
          <p:nvPr/>
        </p:nvSpPr>
        <p:spPr>
          <a:xfrm>
            <a:off x="3321919" y="262720"/>
            <a:ext cx="1030147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748973" y="2359189"/>
            <a:ext cx="2176041" cy="1966723"/>
          </a:xfrm>
          <a:prstGeom prst="rect">
            <a:avLst/>
          </a:prstGeom>
          <a:solidFill>
            <a:srgbClr val="95DAC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z="115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34" name="TextBox 33">
            <a:hlinkClick r:id="rId9" action="ppaction://hlinksldjump"/>
          </p:cNvPr>
          <p:cNvSpPr txBox="1"/>
          <p:nvPr/>
        </p:nvSpPr>
        <p:spPr>
          <a:xfrm>
            <a:off x="3321919" y="2234554"/>
            <a:ext cx="1030147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7</a:t>
            </a:r>
          </a:p>
        </p:txBody>
      </p:sp>
      <p:sp>
        <p:nvSpPr>
          <p:cNvPr id="39" name="Rectangle 38">
            <a:hlinkClick r:id="rId10" action="ppaction://hlinksldjump"/>
          </p:cNvPr>
          <p:cNvSpPr/>
          <p:nvPr/>
        </p:nvSpPr>
        <p:spPr>
          <a:xfrm>
            <a:off x="4925002" y="387355"/>
            <a:ext cx="2176041" cy="196672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z="115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40" name="TextBox 39">
            <a:hlinkClick r:id="rId11" action="ppaction://hlinksldjump"/>
          </p:cNvPr>
          <p:cNvSpPr txBox="1"/>
          <p:nvPr/>
        </p:nvSpPr>
        <p:spPr>
          <a:xfrm>
            <a:off x="5497948" y="262720"/>
            <a:ext cx="1030147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925002" y="2359189"/>
            <a:ext cx="2176041" cy="19667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z="115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43" name="TextBox 42">
            <a:hlinkClick r:id="rId12" action="ppaction://hlinksldjump"/>
          </p:cNvPr>
          <p:cNvSpPr txBox="1"/>
          <p:nvPr/>
        </p:nvSpPr>
        <p:spPr>
          <a:xfrm>
            <a:off x="5497948" y="2234554"/>
            <a:ext cx="1030147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8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101025" y="387355"/>
            <a:ext cx="2176041" cy="19667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z="115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49" name="TextBox 48">
            <a:hlinkClick r:id="rId13" action="ppaction://hlinksldjump"/>
          </p:cNvPr>
          <p:cNvSpPr txBox="1"/>
          <p:nvPr/>
        </p:nvSpPr>
        <p:spPr>
          <a:xfrm>
            <a:off x="7673971" y="262720"/>
            <a:ext cx="1030147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093074" y="2367140"/>
            <a:ext cx="2176041" cy="1966723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z="115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52" name="TextBox 51">
            <a:hlinkClick r:id="rId14" action="ppaction://hlinksldjump"/>
          </p:cNvPr>
          <p:cNvSpPr txBox="1"/>
          <p:nvPr/>
        </p:nvSpPr>
        <p:spPr>
          <a:xfrm>
            <a:off x="7681922" y="2242505"/>
            <a:ext cx="1030147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9</a:t>
            </a:r>
          </a:p>
        </p:txBody>
      </p:sp>
      <p:sp>
        <p:nvSpPr>
          <p:cNvPr id="57" name="Rectangle 56"/>
          <p:cNvSpPr/>
          <p:nvPr/>
        </p:nvSpPr>
        <p:spPr>
          <a:xfrm>
            <a:off x="9277042" y="387355"/>
            <a:ext cx="2176041" cy="196672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z="115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58" name="TextBox 57">
            <a:hlinkClick r:id="rId15" action="ppaction://hlinksldjump"/>
          </p:cNvPr>
          <p:cNvSpPr txBox="1"/>
          <p:nvPr/>
        </p:nvSpPr>
        <p:spPr>
          <a:xfrm>
            <a:off x="9849988" y="262720"/>
            <a:ext cx="1030147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5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277040" y="2369644"/>
            <a:ext cx="2176041" cy="1966723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z="115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61" name="TextBox 60">
            <a:hlinkClick r:id="rId16" action="ppaction://hlinksldjump"/>
          </p:cNvPr>
          <p:cNvSpPr txBox="1"/>
          <p:nvPr/>
        </p:nvSpPr>
        <p:spPr>
          <a:xfrm>
            <a:off x="9375770" y="2268574"/>
            <a:ext cx="2570605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10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72938" y="4313859"/>
            <a:ext cx="2176041" cy="196672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z="115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68" name="TextBox 67">
            <a:hlinkClick r:id="rId17" action="ppaction://hlinksldjump"/>
          </p:cNvPr>
          <p:cNvSpPr txBox="1"/>
          <p:nvPr/>
        </p:nvSpPr>
        <p:spPr>
          <a:xfrm>
            <a:off x="786304" y="4211499"/>
            <a:ext cx="2570605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11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748953" y="4324143"/>
            <a:ext cx="2176041" cy="196672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z="115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71" name="TextBox 70">
            <a:hlinkClick r:id="rId11" action="ppaction://hlinksldjump"/>
          </p:cNvPr>
          <p:cNvSpPr txBox="1"/>
          <p:nvPr/>
        </p:nvSpPr>
        <p:spPr>
          <a:xfrm>
            <a:off x="2894248" y="4206388"/>
            <a:ext cx="2570605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12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924988" y="4336134"/>
            <a:ext cx="2176041" cy="1966723"/>
          </a:xfrm>
          <a:prstGeom prst="rect">
            <a:avLst/>
          </a:prstGeom>
          <a:solidFill>
            <a:srgbClr val="CC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z="115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74" name="TextBox 73">
            <a:hlinkClick r:id="rId18" action="ppaction://hlinksldjump"/>
          </p:cNvPr>
          <p:cNvSpPr txBox="1"/>
          <p:nvPr/>
        </p:nvSpPr>
        <p:spPr>
          <a:xfrm>
            <a:off x="5080261" y="4228128"/>
            <a:ext cx="2570605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13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101003" y="4346418"/>
            <a:ext cx="2176041" cy="1966723"/>
          </a:xfrm>
          <a:prstGeom prst="rect">
            <a:avLst/>
          </a:prstGeom>
          <a:solidFill>
            <a:srgbClr val="9966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z="115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77" name="TextBox 76">
            <a:hlinkClick r:id="rId19" action="ppaction://hlinksldjump"/>
          </p:cNvPr>
          <p:cNvSpPr txBox="1"/>
          <p:nvPr/>
        </p:nvSpPr>
        <p:spPr>
          <a:xfrm>
            <a:off x="7241558" y="4288723"/>
            <a:ext cx="2570605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14</a:t>
            </a:r>
          </a:p>
        </p:txBody>
      </p:sp>
      <p:sp>
        <p:nvSpPr>
          <p:cNvPr id="79" name="Rectangle 78"/>
          <p:cNvSpPr/>
          <p:nvPr/>
        </p:nvSpPr>
        <p:spPr>
          <a:xfrm>
            <a:off x="9281764" y="4347709"/>
            <a:ext cx="2176041" cy="1966723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z="115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80" name="TextBox 79">
            <a:hlinkClick r:id="rId20" action="ppaction://hlinksldjump"/>
          </p:cNvPr>
          <p:cNvSpPr txBox="1"/>
          <p:nvPr/>
        </p:nvSpPr>
        <p:spPr>
          <a:xfrm>
            <a:off x="9425528" y="4235282"/>
            <a:ext cx="2570605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02162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9" grpId="0" animBg="1"/>
      <p:bldP spid="21" grpId="0"/>
      <p:bldP spid="24" grpId="0" animBg="1"/>
      <p:bldP spid="25" grpId="0"/>
      <p:bldP spid="30" grpId="0" animBg="1"/>
      <p:bldP spid="31" grpId="0"/>
      <p:bldP spid="33" grpId="0" animBg="1"/>
      <p:bldP spid="34" grpId="0"/>
      <p:bldP spid="39" grpId="0" animBg="1"/>
      <p:bldP spid="40" grpId="0"/>
      <p:bldP spid="42" grpId="0" animBg="1"/>
      <p:bldP spid="43" grpId="0"/>
      <p:bldP spid="48" grpId="0" animBg="1"/>
      <p:bldP spid="49" grpId="0"/>
      <p:bldP spid="51" grpId="0" animBg="1"/>
      <p:bldP spid="52" grpId="0"/>
      <p:bldP spid="57" grpId="0" animBg="1"/>
      <p:bldP spid="58" grpId="0"/>
      <p:bldP spid="60" grpId="0" animBg="1"/>
      <p:bldP spid="61" grpId="0"/>
      <p:bldP spid="67" grpId="0" animBg="1"/>
      <p:bldP spid="68" grpId="0"/>
      <p:bldP spid="70" grpId="0" animBg="1"/>
      <p:bldP spid="71" grpId="0"/>
      <p:bldP spid="73" grpId="0" animBg="1"/>
      <p:bldP spid="74" grpId="0"/>
      <p:bldP spid="76" grpId="0" animBg="1"/>
      <p:bldP spid="77" grpId="0"/>
      <p:bldP spid="79" grpId="0" animBg="1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" y="18849"/>
            <a:ext cx="12187636" cy="6858000"/>
          </a:xfrm>
          <a:prstGeom prst="rect">
            <a:avLst/>
          </a:prstGeom>
        </p:spPr>
      </p:pic>
      <p:sp>
        <p:nvSpPr>
          <p:cNvPr id="22" name="云形 21"/>
          <p:cNvSpPr/>
          <p:nvPr/>
        </p:nvSpPr>
        <p:spPr>
          <a:xfrm>
            <a:off x="739057" y="1471962"/>
            <a:ext cx="1070693" cy="710101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云形 24"/>
          <p:cNvSpPr/>
          <p:nvPr/>
        </p:nvSpPr>
        <p:spPr>
          <a:xfrm>
            <a:off x="2295245" y="506496"/>
            <a:ext cx="1446916" cy="7660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2975"/>
              <a:gd name="connsiteX1" fmla="*/ 5659 w 43256"/>
              <a:gd name="connsiteY1" fmla="*/ 6766 h 42975"/>
              <a:gd name="connsiteX2" fmla="*/ 14041 w 43256"/>
              <a:gd name="connsiteY2" fmla="*/ 5061 h 42975"/>
              <a:gd name="connsiteX3" fmla="*/ 22492 w 43256"/>
              <a:gd name="connsiteY3" fmla="*/ 3291 h 42975"/>
              <a:gd name="connsiteX4" fmla="*/ 25785 w 43256"/>
              <a:gd name="connsiteY4" fmla="*/ 59 h 42975"/>
              <a:gd name="connsiteX5" fmla="*/ 29869 w 43256"/>
              <a:gd name="connsiteY5" fmla="*/ 2340 h 42975"/>
              <a:gd name="connsiteX6" fmla="*/ 35499 w 43256"/>
              <a:gd name="connsiteY6" fmla="*/ 549 h 42975"/>
              <a:gd name="connsiteX7" fmla="*/ 38354 w 43256"/>
              <a:gd name="connsiteY7" fmla="*/ 5435 h 42975"/>
              <a:gd name="connsiteX8" fmla="*/ 42018 w 43256"/>
              <a:gd name="connsiteY8" fmla="*/ 10177 h 42975"/>
              <a:gd name="connsiteX9" fmla="*/ 41854 w 43256"/>
              <a:gd name="connsiteY9" fmla="*/ 15319 h 42975"/>
              <a:gd name="connsiteX10" fmla="*/ 43052 w 43256"/>
              <a:gd name="connsiteY10" fmla="*/ 23181 h 42975"/>
              <a:gd name="connsiteX11" fmla="*/ 37440 w 43256"/>
              <a:gd name="connsiteY11" fmla="*/ 30063 h 42975"/>
              <a:gd name="connsiteX12" fmla="*/ 35431 w 43256"/>
              <a:gd name="connsiteY12" fmla="*/ 35960 h 42975"/>
              <a:gd name="connsiteX13" fmla="*/ 28591 w 43256"/>
              <a:gd name="connsiteY13" fmla="*/ 36674 h 42975"/>
              <a:gd name="connsiteX14" fmla="*/ 23703 w 43256"/>
              <a:gd name="connsiteY14" fmla="*/ 42965 h 42975"/>
              <a:gd name="connsiteX15" fmla="*/ 5840 w 43256"/>
              <a:gd name="connsiteY15" fmla="*/ 35331 h 42975"/>
              <a:gd name="connsiteX16" fmla="*/ 1146 w 43256"/>
              <a:gd name="connsiteY16" fmla="*/ 31109 h 42975"/>
              <a:gd name="connsiteX17" fmla="*/ 2149 w 43256"/>
              <a:gd name="connsiteY17" fmla="*/ 25410 h 42975"/>
              <a:gd name="connsiteX18" fmla="*/ 31 w 43256"/>
              <a:gd name="connsiteY18" fmla="*/ 19563 h 42975"/>
              <a:gd name="connsiteX19" fmla="*/ 3899 w 43256"/>
              <a:gd name="connsiteY19" fmla="*/ 14366 h 42975"/>
              <a:gd name="connsiteX20" fmla="*/ 3936 w 43256"/>
              <a:gd name="connsiteY20" fmla="*/ 14229 h 42975"/>
              <a:gd name="connsiteX0" fmla="*/ 4729 w 43256"/>
              <a:gd name="connsiteY0" fmla="*/ 26036 h 42975"/>
              <a:gd name="connsiteX1" fmla="*/ 2196 w 43256"/>
              <a:gd name="connsiteY1" fmla="*/ 25239 h 42975"/>
              <a:gd name="connsiteX2" fmla="*/ 6964 w 43256"/>
              <a:gd name="connsiteY2" fmla="*/ 34758 h 42975"/>
              <a:gd name="connsiteX3" fmla="*/ 5856 w 43256"/>
              <a:gd name="connsiteY3" fmla="*/ 35139 h 42975"/>
              <a:gd name="connsiteX4" fmla="*/ 28863 w 43256"/>
              <a:gd name="connsiteY4" fmla="*/ 34610 h 42975"/>
              <a:gd name="connsiteX5" fmla="*/ 28596 w 43256"/>
              <a:gd name="connsiteY5" fmla="*/ 36519 h 42975"/>
              <a:gd name="connsiteX6" fmla="*/ 34165 w 43256"/>
              <a:gd name="connsiteY6" fmla="*/ 22813 h 42975"/>
              <a:gd name="connsiteX7" fmla="*/ 37416 w 43256"/>
              <a:gd name="connsiteY7" fmla="*/ 29949 h 42975"/>
              <a:gd name="connsiteX8" fmla="*/ 41834 w 43256"/>
              <a:gd name="connsiteY8" fmla="*/ 15213 h 42975"/>
              <a:gd name="connsiteX9" fmla="*/ 40386 w 43256"/>
              <a:gd name="connsiteY9" fmla="*/ 17889 h 42975"/>
              <a:gd name="connsiteX10" fmla="*/ 38360 w 43256"/>
              <a:gd name="connsiteY10" fmla="*/ 5285 h 42975"/>
              <a:gd name="connsiteX11" fmla="*/ 38436 w 43256"/>
              <a:gd name="connsiteY11" fmla="*/ 6549 h 42975"/>
              <a:gd name="connsiteX12" fmla="*/ 29114 w 43256"/>
              <a:gd name="connsiteY12" fmla="*/ 3811 h 42975"/>
              <a:gd name="connsiteX13" fmla="*/ 29856 w 43256"/>
              <a:gd name="connsiteY13" fmla="*/ 2199 h 42975"/>
              <a:gd name="connsiteX14" fmla="*/ 22177 w 43256"/>
              <a:gd name="connsiteY14" fmla="*/ 4579 h 42975"/>
              <a:gd name="connsiteX15" fmla="*/ 22536 w 43256"/>
              <a:gd name="connsiteY15" fmla="*/ 3189 h 42975"/>
              <a:gd name="connsiteX16" fmla="*/ 14036 w 43256"/>
              <a:gd name="connsiteY16" fmla="*/ 5051 h 42975"/>
              <a:gd name="connsiteX17" fmla="*/ 15336 w 43256"/>
              <a:gd name="connsiteY17" fmla="*/ 6399 h 42975"/>
              <a:gd name="connsiteX18" fmla="*/ 4163 w 43256"/>
              <a:gd name="connsiteY18" fmla="*/ 15648 h 42975"/>
              <a:gd name="connsiteX19" fmla="*/ 3936 w 43256"/>
              <a:gd name="connsiteY19" fmla="*/ 14229 h 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297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7495" y="43189"/>
                  <a:pt x="23703" y="42965"/>
                </a:cubicBezTo>
                <a:cubicBezTo>
                  <a:pt x="19911" y="42741"/>
                  <a:pt x="9600" y="37307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2975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云形 25"/>
          <p:cNvSpPr/>
          <p:nvPr/>
        </p:nvSpPr>
        <p:spPr>
          <a:xfrm>
            <a:off x="9311443" y="856195"/>
            <a:ext cx="1113090" cy="73758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云形 26"/>
          <p:cNvSpPr/>
          <p:nvPr/>
        </p:nvSpPr>
        <p:spPr>
          <a:xfrm rot="429982">
            <a:off x="10704206" y="2109371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 rot="6221564">
            <a:off x="-1135783" y="3758935"/>
            <a:ext cx="14083894" cy="14083894"/>
            <a:chOff x="-2272894" y="2621826"/>
            <a:chExt cx="16687800" cy="166878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-2272894" y="2621826"/>
            <a:ext cx="16687800" cy="16687800"/>
            <a:chOff x="-2272894" y="2621826"/>
            <a:chExt cx="16687800" cy="166878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86" y="18849"/>
            <a:ext cx="4592840" cy="431560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0072" y="5134196"/>
            <a:ext cx="12001868" cy="12001868"/>
            <a:chOff x="-2272894" y="2621826"/>
            <a:chExt cx="16687800" cy="166878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4384328">
            <a:off x="-1607960" y="3247888"/>
            <a:ext cx="14873785" cy="14873785"/>
            <a:chOff x="-2272894" y="2621826"/>
            <a:chExt cx="16687800" cy="166878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76284" y="3475457"/>
              <a:ext cx="13610431" cy="14155688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9" name="任意多边形 28"/>
          <p:cNvSpPr/>
          <p:nvPr/>
        </p:nvSpPr>
        <p:spPr>
          <a:xfrm rot="2600086">
            <a:off x="3402746" y="1498682"/>
            <a:ext cx="556964" cy="486240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0345" h="384429">
                <a:moveTo>
                  <a:pt x="86854" y="95212"/>
                </a:moveTo>
                <a:cubicBezTo>
                  <a:pt x="95744" y="69812"/>
                  <a:pt x="84986" y="7454"/>
                  <a:pt x="108996" y="570"/>
                </a:cubicBezTo>
                <a:cubicBezTo>
                  <a:pt x="133006" y="-6314"/>
                  <a:pt x="192915" y="51348"/>
                  <a:pt x="230916" y="53910"/>
                </a:cubicBezTo>
                <a:cubicBezTo>
                  <a:pt x="268917" y="56472"/>
                  <a:pt x="287808" y="20774"/>
                  <a:pt x="337000" y="15942"/>
                </a:cubicBezTo>
                <a:cubicBezTo>
                  <a:pt x="386192" y="11110"/>
                  <a:pt x="373577" y="25428"/>
                  <a:pt x="373676" y="44456"/>
                </a:cubicBezTo>
                <a:cubicBezTo>
                  <a:pt x="373775" y="63484"/>
                  <a:pt x="327099" y="99324"/>
                  <a:pt x="337596" y="130110"/>
                </a:cubicBezTo>
                <a:cubicBezTo>
                  <a:pt x="348093" y="160896"/>
                  <a:pt x="425226" y="203770"/>
                  <a:pt x="436656" y="229170"/>
                </a:cubicBezTo>
                <a:cubicBezTo>
                  <a:pt x="448086" y="254570"/>
                  <a:pt x="431576" y="278700"/>
                  <a:pt x="406176" y="282510"/>
                </a:cubicBezTo>
                <a:cubicBezTo>
                  <a:pt x="380776" y="286320"/>
                  <a:pt x="312851" y="246908"/>
                  <a:pt x="284256" y="252030"/>
                </a:cubicBezTo>
                <a:cubicBezTo>
                  <a:pt x="255661" y="257152"/>
                  <a:pt x="252983" y="291424"/>
                  <a:pt x="234605" y="313244"/>
                </a:cubicBezTo>
                <a:cubicBezTo>
                  <a:pt x="216227" y="335064"/>
                  <a:pt x="190134" y="394528"/>
                  <a:pt x="173986" y="382949"/>
                </a:cubicBezTo>
                <a:cubicBezTo>
                  <a:pt x="157838" y="371370"/>
                  <a:pt x="166331" y="271938"/>
                  <a:pt x="137719" y="243768"/>
                </a:cubicBezTo>
                <a:cubicBezTo>
                  <a:pt x="109107" y="215598"/>
                  <a:pt x="16286" y="226630"/>
                  <a:pt x="2316" y="213930"/>
                </a:cubicBezTo>
                <a:cubicBezTo>
                  <a:pt x="-11654" y="201230"/>
                  <a:pt x="41566" y="172756"/>
                  <a:pt x="55656" y="152970"/>
                </a:cubicBezTo>
                <a:cubicBezTo>
                  <a:pt x="69746" y="133184"/>
                  <a:pt x="77964" y="120612"/>
                  <a:pt x="86854" y="9521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 rot="7755168">
            <a:off x="8329812" y="2272458"/>
            <a:ext cx="417084" cy="394626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104484 h 393701"/>
              <a:gd name="connsiteX1" fmla="*/ 108996 w 440345"/>
              <a:gd name="connsiteY1" fmla="*/ 9842 h 393701"/>
              <a:gd name="connsiteX2" fmla="*/ 230916 w 440345"/>
              <a:gd name="connsiteY2" fmla="*/ 63182 h 393701"/>
              <a:gd name="connsiteX3" fmla="*/ 337000 w 440345"/>
              <a:gd name="connsiteY3" fmla="*/ 25214 h 393701"/>
              <a:gd name="connsiteX4" fmla="*/ 356161 w 440345"/>
              <a:gd name="connsiteY4" fmla="*/ 755 h 393701"/>
              <a:gd name="connsiteX5" fmla="*/ 373676 w 440345"/>
              <a:gd name="connsiteY5" fmla="*/ 53728 h 393701"/>
              <a:gd name="connsiteX6" fmla="*/ 337596 w 440345"/>
              <a:gd name="connsiteY6" fmla="*/ 139382 h 393701"/>
              <a:gd name="connsiteX7" fmla="*/ 436656 w 440345"/>
              <a:gd name="connsiteY7" fmla="*/ 238442 h 393701"/>
              <a:gd name="connsiteX8" fmla="*/ 406176 w 440345"/>
              <a:gd name="connsiteY8" fmla="*/ 291782 h 393701"/>
              <a:gd name="connsiteX9" fmla="*/ 284256 w 440345"/>
              <a:gd name="connsiteY9" fmla="*/ 261302 h 393701"/>
              <a:gd name="connsiteX10" fmla="*/ 234605 w 440345"/>
              <a:gd name="connsiteY10" fmla="*/ 322516 h 393701"/>
              <a:gd name="connsiteX11" fmla="*/ 173986 w 440345"/>
              <a:gd name="connsiteY11" fmla="*/ 392221 h 393701"/>
              <a:gd name="connsiteX12" fmla="*/ 137719 w 440345"/>
              <a:gd name="connsiteY12" fmla="*/ 253040 h 393701"/>
              <a:gd name="connsiteX13" fmla="*/ 2316 w 440345"/>
              <a:gd name="connsiteY13" fmla="*/ 223202 h 393701"/>
              <a:gd name="connsiteX14" fmla="*/ 55656 w 440345"/>
              <a:gd name="connsiteY14" fmla="*/ 162242 h 393701"/>
              <a:gd name="connsiteX15" fmla="*/ 86854 w 440345"/>
              <a:gd name="connsiteY15" fmla="*/ 104484 h 393701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73676 w 440345"/>
              <a:gd name="connsiteY5" fmla="*/ 53976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56715 w 440345"/>
              <a:gd name="connsiteY5" fmla="*/ 62973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7132 w 440623"/>
              <a:gd name="connsiteY0" fmla="*/ 104732 h 393949"/>
              <a:gd name="connsiteX1" fmla="*/ 109274 w 440623"/>
              <a:gd name="connsiteY1" fmla="*/ 10090 h 393949"/>
              <a:gd name="connsiteX2" fmla="*/ 231194 w 440623"/>
              <a:gd name="connsiteY2" fmla="*/ 63430 h 393949"/>
              <a:gd name="connsiteX3" fmla="*/ 320459 w 440623"/>
              <a:gd name="connsiteY3" fmla="*/ 19757 h 393949"/>
              <a:gd name="connsiteX4" fmla="*/ 356439 w 440623"/>
              <a:gd name="connsiteY4" fmla="*/ 1003 h 393949"/>
              <a:gd name="connsiteX5" fmla="*/ 356993 w 440623"/>
              <a:gd name="connsiteY5" fmla="*/ 62973 h 393949"/>
              <a:gd name="connsiteX6" fmla="*/ 337874 w 440623"/>
              <a:gd name="connsiteY6" fmla="*/ 139630 h 393949"/>
              <a:gd name="connsiteX7" fmla="*/ 436934 w 440623"/>
              <a:gd name="connsiteY7" fmla="*/ 238690 h 393949"/>
              <a:gd name="connsiteX8" fmla="*/ 406454 w 440623"/>
              <a:gd name="connsiteY8" fmla="*/ 292030 h 393949"/>
              <a:gd name="connsiteX9" fmla="*/ 284534 w 440623"/>
              <a:gd name="connsiteY9" fmla="*/ 261550 h 393949"/>
              <a:gd name="connsiteX10" fmla="*/ 234883 w 440623"/>
              <a:gd name="connsiteY10" fmla="*/ 322764 h 393949"/>
              <a:gd name="connsiteX11" fmla="*/ 174264 w 440623"/>
              <a:gd name="connsiteY11" fmla="*/ 392469 h 393949"/>
              <a:gd name="connsiteX12" fmla="*/ 137997 w 440623"/>
              <a:gd name="connsiteY12" fmla="*/ 253288 h 393949"/>
              <a:gd name="connsiteX13" fmla="*/ 2594 w 440623"/>
              <a:gd name="connsiteY13" fmla="*/ 223450 h 393949"/>
              <a:gd name="connsiteX14" fmla="*/ 49053 w 440623"/>
              <a:gd name="connsiteY14" fmla="*/ 151093 h 393949"/>
              <a:gd name="connsiteX15" fmla="*/ 87132 w 440623"/>
              <a:gd name="connsiteY15" fmla="*/ 104732 h 393949"/>
              <a:gd name="connsiteX0" fmla="*/ 111837 w 440811"/>
              <a:gd name="connsiteY0" fmla="*/ 87129 h 393949"/>
              <a:gd name="connsiteX1" fmla="*/ 109462 w 440811"/>
              <a:gd name="connsiteY1" fmla="*/ 10090 h 393949"/>
              <a:gd name="connsiteX2" fmla="*/ 231382 w 440811"/>
              <a:gd name="connsiteY2" fmla="*/ 63430 h 393949"/>
              <a:gd name="connsiteX3" fmla="*/ 320647 w 440811"/>
              <a:gd name="connsiteY3" fmla="*/ 19757 h 393949"/>
              <a:gd name="connsiteX4" fmla="*/ 356627 w 440811"/>
              <a:gd name="connsiteY4" fmla="*/ 1003 h 393949"/>
              <a:gd name="connsiteX5" fmla="*/ 357181 w 440811"/>
              <a:gd name="connsiteY5" fmla="*/ 62973 h 393949"/>
              <a:gd name="connsiteX6" fmla="*/ 338062 w 440811"/>
              <a:gd name="connsiteY6" fmla="*/ 139630 h 393949"/>
              <a:gd name="connsiteX7" fmla="*/ 437122 w 440811"/>
              <a:gd name="connsiteY7" fmla="*/ 238690 h 393949"/>
              <a:gd name="connsiteX8" fmla="*/ 406642 w 440811"/>
              <a:gd name="connsiteY8" fmla="*/ 292030 h 393949"/>
              <a:gd name="connsiteX9" fmla="*/ 284722 w 440811"/>
              <a:gd name="connsiteY9" fmla="*/ 261550 h 393949"/>
              <a:gd name="connsiteX10" fmla="*/ 235071 w 440811"/>
              <a:gd name="connsiteY10" fmla="*/ 322764 h 393949"/>
              <a:gd name="connsiteX11" fmla="*/ 174452 w 440811"/>
              <a:gd name="connsiteY11" fmla="*/ 392469 h 393949"/>
              <a:gd name="connsiteX12" fmla="*/ 138185 w 440811"/>
              <a:gd name="connsiteY12" fmla="*/ 253288 h 393949"/>
              <a:gd name="connsiteX13" fmla="*/ 2782 w 440811"/>
              <a:gd name="connsiteY13" fmla="*/ 223450 h 393949"/>
              <a:gd name="connsiteX14" fmla="*/ 49241 w 440811"/>
              <a:gd name="connsiteY14" fmla="*/ 151093 h 393949"/>
              <a:gd name="connsiteX15" fmla="*/ 111837 w 440811"/>
              <a:gd name="connsiteY15" fmla="*/ 87129 h 393949"/>
              <a:gd name="connsiteX0" fmla="*/ 111837 w 440811"/>
              <a:gd name="connsiteY0" fmla="*/ 87036 h 393856"/>
              <a:gd name="connsiteX1" fmla="*/ 109462 w 440811"/>
              <a:gd name="connsiteY1" fmla="*/ 9997 h 393856"/>
              <a:gd name="connsiteX2" fmla="*/ 224500 w 440811"/>
              <a:gd name="connsiteY2" fmla="*/ 51941 h 393856"/>
              <a:gd name="connsiteX3" fmla="*/ 320647 w 440811"/>
              <a:gd name="connsiteY3" fmla="*/ 19664 h 393856"/>
              <a:gd name="connsiteX4" fmla="*/ 356627 w 440811"/>
              <a:gd name="connsiteY4" fmla="*/ 910 h 393856"/>
              <a:gd name="connsiteX5" fmla="*/ 357181 w 440811"/>
              <a:gd name="connsiteY5" fmla="*/ 62880 h 393856"/>
              <a:gd name="connsiteX6" fmla="*/ 338062 w 440811"/>
              <a:gd name="connsiteY6" fmla="*/ 139537 h 393856"/>
              <a:gd name="connsiteX7" fmla="*/ 437122 w 440811"/>
              <a:gd name="connsiteY7" fmla="*/ 238597 h 393856"/>
              <a:gd name="connsiteX8" fmla="*/ 406642 w 440811"/>
              <a:gd name="connsiteY8" fmla="*/ 291937 h 393856"/>
              <a:gd name="connsiteX9" fmla="*/ 284722 w 440811"/>
              <a:gd name="connsiteY9" fmla="*/ 261457 h 393856"/>
              <a:gd name="connsiteX10" fmla="*/ 235071 w 440811"/>
              <a:gd name="connsiteY10" fmla="*/ 322671 h 393856"/>
              <a:gd name="connsiteX11" fmla="*/ 174452 w 440811"/>
              <a:gd name="connsiteY11" fmla="*/ 392376 h 393856"/>
              <a:gd name="connsiteX12" fmla="*/ 138185 w 440811"/>
              <a:gd name="connsiteY12" fmla="*/ 253195 h 393856"/>
              <a:gd name="connsiteX13" fmla="*/ 2782 w 440811"/>
              <a:gd name="connsiteY13" fmla="*/ 223357 h 393856"/>
              <a:gd name="connsiteX14" fmla="*/ 49241 w 440811"/>
              <a:gd name="connsiteY14" fmla="*/ 151000 h 393856"/>
              <a:gd name="connsiteX15" fmla="*/ 111837 w 440811"/>
              <a:gd name="connsiteY15" fmla="*/ 87036 h 393856"/>
              <a:gd name="connsiteX0" fmla="*/ 111837 w 440811"/>
              <a:gd name="connsiteY0" fmla="*/ 92333 h 399153"/>
              <a:gd name="connsiteX1" fmla="*/ 109462 w 440811"/>
              <a:gd name="connsiteY1" fmla="*/ 15294 h 399153"/>
              <a:gd name="connsiteX2" fmla="*/ 224500 w 440811"/>
              <a:gd name="connsiteY2" fmla="*/ 57238 h 399153"/>
              <a:gd name="connsiteX3" fmla="*/ 316023 w 440811"/>
              <a:gd name="connsiteY3" fmla="*/ 4427 h 399153"/>
              <a:gd name="connsiteX4" fmla="*/ 356627 w 440811"/>
              <a:gd name="connsiteY4" fmla="*/ 6207 h 399153"/>
              <a:gd name="connsiteX5" fmla="*/ 357181 w 440811"/>
              <a:gd name="connsiteY5" fmla="*/ 68177 h 399153"/>
              <a:gd name="connsiteX6" fmla="*/ 338062 w 440811"/>
              <a:gd name="connsiteY6" fmla="*/ 144834 h 399153"/>
              <a:gd name="connsiteX7" fmla="*/ 437122 w 440811"/>
              <a:gd name="connsiteY7" fmla="*/ 243894 h 399153"/>
              <a:gd name="connsiteX8" fmla="*/ 406642 w 440811"/>
              <a:gd name="connsiteY8" fmla="*/ 297234 h 399153"/>
              <a:gd name="connsiteX9" fmla="*/ 284722 w 440811"/>
              <a:gd name="connsiteY9" fmla="*/ 266754 h 399153"/>
              <a:gd name="connsiteX10" fmla="*/ 235071 w 440811"/>
              <a:gd name="connsiteY10" fmla="*/ 327968 h 399153"/>
              <a:gd name="connsiteX11" fmla="*/ 174452 w 440811"/>
              <a:gd name="connsiteY11" fmla="*/ 397673 h 399153"/>
              <a:gd name="connsiteX12" fmla="*/ 138185 w 440811"/>
              <a:gd name="connsiteY12" fmla="*/ 258492 h 399153"/>
              <a:gd name="connsiteX13" fmla="*/ 2782 w 440811"/>
              <a:gd name="connsiteY13" fmla="*/ 228654 h 399153"/>
              <a:gd name="connsiteX14" fmla="*/ 49241 w 440811"/>
              <a:gd name="connsiteY14" fmla="*/ 156297 h 399153"/>
              <a:gd name="connsiteX15" fmla="*/ 111837 w 440811"/>
              <a:gd name="connsiteY15" fmla="*/ 92333 h 399153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57181 w 440811"/>
              <a:gd name="connsiteY5" fmla="*/ 74368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46852 w 440811"/>
              <a:gd name="connsiteY5" fmla="*/ 70653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66053 w 440811"/>
              <a:gd name="connsiteY5" fmla="*/ 79275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110254 h 417074"/>
              <a:gd name="connsiteX1" fmla="*/ 109462 w 440811"/>
              <a:gd name="connsiteY1" fmla="*/ 33215 h 417074"/>
              <a:gd name="connsiteX2" fmla="*/ 224500 w 440811"/>
              <a:gd name="connsiteY2" fmla="*/ 75159 h 417074"/>
              <a:gd name="connsiteX3" fmla="*/ 316023 w 440811"/>
              <a:gd name="connsiteY3" fmla="*/ 22348 h 417074"/>
              <a:gd name="connsiteX4" fmla="*/ 379028 w 440811"/>
              <a:gd name="connsiteY4" fmla="*/ 961 h 417074"/>
              <a:gd name="connsiteX5" fmla="*/ 366053 w 440811"/>
              <a:gd name="connsiteY5" fmla="*/ 91005 h 417074"/>
              <a:gd name="connsiteX6" fmla="*/ 338062 w 440811"/>
              <a:gd name="connsiteY6" fmla="*/ 162755 h 417074"/>
              <a:gd name="connsiteX7" fmla="*/ 437122 w 440811"/>
              <a:gd name="connsiteY7" fmla="*/ 261815 h 417074"/>
              <a:gd name="connsiteX8" fmla="*/ 406642 w 440811"/>
              <a:gd name="connsiteY8" fmla="*/ 315155 h 417074"/>
              <a:gd name="connsiteX9" fmla="*/ 284722 w 440811"/>
              <a:gd name="connsiteY9" fmla="*/ 284675 h 417074"/>
              <a:gd name="connsiteX10" fmla="*/ 235071 w 440811"/>
              <a:gd name="connsiteY10" fmla="*/ 345889 h 417074"/>
              <a:gd name="connsiteX11" fmla="*/ 174452 w 440811"/>
              <a:gd name="connsiteY11" fmla="*/ 415594 h 417074"/>
              <a:gd name="connsiteX12" fmla="*/ 138185 w 440811"/>
              <a:gd name="connsiteY12" fmla="*/ 276413 h 417074"/>
              <a:gd name="connsiteX13" fmla="*/ 2782 w 440811"/>
              <a:gd name="connsiteY13" fmla="*/ 246575 h 417074"/>
              <a:gd name="connsiteX14" fmla="*/ 49241 w 440811"/>
              <a:gd name="connsiteY14" fmla="*/ 174218 h 417074"/>
              <a:gd name="connsiteX15" fmla="*/ 111837 w 440811"/>
              <a:gd name="connsiteY15" fmla="*/ 110254 h 41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0811" h="417074">
                <a:moveTo>
                  <a:pt x="111837" y="110254"/>
                </a:moveTo>
                <a:cubicBezTo>
                  <a:pt x="121874" y="86754"/>
                  <a:pt x="90685" y="39064"/>
                  <a:pt x="109462" y="33215"/>
                </a:cubicBezTo>
                <a:cubicBezTo>
                  <a:pt x="128239" y="27366"/>
                  <a:pt x="190073" y="76970"/>
                  <a:pt x="224500" y="75159"/>
                </a:cubicBezTo>
                <a:cubicBezTo>
                  <a:pt x="258927" y="73348"/>
                  <a:pt x="290268" y="34714"/>
                  <a:pt x="316023" y="22348"/>
                </a:cubicBezTo>
                <a:cubicBezTo>
                  <a:pt x="341778" y="9982"/>
                  <a:pt x="372915" y="-3791"/>
                  <a:pt x="379028" y="961"/>
                </a:cubicBezTo>
                <a:cubicBezTo>
                  <a:pt x="385141" y="5713"/>
                  <a:pt x="372881" y="64039"/>
                  <a:pt x="366053" y="91005"/>
                </a:cubicBezTo>
                <a:cubicBezTo>
                  <a:pt x="359225" y="117971"/>
                  <a:pt x="326217" y="134287"/>
                  <a:pt x="338062" y="162755"/>
                </a:cubicBezTo>
                <a:cubicBezTo>
                  <a:pt x="349907" y="191223"/>
                  <a:pt x="425692" y="236415"/>
                  <a:pt x="437122" y="261815"/>
                </a:cubicBezTo>
                <a:cubicBezTo>
                  <a:pt x="448552" y="287215"/>
                  <a:pt x="432042" y="311345"/>
                  <a:pt x="406642" y="315155"/>
                </a:cubicBezTo>
                <a:cubicBezTo>
                  <a:pt x="381242" y="318965"/>
                  <a:pt x="313317" y="279553"/>
                  <a:pt x="284722" y="284675"/>
                </a:cubicBezTo>
                <a:cubicBezTo>
                  <a:pt x="256127" y="289797"/>
                  <a:pt x="253449" y="324069"/>
                  <a:pt x="235071" y="345889"/>
                </a:cubicBezTo>
                <a:cubicBezTo>
                  <a:pt x="216693" y="367709"/>
                  <a:pt x="190600" y="427173"/>
                  <a:pt x="174452" y="415594"/>
                </a:cubicBezTo>
                <a:cubicBezTo>
                  <a:pt x="158304" y="404015"/>
                  <a:pt x="166797" y="304583"/>
                  <a:pt x="138185" y="276413"/>
                </a:cubicBezTo>
                <a:cubicBezTo>
                  <a:pt x="109573" y="248243"/>
                  <a:pt x="16752" y="259275"/>
                  <a:pt x="2782" y="246575"/>
                </a:cubicBezTo>
                <a:cubicBezTo>
                  <a:pt x="-11188" y="233875"/>
                  <a:pt x="31065" y="196938"/>
                  <a:pt x="49241" y="174218"/>
                </a:cubicBezTo>
                <a:cubicBezTo>
                  <a:pt x="67417" y="151498"/>
                  <a:pt x="101800" y="133754"/>
                  <a:pt x="111837" y="110254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5" name="云形 25"/>
          <p:cNvSpPr/>
          <p:nvPr/>
        </p:nvSpPr>
        <p:spPr>
          <a:xfrm>
            <a:off x="-3532612" y="480406"/>
            <a:ext cx="1113090" cy="73758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云形 26"/>
          <p:cNvSpPr/>
          <p:nvPr/>
        </p:nvSpPr>
        <p:spPr>
          <a:xfrm rot="429982">
            <a:off x="1725421" y="2483167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23" y="3932196"/>
            <a:ext cx="4324430" cy="281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8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65911 0.06157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56" y="30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50247 -0.02431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-12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0527 0.00013 E" pathEditMode="relative" ptsTypes="">
                                      <p:cBhvr>
                                        <p:cTn id="18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2461 0.00057 E" pathEditMode="relative" ptsTypes="">
                                      <p:cBhvr>
                                        <p:cTn id="20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 -0.01458 L 0.46289 0.0016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8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55 -0.00255 L -1.45833E-6 1.11111E-6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1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68719 -0.017227 L 0 0 E" pathEditMode="relative" ptsTypes="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" fill="hold">
                                          <p:stCondLst>
                                            <p:cond delay="10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3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29" grpId="0" animBg="1"/>
      <p:bldP spid="29" grpId="1" animBg="1"/>
      <p:bldP spid="29" grpId="2" animBg="1"/>
      <p:bldP spid="29" grpId="3" animBg="1"/>
      <p:bldP spid="30" grpId="0" animBg="1"/>
      <p:bldP spid="35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23957" y="-34443"/>
            <a:ext cx="12282344" cy="691129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0" y="204461"/>
            <a:ext cx="12192000" cy="1323439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Trong quá trình sống, con người </a:t>
            </a:r>
            <a:endParaRPr lang="en-US" sz="4000" b="1" dirty="0">
              <a:solidFill>
                <a:srgbClr val="FFC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lấy</a:t>
            </a:r>
            <a:r>
              <a:rPr lang="en-US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từ</a:t>
            </a:r>
            <a:r>
              <a:rPr lang="vi-VN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 môi trường cái gì?</a:t>
            </a:r>
          </a:p>
        </p:txBody>
      </p:sp>
      <p:sp>
        <p:nvSpPr>
          <p:cNvPr id="28" name="任意多边形 27"/>
          <p:cNvSpPr/>
          <p:nvPr/>
        </p:nvSpPr>
        <p:spPr>
          <a:xfrm rot="16200000">
            <a:off x="-298619" y="-770680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rot="16200000">
            <a:off x="10678481" y="-809184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1" r="53399" b="78397"/>
          <a:stretch/>
        </p:blipFill>
        <p:spPr>
          <a:xfrm rot="20331991">
            <a:off x="467058" y="5572333"/>
            <a:ext cx="654624" cy="885566"/>
          </a:xfrm>
          <a:prstGeom prst="rect">
            <a:avLst/>
          </a:prstGeom>
        </p:spPr>
      </p:pic>
      <p:sp>
        <p:nvSpPr>
          <p:cNvPr id="18" name="文本框 22"/>
          <p:cNvSpPr txBox="1"/>
          <p:nvPr/>
        </p:nvSpPr>
        <p:spPr>
          <a:xfrm>
            <a:off x="1543285" y="1929932"/>
            <a:ext cx="9711158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Thức ăn, nước, </a:t>
            </a:r>
            <a:endParaRPr lang="en-US" sz="3600" b="1" dirty="0">
              <a:solidFill>
                <a:srgbClr val="6067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khí các</a:t>
            </a:r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-</a:t>
            </a:r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bô</a:t>
            </a:r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-</a:t>
            </a:r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níc</a:t>
            </a:r>
          </a:p>
        </p:txBody>
      </p:sp>
      <p:sp>
        <p:nvSpPr>
          <p:cNvPr id="19" name="文本框 22"/>
          <p:cNvSpPr txBox="1"/>
          <p:nvPr/>
        </p:nvSpPr>
        <p:spPr>
          <a:xfrm>
            <a:off x="0" y="3450731"/>
            <a:ext cx="12192000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Cơm, nước, </a:t>
            </a:r>
            <a:endParaRPr lang="en-US" sz="3600" b="1" dirty="0">
              <a:solidFill>
                <a:srgbClr val="E26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không khí</a:t>
            </a:r>
          </a:p>
        </p:txBody>
      </p:sp>
      <p:sp>
        <p:nvSpPr>
          <p:cNvPr id="20" name="文本框 22"/>
          <p:cNvSpPr txBox="1"/>
          <p:nvPr/>
        </p:nvSpPr>
        <p:spPr>
          <a:xfrm>
            <a:off x="0" y="5020070"/>
            <a:ext cx="12192000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Thức ăn, nước, </a:t>
            </a:r>
            <a:endParaRPr lang="en-US" sz="3600" b="1" dirty="0">
              <a:solidFill>
                <a:srgbClr val="FAE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khí ô</a:t>
            </a:r>
            <a:r>
              <a:rPr lang="en-US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-</a:t>
            </a:r>
            <a:r>
              <a:rPr lang="vi-VN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xy</a:t>
            </a:r>
            <a:endParaRPr lang="en-US" sz="3600" b="1" dirty="0">
              <a:solidFill>
                <a:srgbClr val="FAE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5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73238" y="-510682"/>
            <a:ext cx="487363" cy="487363"/>
          </a:xfrm>
          <a:prstGeom prst="rect">
            <a:avLst/>
          </a:prstGeom>
        </p:spPr>
      </p:pic>
      <p:pic>
        <p:nvPicPr>
          <p:cNvPr id="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43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15443" y="-496497"/>
            <a:ext cx="487363" cy="487363"/>
          </a:xfrm>
          <a:prstGeom prst="rect">
            <a:avLst/>
          </a:prstGeom>
        </p:spPr>
      </p:pic>
      <p:pic>
        <p:nvPicPr>
          <p:cNvPr id="3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20546" y="-505721"/>
            <a:ext cx="487363" cy="487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11300" y1="4583" x2="12300" y2="8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6" b="78397"/>
          <a:stretch/>
        </p:blipFill>
        <p:spPr>
          <a:xfrm>
            <a:off x="2753316" y="1850218"/>
            <a:ext cx="870385" cy="131658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 rot="16200000">
            <a:off x="-374814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9700" y1="12573" x2="9700" y2="1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4" r="77666" b="78397"/>
          <a:stretch/>
        </p:blipFill>
        <p:spPr>
          <a:xfrm>
            <a:off x="2769393" y="3418898"/>
            <a:ext cx="887829" cy="1248813"/>
          </a:xfrm>
          <a:prstGeom prst="rect">
            <a:avLst/>
          </a:prstGeom>
        </p:spPr>
      </p:pic>
      <p:sp>
        <p:nvSpPr>
          <p:cNvPr id="36" name="任意多边形 35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446" r="66008" b="78397"/>
          <a:stretch/>
        </p:blipFill>
        <p:spPr>
          <a:xfrm>
            <a:off x="2753316" y="5020070"/>
            <a:ext cx="967181" cy="1266362"/>
          </a:xfrm>
          <a:prstGeom prst="rect">
            <a:avLst/>
          </a:prstGeom>
        </p:spPr>
      </p:pic>
      <p:sp>
        <p:nvSpPr>
          <p:cNvPr id="25" name="任意多边形 24"/>
          <p:cNvSpPr/>
          <p:nvPr/>
        </p:nvSpPr>
        <p:spPr>
          <a:xfrm rot="16200000">
            <a:off x="-428407" y="2824905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50160" r="95687">
                        <a14:foregroundMark x1="65815" y1="97000" x2="6948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4"/>
          <a:stretch/>
        </p:blipFill>
        <p:spPr>
          <a:xfrm>
            <a:off x="910652" y="3157091"/>
            <a:ext cx="1312819" cy="2121498"/>
          </a:xfrm>
          <a:prstGeom prst="rect">
            <a:avLst/>
          </a:prstGeom>
        </p:spPr>
      </p:pic>
      <p:sp>
        <p:nvSpPr>
          <p:cNvPr id="38" name="任意多边形 37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16200000">
            <a:off x="-423940" y="4889317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630785" y="1160374"/>
            <a:ext cx="1407035" cy="22204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630785" y="1161908"/>
            <a:ext cx="1407035" cy="22204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0172" y="1124787"/>
            <a:ext cx="5617230" cy="6797976"/>
          </a:xfrm>
          <a:prstGeom prst="rect">
            <a:avLst/>
          </a:prstGeom>
        </p:spPr>
      </p:pic>
      <p:sp>
        <p:nvSpPr>
          <p:cNvPr id="2" name="Action Button: Home 1">
            <a:hlinkClick r:id="rId18" action="ppaction://hlinksldjump" highlightClick="1"/>
          </p:cNvPr>
          <p:cNvSpPr/>
          <p:nvPr/>
        </p:nvSpPr>
        <p:spPr>
          <a:xfrm>
            <a:off x="9463267" y="890126"/>
            <a:ext cx="563880" cy="53092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231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57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13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576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763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23957" y="-34443"/>
            <a:ext cx="12282344" cy="691129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0" y="204461"/>
            <a:ext cx="12192000" cy="1323439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Trong quá trình sống, con người </a:t>
            </a:r>
            <a:endParaRPr lang="en-US" sz="4000" b="1" dirty="0">
              <a:solidFill>
                <a:srgbClr val="FFC00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thải ra môi trường cái gì?</a:t>
            </a:r>
          </a:p>
        </p:txBody>
      </p:sp>
      <p:sp>
        <p:nvSpPr>
          <p:cNvPr id="28" name="任意多边形 27"/>
          <p:cNvSpPr/>
          <p:nvPr/>
        </p:nvSpPr>
        <p:spPr>
          <a:xfrm rot="16200000">
            <a:off x="-298619" y="-770680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rot="16200000">
            <a:off x="10678481" y="-809184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1" r="53399" b="78397"/>
          <a:stretch/>
        </p:blipFill>
        <p:spPr>
          <a:xfrm rot="20331991">
            <a:off x="467058" y="5572333"/>
            <a:ext cx="654624" cy="885566"/>
          </a:xfrm>
          <a:prstGeom prst="rect">
            <a:avLst/>
          </a:prstGeom>
        </p:spPr>
      </p:pic>
      <p:sp>
        <p:nvSpPr>
          <p:cNvPr id="18" name="文本框 22"/>
          <p:cNvSpPr txBox="1"/>
          <p:nvPr/>
        </p:nvSpPr>
        <p:spPr>
          <a:xfrm>
            <a:off x="1543285" y="1929932"/>
            <a:ext cx="9711158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Phân, nước tiểu</a:t>
            </a:r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</a:t>
            </a:r>
          </a:p>
          <a:p>
            <a:pPr algn="ctr"/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mồ hô</a:t>
            </a:r>
            <a:r>
              <a:rPr lang="en-US" sz="36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i</a:t>
            </a:r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khí các</a:t>
            </a:r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-</a:t>
            </a:r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bô</a:t>
            </a:r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-</a:t>
            </a:r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níc</a:t>
            </a:r>
          </a:p>
        </p:txBody>
      </p:sp>
      <p:sp>
        <p:nvSpPr>
          <p:cNvPr id="19" name="文本框 22"/>
          <p:cNvSpPr txBox="1"/>
          <p:nvPr/>
        </p:nvSpPr>
        <p:spPr>
          <a:xfrm>
            <a:off x="0" y="3450731"/>
            <a:ext cx="12192000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Phân, nước tiểu, </a:t>
            </a:r>
            <a:endParaRPr lang="en-US" sz="3600" b="1" dirty="0">
              <a:solidFill>
                <a:srgbClr val="E26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không khí</a:t>
            </a:r>
          </a:p>
        </p:txBody>
      </p:sp>
      <p:sp>
        <p:nvSpPr>
          <p:cNvPr id="20" name="文本框 22"/>
          <p:cNvSpPr txBox="1"/>
          <p:nvPr/>
        </p:nvSpPr>
        <p:spPr>
          <a:xfrm>
            <a:off x="0" y="5020070"/>
            <a:ext cx="12192000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Phân, nước tiểu, </a:t>
            </a:r>
            <a:endParaRPr lang="en-US" sz="3600" b="1" dirty="0">
              <a:solidFill>
                <a:srgbClr val="FAE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khí ô xy</a:t>
            </a:r>
            <a:r>
              <a:rPr lang="en-US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6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mồ</a:t>
            </a:r>
            <a:r>
              <a:rPr lang="en-US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hôi</a:t>
            </a:r>
            <a:endParaRPr lang="en-US" sz="3600" b="1" dirty="0">
              <a:solidFill>
                <a:srgbClr val="FAE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5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73238" y="-510682"/>
            <a:ext cx="487363" cy="487363"/>
          </a:xfrm>
          <a:prstGeom prst="rect">
            <a:avLst/>
          </a:prstGeom>
        </p:spPr>
      </p:pic>
      <p:pic>
        <p:nvPicPr>
          <p:cNvPr id="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43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15443" y="-496497"/>
            <a:ext cx="487363" cy="487363"/>
          </a:xfrm>
          <a:prstGeom prst="rect">
            <a:avLst/>
          </a:prstGeom>
        </p:spPr>
      </p:pic>
      <p:pic>
        <p:nvPicPr>
          <p:cNvPr id="3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20546" y="-505721"/>
            <a:ext cx="487363" cy="487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11300" y1="4583" x2="12300" y2="8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6" b="78397"/>
          <a:stretch/>
        </p:blipFill>
        <p:spPr>
          <a:xfrm>
            <a:off x="2753316" y="1850218"/>
            <a:ext cx="870385" cy="131658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 rot="16200000">
            <a:off x="-374814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9700" y1="12573" x2="9700" y2="1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4" r="77666" b="78397"/>
          <a:stretch/>
        </p:blipFill>
        <p:spPr>
          <a:xfrm>
            <a:off x="2769393" y="3418898"/>
            <a:ext cx="887829" cy="1248813"/>
          </a:xfrm>
          <a:prstGeom prst="rect">
            <a:avLst/>
          </a:prstGeom>
        </p:spPr>
      </p:pic>
      <p:sp>
        <p:nvSpPr>
          <p:cNvPr id="36" name="任意多边形 35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446" r="66008" b="78397"/>
          <a:stretch/>
        </p:blipFill>
        <p:spPr>
          <a:xfrm>
            <a:off x="2753316" y="5020070"/>
            <a:ext cx="967181" cy="1266362"/>
          </a:xfrm>
          <a:prstGeom prst="rect">
            <a:avLst/>
          </a:prstGeom>
        </p:spPr>
      </p:pic>
      <p:sp>
        <p:nvSpPr>
          <p:cNvPr id="25" name="任意多边形 24"/>
          <p:cNvSpPr/>
          <p:nvPr/>
        </p:nvSpPr>
        <p:spPr>
          <a:xfrm rot="16200000">
            <a:off x="-428407" y="2824905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50160" r="95687">
                        <a14:foregroundMark x1="65815" y1="97000" x2="6948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4"/>
          <a:stretch/>
        </p:blipFill>
        <p:spPr>
          <a:xfrm>
            <a:off x="961157" y="1282972"/>
            <a:ext cx="1312819" cy="2121498"/>
          </a:xfrm>
          <a:prstGeom prst="rect">
            <a:avLst/>
          </a:prstGeom>
        </p:spPr>
      </p:pic>
      <p:sp>
        <p:nvSpPr>
          <p:cNvPr id="38" name="任意多边形 37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16200000">
            <a:off x="-423940" y="4889317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547265" y="3053460"/>
            <a:ext cx="1407035" cy="22204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541096" y="3086477"/>
            <a:ext cx="1407035" cy="2220454"/>
          </a:xfrm>
          <a:prstGeom prst="rect">
            <a:avLst/>
          </a:prstGeom>
        </p:spPr>
      </p:pic>
      <p:pic>
        <p:nvPicPr>
          <p:cNvPr id="32" name="Picture 4" descr="Đồ họa trẻ em Vector nhiếp ảnh chứng khoán Hình ảnh động - con png tải về -  Miễn phí trong suốt Phim Hoạt Hình png Tải về.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729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649" y="3381956"/>
            <a:ext cx="4391427" cy="361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Action Button: Home 32">
            <a:hlinkClick r:id="rId19" action="ppaction://hlinksldjump" highlightClick="1"/>
          </p:cNvPr>
          <p:cNvSpPr/>
          <p:nvPr/>
        </p:nvSpPr>
        <p:spPr>
          <a:xfrm>
            <a:off x="9463267" y="890126"/>
            <a:ext cx="563880" cy="53092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97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7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713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576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63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-4324" y="-34443"/>
            <a:ext cx="12282344" cy="691129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0" y="204461"/>
            <a:ext cx="12192000" cy="1200329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Những cơ quan nào trực tiếp thực hiện quá trình trao đổi chất giữa cơ thể với môi trường?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1" r="53399" b="78397"/>
          <a:stretch/>
        </p:blipFill>
        <p:spPr>
          <a:xfrm rot="20331991">
            <a:off x="467058" y="5572333"/>
            <a:ext cx="654624" cy="885566"/>
          </a:xfrm>
          <a:prstGeom prst="rect">
            <a:avLst/>
          </a:prstGeom>
        </p:spPr>
      </p:pic>
      <p:sp>
        <p:nvSpPr>
          <p:cNvPr id="18" name="文本框 22"/>
          <p:cNvSpPr txBox="1"/>
          <p:nvPr/>
        </p:nvSpPr>
        <p:spPr>
          <a:xfrm>
            <a:off x="1543285" y="1929932"/>
            <a:ext cx="9711158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Tiêu hóa, hô hấp, </a:t>
            </a:r>
            <a:endParaRPr lang="en-US" sz="3600" b="1" dirty="0">
              <a:solidFill>
                <a:srgbClr val="6067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tuần hoàn</a:t>
            </a:r>
          </a:p>
        </p:txBody>
      </p:sp>
      <p:sp>
        <p:nvSpPr>
          <p:cNvPr id="19" name="文本框 22"/>
          <p:cNvSpPr txBox="1"/>
          <p:nvPr/>
        </p:nvSpPr>
        <p:spPr>
          <a:xfrm>
            <a:off x="0" y="3450731"/>
            <a:ext cx="12192000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Tiêu hóa, hô hấp, </a:t>
            </a:r>
            <a:endParaRPr lang="en-US" sz="3600" b="1" dirty="0">
              <a:solidFill>
                <a:srgbClr val="E26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bài tiết</a:t>
            </a:r>
          </a:p>
        </p:txBody>
      </p:sp>
      <p:sp>
        <p:nvSpPr>
          <p:cNvPr id="20" name="文本框 22"/>
          <p:cNvSpPr txBox="1"/>
          <p:nvPr/>
        </p:nvSpPr>
        <p:spPr>
          <a:xfrm>
            <a:off x="0" y="5020070"/>
            <a:ext cx="12192000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Bài tiết, hô hấp, </a:t>
            </a:r>
            <a:endParaRPr lang="en-US" sz="3600" b="1" dirty="0">
              <a:solidFill>
                <a:srgbClr val="FAE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tuần hoàn</a:t>
            </a:r>
          </a:p>
        </p:txBody>
      </p:sp>
      <p:pic>
        <p:nvPicPr>
          <p:cNvPr id="5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73238" y="-510682"/>
            <a:ext cx="487363" cy="487363"/>
          </a:xfrm>
          <a:prstGeom prst="rect">
            <a:avLst/>
          </a:prstGeom>
        </p:spPr>
      </p:pic>
      <p:pic>
        <p:nvPicPr>
          <p:cNvPr id="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43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15443" y="-496497"/>
            <a:ext cx="487363" cy="487363"/>
          </a:xfrm>
          <a:prstGeom prst="rect">
            <a:avLst/>
          </a:prstGeom>
        </p:spPr>
      </p:pic>
      <p:pic>
        <p:nvPicPr>
          <p:cNvPr id="3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20546" y="-505721"/>
            <a:ext cx="487363" cy="487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11300" y1="4583" x2="12300" y2="8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6" b="78397"/>
          <a:stretch/>
        </p:blipFill>
        <p:spPr>
          <a:xfrm>
            <a:off x="2753316" y="1850218"/>
            <a:ext cx="870385" cy="131658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 rot="16200000">
            <a:off x="-374814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9700" y1="12573" x2="9700" y2="1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4" r="77666" b="78397"/>
          <a:stretch/>
        </p:blipFill>
        <p:spPr>
          <a:xfrm>
            <a:off x="2769393" y="3418898"/>
            <a:ext cx="887829" cy="1248813"/>
          </a:xfrm>
          <a:prstGeom prst="rect">
            <a:avLst/>
          </a:prstGeom>
        </p:spPr>
      </p:pic>
      <p:sp>
        <p:nvSpPr>
          <p:cNvPr id="36" name="任意多边形 35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446" r="66008" b="78397"/>
          <a:stretch/>
        </p:blipFill>
        <p:spPr>
          <a:xfrm>
            <a:off x="2753316" y="5020070"/>
            <a:ext cx="967181" cy="1266362"/>
          </a:xfrm>
          <a:prstGeom prst="rect">
            <a:avLst/>
          </a:prstGeom>
        </p:spPr>
      </p:pic>
      <p:sp>
        <p:nvSpPr>
          <p:cNvPr id="25" name="任意多边形 24"/>
          <p:cNvSpPr/>
          <p:nvPr/>
        </p:nvSpPr>
        <p:spPr>
          <a:xfrm rot="16200000">
            <a:off x="-428407" y="2824905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50160" r="95687">
                        <a14:foregroundMark x1="65815" y1="97000" x2="6948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4"/>
          <a:stretch/>
        </p:blipFill>
        <p:spPr>
          <a:xfrm>
            <a:off x="983760" y="3079329"/>
            <a:ext cx="1312819" cy="2121498"/>
          </a:xfrm>
          <a:prstGeom prst="rect">
            <a:avLst/>
          </a:prstGeom>
        </p:spPr>
      </p:pic>
      <p:sp>
        <p:nvSpPr>
          <p:cNvPr id="38" name="任意多边形 37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16200000">
            <a:off x="-423940" y="4889317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509272" y="4731334"/>
            <a:ext cx="1407035" cy="22204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627138" y="1153873"/>
            <a:ext cx="1407035" cy="22204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3" y="3555607"/>
            <a:ext cx="2058793" cy="16969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879" y="1282973"/>
            <a:ext cx="1880798" cy="217876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425" y="5367257"/>
            <a:ext cx="2049731" cy="2129416"/>
          </a:xfrm>
          <a:prstGeom prst="rect">
            <a:avLst/>
          </a:prstGeom>
        </p:spPr>
      </p:pic>
      <p:sp>
        <p:nvSpPr>
          <p:cNvPr id="28" name="Action Button: Home 27">
            <a:hlinkClick r:id="rId20" action="ppaction://hlinksldjump" highlightClick="1"/>
          </p:cNvPr>
          <p:cNvSpPr/>
          <p:nvPr/>
        </p:nvSpPr>
        <p:spPr>
          <a:xfrm>
            <a:off x="11012278" y="841333"/>
            <a:ext cx="563880" cy="53092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061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76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763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57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713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风格幼教家长会PPT"/>
</p:tagLst>
</file>

<file path=ppt/theme/theme1.xml><?xml version="1.0" encoding="utf-8"?>
<a:theme xmlns:a="http://schemas.openxmlformats.org/drawingml/2006/main" name="Office 主题">
  <a:themeElements>
    <a:clrScheme name="0-卡通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674"/>
      </a:accent1>
      <a:accent2>
        <a:srgbClr val="FF94AE"/>
      </a:accent2>
      <a:accent3>
        <a:srgbClr val="BDE6FF"/>
      </a:accent3>
      <a:accent4>
        <a:srgbClr val="BED85D"/>
      </a:accent4>
      <a:accent5>
        <a:srgbClr val="9A5A5E"/>
      </a:accent5>
      <a:accent6>
        <a:srgbClr val="70AD47"/>
      </a:accent6>
      <a:hlink>
        <a:srgbClr val="0563C1"/>
      </a:hlink>
      <a:folHlink>
        <a:srgbClr val="954F72"/>
      </a:folHlink>
    </a:clrScheme>
    <a:fontScheme name="0-卡通">
      <a:majorFont>
        <a:latin typeface="Helga"/>
        <a:ea typeface="MYuppy-KR-Bold-DDC"/>
        <a:cs typeface=""/>
      </a:majorFont>
      <a:minorFont>
        <a:latin typeface="Helga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ctr">
          <a:lnSpc>
            <a:spcPct val="150000"/>
          </a:lnSpc>
          <a:defRPr spc="300" dirty="0" smtClean="0">
            <a:solidFill>
              <a:schemeClr val="tx1">
                <a:lumMod val="85000"/>
                <a:lumOff val="15000"/>
              </a:schemeClr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1025</Words>
  <Application>Microsoft Office PowerPoint</Application>
  <PresentationFormat>Widescreen</PresentationFormat>
  <Paragraphs>169</Paragraphs>
  <Slides>21</Slides>
  <Notes>21</Notes>
  <HiddenSlides>0</HiddenSlides>
  <MMClips>50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UVN Mang Cau Nang</vt:lpstr>
      <vt:lpstr>UVN Dzung Dakao</vt:lpstr>
      <vt:lpstr>UTM Flamenco</vt:lpstr>
      <vt:lpstr>UTM Khuccamta</vt:lpstr>
      <vt:lpstr>Calibri</vt:lpstr>
      <vt:lpstr>UTM Avo</vt:lpstr>
      <vt:lpstr>Arial</vt:lpstr>
      <vt:lpstr>Helga</vt:lpstr>
      <vt:lpstr>UTM Showcard</vt:lpstr>
      <vt:lpstr>UTM Futura Extra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OnTap</dc:title>
  <dc:subject>Khoa hoc 4</dc:subject>
  <dc:creator>KTUTS</dc:creator>
  <cp:keywords>VIET BAO</cp:keywords>
  <cp:lastModifiedBy>PHAN HOÀNG PHƯỚC HẠNH</cp:lastModifiedBy>
  <cp:revision>186</cp:revision>
  <dcterms:created xsi:type="dcterms:W3CDTF">2016-08-24T02:16:11Z</dcterms:created>
  <dcterms:modified xsi:type="dcterms:W3CDTF">2021-10-30T04:27:27Z</dcterms:modified>
</cp:coreProperties>
</file>