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297" r:id="rId2"/>
    <p:sldId id="393" r:id="rId3"/>
    <p:sldId id="396" r:id="rId4"/>
    <p:sldId id="398" r:id="rId5"/>
    <p:sldId id="299" r:id="rId6"/>
    <p:sldId id="399" r:id="rId7"/>
    <p:sldId id="400" r:id="rId8"/>
    <p:sldId id="401" r:id="rId9"/>
    <p:sldId id="332" r:id="rId10"/>
    <p:sldId id="256" r:id="rId11"/>
    <p:sldId id="402" r:id="rId12"/>
  </p:sldIdLst>
  <p:sldSz cx="9144000" cy="5143500" type="screen16x9"/>
  <p:notesSz cx="6858000" cy="9144000"/>
  <p:embeddedFontLst>
    <p:embeddedFont>
      <p:font typeface="Atma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Quicksand Light" panose="020B0604020202020204" charset="0"/>
      <p:regular r:id="rId24"/>
      <p:bold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UTM Guanine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  <p:embeddedFont>
      <p:font typeface="UTM Soraya" panose="02040603050506020204" pitchFamily="18" charset="0"/>
      <p:regular r:id="rId32"/>
    </p:embeddedFont>
    <p:embeddedFont>
      <p:font typeface="UTM ViceroyJF" panose="02040603050506020204" pitchFamily="18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7"/>
    <a:srgbClr val="9B88E0"/>
    <a:srgbClr val="009361"/>
    <a:srgbClr val="3EC84B"/>
    <a:srgbClr val="F56B39"/>
    <a:srgbClr val="CC147B"/>
    <a:srgbClr val="E17E3B"/>
    <a:srgbClr val="36B443"/>
    <a:srgbClr val="5EDA9D"/>
    <a:srgbClr val="BBF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E267FA-CA74-4515-AB39-F36422F084D3}">
  <a:tblStyle styleId="{EAE267FA-CA74-4515-AB39-F36422F0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2DAE77-0ED4-4C94-92F3-84371D6B2C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>
        <p:scale>
          <a:sx n="75" d="100"/>
          <a:sy n="75" d="100"/>
        </p:scale>
        <p:origin x="123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68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0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871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4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016175"/>
            <a:ext cx="4548900" cy="311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chemeClr val="accent6"/>
            </a:gs>
            <a:gs pos="100000">
              <a:srgbClr val="95F163"/>
            </a:gs>
          </a:gsLst>
          <a:lin ang="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51726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55275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3610974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40000">
              <a:srgbClr val="FA9F28"/>
            </a:gs>
            <a:gs pos="96000">
              <a:schemeClr val="accent2"/>
            </a:gs>
          </a:gsLst>
          <a:lin ang="0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4"/>
            </a:gs>
            <a:gs pos="100000">
              <a:srgbClr val="FF6B4B"/>
            </a:gs>
          </a:gsLst>
          <a:lin ang="0" scaled="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55300" y="41015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5"/>
            </a:gs>
            <a:gs pos="100000">
              <a:srgbClr val="FF4D82"/>
            </a:gs>
          </a:gsLst>
          <a:lin ang="0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EA4A8-1766-44DA-BD1B-7722C3F20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0" y="-38100"/>
            <a:ext cx="92144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1036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5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map&#10;&#10;Description automatically generated">
            <a:extLst>
              <a:ext uri="{FF2B5EF4-FFF2-40B4-BE49-F238E27FC236}">
                <a16:creationId xmlns:a16="http://schemas.microsoft.com/office/drawing/2014/main" id="{14AD5B0C-ED0D-4968-AC0D-6FDE30078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rgbClr val="BBFF45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  <a:noFill/>
          <a:ln>
            <a:noFill/>
          </a:ln>
          <a:effectLst>
            <a:outerShdw dist="9525" dir="16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Quicksand Light"/>
              <a:buChar char="➜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ECDCF0-3D78-4BA4-87B1-217211BFAF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07896" y="8593429"/>
            <a:ext cx="1505952" cy="130097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01B25B-811A-42DE-A1FF-9D2DFE88921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095304" y="-5447036"/>
            <a:ext cx="1505952" cy="130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A35E5-55C2-48A0-A38A-9374D19D4A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737" y="0"/>
            <a:ext cx="9214163" cy="520429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59473"/>
            <a:ext cx="3404840" cy="520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7FEEC-CCBE-4EEB-AAF3-47022806F7AC}"/>
              </a:ext>
            </a:extLst>
          </p:cNvPr>
          <p:cNvGrpSpPr/>
          <p:nvPr/>
        </p:nvGrpSpPr>
        <p:grpSpPr>
          <a:xfrm>
            <a:off x="2952363" y="1335808"/>
            <a:ext cx="6440213" cy="604972"/>
            <a:chOff x="679793" y="4042311"/>
            <a:chExt cx="10047815" cy="344895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4ADDA7C-DD9A-4C1C-BF44-E8AE0D6F0557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896C52-0171-42BD-81A3-1AF67774D38C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315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1BEFC3-CF50-4111-B6E2-CFD6AF59531C}"/>
              </a:ext>
            </a:extLst>
          </p:cNvPr>
          <p:cNvSpPr txBox="1"/>
          <p:nvPr/>
        </p:nvSpPr>
        <p:spPr>
          <a:xfrm>
            <a:off x="3125000" y="2028429"/>
            <a:ext cx="609493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ABB69-E8EF-4CA6-8276-409816C6547A}"/>
              </a:ext>
            </a:extLst>
          </p:cNvPr>
          <p:cNvSpPr txBox="1"/>
          <p:nvPr/>
        </p:nvSpPr>
        <p:spPr>
          <a:xfrm>
            <a:off x="5050208" y="3609557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gradFill>
                  <a:gsLst>
                    <a:gs pos="0">
                      <a:srgbClr val="002060"/>
                    </a:gs>
                    <a:gs pos="0">
                      <a:srgbClr val="002060"/>
                    </a:gs>
                    <a:gs pos="55000">
                      <a:srgbClr val="0070C0"/>
                    </a:gs>
                    <a:gs pos="85000">
                      <a:srgbClr val="002060"/>
                    </a:gs>
                  </a:gsLst>
                  <a:lin ang="5400000" scaled="1"/>
                </a:gradFill>
                <a:latin typeface="UTM ViceroyJF" panose="02040603050506020204" pitchFamily="18" charset="0"/>
              </a:rPr>
              <a:t>Trang 74</a:t>
            </a:r>
          </a:p>
        </p:txBody>
      </p:sp>
    </p:spTree>
    <p:extLst>
      <p:ext uri="{BB962C8B-B14F-4D97-AF65-F5344CB8AC3E}">
        <p14:creationId xmlns:p14="http://schemas.microsoft.com/office/powerpoint/2010/main" val="2782064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5" y="1194011"/>
            <a:ext cx="3182780" cy="3850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2BB92-BC5E-40F0-8271-36DA7DB1A984}"/>
              </a:ext>
            </a:extLst>
          </p:cNvPr>
          <p:cNvGrpSpPr/>
          <p:nvPr/>
        </p:nvGrpSpPr>
        <p:grpSpPr>
          <a:xfrm>
            <a:off x="1436172" y="1001234"/>
            <a:ext cx="6440213" cy="586691"/>
            <a:chOff x="-184899" y="4413250"/>
            <a:chExt cx="10047815" cy="334473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0E9AE5D9-CA9A-42C0-A175-AC50CDD0A95B}"/>
                </a:ext>
              </a:extLst>
            </p:cNvPr>
            <p:cNvSpPr txBox="1"/>
            <p:nvPr/>
          </p:nvSpPr>
          <p:spPr>
            <a:xfrm>
              <a:off x="-184899" y="4416205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510D96-0F12-4407-B3BF-77849B25B63D}"/>
                </a:ext>
              </a:extLst>
            </p:cNvPr>
            <p:cNvSpPr txBox="1"/>
            <p:nvPr/>
          </p:nvSpPr>
          <p:spPr>
            <a:xfrm>
              <a:off x="679793" y="4413250"/>
              <a:ext cx="8207632" cy="331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79A1E-778E-4814-AE91-652AA2EF4B1F}"/>
              </a:ext>
            </a:extLst>
          </p:cNvPr>
          <p:cNvGrpSpPr/>
          <p:nvPr/>
        </p:nvGrpSpPr>
        <p:grpSpPr>
          <a:xfrm>
            <a:off x="3456218" y="3191105"/>
            <a:ext cx="4796053" cy="1713659"/>
            <a:chOff x="1523461" y="4086768"/>
            <a:chExt cx="8241083" cy="294458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08BDF8-AA2B-475E-8C3F-4B14D5361BD7}"/>
                </a:ext>
              </a:extLst>
            </p:cNvPr>
            <p:cNvSpPr/>
            <p:nvPr/>
          </p:nvSpPr>
          <p:spPr>
            <a:xfrm>
              <a:off x="2245005" y="4929695"/>
              <a:ext cx="7519539" cy="1719135"/>
            </a:xfrm>
            <a:prstGeom prst="roundRect">
              <a:avLst>
                <a:gd name="adj" fmla="val 19845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0AB03-AA28-4929-88CE-6E028009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33450" l="40350" r="62100">
                          <a14:foregroundMark x1="50600" y1="8650" x2="54200" y2="12850"/>
                          <a14:foregroundMark x1="53600" y1="14250" x2="50200" y2="25900"/>
                          <a14:foregroundMark x1="52400" y1="8250" x2="55400" y2="11450"/>
                          <a14:foregroundMark x1="53200" y1="7450" x2="54400" y2="10850"/>
                          <a14:foregroundMark x1="41950" y1="8050" x2="42600" y2="13450"/>
                          <a14:foregroundMark x1="41950" y1="10650" x2="45800" y2="9850"/>
                          <a14:foregroundMark x1="48400" y1="5850" x2="47800" y2="9650"/>
                          <a14:foregroundMark x1="48400" y1="4250" x2="49200" y2="9850"/>
                          <a14:foregroundMark x1="51800" y1="8250" x2="55000" y2="13850"/>
                          <a14:foregroundMark x1="53600" y1="7850" x2="55800" y2="11650"/>
                          <a14:foregroundMark x1="53200" y1="10450" x2="54600" y2="10650"/>
                          <a14:foregroundMark x1="51800" y1="7650" x2="55400" y2="12250"/>
                          <a14:foregroundMark x1="53800" y1="7850" x2="55000" y2="13050"/>
                          <a14:foregroundMark x1="53400" y1="7650" x2="55200" y2="11650"/>
                          <a14:foregroundMark x1="54800" y1="11050" x2="49800" y2="8850"/>
                          <a14:foregroundMark x1="41750" y1="10050" x2="44800" y2="11850"/>
                          <a14:foregroundMark x1="40750" y1="8450" x2="44400" y2="12250"/>
                          <a14:foregroundMark x1="41550" y1="7850" x2="44400" y2="10450"/>
                          <a14:foregroundMark x1="42150" y1="7050" x2="44400" y2="10050"/>
                          <a14:foregroundMark x1="43200" y1="7650" x2="45400" y2="10050"/>
                          <a14:foregroundMark x1="43400" y1="7650" x2="45200" y2="11250"/>
                          <a14:foregroundMark x1="51200" y1="8050" x2="56200" y2="12250"/>
                          <a14:foregroundMark x1="53200" y1="6650" x2="55200" y2="12050"/>
                          <a14:foregroundMark x1="54600" y1="8050" x2="55200" y2="11650"/>
                          <a14:foregroundMark x1="60800" y1="5650" x2="60800" y2="5650"/>
                        </a14:backgroundRemoval>
                      </a14:imgEffect>
                    </a14:imgLayer>
                  </a14:imgProps>
                </a:ext>
              </a:extLst>
            </a:blip>
            <a:srcRect l="37738" t="2639" r="35187" b="63305"/>
            <a:stretch/>
          </p:blipFill>
          <p:spPr>
            <a:xfrm>
              <a:off x="1523461" y="4086768"/>
              <a:ext cx="2474456" cy="29445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141B2-AE13-412A-8889-4FBB53617C0C}"/>
                </a:ext>
              </a:extLst>
            </p:cNvPr>
            <p:cNvSpPr txBox="1"/>
            <p:nvPr/>
          </p:nvSpPr>
          <p:spPr>
            <a:xfrm>
              <a:off x="3592319" y="5366179"/>
              <a:ext cx="5724323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rgbClr val="9B88E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Chuẩn bị bài tt</a:t>
              </a:r>
              <a:endParaRPr lang="en-US" sz="3200" b="1" dirty="0">
                <a:solidFill>
                  <a:srgbClr val="9B88E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EBC240-8302-4101-B28E-3C81331F6230}"/>
              </a:ext>
            </a:extLst>
          </p:cNvPr>
          <p:cNvGrpSpPr/>
          <p:nvPr/>
        </p:nvGrpSpPr>
        <p:grpSpPr>
          <a:xfrm>
            <a:off x="3309267" y="1491474"/>
            <a:ext cx="4943004" cy="1713658"/>
            <a:chOff x="6154278" y="4297277"/>
            <a:chExt cx="8492842" cy="294432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9E7503-FB70-4A63-8C75-BEDC0A3E8988}"/>
                </a:ext>
              </a:extLst>
            </p:cNvPr>
            <p:cNvSpPr/>
            <p:nvPr/>
          </p:nvSpPr>
          <p:spPr>
            <a:xfrm>
              <a:off x="7391397" y="5110568"/>
              <a:ext cx="7255723" cy="171898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1CC1910-0E3B-41B7-9235-10892E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0" b="34800" l="10950" r="29250">
                          <a14:foregroundMark x1="17200" y1="13200" x2="15050" y2="14700"/>
                          <a14:foregroundMark x1="16700" y1="13050" x2="18200" y2="14550"/>
                          <a14:foregroundMark x1="17850" y1="12900" x2="14050" y2="14200"/>
                          <a14:foregroundMark x1="17700" y1="13050" x2="16400" y2="12200"/>
                          <a14:foregroundMark x1="17350" y1="12050" x2="16050" y2="12550"/>
                          <a14:foregroundMark x1="15050" y1="11900" x2="16400" y2="13200"/>
                          <a14:foregroundMark x1="16050" y1="11400" x2="18050" y2="12700"/>
                          <a14:foregroundMark x1="17700" y1="12050" x2="15050" y2="14200"/>
                          <a14:foregroundMark x1="17050" y1="12050" x2="16550" y2="14200"/>
                          <a14:foregroundMark x1="14400" y1="14200" x2="17700" y2="12550"/>
                          <a14:foregroundMark x1="20650" y1="7750" x2="20500" y2="12400"/>
                          <a14:foregroundMark x1="21650" y1="8750" x2="22150" y2="11050"/>
                          <a14:foregroundMark x1="22150" y1="8600" x2="21300" y2="10750"/>
                          <a14:foregroundMark x1="22000" y1="8250" x2="21650" y2="10750"/>
                          <a14:foregroundMark x1="21500" y1="7750" x2="22500" y2="10400"/>
                          <a14:foregroundMark x1="22000" y1="12050" x2="21000" y2="15850"/>
                          <a14:foregroundMark x1="19700" y1="11050" x2="23300" y2="9100"/>
                          <a14:foregroundMark x1="21150" y1="7600" x2="22800" y2="10250"/>
                          <a14:foregroundMark x1="19350" y1="7600" x2="24600" y2="12400"/>
                          <a14:foregroundMark x1="19200" y1="8250" x2="22300" y2="11050"/>
                          <a14:foregroundMark x1="21650" y1="8100" x2="22500" y2="7450"/>
                          <a14:foregroundMark x1="20500" y1="7100" x2="18200" y2="9750"/>
                          <a14:foregroundMark x1="20350" y1="7100" x2="22150" y2="7950"/>
                          <a14:foregroundMark x1="22150" y1="7950" x2="20500" y2="7100"/>
                          <a14:foregroundMark x1="20150" y1="7450" x2="22000" y2="7600"/>
                          <a14:foregroundMark x1="22000" y1="7600" x2="19700" y2="9400"/>
                          <a14:foregroundMark x1="19700" y1="7450" x2="23150" y2="7450"/>
                          <a14:foregroundMark x1="20650" y1="7100" x2="22500" y2="7750"/>
                          <a14:foregroundMark x1="22300" y1="7600" x2="19700" y2="7100"/>
                          <a14:foregroundMark x1="21150" y1="6950" x2="23150" y2="7750"/>
                          <a14:foregroundMark x1="19700" y1="6800" x2="22800" y2="8250"/>
                          <a14:foregroundMark x1="20850" y1="7100" x2="22000" y2="11250"/>
                          <a14:foregroundMark x1="15900" y1="12200" x2="18200" y2="13200"/>
                          <a14:foregroundMark x1="14050" y1="13850" x2="18200" y2="11750"/>
                          <a14:foregroundMark x1="13750" y1="12900" x2="17200" y2="13050"/>
                          <a14:foregroundMark x1="15700" y1="11550" x2="16850" y2="15500"/>
                          <a14:foregroundMark x1="15400" y1="11400" x2="13900" y2="13400"/>
                          <a14:foregroundMark x1="13750" y1="12550" x2="19000" y2="10900"/>
                          <a14:foregroundMark x1="18850" y1="33350" x2="25600" y2="33000"/>
                          <a14:foregroundMark x1="21500" y1="33500" x2="21300" y2="34800"/>
                        </a14:backgroundRemoval>
                      </a14:imgEffect>
                    </a14:imgLayer>
                  </a14:imgProps>
                </a:ext>
              </a:extLst>
            </a:blip>
            <a:srcRect l="8700" r="68460" b="62604"/>
            <a:stretch/>
          </p:blipFill>
          <p:spPr>
            <a:xfrm>
              <a:off x="6154278" y="4297277"/>
              <a:ext cx="2474238" cy="29443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FEDA58-6CD4-4F08-BA86-46A45C47779F}"/>
                </a:ext>
              </a:extLst>
            </p:cNvPr>
            <p:cNvSpPr txBox="1"/>
            <p:nvPr/>
          </p:nvSpPr>
          <p:spPr>
            <a:xfrm>
              <a:off x="8424081" y="5547011"/>
              <a:ext cx="5522564" cy="84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Hoàn thành BT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35" y="1031810"/>
            <a:ext cx="716510" cy="20498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28" y="124143"/>
            <a:ext cx="813662" cy="241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7A68B-066A-4328-B81A-D7AA97387306}"/>
              </a:ext>
            </a:extLst>
          </p:cNvPr>
          <p:cNvSpPr txBox="1"/>
          <p:nvPr/>
        </p:nvSpPr>
        <p:spPr>
          <a:xfrm>
            <a:off x="1745746" y="813560"/>
            <a:ext cx="565250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616357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69000</a:t>
              </a:r>
              <a:endPara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68000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048358" y="542522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97706" y="366587"/>
            <a:ext cx="5682266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345 x 200 =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958" y="1083475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519204" y="1160052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69000</a:t>
            </a:r>
            <a:endParaRPr lang="en-US" sz="4000" b="1" dirty="0"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9200" y="3731008"/>
            <a:ext cx="3730228" cy="1081479"/>
            <a:chOff x="1292560" y="4986242"/>
            <a:chExt cx="6409670" cy="1858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92560" y="4986242"/>
              <a:ext cx="1910376" cy="18583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5688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1242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5868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605389" y="1837254"/>
            <a:ext cx="3907627" cy="1613195"/>
            <a:chOff x="6582075" y="4296496"/>
            <a:chExt cx="6713906" cy="27717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582075" y="4296496"/>
              <a:ext cx="2076700" cy="27717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1422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56B39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rgbClr val="F56B39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57" t="54070" r="37304"/>
          <a:stretch/>
        </p:blipFill>
        <p:spPr>
          <a:xfrm>
            <a:off x="6852484" y="330596"/>
            <a:ext cx="1602186" cy="145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F56B39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	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237 x 24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57855" y="1734814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79533" y="1723118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9479" y="1147120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523570" y="1229268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5688</a:t>
            </a:r>
            <a:endParaRPr lang="en-US" sz="4000" b="1" dirty="0">
              <a:solidFill>
                <a:srgbClr val="009361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788904" y="1793798"/>
            <a:ext cx="3696640" cy="1518817"/>
            <a:chOff x="1350275" y="4265702"/>
            <a:chExt cx="6351955" cy="26097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50275" y="4265702"/>
              <a:ext cx="2009956" cy="26097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139438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134878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14878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328010" y="3726114"/>
            <a:ext cx="3990734" cy="1171605"/>
            <a:chOff x="6439284" y="4972370"/>
            <a:chExt cx="6856697" cy="20129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39284" y="4972370"/>
              <a:ext cx="2199076" cy="20129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2422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07" t="-967" r="109" b="65157"/>
          <a:stretch/>
        </p:blipFill>
        <p:spPr>
          <a:xfrm>
            <a:off x="6493109" y="33098"/>
            <a:ext cx="2033229" cy="185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1200000" algn="tl">
                    <a:schemeClr val="tx1">
                      <a:lumMod val="25000"/>
                      <a:lumOff val="75000"/>
                    </a:schemeClr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403 x 346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5012" y="1752609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5896" y="1782105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4100" y="1154813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307192" y="1236719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139438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11093-223A-4C20-A32F-3CC76BCC8968}"/>
              </a:ext>
            </a:extLst>
          </p:cNvPr>
          <p:cNvGrpSpPr/>
          <p:nvPr/>
        </p:nvGrpSpPr>
        <p:grpSpPr>
          <a:xfrm>
            <a:off x="2526225" y="-85240"/>
            <a:ext cx="6703016" cy="3487118"/>
            <a:chOff x="2526225" y="-85240"/>
            <a:chExt cx="6703016" cy="3487118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502FC007-7E95-47DF-8EC6-DB4C86E2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225" y="-85240"/>
              <a:ext cx="6703016" cy="34871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DAB23F-A5AD-4B93-9FB3-064428BC9708}"/>
                </a:ext>
              </a:extLst>
            </p:cNvPr>
            <p:cNvSpPr txBox="1"/>
            <p:nvPr/>
          </p:nvSpPr>
          <p:spPr>
            <a:xfrm>
              <a:off x="3075664" y="632758"/>
              <a:ext cx="5817613" cy="19389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0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</a:t>
              </a:r>
            </a:p>
            <a:p>
              <a:pPr algn="ctr"/>
              <a:r>
                <a:rPr lang="en-US" sz="40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40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7749" y="437032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739" y="1515774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80" y="307488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1628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12 +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(12 + 18)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142 x 30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4260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349304" y="615639"/>
            <a:ext cx="4823969" cy="1707232"/>
            <a:chOff x="849955" y="3817634"/>
            <a:chExt cx="8026408" cy="29335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7" y="5005507"/>
              <a:ext cx="6405906" cy="1118438"/>
            </a:xfrm>
            <a:custGeom>
              <a:avLst/>
              <a:gdLst>
                <a:gd name="connsiteX0" fmla="*/ 0 w 6405906"/>
                <a:gd name="connsiteY0" fmla="*/ 186410 h 1118438"/>
                <a:gd name="connsiteX1" fmla="*/ 186410 w 6405906"/>
                <a:gd name="connsiteY1" fmla="*/ 0 h 1118438"/>
                <a:gd name="connsiteX2" fmla="*/ 6219496 w 6405906"/>
                <a:gd name="connsiteY2" fmla="*/ 0 h 1118438"/>
                <a:gd name="connsiteX3" fmla="*/ 6405906 w 6405906"/>
                <a:gd name="connsiteY3" fmla="*/ 186410 h 1118438"/>
                <a:gd name="connsiteX4" fmla="*/ 6405906 w 6405906"/>
                <a:gd name="connsiteY4" fmla="*/ 932028 h 1118438"/>
                <a:gd name="connsiteX5" fmla="*/ 6219496 w 6405906"/>
                <a:gd name="connsiteY5" fmla="*/ 1118438 h 1118438"/>
                <a:gd name="connsiteX6" fmla="*/ 186410 w 6405906"/>
                <a:gd name="connsiteY6" fmla="*/ 1118438 h 1118438"/>
                <a:gd name="connsiteX7" fmla="*/ 0 w 6405906"/>
                <a:gd name="connsiteY7" fmla="*/ 932028 h 1118438"/>
                <a:gd name="connsiteX8" fmla="*/ 0 w 6405906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906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418429" y="47536"/>
                    <a:pt x="4352696" y="66190"/>
                    <a:pt x="6219496" y="0"/>
                  </a:cubicBezTo>
                  <a:cubicBezTo>
                    <a:pt x="6337868" y="3767"/>
                    <a:pt x="6402288" y="98790"/>
                    <a:pt x="6405906" y="186410"/>
                  </a:cubicBezTo>
                  <a:cubicBezTo>
                    <a:pt x="6356811" y="291301"/>
                    <a:pt x="6390427" y="755783"/>
                    <a:pt x="6405906" y="932028"/>
                  </a:cubicBezTo>
                  <a:cubicBezTo>
                    <a:pt x="6413015" y="1032542"/>
                    <a:pt x="6321185" y="1114850"/>
                    <a:pt x="6219496" y="1118438"/>
                  </a:cubicBezTo>
                  <a:cubicBezTo>
                    <a:pt x="3862756" y="1130967"/>
                    <a:pt x="1148180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405906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116285" y="-45138"/>
                    <a:pt x="5478455" y="151027"/>
                    <a:pt x="6219496" y="0"/>
                  </a:cubicBezTo>
                  <a:cubicBezTo>
                    <a:pt x="6311288" y="342"/>
                    <a:pt x="6392820" y="80151"/>
                    <a:pt x="6405906" y="186410"/>
                  </a:cubicBezTo>
                  <a:cubicBezTo>
                    <a:pt x="6341699" y="283674"/>
                    <a:pt x="6339578" y="577155"/>
                    <a:pt x="6405906" y="932028"/>
                  </a:cubicBezTo>
                  <a:cubicBezTo>
                    <a:pt x="6395474" y="1042982"/>
                    <a:pt x="6323419" y="1125020"/>
                    <a:pt x="6219496" y="1118438"/>
                  </a:cubicBezTo>
                  <a:cubicBezTo>
                    <a:pt x="3534369" y="968125"/>
                    <a:pt x="1258791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36" b="43897" l="8016" r="36270">
                          <a14:foregroundMark x1="17000" y1="20200" x2="18750" y2="20500"/>
                          <a14:foregroundMark x1="23850" y1="19550" x2="25950" y2="21300"/>
                          <a14:foregroundMark x1="18450" y1="25600" x2="23850" y2="26400"/>
                          <a14:foregroundMark x1="21950" y1="27550" x2="18150" y2="27050"/>
                        </a14:backgroundRemoval>
                      </a14:imgEffect>
                    </a14:imgLayer>
                  </a14:imgProps>
                </a:ext>
              </a:extLst>
            </a:blip>
            <a:srcRect l="4484" t="1303" r="60198" b="51370"/>
            <a:stretch/>
          </p:blipFill>
          <p:spPr>
            <a:xfrm>
              <a:off x="849955" y="3817634"/>
              <a:ext cx="2466195" cy="2933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2815629" y="5284405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142 x 12 + 142 x 18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23" b="66228"/>
          <a:stretch/>
        </p:blipFill>
        <p:spPr>
          <a:xfrm>
            <a:off x="794342" y="2245581"/>
            <a:ext cx="2641195" cy="24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0402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b) 49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- 39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x (49 - 39)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 x 10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CC147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0000">
                        <a:schemeClr val="accent5"/>
                      </a:gs>
                      <a:gs pos="23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0000">
                      <a:schemeClr val="accent5"/>
                    </a:gs>
                    <a:gs pos="23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88668" y="545193"/>
            <a:ext cx="4703803" cy="1667324"/>
            <a:chOff x="1635361" y="3804344"/>
            <a:chExt cx="7826470" cy="28649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8" y="5005507"/>
              <a:ext cx="6991373" cy="1118438"/>
            </a:xfrm>
            <a:custGeom>
              <a:avLst/>
              <a:gdLst>
                <a:gd name="connsiteX0" fmla="*/ 0 w 6991373"/>
                <a:gd name="connsiteY0" fmla="*/ 186410 h 1118438"/>
                <a:gd name="connsiteX1" fmla="*/ 186410 w 6991373"/>
                <a:gd name="connsiteY1" fmla="*/ 0 h 1118438"/>
                <a:gd name="connsiteX2" fmla="*/ 6804963 w 6991373"/>
                <a:gd name="connsiteY2" fmla="*/ 0 h 1118438"/>
                <a:gd name="connsiteX3" fmla="*/ 6991373 w 6991373"/>
                <a:gd name="connsiteY3" fmla="*/ 186410 h 1118438"/>
                <a:gd name="connsiteX4" fmla="*/ 6991373 w 6991373"/>
                <a:gd name="connsiteY4" fmla="*/ 932028 h 1118438"/>
                <a:gd name="connsiteX5" fmla="*/ 6804963 w 6991373"/>
                <a:gd name="connsiteY5" fmla="*/ 1118438 h 1118438"/>
                <a:gd name="connsiteX6" fmla="*/ 186410 w 6991373"/>
                <a:gd name="connsiteY6" fmla="*/ 1118438 h 1118438"/>
                <a:gd name="connsiteX7" fmla="*/ 0 w 6991373"/>
                <a:gd name="connsiteY7" fmla="*/ 932028 h 1118438"/>
                <a:gd name="connsiteX8" fmla="*/ 0 w 699137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137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3031259" y="47536"/>
                    <a:pt x="4739024" y="66190"/>
                    <a:pt x="6804963" y="0"/>
                  </a:cubicBezTo>
                  <a:cubicBezTo>
                    <a:pt x="6923335" y="3767"/>
                    <a:pt x="6987755" y="98790"/>
                    <a:pt x="6991373" y="186410"/>
                  </a:cubicBezTo>
                  <a:cubicBezTo>
                    <a:pt x="6942278" y="291301"/>
                    <a:pt x="6975894" y="755783"/>
                    <a:pt x="6991373" y="932028"/>
                  </a:cubicBezTo>
                  <a:cubicBezTo>
                    <a:pt x="6998482" y="1032542"/>
                    <a:pt x="6906652" y="1114850"/>
                    <a:pt x="6804963" y="1118438"/>
                  </a:cubicBezTo>
                  <a:cubicBezTo>
                    <a:pt x="5788369" y="1130967"/>
                    <a:pt x="1601991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99137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627005" y="-45138"/>
                    <a:pt x="4245160" y="151027"/>
                    <a:pt x="6804963" y="0"/>
                  </a:cubicBezTo>
                  <a:cubicBezTo>
                    <a:pt x="6896755" y="342"/>
                    <a:pt x="6978287" y="80151"/>
                    <a:pt x="6991373" y="186410"/>
                  </a:cubicBezTo>
                  <a:cubicBezTo>
                    <a:pt x="6927166" y="283674"/>
                    <a:pt x="6925045" y="577155"/>
                    <a:pt x="6991373" y="932028"/>
                  </a:cubicBezTo>
                  <a:cubicBezTo>
                    <a:pt x="6980941" y="1042982"/>
                    <a:pt x="6908886" y="1125020"/>
                    <a:pt x="6804963" y="1118438"/>
                  </a:cubicBezTo>
                  <a:cubicBezTo>
                    <a:pt x="5587319" y="968125"/>
                    <a:pt x="2579724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00" b="45000" l="40050" r="64850">
                          <a14:foregroundMark x1="40050" y1="19950" x2="40050" y2="23050"/>
                          <a14:foregroundMark x1="40950" y1="17650" x2="40950" y2="18800"/>
                          <a14:foregroundMark x1="54800" y1="19950" x2="56600" y2="21900"/>
                          <a14:foregroundMark x1="44750" y1="41450" x2="49200" y2="41450"/>
                          <a14:foregroundMark x1="42100" y1="19200" x2="51850" y2="19950"/>
                          <a14:foregroundMark x1="45050" y1="23400" x2="48300" y2="24550"/>
                          <a14:foregroundMark x1="47450" y1="20750" x2="43900" y2="28000"/>
                          <a14:foregroundMark x1="44450" y1="23400" x2="44450" y2="26850"/>
                          <a14:foregroundMark x1="49200" y1="23400" x2="50650" y2="25700"/>
                          <a14:foregroundMark x1="49800" y1="22650" x2="48600" y2="28000"/>
                          <a14:foregroundMark x1="43900" y1="20350" x2="43900" y2="26500"/>
                          <a14:foregroundMark x1="45050" y1="16900" x2="45050" y2="25700"/>
                        </a14:backgroundRemoval>
                      </a14:imgEffect>
                    </a14:imgLayer>
                  </a14:imgProps>
                </a:ext>
              </a:extLst>
            </a:blip>
            <a:srcRect l="37091" r="32043" b="50000"/>
            <a:stretch/>
          </p:blipFill>
          <p:spPr>
            <a:xfrm>
              <a:off x="1635361" y="3804344"/>
              <a:ext cx="1941355" cy="28649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246269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49 x 365 - 39 x 365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27" b="3527"/>
          <a:stretch/>
        </p:blipFill>
        <p:spPr>
          <a:xfrm>
            <a:off x="871833" y="2241376"/>
            <a:ext cx="2780308" cy="25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279" y="1944175"/>
            <a:ext cx="382233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c) 4 x 18 x 25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(4 x 25)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100 x 18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1800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F56B39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6000">
                        <a:schemeClr val="accent5"/>
                      </a:gs>
                      <a:gs pos="18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6000">
                      <a:schemeClr val="accent5"/>
                    </a:gs>
                    <a:gs pos="18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21650" y="657711"/>
            <a:ext cx="4555292" cy="1550601"/>
            <a:chOff x="1709607" y="3924176"/>
            <a:chExt cx="7579369" cy="26644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9" y="5005507"/>
              <a:ext cx="5267993" cy="1118438"/>
            </a:xfrm>
            <a:custGeom>
              <a:avLst/>
              <a:gdLst>
                <a:gd name="connsiteX0" fmla="*/ 0 w 5267993"/>
                <a:gd name="connsiteY0" fmla="*/ 186410 h 1118438"/>
                <a:gd name="connsiteX1" fmla="*/ 186410 w 5267993"/>
                <a:gd name="connsiteY1" fmla="*/ 0 h 1118438"/>
                <a:gd name="connsiteX2" fmla="*/ 5081583 w 5267993"/>
                <a:gd name="connsiteY2" fmla="*/ 0 h 1118438"/>
                <a:gd name="connsiteX3" fmla="*/ 5267993 w 5267993"/>
                <a:gd name="connsiteY3" fmla="*/ 186410 h 1118438"/>
                <a:gd name="connsiteX4" fmla="*/ 5267993 w 5267993"/>
                <a:gd name="connsiteY4" fmla="*/ 932028 h 1118438"/>
                <a:gd name="connsiteX5" fmla="*/ 5081583 w 5267993"/>
                <a:gd name="connsiteY5" fmla="*/ 1118438 h 1118438"/>
                <a:gd name="connsiteX6" fmla="*/ 186410 w 5267993"/>
                <a:gd name="connsiteY6" fmla="*/ 1118438 h 1118438"/>
                <a:gd name="connsiteX7" fmla="*/ 0 w 5267993"/>
                <a:gd name="connsiteY7" fmla="*/ 932028 h 1118438"/>
                <a:gd name="connsiteX8" fmla="*/ 0 w 526799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799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373150" y="47536"/>
                    <a:pt x="3964031" y="66190"/>
                    <a:pt x="5081583" y="0"/>
                  </a:cubicBezTo>
                  <a:cubicBezTo>
                    <a:pt x="5199955" y="3767"/>
                    <a:pt x="5264375" y="98790"/>
                    <a:pt x="5267993" y="186410"/>
                  </a:cubicBezTo>
                  <a:cubicBezTo>
                    <a:pt x="5218898" y="291301"/>
                    <a:pt x="5252514" y="755783"/>
                    <a:pt x="5267993" y="932028"/>
                  </a:cubicBezTo>
                  <a:cubicBezTo>
                    <a:pt x="5275102" y="1032542"/>
                    <a:pt x="5183272" y="1114850"/>
                    <a:pt x="5081583" y="1118438"/>
                  </a:cubicBezTo>
                  <a:cubicBezTo>
                    <a:pt x="3405633" y="1130967"/>
                    <a:pt x="2237064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526799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474416" y="-45138"/>
                    <a:pt x="4402468" y="151027"/>
                    <a:pt x="5081583" y="0"/>
                  </a:cubicBezTo>
                  <a:cubicBezTo>
                    <a:pt x="5173375" y="342"/>
                    <a:pt x="5254907" y="80151"/>
                    <a:pt x="5267993" y="186410"/>
                  </a:cubicBezTo>
                  <a:cubicBezTo>
                    <a:pt x="5203786" y="283674"/>
                    <a:pt x="5201665" y="577155"/>
                    <a:pt x="5267993" y="932028"/>
                  </a:cubicBezTo>
                  <a:cubicBezTo>
                    <a:pt x="5257561" y="1042982"/>
                    <a:pt x="5185506" y="1125020"/>
                    <a:pt x="5081583" y="1118438"/>
                  </a:cubicBezTo>
                  <a:cubicBezTo>
                    <a:pt x="3017278" y="968125"/>
                    <a:pt x="2106865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058" b="40390" l="67506" r="89781">
                          <a14:foregroundMark x1="77450" y1="18700" x2="87150" y2="20300"/>
                          <a14:foregroundMark x1="86350" y1="19100" x2="80050" y2="18700"/>
                          <a14:foregroundMark x1="85350" y1="17300" x2="86350" y2="21050"/>
                          <a14:foregroundMark x1="87550" y1="18900" x2="81000" y2="20100"/>
                          <a14:foregroundMark x1="81200" y1="18500" x2="84400" y2="20300"/>
                          <a14:foregroundMark x1="86350" y1="17900" x2="86150" y2="21050"/>
                        </a14:backgroundRemoval>
                      </a14:imgEffect>
                    </a14:imgLayer>
                  </a14:imgProps>
                </a:ext>
              </a:extLst>
            </a:blip>
            <a:srcRect l="64722" t="9642" r="7435" b="56193"/>
            <a:stretch/>
          </p:blipFill>
          <p:spPr>
            <a:xfrm>
              <a:off x="1709607" y="3924176"/>
              <a:ext cx="2102607" cy="26644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193098"/>
              <a:ext cx="5838252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3200" b="1">
                  <a:solidFill>
                    <a:srgbClr val="F56B39"/>
                  </a:solidFill>
                  <a:latin typeface="UTM Avo" panose="02040603050506020204" pitchFamily="18" charset="0"/>
                </a:rPr>
                <a:t>4 x 18 x 25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9" t="68101" r="3178"/>
          <a:stretch/>
        </p:blipFill>
        <p:spPr>
          <a:xfrm>
            <a:off x="1038386" y="2215124"/>
            <a:ext cx="2812943" cy="26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242196" y="127842"/>
            <a:ext cx="8659608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31599" y="223369"/>
            <a:ext cx="82491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sz="2800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5: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Diện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tích</a:t>
            </a:r>
            <a:r>
              <a:rPr lang="en-US" altLang="en-US" sz="2400" b="1" dirty="0">
                <a:latin typeface="UTM Avo" panose="02040603050506020204" pitchFamily="18" charset="0"/>
              </a:rPr>
              <a:t> S </a:t>
            </a:r>
            <a:r>
              <a:rPr lang="en-US" altLang="en-US" sz="2400" b="1" dirty="0" err="1">
                <a:latin typeface="UTM Avo" panose="02040603050506020204" pitchFamily="18" charset="0"/>
              </a:rPr>
              <a:t>của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hình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chữ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nhật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dài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a </a:t>
            </a:r>
            <a:r>
              <a:rPr lang="en-US" altLang="en-US" sz="2400" b="1" dirty="0" err="1">
                <a:latin typeface="UTM Avo" panose="02040603050506020204" pitchFamily="18" charset="0"/>
              </a:rPr>
              <a:t>và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rộng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b </a:t>
            </a:r>
            <a:r>
              <a:rPr lang="en-US" alt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theo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công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thức</a:t>
            </a:r>
            <a:r>
              <a:rPr lang="en-US" altLang="en-US" sz="2400" b="1" dirty="0">
                <a:latin typeface="UTM Avo" panose="02040603050506020204" pitchFamily="18" charset="0"/>
              </a:rPr>
              <a:t>: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UTM Avo" panose="02040603050506020204" pitchFamily="18" charset="0"/>
              </a:rPr>
              <a:t>S =  a x b</a:t>
            </a:r>
            <a:r>
              <a:rPr lang="en-US" alt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(a, b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đơn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đo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304299" y="1753464"/>
            <a:ext cx="58459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UTM Avo" panose="02040603050506020204" pitchFamily="18" charset="0"/>
              </a:rPr>
              <a:t>a/ Tính S, biết: </a:t>
            </a:r>
            <a:r>
              <a:rPr lang="en-US" altLang="en-US" sz="1050" b="1">
                <a:latin typeface="UTM Avo" panose="02040603050506020204" pitchFamily="18" charset="0"/>
              </a:rPr>
              <a:t>  </a:t>
            </a: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a = 12 cm,  b = 5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                          a = 15 m , b = 10 m</a:t>
            </a: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581022" y="3379167"/>
            <a:ext cx="8562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>
                <a:latin typeface="UTM Avo" panose="02040603050506020204" pitchFamily="18" charset="0"/>
              </a:rPr>
              <a:t>Nếu a = 12cm, b = 5cm thì S = 12 x 5 = 60 (cm</a:t>
            </a:r>
            <a:r>
              <a:rPr lang="en-US" altLang="en-US" sz="2400" b="1" baseline="30000">
                <a:latin typeface="UTM Avo" panose="02040603050506020204" pitchFamily="18" charset="0"/>
              </a:rPr>
              <a:t>2</a:t>
            </a:r>
            <a:r>
              <a:rPr lang="en-US" altLang="en-US" sz="2400" b="1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581022" y="4069227"/>
            <a:ext cx="9210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>
                <a:latin typeface="UTM Avo" panose="02040603050506020204" pitchFamily="18" charset="0"/>
              </a:rPr>
              <a:t>Nếu a = 15m, b = 10m thì S = 15 x 10 = 150 (m</a:t>
            </a:r>
            <a:r>
              <a:rPr lang="en-US" altLang="en-US" sz="2400" b="1" baseline="30000">
                <a:latin typeface="UTM Avo" panose="02040603050506020204" pitchFamily="18" charset="0"/>
              </a:rPr>
              <a:t>2</a:t>
            </a:r>
            <a:r>
              <a:rPr lang="en-US" altLang="en-US" sz="2400" b="1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3655258" y="2668006"/>
            <a:ext cx="1831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 giải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802CD3-01DC-4BF4-B6B8-A539DDEF3BA2}"/>
              </a:ext>
            </a:extLst>
          </p:cNvPr>
          <p:cNvGrpSpPr/>
          <p:nvPr/>
        </p:nvGrpSpPr>
        <p:grpSpPr>
          <a:xfrm>
            <a:off x="6199210" y="1561820"/>
            <a:ext cx="2343150" cy="1608922"/>
            <a:chOff x="6199210" y="1561820"/>
            <a:chExt cx="2343150" cy="1608922"/>
          </a:xfrm>
        </p:grpSpPr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6199210" y="1776519"/>
              <a:ext cx="2343150" cy="1394223"/>
              <a:chOff x="3648" y="2304"/>
              <a:chExt cx="1968" cy="1171"/>
            </a:xfrm>
          </p:grpSpPr>
          <p:sp>
            <p:nvSpPr>
              <p:cNvPr id="11" name="Rectangle 31"/>
              <p:cNvSpPr>
                <a:spLocks noChangeArrowheads="1"/>
              </p:cNvSpPr>
              <p:nvPr/>
            </p:nvSpPr>
            <p:spPr bwMode="auto">
              <a:xfrm>
                <a:off x="3648" y="2304"/>
                <a:ext cx="1680" cy="814"/>
              </a:xfrm>
              <a:prstGeom prst="rect">
                <a:avLst/>
              </a:prstGeom>
              <a:gradFill>
                <a:gsLst>
                  <a:gs pos="10000">
                    <a:schemeClr val="accent1"/>
                  </a:gs>
                  <a:gs pos="100000">
                    <a:srgbClr val="BBFF45"/>
                  </a:gs>
                </a:gsLst>
                <a:lin ang="0" scaled="0"/>
              </a:gradFill>
              <a:ln w="9525">
                <a:solidFill>
                  <a:srgbClr val="00936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12" name="Text Box 32"/>
              <p:cNvSpPr txBox="1">
                <a:spLocks noChangeArrowheads="1"/>
              </p:cNvSpPr>
              <p:nvPr/>
            </p:nvSpPr>
            <p:spPr bwMode="auto">
              <a:xfrm>
                <a:off x="5328" y="2544"/>
                <a:ext cx="288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b</a:t>
                </a:r>
              </a:p>
            </p:txBody>
          </p:sp>
          <p:sp>
            <p:nvSpPr>
              <p:cNvPr id="13" name="Text Box 33"/>
              <p:cNvSpPr txBox="1">
                <a:spLocks noChangeArrowheads="1"/>
              </p:cNvSpPr>
              <p:nvPr/>
            </p:nvSpPr>
            <p:spPr bwMode="auto">
              <a:xfrm>
                <a:off x="4368" y="3036"/>
                <a:ext cx="336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a</a:t>
                </a:r>
              </a:p>
            </p:txBody>
          </p:sp>
        </p:grpSp>
        <p:sp>
          <p:nvSpPr>
            <p:cNvPr id="58" name="Google Shape;257;p19">
              <a:extLst>
                <a:ext uri="{FF2B5EF4-FFF2-40B4-BE49-F238E27FC236}">
                  <a16:creationId xmlns:a16="http://schemas.microsoft.com/office/drawing/2014/main" id="{E20BDED3-28DC-4EAD-8AF6-628E30628615}"/>
                </a:ext>
              </a:extLst>
            </p:cNvPr>
            <p:cNvSpPr/>
            <p:nvPr/>
          </p:nvSpPr>
          <p:spPr>
            <a:xfrm>
              <a:off x="6878779" y="2214259"/>
              <a:ext cx="672901" cy="630203"/>
            </a:xfrm>
            <a:custGeom>
              <a:avLst/>
              <a:gdLst/>
              <a:ahLst/>
              <a:cxnLst/>
              <a:rect l="l" t="t" r="r" b="b"/>
              <a:pathLst>
                <a:path w="1256243" h="1404422" extrusionOk="0">
                  <a:moveTo>
                    <a:pt x="136989" y="466050"/>
                  </a:moveTo>
                  <a:cubicBezTo>
                    <a:pt x="136989" y="466050"/>
                    <a:pt x="267128" y="-13411"/>
                    <a:pt x="705492" y="288"/>
                  </a:cubicBezTo>
                  <a:cubicBezTo>
                    <a:pt x="1198652" y="15699"/>
                    <a:pt x="1243790" y="411254"/>
                    <a:pt x="1253447" y="589340"/>
                  </a:cubicBezTo>
                  <a:cubicBezTo>
                    <a:pt x="1267146" y="842769"/>
                    <a:pt x="1239748" y="1020854"/>
                    <a:pt x="958921" y="1150994"/>
                  </a:cubicBezTo>
                  <a:cubicBezTo>
                    <a:pt x="958921" y="1150994"/>
                    <a:pt x="1137007" y="911263"/>
                    <a:pt x="1013717" y="719479"/>
                  </a:cubicBezTo>
                  <a:cubicBezTo>
                    <a:pt x="1013717" y="719479"/>
                    <a:pt x="965771" y="1301681"/>
                    <a:pt x="404117" y="1404423"/>
                  </a:cubicBezTo>
                  <a:cubicBezTo>
                    <a:pt x="404117" y="1404423"/>
                    <a:pt x="657546" y="1157843"/>
                    <a:pt x="506858" y="801672"/>
                  </a:cubicBezTo>
                  <a:cubicBezTo>
                    <a:pt x="506858" y="801672"/>
                    <a:pt x="520557" y="1144144"/>
                    <a:pt x="123290" y="1130445"/>
                  </a:cubicBezTo>
                  <a:cubicBezTo>
                    <a:pt x="123290" y="1130445"/>
                    <a:pt x="363020" y="993457"/>
                    <a:pt x="294526" y="746877"/>
                  </a:cubicBezTo>
                  <a:cubicBezTo>
                    <a:pt x="253429" y="842769"/>
                    <a:pt x="157537" y="904414"/>
                    <a:pt x="0" y="870167"/>
                  </a:cubicBezTo>
                  <a:cubicBezTo>
                    <a:pt x="116440" y="801672"/>
                    <a:pt x="116440" y="561942"/>
                    <a:pt x="136989" y="466050"/>
                  </a:cubicBezTo>
                  <a:close/>
                </a:path>
              </a:pathLst>
            </a:custGeom>
            <a:gradFill>
              <a:gsLst>
                <a:gs pos="0">
                  <a:srgbClr val="BBFF45">
                    <a:alpha val="0"/>
                  </a:srgbClr>
                </a:gs>
                <a:gs pos="65000">
                  <a:srgbClr val="C2FF33"/>
                </a:gs>
                <a:gs pos="100000">
                  <a:srgbClr val="C9FF20"/>
                </a:gs>
              </a:gsLst>
              <a:lin ang="5400012" scaled="0"/>
            </a:gradFill>
            <a:ln>
              <a:noFill/>
            </a:ln>
            <a:effectLst>
              <a:outerShdw blurRad="28575" dist="3810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263;p19">
              <a:extLst>
                <a:ext uri="{FF2B5EF4-FFF2-40B4-BE49-F238E27FC236}">
                  <a16:creationId xmlns:a16="http://schemas.microsoft.com/office/drawing/2014/main" id="{BBB0006E-AF7F-4739-B52F-C5A3BD776564}"/>
                </a:ext>
              </a:extLst>
            </p:cNvPr>
            <p:cNvGrpSpPr/>
            <p:nvPr/>
          </p:nvGrpSpPr>
          <p:grpSpPr>
            <a:xfrm>
              <a:off x="7066322" y="1830412"/>
              <a:ext cx="314026" cy="282058"/>
              <a:chOff x="8438871" y="401534"/>
              <a:chExt cx="2115348" cy="1982241"/>
            </a:xfrm>
          </p:grpSpPr>
          <p:sp>
            <p:nvSpPr>
              <p:cNvPr id="60" name="Google Shape;264;p19">
                <a:extLst>
                  <a:ext uri="{FF2B5EF4-FFF2-40B4-BE49-F238E27FC236}">
                    <a16:creationId xmlns:a16="http://schemas.microsoft.com/office/drawing/2014/main" id="{A480BEE7-8116-48AA-8A5E-204C5B5B93BF}"/>
                  </a:ext>
                </a:extLst>
              </p:cNvPr>
              <p:cNvSpPr/>
              <p:nvPr/>
            </p:nvSpPr>
            <p:spPr>
              <a:xfrm>
                <a:off x="8438871" y="401534"/>
                <a:ext cx="2115348" cy="1982241"/>
              </a:xfrm>
              <a:custGeom>
                <a:avLst/>
                <a:gdLst/>
                <a:ahLst/>
                <a:cxnLst/>
                <a:rect l="l" t="t" r="r" b="b"/>
                <a:pathLst>
                  <a:path w="2115348" h="1982241" extrusionOk="0">
                    <a:moveTo>
                      <a:pt x="1084381" y="1982241"/>
                    </a:moveTo>
                    <a:cubicBezTo>
                      <a:pt x="797390" y="1982241"/>
                      <a:pt x="529098" y="1889705"/>
                      <a:pt x="328957" y="1721963"/>
                    </a:cubicBezTo>
                    <a:cubicBezTo>
                      <a:pt x="126830" y="1552302"/>
                      <a:pt x="10253" y="1321476"/>
                      <a:pt x="663" y="1072019"/>
                    </a:cubicBezTo>
                    <a:cubicBezTo>
                      <a:pt x="-9679" y="803042"/>
                      <a:pt x="101418" y="520571"/>
                      <a:pt x="297929" y="316389"/>
                    </a:cubicBezTo>
                    <a:cubicBezTo>
                      <a:pt x="390670" y="219534"/>
                      <a:pt x="501494" y="141871"/>
                      <a:pt x="624236" y="87824"/>
                    </a:cubicBezTo>
                    <a:cubicBezTo>
                      <a:pt x="758690" y="29170"/>
                      <a:pt x="903967" y="-739"/>
                      <a:pt x="1050682" y="14"/>
                    </a:cubicBezTo>
                    <a:cubicBezTo>
                      <a:pt x="1339866" y="14"/>
                      <a:pt x="1578979" y="75906"/>
                      <a:pt x="1761448" y="225497"/>
                    </a:cubicBezTo>
                    <a:cubicBezTo>
                      <a:pt x="1935630" y="368308"/>
                      <a:pt x="2049125" y="569750"/>
                      <a:pt x="2098577" y="824412"/>
                    </a:cubicBezTo>
                    <a:cubicBezTo>
                      <a:pt x="2125770" y="962922"/>
                      <a:pt x="2119811" y="1105890"/>
                      <a:pt x="2081317" y="1241680"/>
                    </a:cubicBezTo>
                    <a:cubicBezTo>
                      <a:pt x="2044193" y="1372408"/>
                      <a:pt x="1980083" y="1493904"/>
                      <a:pt x="1893094" y="1598330"/>
                    </a:cubicBezTo>
                    <a:cubicBezTo>
                      <a:pt x="1796038" y="1715326"/>
                      <a:pt x="1675145" y="1810252"/>
                      <a:pt x="1538431" y="1876760"/>
                    </a:cubicBezTo>
                    <a:cubicBezTo>
                      <a:pt x="1396921" y="1945638"/>
                      <a:pt x="1241713" y="1981693"/>
                      <a:pt x="1084381" y="1982241"/>
                    </a:cubicBezTo>
                    <a:close/>
                  </a:path>
                </a:pathLst>
              </a:custGeom>
              <a:solidFill>
                <a:srgbClr val="09052E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65;p19">
                <a:extLst>
                  <a:ext uri="{FF2B5EF4-FFF2-40B4-BE49-F238E27FC236}">
                    <a16:creationId xmlns:a16="http://schemas.microsoft.com/office/drawing/2014/main" id="{B5E1DC47-CA92-46A6-9412-9040BE6023E6}"/>
                  </a:ext>
                </a:extLst>
              </p:cNvPr>
              <p:cNvSpPr/>
              <p:nvPr/>
            </p:nvSpPr>
            <p:spPr>
              <a:xfrm>
                <a:off x="8561906" y="475316"/>
                <a:ext cx="1869268" cy="1736332"/>
              </a:xfrm>
              <a:custGeom>
                <a:avLst/>
                <a:gdLst/>
                <a:ahLst/>
                <a:cxnLst/>
                <a:rect l="l" t="t" r="r" b="b"/>
                <a:pathLst>
                  <a:path w="1869268" h="1736332" extrusionOk="0">
                    <a:moveTo>
                      <a:pt x="927716" y="0"/>
                    </a:moveTo>
                    <a:cubicBezTo>
                      <a:pt x="337705" y="0"/>
                      <a:pt x="-16274" y="505694"/>
                      <a:pt x="576" y="943990"/>
                    </a:cubicBezTo>
                    <a:cubicBezTo>
                      <a:pt x="17426" y="1382285"/>
                      <a:pt x="422022" y="1736332"/>
                      <a:pt x="961415" y="1736332"/>
                    </a:cubicBezTo>
                    <a:cubicBezTo>
                      <a:pt x="1500808" y="1736332"/>
                      <a:pt x="1957049" y="1250776"/>
                      <a:pt x="1854856" y="724876"/>
                    </a:cubicBezTo>
                    <a:cubicBezTo>
                      <a:pt x="1769443" y="285279"/>
                      <a:pt x="1464438" y="0"/>
                      <a:pt x="9277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66;p19">
                <a:extLst>
                  <a:ext uri="{FF2B5EF4-FFF2-40B4-BE49-F238E27FC236}">
                    <a16:creationId xmlns:a16="http://schemas.microsoft.com/office/drawing/2014/main" id="{84AFDD65-8E07-4F84-8C99-EA439DE5B297}"/>
                  </a:ext>
                </a:extLst>
              </p:cNvPr>
              <p:cNvSpPr/>
              <p:nvPr/>
            </p:nvSpPr>
            <p:spPr>
              <a:xfrm>
                <a:off x="8561904" y="1299235"/>
                <a:ext cx="1869279" cy="912413"/>
              </a:xfrm>
              <a:custGeom>
                <a:avLst/>
                <a:gdLst/>
                <a:ahLst/>
                <a:cxnLst/>
                <a:rect l="l" t="t" r="r" b="b"/>
                <a:pathLst>
                  <a:path w="1869279" h="912413" extrusionOk="0">
                    <a:moveTo>
                      <a:pt x="963129" y="603915"/>
                    </a:moveTo>
                    <a:cubicBezTo>
                      <a:pt x="507230" y="603915"/>
                      <a:pt x="141882" y="366308"/>
                      <a:pt x="1880" y="34795"/>
                    </a:cubicBezTo>
                    <a:cubicBezTo>
                      <a:pt x="-39" y="63179"/>
                      <a:pt x="-518" y="91646"/>
                      <a:pt x="578" y="120071"/>
                    </a:cubicBezTo>
                    <a:cubicBezTo>
                      <a:pt x="17428" y="558435"/>
                      <a:pt x="422024" y="912414"/>
                      <a:pt x="961417" y="912414"/>
                    </a:cubicBezTo>
                    <a:cubicBezTo>
                      <a:pt x="1466769" y="912414"/>
                      <a:pt x="1899105" y="486242"/>
                      <a:pt x="1867666" y="0"/>
                    </a:cubicBezTo>
                    <a:cubicBezTo>
                      <a:pt x="1728075" y="347404"/>
                      <a:pt x="1367589" y="603915"/>
                      <a:pt x="963129" y="603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67;p19">
                <a:extLst>
                  <a:ext uri="{FF2B5EF4-FFF2-40B4-BE49-F238E27FC236}">
                    <a16:creationId xmlns:a16="http://schemas.microsoft.com/office/drawing/2014/main" id="{E9C0A18A-E4D5-4097-AD6D-5FBF0D02F45B}"/>
                  </a:ext>
                </a:extLst>
              </p:cNvPr>
              <p:cNvSpPr/>
              <p:nvPr/>
            </p:nvSpPr>
            <p:spPr>
              <a:xfrm>
                <a:off x="9177188" y="748882"/>
                <a:ext cx="387480" cy="1272283"/>
              </a:xfrm>
              <a:custGeom>
                <a:avLst/>
                <a:gdLst/>
                <a:ahLst/>
                <a:cxnLst/>
                <a:rect l="l" t="t" r="r" b="b"/>
                <a:pathLst>
                  <a:path w="387480" h="1272283" extrusionOk="0">
                    <a:moveTo>
                      <a:pt x="341492" y="318088"/>
                    </a:moveTo>
                    <a:cubicBezTo>
                      <a:pt x="290600" y="318070"/>
                      <a:pt x="249367" y="276810"/>
                      <a:pt x="249367" y="225931"/>
                    </a:cubicBezTo>
                    <a:cubicBezTo>
                      <a:pt x="249436" y="192269"/>
                      <a:pt x="267792" y="161294"/>
                      <a:pt x="297313" y="145140"/>
                    </a:cubicBezTo>
                    <a:cubicBezTo>
                      <a:pt x="267860" y="90372"/>
                      <a:pt x="228955" y="41237"/>
                      <a:pt x="182448" y="0"/>
                    </a:cubicBezTo>
                    <a:cubicBezTo>
                      <a:pt x="182448" y="0"/>
                      <a:pt x="-269615" y="719876"/>
                      <a:pt x="249436" y="1272283"/>
                    </a:cubicBezTo>
                    <a:cubicBezTo>
                      <a:pt x="249436" y="1272283"/>
                      <a:pt x="459713" y="731178"/>
                      <a:pt x="361218" y="315896"/>
                    </a:cubicBezTo>
                    <a:cubicBezTo>
                      <a:pt x="354712" y="317324"/>
                      <a:pt x="348136" y="318059"/>
                      <a:pt x="341492" y="3180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985"/>
                  </a:gs>
                  <a:gs pos="100000">
                    <a:srgbClr val="01010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273;p19">
              <a:extLst>
                <a:ext uri="{FF2B5EF4-FFF2-40B4-BE49-F238E27FC236}">
                  <a16:creationId xmlns:a16="http://schemas.microsoft.com/office/drawing/2014/main" id="{5BD3F933-DEE3-4FEE-A073-DC293E592F21}"/>
                </a:ext>
              </a:extLst>
            </p:cNvPr>
            <p:cNvGrpSpPr/>
            <p:nvPr/>
          </p:nvGrpSpPr>
          <p:grpSpPr>
            <a:xfrm>
              <a:off x="6930843" y="2141179"/>
              <a:ext cx="620837" cy="241054"/>
              <a:chOff x="7066322" y="2899898"/>
              <a:chExt cx="1437262" cy="597425"/>
            </a:xfrm>
          </p:grpSpPr>
          <p:sp>
            <p:nvSpPr>
              <p:cNvPr id="65" name="Google Shape;274;p19">
                <a:extLst>
                  <a:ext uri="{FF2B5EF4-FFF2-40B4-BE49-F238E27FC236}">
                    <a16:creationId xmlns:a16="http://schemas.microsoft.com/office/drawing/2014/main" id="{1AB9A0C5-7F2A-461C-96F8-F3875FE3448E}"/>
                  </a:ext>
                </a:extLst>
              </p:cNvPr>
              <p:cNvSpPr/>
              <p:nvPr/>
            </p:nvSpPr>
            <p:spPr>
              <a:xfrm>
                <a:off x="7066322" y="2899898"/>
                <a:ext cx="1437262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365864" h="983416" extrusionOk="0">
                    <a:moveTo>
                      <a:pt x="0" y="791179"/>
                    </a:moveTo>
                    <a:cubicBezTo>
                      <a:pt x="0" y="354253"/>
                      <a:pt x="529598" y="0"/>
                      <a:pt x="1182898" y="0"/>
                    </a:cubicBezTo>
                    <a:cubicBezTo>
                      <a:pt x="1836197" y="0"/>
                      <a:pt x="2365865" y="354253"/>
                      <a:pt x="2365865" y="791179"/>
                    </a:cubicBezTo>
                    <a:cubicBezTo>
                      <a:pt x="2365865" y="1228104"/>
                      <a:pt x="1836197" y="783576"/>
                      <a:pt x="1182898" y="783576"/>
                    </a:cubicBezTo>
                    <a:cubicBezTo>
                      <a:pt x="529598" y="783576"/>
                      <a:pt x="0" y="1228104"/>
                      <a:pt x="0" y="791179"/>
                    </a:cubicBez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75;p19">
                <a:extLst>
                  <a:ext uri="{FF2B5EF4-FFF2-40B4-BE49-F238E27FC236}">
                    <a16:creationId xmlns:a16="http://schemas.microsoft.com/office/drawing/2014/main" id="{AB035D3F-511E-4397-8937-841CE837F8D6}"/>
                  </a:ext>
                </a:extLst>
              </p:cNvPr>
              <p:cNvSpPr/>
              <p:nvPr/>
            </p:nvSpPr>
            <p:spPr>
              <a:xfrm>
                <a:off x="7344300" y="3182158"/>
                <a:ext cx="173307" cy="276881"/>
              </a:xfrm>
              <a:custGeom>
                <a:avLst/>
                <a:gdLst/>
                <a:ahLst/>
                <a:cxnLst/>
                <a:rect l="l" t="t" r="r" b="b"/>
                <a:pathLst>
                  <a:path w="285279" h="455772" extrusionOk="0">
                    <a:moveTo>
                      <a:pt x="0" y="455773"/>
                    </a:moveTo>
                    <a:cubicBezTo>
                      <a:pt x="86303" y="430567"/>
                      <a:pt x="182195" y="401799"/>
                      <a:pt x="285279" y="377141"/>
                    </a:cubicBezTo>
                    <a:cubicBezTo>
                      <a:pt x="275279" y="230837"/>
                      <a:pt x="245005" y="11450"/>
                      <a:pt x="153838" y="422"/>
                    </a:cubicBezTo>
                    <a:cubicBezTo>
                      <a:pt x="44316" y="-13482"/>
                      <a:pt x="9589" y="320085"/>
                      <a:pt x="0" y="4557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76;p19">
                <a:extLst>
                  <a:ext uri="{FF2B5EF4-FFF2-40B4-BE49-F238E27FC236}">
                    <a16:creationId xmlns:a16="http://schemas.microsoft.com/office/drawing/2014/main" id="{DE897B74-00A8-44D2-AD0E-CC23BC3B9B3D}"/>
                  </a:ext>
                </a:extLst>
              </p:cNvPr>
              <p:cNvSpPr/>
              <p:nvPr/>
            </p:nvSpPr>
            <p:spPr>
              <a:xfrm>
                <a:off x="8056297" y="3181999"/>
                <a:ext cx="171726" cy="277456"/>
              </a:xfrm>
              <a:custGeom>
                <a:avLst/>
                <a:gdLst/>
                <a:ahLst/>
                <a:cxnLst/>
                <a:rect l="l" t="t" r="r" b="b"/>
                <a:pathLst>
                  <a:path w="282676" h="456717" extrusionOk="0">
                    <a:moveTo>
                      <a:pt x="282676" y="456718"/>
                    </a:moveTo>
                    <a:cubicBezTo>
                      <a:pt x="278567" y="331510"/>
                      <a:pt x="257333" y="14107"/>
                      <a:pt x="147194" y="408"/>
                    </a:cubicBezTo>
                    <a:cubicBezTo>
                      <a:pt x="55070" y="-11099"/>
                      <a:pt x="15823" y="223152"/>
                      <a:pt x="0" y="378566"/>
                    </a:cubicBezTo>
                    <a:cubicBezTo>
                      <a:pt x="102125" y="403155"/>
                      <a:pt x="197127" y="431718"/>
                      <a:pt x="282676" y="45671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90;p12">
              <a:extLst>
                <a:ext uri="{FF2B5EF4-FFF2-40B4-BE49-F238E27FC236}">
                  <a16:creationId xmlns:a16="http://schemas.microsoft.com/office/drawing/2014/main" id="{B170BEBD-6707-402A-9181-BBC7CE62E4B5}"/>
                </a:ext>
              </a:extLst>
            </p:cNvPr>
            <p:cNvGrpSpPr/>
            <p:nvPr/>
          </p:nvGrpSpPr>
          <p:grpSpPr>
            <a:xfrm>
              <a:off x="6827416" y="1577842"/>
              <a:ext cx="179633" cy="241571"/>
              <a:chOff x="2893887" y="2547824"/>
              <a:chExt cx="1212350" cy="1214840"/>
            </a:xfrm>
          </p:grpSpPr>
          <p:sp>
            <p:nvSpPr>
              <p:cNvPr id="73" name="Google Shape;91;p12">
                <a:extLst>
                  <a:ext uri="{FF2B5EF4-FFF2-40B4-BE49-F238E27FC236}">
                    <a16:creationId xmlns:a16="http://schemas.microsoft.com/office/drawing/2014/main" id="{E8AA8BE7-7307-43F9-99EC-2C92977FAA0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92;p12">
                <a:extLst>
                  <a:ext uri="{FF2B5EF4-FFF2-40B4-BE49-F238E27FC236}">
                    <a16:creationId xmlns:a16="http://schemas.microsoft.com/office/drawing/2014/main" id="{02F07308-7D9C-47ED-B966-0F59F057A26C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3;p12">
                <a:extLst>
                  <a:ext uri="{FF2B5EF4-FFF2-40B4-BE49-F238E27FC236}">
                    <a16:creationId xmlns:a16="http://schemas.microsoft.com/office/drawing/2014/main" id="{0F8ABA11-5604-4E97-8471-F63F8D069A94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94;p12">
                <a:extLst>
                  <a:ext uri="{FF2B5EF4-FFF2-40B4-BE49-F238E27FC236}">
                    <a16:creationId xmlns:a16="http://schemas.microsoft.com/office/drawing/2014/main" id="{697679BC-51A2-4A48-9657-6AC906992437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95;p12">
              <a:extLst>
                <a:ext uri="{FF2B5EF4-FFF2-40B4-BE49-F238E27FC236}">
                  <a16:creationId xmlns:a16="http://schemas.microsoft.com/office/drawing/2014/main" id="{E371306B-CE17-4FB7-A507-0E4DDA28560F}"/>
                </a:ext>
              </a:extLst>
            </p:cNvPr>
            <p:cNvGrpSpPr/>
            <p:nvPr/>
          </p:nvGrpSpPr>
          <p:grpSpPr>
            <a:xfrm flipH="1">
              <a:off x="7468530" y="1561820"/>
              <a:ext cx="179633" cy="241571"/>
              <a:chOff x="2893887" y="2547824"/>
              <a:chExt cx="1212350" cy="1214840"/>
            </a:xfrm>
          </p:grpSpPr>
          <p:sp>
            <p:nvSpPr>
              <p:cNvPr id="78" name="Google Shape;96;p12">
                <a:extLst>
                  <a:ext uri="{FF2B5EF4-FFF2-40B4-BE49-F238E27FC236}">
                    <a16:creationId xmlns:a16="http://schemas.microsoft.com/office/drawing/2014/main" id="{CB52247C-E528-4B58-AEA7-D9561C500FF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7;p12">
                <a:extLst>
                  <a:ext uri="{FF2B5EF4-FFF2-40B4-BE49-F238E27FC236}">
                    <a16:creationId xmlns:a16="http://schemas.microsoft.com/office/drawing/2014/main" id="{60BDC845-27F0-4B2E-933D-1C8BDFD520AB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8;p12">
                <a:extLst>
                  <a:ext uri="{FF2B5EF4-FFF2-40B4-BE49-F238E27FC236}">
                    <a16:creationId xmlns:a16="http://schemas.microsoft.com/office/drawing/2014/main" id="{F53BF760-B881-4AA6-89B7-AE6387B30AFF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9;p12">
                <a:extLst>
                  <a:ext uri="{FF2B5EF4-FFF2-40B4-BE49-F238E27FC236}">
                    <a16:creationId xmlns:a16="http://schemas.microsoft.com/office/drawing/2014/main" id="{E4A592F9-A4CB-4DEC-8CAA-79F00625798B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Moth template">
  <a:themeElements>
    <a:clrScheme name="Custom 347">
      <a:dk1>
        <a:srgbClr val="00032A"/>
      </a:dk1>
      <a:lt1>
        <a:srgbClr val="FFFFFF"/>
      </a:lt1>
      <a:dk2>
        <a:srgbClr val="8B8D9E"/>
      </a:dk2>
      <a:lt2>
        <a:srgbClr val="F1F2F7"/>
      </a:lt2>
      <a:accent1>
        <a:srgbClr val="32C34B"/>
      </a:accent1>
      <a:accent2>
        <a:srgbClr val="FFCC19"/>
      </a:accent2>
      <a:accent3>
        <a:srgbClr val="F14545"/>
      </a:accent3>
      <a:accent4>
        <a:srgbClr val="C0007C"/>
      </a:accent4>
      <a:accent5>
        <a:srgbClr val="7B62D5"/>
      </a:accent5>
      <a:accent6>
        <a:srgbClr val="2EC6DD"/>
      </a:accent6>
      <a:hlink>
        <a:srgbClr val="1B249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334</Words>
  <Application>Microsoft Office PowerPoint</Application>
  <PresentationFormat>On-screen Show (16:9)</PresentationFormat>
  <Paragraphs>67</Paragraphs>
  <Slides>11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UTM Soraya</vt:lpstr>
      <vt:lpstr>Arial</vt:lpstr>
      <vt:lpstr>UTM Avo</vt:lpstr>
      <vt:lpstr>UTM ViceroyJF</vt:lpstr>
      <vt:lpstr>UTM Guanine</vt:lpstr>
      <vt:lpstr>Wingdings</vt:lpstr>
      <vt:lpstr>UTM Showcard</vt:lpstr>
      <vt:lpstr>Calibri</vt:lpstr>
      <vt:lpstr>Helvetica</vt:lpstr>
      <vt:lpstr>Quicksand Light</vt:lpstr>
      <vt:lpstr>Atma</vt:lpstr>
      <vt:lpstr>Moth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tr74</dc:title>
  <dc:subject>Toan 4</dc:subject>
  <dc:creator>KTUTS</dc:creator>
  <cp:keywords>YenVu</cp:keywords>
  <cp:lastModifiedBy>PHAN HOÀNG PHƯỚC HẠNH</cp:lastModifiedBy>
  <cp:revision>5</cp:revision>
  <dcterms:modified xsi:type="dcterms:W3CDTF">2021-11-28T05:00:58Z</dcterms:modified>
  <cp:version>Q30</cp:version>
</cp:coreProperties>
</file>