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3" r:id="rId2"/>
    <p:sldId id="259" r:id="rId3"/>
    <p:sldId id="285" r:id="rId4"/>
    <p:sldId id="286" r:id="rId5"/>
    <p:sldId id="295" r:id="rId6"/>
    <p:sldId id="287" r:id="rId7"/>
    <p:sldId id="260" r:id="rId8"/>
    <p:sldId id="288" r:id="rId9"/>
    <p:sldId id="289" r:id="rId10"/>
    <p:sldId id="290" r:id="rId11"/>
    <p:sldId id="291" r:id="rId12"/>
    <p:sldId id="292" r:id="rId13"/>
    <p:sldId id="293" r:id="rId14"/>
    <p:sldId id="296" r:id="rId15"/>
    <p:sldId id="294" r:id="rId16"/>
    <p:sldId id="306" r:id="rId17"/>
    <p:sldId id="297" r:id="rId18"/>
    <p:sldId id="298" r:id="rId19"/>
    <p:sldId id="299" r:id="rId20"/>
    <p:sldId id="262" r:id="rId21"/>
    <p:sldId id="300" r:id="rId22"/>
    <p:sldId id="301" r:id="rId23"/>
    <p:sldId id="305" r:id="rId24"/>
    <p:sldId id="302" r:id="rId25"/>
    <p:sldId id="303" r:id="rId26"/>
    <p:sldId id="304" r:id="rId27"/>
    <p:sldId id="28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等线 Light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UTM Colossalis" panose="02040603050506020204" pitchFamily="18" charset="0"/>
      <p:regular r:id="rId37"/>
    </p:embeddedFont>
    <p:embeddedFont>
      <p:font typeface="UTM Futura Extra" panose="02040603050506020204" pitchFamily="18" charset="0"/>
      <p:bold r:id="rId38"/>
    </p:embeddedFont>
    <p:embeddedFont>
      <p:font typeface="UTM Hanzel" panose="02040603050506020204" pitchFamily="18" charset="0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F96"/>
    <a:srgbClr val="FFEBA1"/>
    <a:srgbClr val="95DAC1"/>
    <a:srgbClr val="6F69AC"/>
    <a:srgbClr val="0C7392"/>
    <a:srgbClr val="054583"/>
    <a:srgbClr val="114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>
        <p:scale>
          <a:sx n="69" d="100"/>
          <a:sy n="69" d="100"/>
        </p:scale>
        <p:origin x="1114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F86CD-C4A1-4A1D-AAB9-929271F142DA}" type="datetimeFigureOut">
              <a:rPr lang="en-US" smtClean="0"/>
              <a:t>16-Jan-22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5E87-F0DF-47E5-BDA2-2E91041BC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9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601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94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64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945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1335180" y="55567"/>
            <a:ext cx="339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D33F5D-59F1-49BA-A4A7-2C4F1CBDD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A4EB59-F058-41D0-A390-A66122D154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53F0DB-4A69-4C15-9AF7-01763C8BB94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FBAB5F-B21E-46BF-8958-6F94EFCC75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7F0D8-3BB8-41AB-B186-D2EB6859CBF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01E398-38DE-438B-83B3-7EC0249307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51" r:id="rId3"/>
    <p:sldLayoutId id="2147483663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nE6TG9R3XE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UXx3fOAwyA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gzEHzINUs8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S17nhLrAwA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49" y="-162486"/>
            <a:ext cx="12496799" cy="7644782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4775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Khơ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-me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637633"/>
            <a:ext cx="3054037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09" y="637633"/>
            <a:ext cx="3513447" cy="460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56" y="637633"/>
            <a:ext cx="3314934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Chăm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77" y="766539"/>
            <a:ext cx="3251374" cy="4493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6" y="766539"/>
            <a:ext cx="3637734" cy="244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8" y="2634937"/>
            <a:ext cx="3466244" cy="259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4" b="100000" l="5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4"/>
          <a:stretch/>
        </p:blipFill>
        <p:spPr>
          <a:xfrm>
            <a:off x="8100291" y="2865509"/>
            <a:ext cx="3500392" cy="3598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100000" l="4786" r="47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2159" r="52159"/>
          <a:stretch/>
        </p:blipFill>
        <p:spPr>
          <a:xfrm>
            <a:off x="1424212" y="424313"/>
            <a:ext cx="2063095" cy="21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9" y="17835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14" y="17835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58982" y="823581"/>
            <a:ext cx="10686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dân thường làm nhà ở đâu? Vì sao?</a:t>
            </a:r>
          </a:p>
        </p:txBody>
      </p:sp>
    </p:spTree>
    <p:extLst>
      <p:ext uri="{BB962C8B-B14F-4D97-AF65-F5344CB8AC3E}">
        <p14:creationId xmlns:p14="http://schemas.microsoft.com/office/powerpoint/2010/main" val="33128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609600"/>
            <a:ext cx="5742290" cy="329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>
          <a:xfrm>
            <a:off x="5615709" y="3066897"/>
            <a:ext cx="5622545" cy="32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18309" y="4058907"/>
            <a:ext cx="4507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1832"/>
          <a:stretch/>
        </p:blipFill>
        <p:spPr>
          <a:xfrm>
            <a:off x="7031693" y="609600"/>
            <a:ext cx="4206561" cy="2160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6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3747712"/>
            <a:ext cx="3726506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540274"/>
            <a:ext cx="5298090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58" y="3747712"/>
            <a:ext cx="3710205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540274"/>
            <a:ext cx="5301673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96271" y="3747712"/>
            <a:ext cx="33440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0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63419"/>
            <a:ext cx="5381336" cy="3578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367143"/>
            <a:ext cx="2813627" cy="185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74" y="2530763"/>
            <a:ext cx="5021163" cy="3769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4367142"/>
            <a:ext cx="2419927" cy="1859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196670" y="783053"/>
            <a:ext cx="50813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7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576" y="3389478"/>
            <a:ext cx="94017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https://www.youtube.com/watch?v=snE6TG9R3XE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029" y="1711868"/>
            <a:ext cx="10077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 CÁI RĂNG</a:t>
            </a:r>
          </a:p>
        </p:txBody>
      </p:sp>
    </p:spTree>
    <p:extLst>
      <p:ext uri="{BB962C8B-B14F-4D97-AF65-F5344CB8AC3E}">
        <p14:creationId xmlns:p14="http://schemas.microsoft.com/office/powerpoint/2010/main" val="3506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1703838" y="2260581"/>
            <a:ext cx="1216999" cy="3659928"/>
            <a:chOff x="2097124" y="3167390"/>
            <a:chExt cx="117449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097124" y="3520189"/>
              <a:ext cx="1174496" cy="118976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38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38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039427" y="1092132"/>
            <a:ext cx="73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  <a:endParaRPr lang="en-US" sz="5400" dirty="0">
              <a:solidFill>
                <a:srgbClr val="95DA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874" y="2523772"/>
            <a:ext cx="6484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-me.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8" y="1530988"/>
            <a:ext cx="3966029" cy="55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559775" y="2248866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146188" y="1979470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549110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54343" y="601908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345879" y="3334327"/>
            <a:ext cx="13877152" cy="9627608"/>
            <a:chOff x="-345879" y="3334327"/>
            <a:chExt cx="13877152" cy="9627608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19"/>
            <a:stretch/>
          </p:blipFill>
          <p:spPr>
            <a:xfrm>
              <a:off x="-345879" y="3722478"/>
              <a:ext cx="13877152" cy="92394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0271" y="3334327"/>
              <a:ext cx="3628727" cy="36332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254" y="4875555"/>
              <a:ext cx="2166318" cy="2168993"/>
            </a:xfrm>
            <a:prstGeom prst="rect">
              <a:avLst/>
            </a:prstGeom>
          </p:spPr>
        </p:pic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2" y="708703"/>
            <a:ext cx="10658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87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1"/>
          <p:cNvSpPr/>
          <p:nvPr/>
        </p:nvSpPr>
        <p:spPr>
          <a:xfrm>
            <a:off x="1197283" y="1063868"/>
            <a:ext cx="5678302" cy="4853327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652" y="1255329"/>
            <a:ext cx="6549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DẠO MÁT</a:t>
            </a:r>
          </a:p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CHỢ NỔI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2931876"/>
            <a:ext cx="8352692" cy="42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320846" y="5639087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Áo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ba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81" y="589502"/>
            <a:ext cx="2375111" cy="340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55" y="4247860"/>
            <a:ext cx="2656772" cy="199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3326612"/>
            <a:ext cx="2913828" cy="2913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28" y="589502"/>
            <a:ext cx="3660175" cy="243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0" y="541583"/>
            <a:ext cx="4463840" cy="285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23" y="3599234"/>
            <a:ext cx="2715780" cy="2039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0" y="2528165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1" y="745648"/>
            <a:ext cx="1065876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0655" y="4221019"/>
            <a:ext cx="10113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873" y="4650510"/>
            <a:ext cx="10735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7021" y="5033819"/>
            <a:ext cx="221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4682" y="3678443"/>
            <a:ext cx="93045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https://www.youtube.com/watch?v=qUXx3fOAwyA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07" y="2168904"/>
            <a:ext cx="11533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ĐUA GHE NGO</a:t>
            </a:r>
          </a:p>
        </p:txBody>
      </p:sp>
    </p:spTree>
    <p:extLst>
      <p:ext uri="{BB962C8B-B14F-4D97-AF65-F5344CB8AC3E}">
        <p14:creationId xmlns:p14="http://schemas.microsoft.com/office/powerpoint/2010/main" val="11834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732" y="3830843"/>
            <a:ext cx="92430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https://www.youtube.com/watch?v=UgzEHzINUs8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2314047"/>
            <a:ext cx="10894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 HỘI BÀ CHÚA XỨ</a:t>
            </a:r>
          </a:p>
        </p:txBody>
      </p:sp>
    </p:spTree>
    <p:extLst>
      <p:ext uri="{BB962C8B-B14F-4D97-AF65-F5344CB8AC3E}">
        <p14:creationId xmlns:p14="http://schemas.microsoft.com/office/powerpoint/2010/main" val="25753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4800" y="4446739"/>
            <a:ext cx="613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-soctr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9" y="619956"/>
            <a:ext cx="3112653" cy="1876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24" y="2278956"/>
            <a:ext cx="3154218" cy="2101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6" y="4075654"/>
            <a:ext cx="3244709" cy="219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28" y="615030"/>
            <a:ext cx="4993027" cy="332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2551" y="3766288"/>
            <a:ext cx="2979883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16036" y="740140"/>
            <a:ext cx="225829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87437" y="5806091"/>
            <a:ext cx="2754206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14365" y="3075413"/>
            <a:ext cx="290167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Om Bok</a:t>
            </a:r>
          </a:p>
        </p:txBody>
      </p:sp>
    </p:spTree>
    <p:extLst>
      <p:ext uri="{BB962C8B-B14F-4D97-AF65-F5344CB8AC3E}">
        <p14:creationId xmlns:p14="http://schemas.microsoft.com/office/powerpoint/2010/main" val="202830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441936" y="2328983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044956" y="1094746"/>
            <a:ext cx="929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6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369" y="2110409"/>
            <a:ext cx="52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400761" y="971191"/>
            <a:ext cx="654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GHI NHỚ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3970" y="2328983"/>
            <a:ext cx="715454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chủ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yếu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-me,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Chăm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thường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lập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ấp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kênh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rạch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-72572" y="-28122"/>
            <a:ext cx="12293600" cy="691515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2564" y="3396806"/>
            <a:ext cx="6549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4834243" y="2216937"/>
            <a:ext cx="5370945" cy="42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4167554" y="29907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4129454" y="388605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Đồng Nai và sông Hậu.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4205654" y="21144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3034224" y="2618146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50" y="3486721"/>
            <a:ext cx="1350904" cy="13509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3" y="1634325"/>
            <a:ext cx="1231868" cy="12318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1" y="3344327"/>
            <a:ext cx="3086807" cy="37381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5563" y="4578912"/>
            <a:ext cx="4276435" cy="23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09193 0.400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7886" y="2020331"/>
            <a:ext cx="62425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3657" y="3105700"/>
            <a:ext cx="59760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36914" y="4253981"/>
            <a:ext cx="62691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7601392" y="2893678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01" y="1754796"/>
            <a:ext cx="1350904" cy="1350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74" y="3985080"/>
            <a:ext cx="693157" cy="11897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72" y="3176457"/>
            <a:ext cx="3086807" cy="37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987 0.036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969" y="4197000"/>
            <a:ext cx="90753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https://www.youtube.com/watch?v=lS17nhLrAwA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1353" y="1021781"/>
            <a:ext cx="85237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BÀI HÁT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LÝ CÂY BÔNG</a:t>
            </a:r>
          </a:p>
        </p:txBody>
      </p:sp>
    </p:spTree>
    <p:extLst>
      <p:ext uri="{BB962C8B-B14F-4D97-AF65-F5344CB8AC3E}">
        <p14:creationId xmlns:p14="http://schemas.microsoft.com/office/powerpoint/2010/main" val="23841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83"/>
            <a:ext cx="12423531" cy="7633515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NGƯỜI DÂN </a:t>
            </a:r>
          </a:p>
          <a:p>
            <a:pPr algn="ctr"/>
            <a:r>
              <a:rPr lang="en-US" sz="72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7756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799353" y="2177454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516156" y="1882691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2" y="19867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7" y="19867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41321" y="758926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9059" y="546581"/>
            <a:ext cx="8164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Kinh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6" y="923635"/>
            <a:ext cx="290733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75" y="923635"/>
            <a:ext cx="292166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64" y="923634"/>
            <a:ext cx="3284226" cy="431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510</Words>
  <Application>Microsoft Office PowerPoint</Application>
  <PresentationFormat>Widescreen</PresentationFormat>
  <Paragraphs>63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UTM Hanzel</vt:lpstr>
      <vt:lpstr>Times New Roman</vt:lpstr>
      <vt:lpstr>Arial</vt:lpstr>
      <vt:lpstr>UTM Colossalis</vt:lpstr>
      <vt:lpstr>等线 Light</vt:lpstr>
      <vt:lpstr>UTM Futura Extra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Nguoi dan DB Nam Bo</dc:title>
  <dc:subject>Dia li 4</dc:subject>
  <dc:creator>KTUTS</dc:creator>
  <cp:keywords>VIET BAO</cp:keywords>
  <cp:lastModifiedBy>Nguyen Huu Hieu</cp:lastModifiedBy>
  <cp:revision>76</cp:revision>
  <dcterms:created xsi:type="dcterms:W3CDTF">2021-05-12T02:25:09Z</dcterms:created>
  <dcterms:modified xsi:type="dcterms:W3CDTF">2022-01-16T16:53:49Z</dcterms:modified>
  <cp:version>B04</cp:version>
</cp:coreProperties>
</file>