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90" r:id="rId3"/>
    <p:sldId id="272" r:id="rId4"/>
    <p:sldId id="258" r:id="rId5"/>
    <p:sldId id="261" r:id="rId6"/>
    <p:sldId id="291" r:id="rId7"/>
    <p:sldId id="287" r:id="rId8"/>
    <p:sldId id="259" r:id="rId9"/>
    <p:sldId id="282" r:id="rId10"/>
    <p:sldId id="293" r:id="rId11"/>
    <p:sldId id="285" r:id="rId12"/>
    <p:sldId id="294" r:id="rId13"/>
    <p:sldId id="298" r:id="rId14"/>
    <p:sldId id="283" r:id="rId15"/>
    <p:sldId id="295" r:id="rId16"/>
    <p:sldId id="296" r:id="rId17"/>
    <p:sldId id="286" r:id="rId18"/>
    <p:sldId id="284" r:id="rId19"/>
    <p:sldId id="297" r:id="rId20"/>
    <p:sldId id="263" r:id="rId21"/>
    <p:sldId id="276" r:id="rId22"/>
    <p:sldId id="278" r:id="rId23"/>
  </p:sldIdLst>
  <p:sldSz cx="11887200" cy="6950075"/>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38170" algn="l" rtl="0" fontAlgn="base">
      <a:spcBef>
        <a:spcPct val="0"/>
      </a:spcBef>
      <a:spcAft>
        <a:spcPct val="0"/>
      </a:spcAft>
      <a:defRPr kern="1200">
        <a:solidFill>
          <a:schemeClr val="tx1"/>
        </a:solidFill>
        <a:latin typeface="Arial" charset="0"/>
        <a:ea typeface="+mn-ea"/>
        <a:cs typeface="+mn-cs"/>
      </a:defRPr>
    </a:lvl2pPr>
    <a:lvl3pPr marL="1076340" algn="l" rtl="0" fontAlgn="base">
      <a:spcBef>
        <a:spcPct val="0"/>
      </a:spcBef>
      <a:spcAft>
        <a:spcPct val="0"/>
      </a:spcAft>
      <a:defRPr kern="1200">
        <a:solidFill>
          <a:schemeClr val="tx1"/>
        </a:solidFill>
        <a:latin typeface="Arial" charset="0"/>
        <a:ea typeface="+mn-ea"/>
        <a:cs typeface="+mn-cs"/>
      </a:defRPr>
    </a:lvl3pPr>
    <a:lvl4pPr marL="1614510" algn="l" rtl="0" fontAlgn="base">
      <a:spcBef>
        <a:spcPct val="0"/>
      </a:spcBef>
      <a:spcAft>
        <a:spcPct val="0"/>
      </a:spcAft>
      <a:defRPr kern="1200">
        <a:solidFill>
          <a:schemeClr val="tx1"/>
        </a:solidFill>
        <a:latin typeface="Arial" charset="0"/>
        <a:ea typeface="+mn-ea"/>
        <a:cs typeface="+mn-cs"/>
      </a:defRPr>
    </a:lvl4pPr>
    <a:lvl5pPr marL="2152680" algn="l" rtl="0" fontAlgn="base">
      <a:spcBef>
        <a:spcPct val="0"/>
      </a:spcBef>
      <a:spcAft>
        <a:spcPct val="0"/>
      </a:spcAft>
      <a:defRPr kern="1200">
        <a:solidFill>
          <a:schemeClr val="tx1"/>
        </a:solidFill>
        <a:latin typeface="Arial" charset="0"/>
        <a:ea typeface="+mn-ea"/>
        <a:cs typeface="+mn-cs"/>
      </a:defRPr>
    </a:lvl5pPr>
    <a:lvl6pPr marL="2690851" algn="l" defTabSz="1076340" rtl="0" eaLnBrk="1" latinLnBrk="0" hangingPunct="1">
      <a:defRPr kern="1200">
        <a:solidFill>
          <a:schemeClr val="tx1"/>
        </a:solidFill>
        <a:latin typeface="Arial" charset="0"/>
        <a:ea typeface="+mn-ea"/>
        <a:cs typeface="+mn-cs"/>
      </a:defRPr>
    </a:lvl6pPr>
    <a:lvl7pPr marL="3229021" algn="l" defTabSz="1076340" rtl="0" eaLnBrk="1" latinLnBrk="0" hangingPunct="1">
      <a:defRPr kern="1200">
        <a:solidFill>
          <a:schemeClr val="tx1"/>
        </a:solidFill>
        <a:latin typeface="Arial" charset="0"/>
        <a:ea typeface="+mn-ea"/>
        <a:cs typeface="+mn-cs"/>
      </a:defRPr>
    </a:lvl7pPr>
    <a:lvl8pPr marL="3767191" algn="l" defTabSz="1076340" rtl="0" eaLnBrk="1" latinLnBrk="0" hangingPunct="1">
      <a:defRPr kern="1200">
        <a:solidFill>
          <a:schemeClr val="tx1"/>
        </a:solidFill>
        <a:latin typeface="Arial" charset="0"/>
        <a:ea typeface="+mn-ea"/>
        <a:cs typeface="+mn-cs"/>
      </a:defRPr>
    </a:lvl8pPr>
    <a:lvl9pPr marL="4305361" algn="l" defTabSz="107634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89">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6699"/>
    <a:srgbClr val="800000"/>
    <a:srgbClr val="CC0099"/>
    <a:srgbClr val="FFFF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0" autoAdjust="0"/>
    <p:restoredTop sz="99139" autoAdjust="0"/>
  </p:normalViewPr>
  <p:slideViewPr>
    <p:cSldViewPr>
      <p:cViewPr varScale="1">
        <p:scale>
          <a:sx n="65" d="100"/>
          <a:sy n="65" d="100"/>
        </p:scale>
        <p:origin x="258" y="72"/>
      </p:cViewPr>
      <p:guideLst>
        <p:guide orient="horz" pos="2189"/>
        <p:guide pos="37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540" y="2159029"/>
            <a:ext cx="10104120" cy="1489761"/>
          </a:xfrm>
        </p:spPr>
        <p:txBody>
          <a:bodyPr/>
          <a:lstStyle/>
          <a:p>
            <a:r>
              <a:rPr lang="en-US"/>
              <a:t>Click to edit Master title style</a:t>
            </a:r>
          </a:p>
        </p:txBody>
      </p:sp>
      <p:sp>
        <p:nvSpPr>
          <p:cNvPr id="3" name="Subtitle 2"/>
          <p:cNvSpPr>
            <a:spLocks noGrp="1"/>
          </p:cNvSpPr>
          <p:nvPr>
            <p:ph type="subTitle" idx="1"/>
          </p:nvPr>
        </p:nvSpPr>
        <p:spPr>
          <a:xfrm>
            <a:off x="1783080" y="3938376"/>
            <a:ext cx="8321040" cy="1776130"/>
          </a:xfrm>
        </p:spPr>
        <p:txBody>
          <a:bodyPr/>
          <a:lstStyle>
            <a:lvl1pPr marL="0" indent="0" algn="ctr">
              <a:buNone/>
              <a:defRPr/>
            </a:lvl1pPr>
            <a:lvl2pPr marL="538170" indent="0" algn="ctr">
              <a:buNone/>
              <a:defRPr/>
            </a:lvl2pPr>
            <a:lvl3pPr marL="1076340" indent="0" algn="ctr">
              <a:buNone/>
              <a:defRPr/>
            </a:lvl3pPr>
            <a:lvl4pPr marL="1614510" indent="0" algn="ctr">
              <a:buNone/>
              <a:defRPr/>
            </a:lvl4pPr>
            <a:lvl5pPr marL="2152680" indent="0" algn="ctr">
              <a:buNone/>
              <a:defRPr/>
            </a:lvl5pPr>
            <a:lvl6pPr marL="2690851" indent="0" algn="ctr">
              <a:buNone/>
              <a:defRPr/>
            </a:lvl6pPr>
            <a:lvl7pPr marL="3229021" indent="0" algn="ctr">
              <a:buNone/>
              <a:defRPr/>
            </a:lvl7pPr>
            <a:lvl8pPr marL="3767191" indent="0" algn="ctr">
              <a:buNone/>
              <a:defRPr/>
            </a:lvl8pPr>
            <a:lvl9pPr marL="430536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425C9A-45C0-4520-B9BE-FB6E4BE1D97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8423ED-3B00-45C1-AC4D-8BCDFD201E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8326"/>
            <a:ext cx="2674620" cy="59300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94360" y="278326"/>
            <a:ext cx="7825740" cy="59300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83EEE3-D100-4502-A696-BAC9A73D4C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94360" y="278326"/>
            <a:ext cx="10698480" cy="59300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9D9E2F7-7B0D-4128-B444-B3923090D3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C6213A-B764-4241-84D4-CE595BCAB7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466067"/>
            <a:ext cx="10104120" cy="1380362"/>
          </a:xfrm>
        </p:spPr>
        <p:txBody>
          <a:bodyPr anchor="t"/>
          <a:lstStyle>
            <a:lvl1pPr algn="l">
              <a:defRPr sz="4700" b="1" cap="all"/>
            </a:lvl1pPr>
          </a:lstStyle>
          <a:p>
            <a:r>
              <a:rPr lang="en-US"/>
              <a:t>Click to edit Master title style</a:t>
            </a:r>
          </a:p>
        </p:txBody>
      </p:sp>
      <p:sp>
        <p:nvSpPr>
          <p:cNvPr id="3" name="Text Placeholder 2"/>
          <p:cNvSpPr>
            <a:spLocks noGrp="1"/>
          </p:cNvSpPr>
          <p:nvPr>
            <p:ph type="body" idx="1"/>
          </p:nvPr>
        </p:nvSpPr>
        <p:spPr>
          <a:xfrm>
            <a:off x="939007" y="2945739"/>
            <a:ext cx="10104120" cy="1520328"/>
          </a:xfrm>
        </p:spPr>
        <p:txBody>
          <a:bodyPr anchor="b"/>
          <a:lstStyle>
            <a:lvl1pPr marL="0" indent="0">
              <a:buNone/>
              <a:defRPr sz="2400"/>
            </a:lvl1pPr>
            <a:lvl2pPr marL="538170" indent="0">
              <a:buNone/>
              <a:defRPr sz="2100"/>
            </a:lvl2pPr>
            <a:lvl3pPr marL="1076340" indent="0">
              <a:buNone/>
              <a:defRPr sz="1900"/>
            </a:lvl3pPr>
            <a:lvl4pPr marL="1614510" indent="0">
              <a:buNone/>
              <a:defRPr sz="1600"/>
            </a:lvl4pPr>
            <a:lvl5pPr marL="2152680" indent="0">
              <a:buNone/>
              <a:defRPr sz="1600"/>
            </a:lvl5pPr>
            <a:lvl6pPr marL="2690851" indent="0">
              <a:buNone/>
              <a:defRPr sz="1600"/>
            </a:lvl6pPr>
            <a:lvl7pPr marL="3229021" indent="0">
              <a:buNone/>
              <a:defRPr sz="1600"/>
            </a:lvl7pPr>
            <a:lvl8pPr marL="3767191" indent="0">
              <a:buNone/>
              <a:defRPr sz="1600"/>
            </a:lvl8pPr>
            <a:lvl9pPr marL="4305361"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E5CEF-6B76-42E7-89A8-0F0B7E3D3B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94360" y="1621685"/>
            <a:ext cx="5250180" cy="4586728"/>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42660" y="1621685"/>
            <a:ext cx="5250180" cy="4586728"/>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9A72F5-1A3F-4605-8FF3-22860B7198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0" y="1555724"/>
            <a:ext cx="5252244" cy="648351"/>
          </a:xfrm>
        </p:spPr>
        <p:txBody>
          <a:bodyPr anchor="b"/>
          <a:lstStyle>
            <a:lvl1pPr marL="0" indent="0">
              <a:buNone/>
              <a:defRPr sz="2800" b="1"/>
            </a:lvl1pPr>
            <a:lvl2pPr marL="538170" indent="0">
              <a:buNone/>
              <a:defRPr sz="2400" b="1"/>
            </a:lvl2pPr>
            <a:lvl3pPr marL="1076340" indent="0">
              <a:buNone/>
              <a:defRPr sz="2100" b="1"/>
            </a:lvl3pPr>
            <a:lvl4pPr marL="1614510" indent="0">
              <a:buNone/>
              <a:defRPr sz="1900" b="1"/>
            </a:lvl4pPr>
            <a:lvl5pPr marL="2152680" indent="0">
              <a:buNone/>
              <a:defRPr sz="1900" b="1"/>
            </a:lvl5pPr>
            <a:lvl6pPr marL="2690851" indent="0">
              <a:buNone/>
              <a:defRPr sz="1900" b="1"/>
            </a:lvl6pPr>
            <a:lvl7pPr marL="3229021" indent="0">
              <a:buNone/>
              <a:defRPr sz="1900" b="1"/>
            </a:lvl7pPr>
            <a:lvl8pPr marL="3767191" indent="0">
              <a:buNone/>
              <a:defRPr sz="1900" b="1"/>
            </a:lvl8pPr>
            <a:lvl9pPr marL="4305361" indent="0">
              <a:buNone/>
              <a:defRPr sz="1900" b="1"/>
            </a:lvl9pPr>
          </a:lstStyle>
          <a:p>
            <a:pPr lvl="0"/>
            <a:r>
              <a:rPr lang="en-US"/>
              <a:t>Click to edit Master text styles</a:t>
            </a:r>
          </a:p>
        </p:txBody>
      </p:sp>
      <p:sp>
        <p:nvSpPr>
          <p:cNvPr id="4" name="Content Placeholder 3"/>
          <p:cNvSpPr>
            <a:spLocks noGrp="1"/>
          </p:cNvSpPr>
          <p:nvPr>
            <p:ph sz="half" idx="2"/>
          </p:nvPr>
        </p:nvSpPr>
        <p:spPr>
          <a:xfrm>
            <a:off x="594360" y="2204075"/>
            <a:ext cx="5252244" cy="4004338"/>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8533" y="1555724"/>
            <a:ext cx="5254308" cy="648351"/>
          </a:xfrm>
        </p:spPr>
        <p:txBody>
          <a:bodyPr anchor="b"/>
          <a:lstStyle>
            <a:lvl1pPr marL="0" indent="0">
              <a:buNone/>
              <a:defRPr sz="2800" b="1"/>
            </a:lvl1pPr>
            <a:lvl2pPr marL="538170" indent="0">
              <a:buNone/>
              <a:defRPr sz="2400" b="1"/>
            </a:lvl2pPr>
            <a:lvl3pPr marL="1076340" indent="0">
              <a:buNone/>
              <a:defRPr sz="2100" b="1"/>
            </a:lvl3pPr>
            <a:lvl4pPr marL="1614510" indent="0">
              <a:buNone/>
              <a:defRPr sz="1900" b="1"/>
            </a:lvl4pPr>
            <a:lvl5pPr marL="2152680" indent="0">
              <a:buNone/>
              <a:defRPr sz="1900" b="1"/>
            </a:lvl5pPr>
            <a:lvl6pPr marL="2690851" indent="0">
              <a:buNone/>
              <a:defRPr sz="1900" b="1"/>
            </a:lvl6pPr>
            <a:lvl7pPr marL="3229021" indent="0">
              <a:buNone/>
              <a:defRPr sz="1900" b="1"/>
            </a:lvl7pPr>
            <a:lvl8pPr marL="3767191" indent="0">
              <a:buNone/>
              <a:defRPr sz="1900" b="1"/>
            </a:lvl8pPr>
            <a:lvl9pPr marL="4305361" indent="0">
              <a:buNone/>
              <a:defRPr sz="1900" b="1"/>
            </a:lvl9pPr>
          </a:lstStyle>
          <a:p>
            <a:pPr lvl="0"/>
            <a:r>
              <a:rPr lang="en-US"/>
              <a:t>Click to edit Master text styles</a:t>
            </a:r>
          </a:p>
        </p:txBody>
      </p:sp>
      <p:sp>
        <p:nvSpPr>
          <p:cNvPr id="6" name="Content Placeholder 5"/>
          <p:cNvSpPr>
            <a:spLocks noGrp="1"/>
          </p:cNvSpPr>
          <p:nvPr>
            <p:ph sz="quarter" idx="4"/>
          </p:nvPr>
        </p:nvSpPr>
        <p:spPr>
          <a:xfrm>
            <a:off x="6038533" y="2204075"/>
            <a:ext cx="5254308" cy="4004338"/>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B38700-F08D-4B30-BD39-F0CB3144E02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FE25203-76B7-403C-AACE-5F05E6CDA1C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2B68262-7DCF-4F59-A4C3-874120A8D91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1" y="276716"/>
            <a:ext cx="3910807" cy="1177652"/>
          </a:xfrm>
        </p:spPr>
        <p:txBody>
          <a:bodyPr anchor="b"/>
          <a:lstStyle>
            <a:lvl1pPr algn="l">
              <a:defRPr sz="2400" b="1"/>
            </a:lvl1pPr>
          </a:lstStyle>
          <a:p>
            <a:r>
              <a:rPr lang="en-US"/>
              <a:t>Click to edit Master title style</a:t>
            </a:r>
          </a:p>
        </p:txBody>
      </p:sp>
      <p:sp>
        <p:nvSpPr>
          <p:cNvPr id="3" name="Content Placeholder 2"/>
          <p:cNvSpPr>
            <a:spLocks noGrp="1"/>
          </p:cNvSpPr>
          <p:nvPr>
            <p:ph idx="1"/>
          </p:nvPr>
        </p:nvSpPr>
        <p:spPr>
          <a:xfrm>
            <a:off x="4647565" y="276717"/>
            <a:ext cx="6645275" cy="5931696"/>
          </a:xfrm>
        </p:spPr>
        <p:txBody>
          <a:bodyPr/>
          <a:lstStyle>
            <a:lvl1pPr>
              <a:defRPr sz="38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361" y="1454368"/>
            <a:ext cx="3910807" cy="4754045"/>
          </a:xfrm>
        </p:spPr>
        <p:txBody>
          <a:bodyPr/>
          <a:lstStyle>
            <a:lvl1pPr marL="0" indent="0">
              <a:buNone/>
              <a:defRPr sz="1600"/>
            </a:lvl1pPr>
            <a:lvl2pPr marL="538170" indent="0">
              <a:buNone/>
              <a:defRPr sz="1400"/>
            </a:lvl2pPr>
            <a:lvl3pPr marL="1076340" indent="0">
              <a:buNone/>
              <a:defRPr sz="1200"/>
            </a:lvl3pPr>
            <a:lvl4pPr marL="1614510" indent="0">
              <a:buNone/>
              <a:defRPr sz="1100"/>
            </a:lvl4pPr>
            <a:lvl5pPr marL="2152680" indent="0">
              <a:buNone/>
              <a:defRPr sz="1100"/>
            </a:lvl5pPr>
            <a:lvl6pPr marL="2690851" indent="0">
              <a:buNone/>
              <a:defRPr sz="1100"/>
            </a:lvl6pPr>
            <a:lvl7pPr marL="3229021" indent="0">
              <a:buNone/>
              <a:defRPr sz="1100"/>
            </a:lvl7pPr>
            <a:lvl8pPr marL="3767191" indent="0">
              <a:buNone/>
              <a:defRPr sz="1100"/>
            </a:lvl8pPr>
            <a:lvl9pPr marL="4305361" indent="0">
              <a:buNone/>
              <a:defRPr sz="11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D22C04-E567-4787-BDA5-8C4FAA8B46B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4865052"/>
            <a:ext cx="7132320" cy="574347"/>
          </a:xfrm>
        </p:spPr>
        <p:txBody>
          <a:bodyPr anchor="b"/>
          <a:lstStyle>
            <a:lvl1pPr algn="l">
              <a:defRPr sz="2400" b="1"/>
            </a:lvl1pPr>
          </a:lstStyle>
          <a:p>
            <a:r>
              <a:rPr lang="en-US"/>
              <a:t>Click to edit Master title style</a:t>
            </a:r>
          </a:p>
        </p:txBody>
      </p:sp>
      <p:sp>
        <p:nvSpPr>
          <p:cNvPr id="3" name="Picture Placeholder 2"/>
          <p:cNvSpPr>
            <a:spLocks noGrp="1"/>
          </p:cNvSpPr>
          <p:nvPr>
            <p:ph type="pic" idx="1"/>
          </p:nvPr>
        </p:nvSpPr>
        <p:spPr>
          <a:xfrm>
            <a:off x="2329974" y="621002"/>
            <a:ext cx="7132320" cy="4170045"/>
          </a:xfrm>
        </p:spPr>
        <p:txBody>
          <a:bodyPr/>
          <a:lstStyle>
            <a:lvl1pPr marL="0" indent="0">
              <a:buNone/>
              <a:defRPr sz="3800"/>
            </a:lvl1pPr>
            <a:lvl2pPr marL="538170" indent="0">
              <a:buNone/>
              <a:defRPr sz="3300"/>
            </a:lvl2pPr>
            <a:lvl3pPr marL="1076340" indent="0">
              <a:buNone/>
              <a:defRPr sz="2800"/>
            </a:lvl3pPr>
            <a:lvl4pPr marL="1614510" indent="0">
              <a:buNone/>
              <a:defRPr sz="2400"/>
            </a:lvl4pPr>
            <a:lvl5pPr marL="2152680" indent="0">
              <a:buNone/>
              <a:defRPr sz="2400"/>
            </a:lvl5pPr>
            <a:lvl6pPr marL="2690851" indent="0">
              <a:buNone/>
              <a:defRPr sz="2400"/>
            </a:lvl6pPr>
            <a:lvl7pPr marL="3229021" indent="0">
              <a:buNone/>
              <a:defRPr sz="2400"/>
            </a:lvl7pPr>
            <a:lvl8pPr marL="3767191" indent="0">
              <a:buNone/>
              <a:defRPr sz="2400"/>
            </a:lvl8pPr>
            <a:lvl9pPr marL="4305361" indent="0">
              <a:buNone/>
              <a:defRPr sz="2400"/>
            </a:lvl9pPr>
          </a:lstStyle>
          <a:p>
            <a:pPr lvl="0"/>
            <a:endParaRPr lang="en-US" noProof="0"/>
          </a:p>
        </p:txBody>
      </p:sp>
      <p:sp>
        <p:nvSpPr>
          <p:cNvPr id="4" name="Text Placeholder 3"/>
          <p:cNvSpPr>
            <a:spLocks noGrp="1"/>
          </p:cNvSpPr>
          <p:nvPr>
            <p:ph type="body" sz="half" idx="2"/>
          </p:nvPr>
        </p:nvSpPr>
        <p:spPr>
          <a:xfrm>
            <a:off x="2329974" y="5439399"/>
            <a:ext cx="7132320" cy="815668"/>
          </a:xfrm>
        </p:spPr>
        <p:txBody>
          <a:bodyPr/>
          <a:lstStyle>
            <a:lvl1pPr marL="0" indent="0">
              <a:buNone/>
              <a:defRPr sz="1600"/>
            </a:lvl1pPr>
            <a:lvl2pPr marL="538170" indent="0">
              <a:buNone/>
              <a:defRPr sz="1400"/>
            </a:lvl2pPr>
            <a:lvl3pPr marL="1076340" indent="0">
              <a:buNone/>
              <a:defRPr sz="1200"/>
            </a:lvl3pPr>
            <a:lvl4pPr marL="1614510" indent="0">
              <a:buNone/>
              <a:defRPr sz="1100"/>
            </a:lvl4pPr>
            <a:lvl5pPr marL="2152680" indent="0">
              <a:buNone/>
              <a:defRPr sz="1100"/>
            </a:lvl5pPr>
            <a:lvl6pPr marL="2690851" indent="0">
              <a:buNone/>
              <a:defRPr sz="1100"/>
            </a:lvl6pPr>
            <a:lvl7pPr marL="3229021" indent="0">
              <a:buNone/>
              <a:defRPr sz="1100"/>
            </a:lvl7pPr>
            <a:lvl8pPr marL="3767191" indent="0">
              <a:buNone/>
              <a:defRPr sz="1100"/>
            </a:lvl8pPr>
            <a:lvl9pPr marL="4305361" indent="0">
              <a:buNone/>
              <a:defRPr sz="11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747783-1FAF-423A-B623-B899240F56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360" y="278325"/>
            <a:ext cx="10698480" cy="1158346"/>
          </a:xfrm>
          <a:prstGeom prst="rect">
            <a:avLst/>
          </a:prstGeom>
          <a:noFill/>
          <a:ln w="9525">
            <a:noFill/>
            <a:miter lim="800000"/>
            <a:headEnd/>
            <a:tailEnd/>
          </a:ln>
        </p:spPr>
        <p:txBody>
          <a:bodyPr vert="horz" wrap="square" lIns="107634" tIns="53817" rIns="107634" bIns="53817"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94360" y="1621685"/>
            <a:ext cx="10698480" cy="4586728"/>
          </a:xfrm>
          <a:prstGeom prst="rect">
            <a:avLst/>
          </a:prstGeom>
          <a:noFill/>
          <a:ln w="9525">
            <a:noFill/>
            <a:miter lim="800000"/>
            <a:headEnd/>
            <a:tailEnd/>
          </a:ln>
        </p:spPr>
        <p:txBody>
          <a:bodyPr vert="horz" wrap="square" lIns="107634" tIns="53817" rIns="107634" bIns="538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594360" y="6329073"/>
            <a:ext cx="2773680" cy="482644"/>
          </a:xfrm>
          <a:prstGeom prst="rect">
            <a:avLst/>
          </a:prstGeom>
          <a:noFill/>
          <a:ln w="9525">
            <a:noFill/>
            <a:miter lim="800000"/>
            <a:headEnd/>
            <a:tailEnd/>
          </a:ln>
          <a:effectLst/>
        </p:spPr>
        <p:txBody>
          <a:bodyPr vert="horz" wrap="square" lIns="107634" tIns="53817" rIns="107634" bIns="53817" numCol="1" anchor="t" anchorCtr="0" compatLnSpc="1">
            <a:prstTxWarp prst="textNoShape">
              <a:avLst/>
            </a:prstTxWarp>
          </a:bodyPr>
          <a:lstStyle>
            <a:lvl1pPr>
              <a:defRPr sz="1600"/>
            </a:lvl1pPr>
          </a:lstStyle>
          <a:p>
            <a:pPr>
              <a:defRPr/>
            </a:pPr>
            <a:endParaRPr lang="en-US"/>
          </a:p>
        </p:txBody>
      </p:sp>
      <p:sp>
        <p:nvSpPr>
          <p:cNvPr id="1029" name="Rectangle 5"/>
          <p:cNvSpPr>
            <a:spLocks noGrp="1" noChangeArrowheads="1"/>
          </p:cNvSpPr>
          <p:nvPr>
            <p:ph type="ftr" sz="quarter" idx="3"/>
          </p:nvPr>
        </p:nvSpPr>
        <p:spPr bwMode="auto">
          <a:xfrm>
            <a:off x="4061460" y="6329073"/>
            <a:ext cx="3764280" cy="482644"/>
          </a:xfrm>
          <a:prstGeom prst="rect">
            <a:avLst/>
          </a:prstGeom>
          <a:noFill/>
          <a:ln w="9525">
            <a:noFill/>
            <a:miter lim="800000"/>
            <a:headEnd/>
            <a:tailEnd/>
          </a:ln>
          <a:effectLst/>
        </p:spPr>
        <p:txBody>
          <a:bodyPr vert="horz" wrap="square" lIns="107634" tIns="53817" rIns="107634" bIns="53817" numCol="1" anchor="t" anchorCtr="0" compatLnSpc="1">
            <a:prstTxWarp prst="textNoShape">
              <a:avLst/>
            </a:prstTxWarp>
          </a:bodyPr>
          <a:lstStyle>
            <a:lvl1pPr algn="ctr">
              <a:defRPr sz="1600"/>
            </a:lvl1pPr>
          </a:lstStyle>
          <a:p>
            <a:pPr>
              <a:defRPr/>
            </a:pPr>
            <a:endParaRPr lang="en-US"/>
          </a:p>
        </p:txBody>
      </p:sp>
      <p:sp>
        <p:nvSpPr>
          <p:cNvPr id="1030" name="Rectangle 6"/>
          <p:cNvSpPr>
            <a:spLocks noGrp="1" noChangeArrowheads="1"/>
          </p:cNvSpPr>
          <p:nvPr>
            <p:ph type="sldNum" sz="quarter" idx="4"/>
          </p:nvPr>
        </p:nvSpPr>
        <p:spPr bwMode="auto">
          <a:xfrm>
            <a:off x="8519160" y="6329073"/>
            <a:ext cx="2773680" cy="482644"/>
          </a:xfrm>
          <a:prstGeom prst="rect">
            <a:avLst/>
          </a:prstGeom>
          <a:noFill/>
          <a:ln w="9525">
            <a:noFill/>
            <a:miter lim="800000"/>
            <a:headEnd/>
            <a:tailEnd/>
          </a:ln>
          <a:effectLst/>
        </p:spPr>
        <p:txBody>
          <a:bodyPr vert="horz" wrap="square" lIns="107634" tIns="53817" rIns="107634" bIns="53817" numCol="1" anchor="t" anchorCtr="0" compatLnSpc="1">
            <a:prstTxWarp prst="textNoShape">
              <a:avLst/>
            </a:prstTxWarp>
          </a:bodyPr>
          <a:lstStyle>
            <a:lvl1pPr algn="r">
              <a:defRPr sz="1600"/>
            </a:lvl1pPr>
          </a:lstStyle>
          <a:p>
            <a:pPr>
              <a:defRPr/>
            </a:pPr>
            <a:fld id="{4C4B8F20-431E-45DF-831C-0C4402C5E4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5200">
          <a:solidFill>
            <a:schemeClr val="tx2"/>
          </a:solidFill>
          <a:latin typeface="+mj-lt"/>
          <a:ea typeface="+mj-ea"/>
          <a:cs typeface="+mj-cs"/>
        </a:defRPr>
      </a:lvl1pPr>
      <a:lvl2pPr algn="ctr" rtl="0" eaLnBrk="0" fontAlgn="base" hangingPunct="0">
        <a:spcBef>
          <a:spcPct val="0"/>
        </a:spcBef>
        <a:spcAft>
          <a:spcPct val="0"/>
        </a:spcAft>
        <a:defRPr sz="5200">
          <a:solidFill>
            <a:schemeClr val="tx2"/>
          </a:solidFill>
          <a:latin typeface="Arial" charset="0"/>
        </a:defRPr>
      </a:lvl2pPr>
      <a:lvl3pPr algn="ctr" rtl="0" eaLnBrk="0" fontAlgn="base" hangingPunct="0">
        <a:spcBef>
          <a:spcPct val="0"/>
        </a:spcBef>
        <a:spcAft>
          <a:spcPct val="0"/>
        </a:spcAft>
        <a:defRPr sz="5200">
          <a:solidFill>
            <a:schemeClr val="tx2"/>
          </a:solidFill>
          <a:latin typeface="Arial" charset="0"/>
        </a:defRPr>
      </a:lvl3pPr>
      <a:lvl4pPr algn="ctr" rtl="0" eaLnBrk="0" fontAlgn="base" hangingPunct="0">
        <a:spcBef>
          <a:spcPct val="0"/>
        </a:spcBef>
        <a:spcAft>
          <a:spcPct val="0"/>
        </a:spcAft>
        <a:defRPr sz="5200">
          <a:solidFill>
            <a:schemeClr val="tx2"/>
          </a:solidFill>
          <a:latin typeface="Arial" charset="0"/>
        </a:defRPr>
      </a:lvl4pPr>
      <a:lvl5pPr algn="ctr" rtl="0" eaLnBrk="0" fontAlgn="base" hangingPunct="0">
        <a:spcBef>
          <a:spcPct val="0"/>
        </a:spcBef>
        <a:spcAft>
          <a:spcPct val="0"/>
        </a:spcAft>
        <a:defRPr sz="5200">
          <a:solidFill>
            <a:schemeClr val="tx2"/>
          </a:solidFill>
          <a:latin typeface="Arial" charset="0"/>
        </a:defRPr>
      </a:lvl5pPr>
      <a:lvl6pPr marL="538170" algn="ctr" rtl="0" fontAlgn="base">
        <a:spcBef>
          <a:spcPct val="0"/>
        </a:spcBef>
        <a:spcAft>
          <a:spcPct val="0"/>
        </a:spcAft>
        <a:defRPr sz="5200">
          <a:solidFill>
            <a:schemeClr val="tx2"/>
          </a:solidFill>
          <a:latin typeface="Arial" charset="0"/>
        </a:defRPr>
      </a:lvl6pPr>
      <a:lvl7pPr marL="1076340" algn="ctr" rtl="0" fontAlgn="base">
        <a:spcBef>
          <a:spcPct val="0"/>
        </a:spcBef>
        <a:spcAft>
          <a:spcPct val="0"/>
        </a:spcAft>
        <a:defRPr sz="5200">
          <a:solidFill>
            <a:schemeClr val="tx2"/>
          </a:solidFill>
          <a:latin typeface="Arial" charset="0"/>
        </a:defRPr>
      </a:lvl7pPr>
      <a:lvl8pPr marL="1614510" algn="ctr" rtl="0" fontAlgn="base">
        <a:spcBef>
          <a:spcPct val="0"/>
        </a:spcBef>
        <a:spcAft>
          <a:spcPct val="0"/>
        </a:spcAft>
        <a:defRPr sz="5200">
          <a:solidFill>
            <a:schemeClr val="tx2"/>
          </a:solidFill>
          <a:latin typeface="Arial" charset="0"/>
        </a:defRPr>
      </a:lvl8pPr>
      <a:lvl9pPr marL="2152680" algn="ctr" rtl="0" fontAlgn="base">
        <a:spcBef>
          <a:spcPct val="0"/>
        </a:spcBef>
        <a:spcAft>
          <a:spcPct val="0"/>
        </a:spcAft>
        <a:defRPr sz="5200">
          <a:solidFill>
            <a:schemeClr val="tx2"/>
          </a:solidFill>
          <a:latin typeface="Arial" charset="0"/>
        </a:defRPr>
      </a:lvl9pPr>
    </p:titleStyle>
    <p:bodyStyle>
      <a:lvl1pPr marL="403628" indent="-403628" algn="l" rtl="0" eaLnBrk="0" fontAlgn="base" hangingPunct="0">
        <a:spcBef>
          <a:spcPct val="20000"/>
        </a:spcBef>
        <a:spcAft>
          <a:spcPct val="0"/>
        </a:spcAft>
        <a:buChar char="•"/>
        <a:defRPr sz="3800">
          <a:solidFill>
            <a:schemeClr val="tx1"/>
          </a:solidFill>
          <a:latin typeface="+mn-lt"/>
          <a:ea typeface="+mn-ea"/>
          <a:cs typeface="+mn-cs"/>
        </a:defRPr>
      </a:lvl1pPr>
      <a:lvl2pPr marL="874526" indent="-336356" algn="l" rtl="0" eaLnBrk="0" fontAlgn="base" hangingPunct="0">
        <a:spcBef>
          <a:spcPct val="20000"/>
        </a:spcBef>
        <a:spcAft>
          <a:spcPct val="0"/>
        </a:spcAft>
        <a:buChar char="–"/>
        <a:defRPr sz="3300">
          <a:solidFill>
            <a:schemeClr val="tx1"/>
          </a:solidFill>
          <a:latin typeface="+mn-lt"/>
        </a:defRPr>
      </a:lvl2pPr>
      <a:lvl3pPr marL="1345425" indent="-269085" algn="l" rtl="0" eaLnBrk="0" fontAlgn="base" hangingPunct="0">
        <a:spcBef>
          <a:spcPct val="20000"/>
        </a:spcBef>
        <a:spcAft>
          <a:spcPct val="0"/>
        </a:spcAft>
        <a:buChar char="•"/>
        <a:defRPr sz="2800">
          <a:solidFill>
            <a:schemeClr val="tx1"/>
          </a:solidFill>
          <a:latin typeface="+mn-lt"/>
        </a:defRPr>
      </a:lvl3pPr>
      <a:lvl4pPr marL="1883595" indent="-269085" algn="l" rtl="0" eaLnBrk="0" fontAlgn="base" hangingPunct="0">
        <a:spcBef>
          <a:spcPct val="20000"/>
        </a:spcBef>
        <a:spcAft>
          <a:spcPct val="0"/>
        </a:spcAft>
        <a:buChar char="–"/>
        <a:defRPr sz="2400">
          <a:solidFill>
            <a:schemeClr val="tx1"/>
          </a:solidFill>
          <a:latin typeface="+mn-lt"/>
        </a:defRPr>
      </a:lvl4pPr>
      <a:lvl5pPr marL="2421766" indent="-269085" algn="l" rtl="0" eaLnBrk="0" fontAlgn="base" hangingPunct="0">
        <a:spcBef>
          <a:spcPct val="20000"/>
        </a:spcBef>
        <a:spcAft>
          <a:spcPct val="0"/>
        </a:spcAft>
        <a:buChar char="»"/>
        <a:defRPr sz="2400">
          <a:solidFill>
            <a:schemeClr val="tx1"/>
          </a:solidFill>
          <a:latin typeface="+mn-lt"/>
        </a:defRPr>
      </a:lvl5pPr>
      <a:lvl6pPr marL="2959936" indent="-269085" algn="l" rtl="0" fontAlgn="base">
        <a:spcBef>
          <a:spcPct val="20000"/>
        </a:spcBef>
        <a:spcAft>
          <a:spcPct val="0"/>
        </a:spcAft>
        <a:buChar char="»"/>
        <a:defRPr sz="2400">
          <a:solidFill>
            <a:schemeClr val="tx1"/>
          </a:solidFill>
          <a:latin typeface="+mn-lt"/>
        </a:defRPr>
      </a:lvl6pPr>
      <a:lvl7pPr marL="3498106" indent="-269085" algn="l" rtl="0" fontAlgn="base">
        <a:spcBef>
          <a:spcPct val="20000"/>
        </a:spcBef>
        <a:spcAft>
          <a:spcPct val="0"/>
        </a:spcAft>
        <a:buChar char="»"/>
        <a:defRPr sz="2400">
          <a:solidFill>
            <a:schemeClr val="tx1"/>
          </a:solidFill>
          <a:latin typeface="+mn-lt"/>
        </a:defRPr>
      </a:lvl7pPr>
      <a:lvl8pPr marL="4036276" indent="-269085" algn="l" rtl="0" fontAlgn="base">
        <a:spcBef>
          <a:spcPct val="20000"/>
        </a:spcBef>
        <a:spcAft>
          <a:spcPct val="0"/>
        </a:spcAft>
        <a:buChar char="»"/>
        <a:defRPr sz="2400">
          <a:solidFill>
            <a:schemeClr val="tx1"/>
          </a:solidFill>
          <a:latin typeface="+mn-lt"/>
        </a:defRPr>
      </a:lvl8pPr>
      <a:lvl9pPr marL="4574446" indent="-269085" algn="l" rtl="0" fontAlgn="base">
        <a:spcBef>
          <a:spcPct val="20000"/>
        </a:spcBef>
        <a:spcAft>
          <a:spcPct val="0"/>
        </a:spcAft>
        <a:buChar char="»"/>
        <a:defRPr sz="2400">
          <a:solidFill>
            <a:schemeClr val="tx1"/>
          </a:solidFill>
          <a:latin typeface="+mn-lt"/>
        </a:defRPr>
      </a:lvl9pPr>
    </p:bodyStyle>
    <p:otherStyle>
      <a:defPPr>
        <a:defRPr lang="en-US"/>
      </a:defPPr>
      <a:lvl1pPr marL="0" algn="l" defTabSz="1076340" rtl="0" eaLnBrk="1" latinLnBrk="0" hangingPunct="1">
        <a:defRPr sz="2100" kern="1200">
          <a:solidFill>
            <a:schemeClr val="tx1"/>
          </a:solidFill>
          <a:latin typeface="+mn-lt"/>
          <a:ea typeface="+mn-ea"/>
          <a:cs typeface="+mn-cs"/>
        </a:defRPr>
      </a:lvl1pPr>
      <a:lvl2pPr marL="538170" algn="l" defTabSz="1076340" rtl="0" eaLnBrk="1" latinLnBrk="0" hangingPunct="1">
        <a:defRPr sz="2100" kern="1200">
          <a:solidFill>
            <a:schemeClr val="tx1"/>
          </a:solidFill>
          <a:latin typeface="+mn-lt"/>
          <a:ea typeface="+mn-ea"/>
          <a:cs typeface="+mn-cs"/>
        </a:defRPr>
      </a:lvl2pPr>
      <a:lvl3pPr marL="1076340" algn="l" defTabSz="1076340" rtl="0" eaLnBrk="1" latinLnBrk="0" hangingPunct="1">
        <a:defRPr sz="2100" kern="1200">
          <a:solidFill>
            <a:schemeClr val="tx1"/>
          </a:solidFill>
          <a:latin typeface="+mn-lt"/>
          <a:ea typeface="+mn-ea"/>
          <a:cs typeface="+mn-cs"/>
        </a:defRPr>
      </a:lvl3pPr>
      <a:lvl4pPr marL="1614510" algn="l" defTabSz="1076340" rtl="0" eaLnBrk="1" latinLnBrk="0" hangingPunct="1">
        <a:defRPr sz="2100" kern="1200">
          <a:solidFill>
            <a:schemeClr val="tx1"/>
          </a:solidFill>
          <a:latin typeface="+mn-lt"/>
          <a:ea typeface="+mn-ea"/>
          <a:cs typeface="+mn-cs"/>
        </a:defRPr>
      </a:lvl4pPr>
      <a:lvl5pPr marL="2152680" algn="l" defTabSz="1076340" rtl="0" eaLnBrk="1" latinLnBrk="0" hangingPunct="1">
        <a:defRPr sz="2100" kern="1200">
          <a:solidFill>
            <a:schemeClr val="tx1"/>
          </a:solidFill>
          <a:latin typeface="+mn-lt"/>
          <a:ea typeface="+mn-ea"/>
          <a:cs typeface="+mn-cs"/>
        </a:defRPr>
      </a:lvl5pPr>
      <a:lvl6pPr marL="2690851" algn="l" defTabSz="1076340" rtl="0" eaLnBrk="1" latinLnBrk="0" hangingPunct="1">
        <a:defRPr sz="2100" kern="1200">
          <a:solidFill>
            <a:schemeClr val="tx1"/>
          </a:solidFill>
          <a:latin typeface="+mn-lt"/>
          <a:ea typeface="+mn-ea"/>
          <a:cs typeface="+mn-cs"/>
        </a:defRPr>
      </a:lvl6pPr>
      <a:lvl7pPr marL="3229021" algn="l" defTabSz="1076340" rtl="0" eaLnBrk="1" latinLnBrk="0" hangingPunct="1">
        <a:defRPr sz="2100" kern="1200">
          <a:solidFill>
            <a:schemeClr val="tx1"/>
          </a:solidFill>
          <a:latin typeface="+mn-lt"/>
          <a:ea typeface="+mn-ea"/>
          <a:cs typeface="+mn-cs"/>
        </a:defRPr>
      </a:lvl7pPr>
      <a:lvl8pPr marL="3767191" algn="l" defTabSz="1076340" rtl="0" eaLnBrk="1" latinLnBrk="0" hangingPunct="1">
        <a:defRPr sz="2100" kern="1200">
          <a:solidFill>
            <a:schemeClr val="tx1"/>
          </a:solidFill>
          <a:latin typeface="+mn-lt"/>
          <a:ea typeface="+mn-ea"/>
          <a:cs typeface="+mn-cs"/>
        </a:defRPr>
      </a:lvl8pPr>
      <a:lvl9pPr marL="4305361" algn="l" defTabSz="107634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792480" y="1081124"/>
            <a:ext cx="10222992" cy="7969419"/>
          </a:xfrm>
          <a:prstGeom prst="rect">
            <a:avLst/>
          </a:prstGeom>
          <a:noFill/>
        </p:spPr>
        <p:txBody>
          <a:bodyPr spcFirstLastPara="1" lIns="107621" tIns="53811" rIns="107621" bIns="53811">
            <a:prstTxWarp prst="textArchUp">
              <a:avLst>
                <a:gd name="adj" fmla="val 11329067"/>
              </a:avLst>
            </a:prstTxWarp>
            <a:spAutoFit/>
          </a:bodyPr>
          <a:lstStyle/>
          <a:p>
            <a:pPr algn="ctr" fontAlgn="auto">
              <a:spcBef>
                <a:spcPts val="0"/>
              </a:spcBef>
              <a:spcAft>
                <a:spcPts val="0"/>
              </a:spcAft>
              <a:defRPr/>
            </a:pPr>
            <a:r>
              <a:rPr lang="en-US" sz="5400" b="1">
                <a:solidFill>
                  <a:srgbClr val="FF0000"/>
                </a:solidFill>
                <a:latin typeface="Arial" pitchFamily="34" charset="0"/>
                <a:cs typeface="Arial" pitchFamily="34" charset="0"/>
              </a:rPr>
              <a:t>TẬP LÀM VĂN- TUẦN 9 - TIẾT 2</a:t>
            </a:r>
          </a:p>
        </p:txBody>
      </p:sp>
      <p:pic>
        <p:nvPicPr>
          <p:cNvPr id="7" name="Picture 4" descr="Buombay"/>
          <p:cNvPicPr>
            <a:picLocks noChangeAspect="1" noChangeArrowheads="1" noCrop="1"/>
          </p:cNvPicPr>
          <p:nvPr/>
        </p:nvPicPr>
        <p:blipFill>
          <a:blip r:embed="rId2"/>
          <a:srcRect/>
          <a:stretch>
            <a:fillRect/>
          </a:stretch>
        </p:blipFill>
        <p:spPr bwMode="auto">
          <a:xfrm flipV="1">
            <a:off x="396240" y="0"/>
            <a:ext cx="11887200" cy="849454"/>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100621"/>
            <a:ext cx="11887200" cy="849454"/>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77858" y="3177858"/>
            <a:ext cx="6950075" cy="59436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114984" y="3409527"/>
            <a:ext cx="6950075" cy="594360"/>
          </a:xfrm>
          <a:prstGeom prst="rect">
            <a:avLst/>
          </a:prstGeom>
          <a:noFill/>
          <a:ln w="9525">
            <a:noFill/>
            <a:miter lim="800000"/>
            <a:headEnd/>
            <a:tailEnd/>
          </a:ln>
        </p:spPr>
      </p:pic>
      <p:pic>
        <p:nvPicPr>
          <p:cNvPr id="38920" name="Picture 4" descr="XMASCA~1"/>
          <p:cNvPicPr>
            <a:picLocks noChangeAspect="1" noChangeArrowheads="1" noCrop="1"/>
          </p:cNvPicPr>
          <p:nvPr/>
        </p:nvPicPr>
        <p:blipFill>
          <a:blip r:embed="rId3"/>
          <a:srcRect/>
          <a:stretch>
            <a:fillRect/>
          </a:stretch>
        </p:blipFill>
        <p:spPr bwMode="auto">
          <a:xfrm>
            <a:off x="4767273" y="5946175"/>
            <a:ext cx="2563178" cy="1158346"/>
          </a:xfrm>
          <a:prstGeom prst="rect">
            <a:avLst/>
          </a:prstGeom>
          <a:noFill/>
          <a:ln w="9525">
            <a:noFill/>
            <a:miter lim="800000"/>
            <a:headEnd/>
            <a:tailEnd/>
          </a:ln>
        </p:spPr>
      </p:pic>
      <p:pic>
        <p:nvPicPr>
          <p:cNvPr id="38921" name="Picture 6" descr="F:\HINH ANH\HinhDong\Hoa\h14.gif"/>
          <p:cNvPicPr>
            <a:picLocks noChangeAspect="1" noChangeArrowheads="1" noCrop="1"/>
          </p:cNvPicPr>
          <p:nvPr/>
        </p:nvPicPr>
        <p:blipFill>
          <a:blip r:embed="rId4"/>
          <a:srcRect/>
          <a:stretch>
            <a:fillRect/>
          </a:stretch>
        </p:blipFill>
        <p:spPr bwMode="auto">
          <a:xfrm rot="-1069637">
            <a:off x="-158901" y="5737031"/>
            <a:ext cx="1475582" cy="1390015"/>
          </a:xfrm>
          <a:prstGeom prst="rect">
            <a:avLst/>
          </a:prstGeom>
          <a:noFill/>
          <a:ln w="9525">
            <a:noFill/>
            <a:miter lim="800000"/>
            <a:headEnd/>
            <a:tailEnd/>
          </a:ln>
        </p:spPr>
      </p:pic>
      <p:pic>
        <p:nvPicPr>
          <p:cNvPr id="38922" name="Picture 6" descr="F:\HINH ANH\HinhDong\Hoa\h14.gif"/>
          <p:cNvPicPr>
            <a:picLocks noChangeAspect="1" noChangeArrowheads="1" noCrop="1"/>
          </p:cNvPicPr>
          <p:nvPr/>
        </p:nvPicPr>
        <p:blipFill>
          <a:blip r:embed="rId4"/>
          <a:srcRect/>
          <a:stretch>
            <a:fillRect/>
          </a:stretch>
        </p:blipFill>
        <p:spPr bwMode="auto">
          <a:xfrm rot="10020752">
            <a:off x="10582920" y="20915"/>
            <a:ext cx="1475582" cy="1390015"/>
          </a:xfrm>
          <a:prstGeom prst="rect">
            <a:avLst/>
          </a:prstGeom>
          <a:noFill/>
          <a:ln w="9525">
            <a:noFill/>
            <a:miter lim="800000"/>
            <a:headEnd/>
            <a:tailEnd/>
          </a:ln>
        </p:spPr>
      </p:pic>
      <p:pic>
        <p:nvPicPr>
          <p:cNvPr id="38923" name="Picture 6" descr="F:\HINH ANH\HinhDong\Hoa\h14.gif"/>
          <p:cNvPicPr>
            <a:picLocks noChangeAspect="1" noChangeArrowheads="1" noCrop="1"/>
          </p:cNvPicPr>
          <p:nvPr/>
        </p:nvPicPr>
        <p:blipFill>
          <a:blip r:embed="rId4"/>
          <a:srcRect/>
          <a:stretch>
            <a:fillRect/>
          </a:stretch>
        </p:blipFill>
        <p:spPr bwMode="auto">
          <a:xfrm rot="-6619011">
            <a:off x="10498127" y="5572673"/>
            <a:ext cx="1151911" cy="1783080"/>
          </a:xfrm>
          <a:prstGeom prst="rect">
            <a:avLst/>
          </a:prstGeom>
          <a:noFill/>
          <a:ln w="9525">
            <a:noFill/>
            <a:miter lim="800000"/>
            <a:headEnd/>
            <a:tailEnd/>
          </a:ln>
        </p:spPr>
      </p:pic>
      <p:pic>
        <p:nvPicPr>
          <p:cNvPr id="38924" name="Picture 6" descr="F:\HINH ANH\HinhDong\Hoa\h14.gif"/>
          <p:cNvPicPr>
            <a:picLocks noChangeAspect="1" noChangeArrowheads="1" noCrop="1"/>
          </p:cNvPicPr>
          <p:nvPr/>
        </p:nvPicPr>
        <p:blipFill>
          <a:blip r:embed="rId4"/>
          <a:srcRect/>
          <a:stretch>
            <a:fillRect/>
          </a:stretch>
        </p:blipFill>
        <p:spPr bwMode="auto">
          <a:xfrm rot="5164617">
            <a:off x="277188" y="-223077"/>
            <a:ext cx="1150302" cy="1783081"/>
          </a:xfrm>
          <a:prstGeom prst="rect">
            <a:avLst/>
          </a:prstGeom>
          <a:noFill/>
          <a:ln w="9525">
            <a:noFill/>
            <a:miter lim="800000"/>
            <a:headEnd/>
            <a:tailEnd/>
          </a:ln>
        </p:spPr>
      </p:pic>
      <p:sp>
        <p:nvSpPr>
          <p:cNvPr id="14" name="Hộp_Văn_Bản 13"/>
          <p:cNvSpPr txBox="1"/>
          <p:nvPr/>
        </p:nvSpPr>
        <p:spPr>
          <a:xfrm>
            <a:off x="371659" y="3311390"/>
            <a:ext cx="11094720" cy="1862999"/>
          </a:xfrm>
          <a:prstGeom prst="rect">
            <a:avLst/>
          </a:prstGeom>
          <a:noFill/>
        </p:spPr>
        <p:txBody>
          <a:bodyPr wrap="square" lIns="107621" tIns="53811" rIns="107621" bIns="53811" rtlCol="0">
            <a:spAutoFit/>
          </a:bodyPr>
          <a:lstStyle/>
          <a:p>
            <a:pPr algn="ctr"/>
            <a:r>
              <a:rPr lang="en-US" sz="5700" b="1">
                <a:solidFill>
                  <a:srgbClr val="FF0000"/>
                </a:solidFill>
                <a:latin typeface="Arial" pitchFamily="34" charset="0"/>
                <a:cs typeface="Arial" pitchFamily="34" charset="0"/>
              </a:rPr>
              <a:t>Luyện tập trao </a:t>
            </a:r>
            <a:r>
              <a:rPr lang="vi-VN" sz="5700" b="1">
                <a:solidFill>
                  <a:srgbClr val="FF0000"/>
                </a:solidFill>
                <a:latin typeface="Arial" pitchFamily="34" charset="0"/>
                <a:cs typeface="Arial" pitchFamily="34" charset="0"/>
              </a:rPr>
              <a:t>đổi</a:t>
            </a:r>
            <a:r>
              <a:rPr lang="en-US" sz="5700" b="1">
                <a:solidFill>
                  <a:srgbClr val="FF0000"/>
                </a:solidFill>
                <a:latin typeface="Arial" pitchFamily="34" charset="0"/>
                <a:cs typeface="Arial" pitchFamily="34" charset="0"/>
              </a:rPr>
              <a:t> ý kiến</a:t>
            </a:r>
          </a:p>
          <a:p>
            <a:pPr algn="ctr"/>
            <a:r>
              <a:rPr lang="en-US" sz="5700" b="1">
                <a:solidFill>
                  <a:srgbClr val="FF0000"/>
                </a:solidFill>
                <a:latin typeface="Arial" pitchFamily="34" charset="0"/>
                <a:cs typeface="Arial" pitchFamily="34" charset="0"/>
              </a:rPr>
              <a:t> với ng</a:t>
            </a:r>
            <a:r>
              <a:rPr lang="vi-VN" sz="5700" b="1">
                <a:solidFill>
                  <a:srgbClr val="FF0000"/>
                </a:solidFill>
                <a:latin typeface="Arial" pitchFamily="34" charset="0"/>
                <a:cs typeface="Arial" pitchFamily="34" charset="0"/>
              </a:rPr>
              <a:t>ười</a:t>
            </a:r>
            <a:r>
              <a:rPr lang="en-US" sz="5700" b="1">
                <a:solidFill>
                  <a:srgbClr val="FF0000"/>
                </a:solidFill>
                <a:latin typeface="Arial" pitchFamily="34" charset="0"/>
                <a:cs typeface="Arial" pitchFamily="34" charset="0"/>
              </a:rPr>
              <a:t> thân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228600" y="231669"/>
            <a:ext cx="11262360" cy="6756659"/>
          </a:xfrm>
          <a:prstGeom prst="rect">
            <a:avLst/>
          </a:prstGeom>
          <a:noFill/>
          <a:ln w="9525">
            <a:noFill/>
            <a:miter lim="800000"/>
            <a:headEnd/>
            <a:tailEnd/>
          </a:ln>
        </p:spPr>
        <p:txBody>
          <a:bodyPr wrap="square" lIns="107634" tIns="53817" rIns="107634" bIns="53817">
            <a:spAutoFit/>
          </a:bodyPr>
          <a:lstStyle/>
          <a:p>
            <a:r>
              <a:rPr lang="en-US" sz="5400" b="1"/>
              <a:t>     Em sợ mẹ sẽ không đồng ý, vì em là con gái, nhà lại ở xa Câu lạc bộ. Nỗi băn khoăn của em được anh trai tìm cách giúp đỡ. Anh bảo em cứ nói với mẹ rằng muốn tập võ để nâng cao sức khoẻ, rèn luyện bản lĩnh và phòng thân.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495300" y="198437"/>
            <a:ext cx="11010900" cy="5094665"/>
          </a:xfrm>
          <a:prstGeom prst="rect">
            <a:avLst/>
          </a:prstGeom>
          <a:noFill/>
          <a:ln w="9525">
            <a:noFill/>
            <a:miter lim="800000"/>
            <a:headEnd/>
            <a:tailEnd/>
          </a:ln>
        </p:spPr>
        <p:txBody>
          <a:bodyPr wrap="square" lIns="107634" tIns="53817" rIns="107634" bIns="53817">
            <a:spAutoFit/>
          </a:bodyPr>
          <a:lstStyle/>
          <a:p>
            <a:r>
              <a:rPr lang="en-US" sz="5400" b="1"/>
              <a:t>Mỗi tuần học hai buổi, anh sẽ đưa đón bằng xe đạp.</a:t>
            </a:r>
          </a:p>
          <a:p>
            <a:r>
              <a:rPr lang="en-US" sz="5400" b="1"/>
              <a:t>     Được anh trai hết lòng ủng hộ, em mạnh dạn thưa chuyện với mẹ. Không ngờ, mẹ đồng ý ngay.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533400" y="579437"/>
            <a:ext cx="11010900" cy="4263669"/>
          </a:xfrm>
          <a:prstGeom prst="rect">
            <a:avLst/>
          </a:prstGeom>
          <a:noFill/>
          <a:ln w="9525">
            <a:noFill/>
            <a:miter lim="800000"/>
            <a:headEnd/>
            <a:tailEnd/>
          </a:ln>
        </p:spPr>
        <p:txBody>
          <a:bodyPr wrap="square" lIns="107634" tIns="53817" rIns="107634" bIns="53817">
            <a:spAutoFit/>
          </a:bodyPr>
          <a:lstStyle/>
          <a:p>
            <a:r>
              <a:rPr lang="en-US" sz="5400" b="1"/>
              <a:t>     Từ ngày học võ ở Câu lạc bộ, em thấy sức khoẻ tốt hơn và tinh thần sảng khoái hơn, học bài mau nhớ, mau thuộc. Không tin, các bạn cứ làm thử xem!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533400" y="579437"/>
            <a:ext cx="11010900" cy="1770679"/>
          </a:xfrm>
          <a:prstGeom prst="rect">
            <a:avLst/>
          </a:prstGeom>
          <a:noFill/>
          <a:ln w="9525">
            <a:noFill/>
            <a:miter lim="800000"/>
            <a:headEnd/>
            <a:tailEnd/>
          </a:ln>
        </p:spPr>
        <p:txBody>
          <a:bodyPr wrap="square" lIns="107634" tIns="53817" rIns="107634" bIns="53817">
            <a:spAutoFit/>
          </a:bodyPr>
          <a:lstStyle/>
          <a:p>
            <a:r>
              <a:rPr lang="en-US" sz="5400" b="1"/>
              <a:t>    1. Sắm vai trao </a:t>
            </a:r>
            <a:r>
              <a:rPr lang="vi-VN" sz="5400" b="1"/>
              <a:t>đổi</a:t>
            </a:r>
            <a:r>
              <a:rPr lang="en-US" sz="5400" b="1"/>
              <a:t> trong nhóm </a:t>
            </a:r>
            <a:r>
              <a:rPr lang="vi-VN" sz="5400" b="1"/>
              <a:t>đô</a:t>
            </a:r>
            <a:r>
              <a:rPr lang="en-US" sz="5400" b="1"/>
              <a:t>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152400" y="292575"/>
            <a:ext cx="11430000" cy="7495323"/>
          </a:xfrm>
          <a:prstGeom prst="rect">
            <a:avLst/>
          </a:prstGeom>
          <a:noFill/>
          <a:ln w="9525">
            <a:noFill/>
            <a:miter lim="800000"/>
            <a:headEnd/>
            <a:tailEnd/>
          </a:ln>
        </p:spPr>
        <p:txBody>
          <a:bodyPr lIns="107634" tIns="53817" rIns="107634" bIns="53817">
            <a:spAutoFit/>
          </a:bodyPr>
          <a:lstStyle/>
          <a:p>
            <a:pPr>
              <a:defRPr/>
            </a:pPr>
            <a:r>
              <a:rPr lang="en-US" sz="6000" b="1"/>
              <a:t>     Em gái:</a:t>
            </a:r>
            <a:br>
              <a:rPr lang="en-US" sz="6000" b="1"/>
            </a:br>
            <a:r>
              <a:rPr lang="en-US" sz="6000" b="1"/>
              <a:t>    </a:t>
            </a:r>
            <a:r>
              <a:rPr lang="en-US" sz="6000" b="1" spc="-59"/>
              <a:t>- Anh ơi, trường em mới mở lớp dạy võ Vovinam. Em muốn đi học. Anh ủng hộ em nhé!</a:t>
            </a:r>
            <a:br>
              <a:rPr lang="en-US" sz="6000" b="1"/>
            </a:br>
            <a:r>
              <a:rPr lang="en-US" sz="6000" b="1"/>
              <a:t>     Anh trai:</a:t>
            </a:r>
            <a:br>
              <a:rPr lang="en-US" sz="6000" b="1"/>
            </a:br>
            <a:r>
              <a:rPr lang="en-US" sz="6000" b="1"/>
              <a:t>    - Trời ơi, con gái mà đòi học võ à? </a:t>
            </a:r>
            <a:br>
              <a:rPr lang="en-US" sz="6000" b="1"/>
            </a:br>
            <a:endParaRPr lang="en-US" sz="6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152400" y="201968"/>
            <a:ext cx="11430000" cy="4725334"/>
          </a:xfrm>
          <a:prstGeom prst="rect">
            <a:avLst/>
          </a:prstGeom>
          <a:noFill/>
          <a:ln w="9525">
            <a:noFill/>
            <a:miter lim="800000"/>
            <a:headEnd/>
            <a:tailEnd/>
          </a:ln>
        </p:spPr>
        <p:txBody>
          <a:bodyPr lIns="107634" tIns="53817" rIns="107634" bIns="53817">
            <a:spAutoFit/>
          </a:bodyPr>
          <a:lstStyle/>
          <a:p>
            <a:pPr>
              <a:defRPr/>
            </a:pPr>
            <a:r>
              <a:rPr lang="en-US" sz="6000" b="1"/>
              <a:t>Em gầy yếu không có thể lực làm sao học võ được. Anh thấy em nên đi học lớp dinh dưỡng thì hay hơn.</a:t>
            </a:r>
            <a:br>
              <a:rPr lang="en-US" sz="6000" b="1"/>
            </a:br>
            <a:endParaRPr lang="en-US" sz="60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198120" y="154447"/>
            <a:ext cx="11689080" cy="4725334"/>
          </a:xfrm>
          <a:prstGeom prst="rect">
            <a:avLst/>
          </a:prstGeom>
          <a:noFill/>
          <a:ln w="9525">
            <a:noFill/>
            <a:miter lim="800000"/>
            <a:headEnd/>
            <a:tailEnd/>
          </a:ln>
        </p:spPr>
        <p:txBody>
          <a:bodyPr lIns="107634" tIns="53817" rIns="107634" bIns="53817">
            <a:spAutoFit/>
          </a:bodyPr>
          <a:lstStyle/>
          <a:p>
            <a:r>
              <a:rPr lang="en-US" sz="6000" b="1"/>
              <a:t>   Em gái:</a:t>
            </a:r>
            <a:br>
              <a:rPr lang="en-US" sz="6000" b="1"/>
            </a:br>
            <a:r>
              <a:rPr lang="en-US" sz="6000" b="1"/>
              <a:t>   - Em yếu nên mới học võ để có thể tự bảo vệ mình và cũng là rèn luyện thân thể để có sức khỏe hơn mà.</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198120" y="154447"/>
            <a:ext cx="11689080" cy="4725334"/>
          </a:xfrm>
          <a:prstGeom prst="rect">
            <a:avLst/>
          </a:prstGeom>
          <a:noFill/>
          <a:ln w="9525">
            <a:noFill/>
            <a:miter lim="800000"/>
            <a:headEnd/>
            <a:tailEnd/>
          </a:ln>
        </p:spPr>
        <p:txBody>
          <a:bodyPr lIns="107634" tIns="53817" rIns="107634" bIns="53817">
            <a:spAutoFit/>
          </a:bodyPr>
          <a:lstStyle/>
          <a:p>
            <a:r>
              <a:rPr lang="en-US" sz="6000" b="1"/>
              <a:t>    Anh trai:</a:t>
            </a:r>
            <a:br>
              <a:rPr lang="en-US" sz="6000" b="1"/>
            </a:br>
            <a:r>
              <a:rPr lang="en-US" sz="6000" b="1"/>
              <a:t>   - Nhưng con gái mà đi học võ người ta sẽ cười chê cho là mình không ra dáng con gái nữa.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381000" y="274637"/>
            <a:ext cx="11193780" cy="5648663"/>
          </a:xfrm>
          <a:prstGeom prst="rect">
            <a:avLst/>
          </a:prstGeom>
          <a:noFill/>
          <a:ln w="9525">
            <a:noFill/>
            <a:miter lim="800000"/>
            <a:headEnd/>
            <a:tailEnd/>
          </a:ln>
        </p:spPr>
        <p:txBody>
          <a:bodyPr lIns="107634" tIns="53817" rIns="107634" bIns="53817">
            <a:spAutoFit/>
          </a:bodyPr>
          <a:lstStyle/>
          <a:p>
            <a:r>
              <a:rPr lang="en-US" sz="6000" b="1"/>
              <a:t>     Em gái:</a:t>
            </a:r>
            <a:br>
              <a:rPr lang="en-US" sz="6000" b="1"/>
            </a:br>
            <a:r>
              <a:rPr lang="en-US" sz="6000" b="1"/>
              <a:t>    - Ai nói anh học võ là không ra dáng con gái? Anh đã thấy chị Thúy Hiền biểu diễn chưa nào? Đẹp mê hồn đấy chứ!</a:t>
            </a:r>
            <a:br>
              <a:rPr lang="en-US" sz="6000" b="1"/>
            </a:br>
            <a:endParaRPr lang="en-US" sz="60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76200" y="46037"/>
            <a:ext cx="11734800" cy="6756659"/>
          </a:xfrm>
          <a:prstGeom prst="rect">
            <a:avLst/>
          </a:prstGeom>
          <a:noFill/>
          <a:ln w="9525">
            <a:noFill/>
            <a:miter lim="800000"/>
            <a:headEnd/>
            <a:tailEnd/>
          </a:ln>
        </p:spPr>
        <p:txBody>
          <a:bodyPr wrap="square" lIns="107634" tIns="53817" rIns="107634" bIns="53817">
            <a:spAutoFit/>
          </a:bodyPr>
          <a:lstStyle/>
          <a:p>
            <a:r>
              <a:rPr lang="en-US" sz="5400" b="1"/>
              <a:t>    Anh trai:</a:t>
            </a:r>
            <a:br>
              <a:rPr lang="en-US" sz="5400" b="1"/>
            </a:br>
            <a:r>
              <a:rPr lang="en-US" sz="5400" b="1"/>
              <a:t>   - Thôi được rồi, nếu em thực sự thích môn võ ấy thì anh ủng hộ nhưng em phải hứa là không làm ảnh hưởng đến việc học và giúp mẹ đâu nhé!</a:t>
            </a:r>
            <a:br>
              <a:rPr lang="en-US" sz="5400" b="1"/>
            </a:br>
            <a:r>
              <a:rPr lang="en-US" sz="5400" b="1"/>
              <a:t>   Em gái (reo lên):</a:t>
            </a:r>
            <a:br>
              <a:rPr lang="en-US" sz="5400" b="1"/>
            </a:br>
            <a:r>
              <a:rPr lang="en-US" sz="5400" b="1"/>
              <a:t>  - Em cảm ơn anh hai, em xin hứa!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396240" y="1951037"/>
            <a:ext cx="11094720" cy="2139998"/>
          </a:xfrm>
          <a:prstGeom prst="rect">
            <a:avLst/>
          </a:prstGeom>
          <a:noFill/>
        </p:spPr>
        <p:txBody>
          <a:bodyPr wrap="square" lIns="107621" tIns="53811" rIns="107621" bIns="53811" rtlCol="0">
            <a:spAutoFit/>
          </a:bodyPr>
          <a:lstStyle/>
          <a:p>
            <a:pPr algn="ctr"/>
            <a:r>
              <a:rPr lang="en-US" sz="6600" b="1">
                <a:solidFill>
                  <a:srgbClr val="FF0000"/>
                </a:solidFill>
                <a:latin typeface="Arial" pitchFamily="34" charset="0"/>
                <a:cs typeface="Arial" pitchFamily="34" charset="0"/>
              </a:rPr>
              <a:t>Luyện tập trao </a:t>
            </a:r>
            <a:r>
              <a:rPr lang="vi-VN" sz="6600" b="1">
                <a:solidFill>
                  <a:srgbClr val="FF0000"/>
                </a:solidFill>
                <a:latin typeface="Arial" pitchFamily="34" charset="0"/>
                <a:cs typeface="Arial" pitchFamily="34" charset="0"/>
              </a:rPr>
              <a:t>đổi</a:t>
            </a:r>
            <a:r>
              <a:rPr lang="en-US" sz="6600" b="1">
                <a:solidFill>
                  <a:srgbClr val="FF0000"/>
                </a:solidFill>
                <a:latin typeface="Arial" pitchFamily="34" charset="0"/>
                <a:cs typeface="Arial" pitchFamily="34" charset="0"/>
              </a:rPr>
              <a:t> ý kiến</a:t>
            </a:r>
          </a:p>
          <a:p>
            <a:pPr algn="ctr"/>
            <a:r>
              <a:rPr lang="en-US" sz="6600" b="1">
                <a:solidFill>
                  <a:srgbClr val="FF0000"/>
                </a:solidFill>
                <a:latin typeface="Arial" pitchFamily="34" charset="0"/>
                <a:cs typeface="Arial" pitchFamily="34" charset="0"/>
              </a:rPr>
              <a:t> với ng</a:t>
            </a:r>
            <a:r>
              <a:rPr lang="vi-VN" sz="6600" b="1">
                <a:solidFill>
                  <a:srgbClr val="FF0000"/>
                </a:solidFill>
                <a:latin typeface="Arial" pitchFamily="34" charset="0"/>
                <a:cs typeface="Arial" pitchFamily="34" charset="0"/>
              </a:rPr>
              <a:t>ười</a:t>
            </a:r>
            <a:r>
              <a:rPr lang="en-US" sz="6600" b="1">
                <a:solidFill>
                  <a:srgbClr val="FF0000"/>
                </a:solidFill>
                <a:latin typeface="Arial" pitchFamily="34" charset="0"/>
                <a:cs typeface="Arial" pitchFamily="34" charset="0"/>
              </a:rPr>
              <a:t> thân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3070860" y="2393915"/>
            <a:ext cx="6438900" cy="1201292"/>
          </a:xfrm>
          <a:prstGeom prst="rect">
            <a:avLst/>
          </a:prstGeom>
          <a:noFill/>
          <a:ln w="9525">
            <a:noFill/>
            <a:miter lim="800000"/>
            <a:headEnd/>
            <a:tailEnd/>
          </a:ln>
        </p:spPr>
        <p:txBody>
          <a:bodyPr lIns="107634" tIns="53817" rIns="107634" bIns="53817">
            <a:spAutoFit/>
          </a:bodyPr>
          <a:lstStyle/>
          <a:p>
            <a:pPr>
              <a:spcBef>
                <a:spcPct val="50000"/>
              </a:spcBef>
            </a:pPr>
            <a:endParaRPr lang="en-GB" sz="7100" b="1">
              <a:solidFill>
                <a:srgbClr val="660066"/>
              </a:solidFill>
              <a:latin typeface=".Vn3DH" pitchFamily="34" charset="0"/>
            </a:endParaRPr>
          </a:p>
        </p:txBody>
      </p:sp>
      <p:sp>
        <p:nvSpPr>
          <p:cNvPr id="13315" name="Text Box 5"/>
          <p:cNvSpPr txBox="1">
            <a:spLocks noChangeArrowheads="1"/>
          </p:cNvSpPr>
          <p:nvPr/>
        </p:nvSpPr>
        <p:spPr bwMode="auto">
          <a:xfrm>
            <a:off x="2988310" y="3243369"/>
            <a:ext cx="6224270" cy="831960"/>
          </a:xfrm>
          <a:prstGeom prst="rect">
            <a:avLst/>
          </a:prstGeom>
          <a:noFill/>
          <a:ln w="9525">
            <a:noFill/>
            <a:miter lim="800000"/>
            <a:headEnd/>
            <a:tailEnd/>
          </a:ln>
        </p:spPr>
        <p:txBody>
          <a:bodyPr lIns="107634" tIns="53817" rIns="107634" bIns="53817">
            <a:spAutoFit/>
          </a:bodyPr>
          <a:lstStyle/>
          <a:p>
            <a:pPr>
              <a:spcBef>
                <a:spcPct val="50000"/>
              </a:spcBef>
            </a:pPr>
            <a:r>
              <a:rPr lang="en-US" sz="4700" b="1">
                <a:solidFill>
                  <a:srgbClr val="0033CC"/>
                </a:solidFill>
                <a:latin typeface="Times New Roman" pitchFamily="18" charset="0"/>
              </a:rPr>
              <a:t>Thảo luận nhóm đôi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B36"/>
          <p:cNvPicPr>
            <a:picLocks noChangeAspect="1" noChangeArrowheads="1"/>
          </p:cNvPicPr>
          <p:nvPr/>
        </p:nvPicPr>
        <p:blipFill>
          <a:blip r:embed="rId2"/>
          <a:srcRect/>
          <a:stretch>
            <a:fillRect/>
          </a:stretch>
        </p:blipFill>
        <p:spPr bwMode="auto">
          <a:xfrm>
            <a:off x="1" y="0"/>
            <a:ext cx="11711782" cy="6950075"/>
          </a:xfrm>
          <a:prstGeom prst="rect">
            <a:avLst/>
          </a:prstGeom>
          <a:solidFill>
            <a:srgbClr val="00FF00"/>
          </a:solidFill>
          <a:ln w="9525">
            <a:solidFill>
              <a:srgbClr val="FF9900"/>
            </a:solidFill>
            <a:miter lim="800000"/>
            <a:headEnd/>
            <a:tailEnd/>
          </a:ln>
        </p:spPr>
      </p:pic>
      <p:sp>
        <p:nvSpPr>
          <p:cNvPr id="14339" name="Text Box 3"/>
          <p:cNvSpPr txBox="1">
            <a:spLocks noChangeArrowheads="1"/>
          </p:cNvSpPr>
          <p:nvPr/>
        </p:nvSpPr>
        <p:spPr bwMode="auto">
          <a:xfrm>
            <a:off x="6240780" y="2316692"/>
            <a:ext cx="4853940" cy="3709671"/>
          </a:xfrm>
          <a:prstGeom prst="rect">
            <a:avLst/>
          </a:prstGeom>
          <a:noFill/>
          <a:ln w="9525">
            <a:noFill/>
            <a:miter lim="800000"/>
            <a:headEnd/>
            <a:tailEnd/>
          </a:ln>
        </p:spPr>
        <p:txBody>
          <a:bodyPr lIns="107634" tIns="53817" rIns="107634" bIns="53817">
            <a:spAutoFit/>
          </a:bodyPr>
          <a:lstStyle/>
          <a:p>
            <a:pPr algn="ctr">
              <a:spcBef>
                <a:spcPct val="50000"/>
              </a:spcBef>
            </a:pPr>
            <a:r>
              <a:rPr lang="en-US" sz="7800" b="1">
                <a:solidFill>
                  <a:srgbClr val="CC0099"/>
                </a:solidFill>
                <a:latin typeface="Times New Roman" pitchFamily="18" charset="0"/>
              </a:rPr>
              <a:t>Thi trình bày trước lớp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lúa"/>
          <p:cNvPicPr>
            <a:picLocks noGrp="1" noChangeAspect="1" noChangeArrowheads="1"/>
          </p:cNvPicPr>
          <p:nvPr>
            <p:ph type="body" idx="1"/>
          </p:nvPr>
        </p:nvPicPr>
        <p:blipFill>
          <a:blip r:embed="rId2"/>
          <a:srcRect l="5016" t="4242" r="5016" b="4242"/>
          <a:stretch>
            <a:fillRect/>
          </a:stretch>
        </p:blipFill>
        <p:spPr>
          <a:xfrm>
            <a:off x="0" y="0"/>
            <a:ext cx="11887200" cy="6953293"/>
          </a:xfrm>
          <a:solidFill>
            <a:srgbClr val="FFCC00"/>
          </a:solidFill>
          <a:ln>
            <a:solidFill>
              <a:srgbClr val="FF0000"/>
            </a:solidFill>
          </a:ln>
        </p:spPr>
      </p:pic>
      <p:sp>
        <p:nvSpPr>
          <p:cNvPr id="25603" name="Text Box 3"/>
          <p:cNvSpPr txBox="1">
            <a:spLocks noChangeArrowheads="1"/>
          </p:cNvSpPr>
          <p:nvPr/>
        </p:nvSpPr>
        <p:spPr bwMode="auto">
          <a:xfrm>
            <a:off x="1568450" y="1312792"/>
            <a:ext cx="9608820" cy="3409589"/>
          </a:xfrm>
          <a:prstGeom prst="rect">
            <a:avLst/>
          </a:prstGeom>
          <a:noFill/>
          <a:ln w="9525">
            <a:noFill/>
            <a:miter lim="800000"/>
            <a:headEnd/>
            <a:tailEnd/>
          </a:ln>
        </p:spPr>
        <p:txBody>
          <a:bodyPr lIns="107634" tIns="53817" rIns="107634" bIns="53817">
            <a:spAutoFit/>
          </a:bodyPr>
          <a:lstStyle/>
          <a:p>
            <a:pPr>
              <a:spcBef>
                <a:spcPct val="50000"/>
              </a:spcBef>
            </a:pPr>
            <a:r>
              <a:rPr lang="en-US" sz="3300" b="1">
                <a:solidFill>
                  <a:schemeClr val="accent2"/>
                </a:solidFill>
                <a:latin typeface="Times New Roman" pitchFamily="18" charset="0"/>
              </a:rPr>
              <a:t>Hướng dẫn cách nhận xét:</a:t>
            </a:r>
            <a:r>
              <a:rPr lang="en-US" sz="3300" b="1">
                <a:solidFill>
                  <a:schemeClr val="accent2"/>
                </a:solidFill>
                <a:latin typeface=".VnTime" pitchFamily="34" charset="0"/>
              </a:rPr>
              <a:t> </a:t>
            </a:r>
          </a:p>
          <a:p>
            <a:pPr>
              <a:spcBef>
                <a:spcPct val="50000"/>
              </a:spcBef>
            </a:pPr>
            <a:r>
              <a:rPr lang="en-US" sz="3300" b="1">
                <a:solidFill>
                  <a:schemeClr val="accent2"/>
                </a:solidFill>
                <a:latin typeface="Times New Roman" pitchFamily="18" charset="0"/>
              </a:rPr>
              <a:t>+ Nội dung trao đổi có đúng với đề bài không?</a:t>
            </a:r>
            <a:endParaRPr lang="en-US" sz="3300" b="1">
              <a:solidFill>
                <a:schemeClr val="accent2"/>
              </a:solidFill>
              <a:latin typeface=".VnTime" pitchFamily="34" charset="0"/>
            </a:endParaRPr>
          </a:p>
          <a:p>
            <a:pPr>
              <a:spcBef>
                <a:spcPct val="50000"/>
              </a:spcBef>
            </a:pPr>
            <a:r>
              <a:rPr lang="en-US" sz="3300" b="1">
                <a:solidFill>
                  <a:schemeClr val="accent2"/>
                </a:solidFill>
                <a:latin typeface="Times New Roman" pitchFamily="18" charset="0"/>
              </a:rPr>
              <a:t>+ Cuộc trao đổi có đạt được mục đích đặt ra không?</a:t>
            </a:r>
            <a:endParaRPr lang="en-US" sz="3300" b="1">
              <a:solidFill>
                <a:schemeClr val="accent2"/>
              </a:solidFill>
              <a:latin typeface=".VnTime" pitchFamily="34" charset="0"/>
            </a:endParaRPr>
          </a:p>
          <a:p>
            <a:pPr>
              <a:spcBef>
                <a:spcPct val="50000"/>
              </a:spcBef>
            </a:pPr>
            <a:r>
              <a:rPr lang="en-US" sz="3300" b="1">
                <a:solidFill>
                  <a:schemeClr val="accent2"/>
                </a:solidFill>
                <a:latin typeface="Times New Roman" pitchFamily="18" charset="0"/>
              </a:rPr>
              <a:t>+ Lời lẽ, cử chỉ của hai bạn có phù hợp với bai đóng không, có giàu sức thuyết phục không?</a:t>
            </a:r>
            <a:endParaRPr lang="en-US" sz="3300" b="1">
              <a:solidFill>
                <a:schemeClr val="accent2"/>
              </a:solidFill>
              <a:latin typeface=".VnTime"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checkerboard(across)">
                                      <p:cBhvr>
                                        <p:cTn id="7" dur="500"/>
                                        <p:tgtEl>
                                          <p:spTgt spid="2560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5603"/>
                                        </p:tgtEl>
                                        <p:attrNameLst>
                                          <p:attrName>style.visibility</p:attrName>
                                        </p:attrNameLst>
                                      </p:cBhvr>
                                      <p:to>
                                        <p:strVal val="visible"/>
                                      </p:to>
                                    </p:set>
                                    <p:animEffect transition="in" filter="checkerboard(across)">
                                      <p:cBhvr>
                                        <p:cTn id="10" dur="5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04800" y="308892"/>
            <a:ext cx="11201400" cy="6341161"/>
          </a:xfrm>
          <a:prstGeom prst="rect">
            <a:avLst/>
          </a:prstGeom>
          <a:noFill/>
          <a:ln w="9525">
            <a:noFill/>
            <a:miter lim="800000"/>
            <a:headEnd/>
            <a:tailEnd/>
          </a:ln>
        </p:spPr>
        <p:txBody>
          <a:bodyPr wrap="square" lIns="107634" tIns="53817" rIns="107634" bIns="53817">
            <a:spAutoFit/>
          </a:bodyPr>
          <a:lstStyle/>
          <a:p>
            <a:pPr>
              <a:spcBef>
                <a:spcPts val="600"/>
              </a:spcBef>
            </a:pPr>
            <a:r>
              <a:rPr lang="en-US" sz="5000" b="1">
                <a:cs typeface="Arial" charset="0"/>
              </a:rPr>
              <a:t>Đề bài : Em có nguyện vọng học thêm một môn năng khiếu ( họa, nhạc, võ thuật,...).Trước khi nói với bố mẹ, em muốn trao đổi với anh (chị) để anh chị hiểu và ủng hộ nguyện vọng của em. Hãy cùng bạn đóng vai em và anh (chị) để thực hiện cuộc trao đổi.</a:t>
            </a:r>
          </a:p>
        </p:txBody>
      </p:sp>
      <p:sp>
        <p:nvSpPr>
          <p:cNvPr id="19462" name="Line 6"/>
          <p:cNvSpPr>
            <a:spLocks noChangeShapeType="1"/>
          </p:cNvSpPr>
          <p:nvPr/>
        </p:nvSpPr>
        <p:spPr bwMode="auto">
          <a:xfrm>
            <a:off x="2895600" y="1112837"/>
            <a:ext cx="5930153" cy="0"/>
          </a:xfrm>
          <a:prstGeom prst="line">
            <a:avLst/>
          </a:prstGeom>
          <a:noFill/>
          <a:ln w="28575">
            <a:solidFill>
              <a:srgbClr val="FF0000"/>
            </a:solidFill>
            <a:round/>
            <a:headEnd/>
            <a:tailEnd/>
          </a:ln>
        </p:spPr>
        <p:txBody>
          <a:bodyPr lIns="107634" tIns="53817" rIns="107634" bIns="53817"/>
          <a:lstStyle/>
          <a:p>
            <a:endParaRPr lang="en-US" sz="4800"/>
          </a:p>
        </p:txBody>
      </p:sp>
      <p:sp>
        <p:nvSpPr>
          <p:cNvPr id="19463" name="Line 7"/>
          <p:cNvSpPr>
            <a:spLocks noChangeShapeType="1"/>
          </p:cNvSpPr>
          <p:nvPr/>
        </p:nvSpPr>
        <p:spPr bwMode="auto">
          <a:xfrm>
            <a:off x="5029200" y="1798637"/>
            <a:ext cx="3108960" cy="0"/>
          </a:xfrm>
          <a:prstGeom prst="line">
            <a:avLst/>
          </a:prstGeom>
          <a:noFill/>
          <a:ln w="28575">
            <a:solidFill>
              <a:srgbClr val="FF0000"/>
            </a:solidFill>
            <a:round/>
            <a:headEnd/>
            <a:tailEnd/>
          </a:ln>
        </p:spPr>
        <p:txBody>
          <a:bodyPr lIns="107634" tIns="53817" rIns="107634" bIns="53817"/>
          <a:lstStyle/>
          <a:p>
            <a:endParaRPr lang="en-US" sz="4800"/>
          </a:p>
        </p:txBody>
      </p:sp>
      <p:sp>
        <p:nvSpPr>
          <p:cNvPr id="19464" name="Line 8"/>
          <p:cNvSpPr>
            <a:spLocks noChangeShapeType="1"/>
          </p:cNvSpPr>
          <p:nvPr/>
        </p:nvSpPr>
        <p:spPr bwMode="auto">
          <a:xfrm>
            <a:off x="533400" y="3322637"/>
            <a:ext cx="1737360" cy="0"/>
          </a:xfrm>
          <a:prstGeom prst="line">
            <a:avLst/>
          </a:prstGeom>
          <a:noFill/>
          <a:ln w="28575">
            <a:solidFill>
              <a:srgbClr val="FF0000"/>
            </a:solidFill>
            <a:round/>
            <a:headEnd/>
            <a:tailEnd/>
          </a:ln>
        </p:spPr>
        <p:txBody>
          <a:bodyPr lIns="107634" tIns="53817" rIns="107634" bIns="53817"/>
          <a:lstStyle/>
          <a:p>
            <a:endParaRPr lang="en-US" sz="4800"/>
          </a:p>
        </p:txBody>
      </p:sp>
      <p:sp>
        <p:nvSpPr>
          <p:cNvPr id="19465" name="Line 9"/>
          <p:cNvSpPr>
            <a:spLocks noChangeShapeType="1"/>
          </p:cNvSpPr>
          <p:nvPr/>
        </p:nvSpPr>
        <p:spPr bwMode="auto">
          <a:xfrm>
            <a:off x="5867399" y="2560637"/>
            <a:ext cx="3749040" cy="0"/>
          </a:xfrm>
          <a:prstGeom prst="line">
            <a:avLst/>
          </a:prstGeom>
          <a:noFill/>
          <a:ln w="28575">
            <a:solidFill>
              <a:srgbClr val="FF0000"/>
            </a:solidFill>
            <a:round/>
            <a:headEnd/>
            <a:tailEnd/>
          </a:ln>
        </p:spPr>
        <p:txBody>
          <a:bodyPr lIns="107634" tIns="53817" rIns="107634" bIns="53817"/>
          <a:lstStyle/>
          <a:p>
            <a:endParaRPr lang="en-US" sz="4800"/>
          </a:p>
        </p:txBody>
      </p:sp>
      <p:sp>
        <p:nvSpPr>
          <p:cNvPr id="9" name="Line 8"/>
          <p:cNvSpPr>
            <a:spLocks noChangeShapeType="1"/>
          </p:cNvSpPr>
          <p:nvPr/>
        </p:nvSpPr>
        <p:spPr bwMode="auto">
          <a:xfrm>
            <a:off x="2133600" y="4160837"/>
            <a:ext cx="7498080" cy="0"/>
          </a:xfrm>
          <a:prstGeom prst="line">
            <a:avLst/>
          </a:prstGeom>
          <a:noFill/>
          <a:ln w="28575">
            <a:solidFill>
              <a:srgbClr val="FF0000"/>
            </a:solidFill>
            <a:round/>
            <a:headEnd/>
            <a:tailEnd/>
          </a:ln>
        </p:spPr>
        <p:txBody>
          <a:bodyPr lIns="107634" tIns="53817" rIns="107634" bIns="53817"/>
          <a:lstStyle/>
          <a:p>
            <a:endParaRPr lang="en-US" sz="4800"/>
          </a:p>
        </p:txBody>
      </p:sp>
      <p:sp>
        <p:nvSpPr>
          <p:cNvPr id="8" name="Line 7"/>
          <p:cNvSpPr>
            <a:spLocks noChangeShapeType="1"/>
          </p:cNvSpPr>
          <p:nvPr/>
        </p:nvSpPr>
        <p:spPr bwMode="auto">
          <a:xfrm>
            <a:off x="5791199" y="3398837"/>
            <a:ext cx="4206240" cy="0"/>
          </a:xfrm>
          <a:prstGeom prst="line">
            <a:avLst/>
          </a:prstGeom>
          <a:noFill/>
          <a:ln w="28575">
            <a:solidFill>
              <a:srgbClr val="FF0000"/>
            </a:solidFill>
            <a:round/>
            <a:headEnd/>
            <a:tailEnd/>
          </a:ln>
        </p:spPr>
        <p:txBody>
          <a:bodyPr lIns="107634" tIns="53817" rIns="107634" bIns="53817"/>
          <a:lstStyle/>
          <a:p>
            <a:endParaRPr lang="en-US" sz="4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500" decel="50000" fill="hold">
                                          <p:stCondLst>
                                            <p:cond delay="0"/>
                                          </p:stCondLst>
                                        </p:cTn>
                                        <p:tgtEl>
                                          <p:spTgt spid="1946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946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9462"/>
                                        </p:tgtEl>
                                        <p:attrNameLst>
                                          <p:attrName>ppt_w</p:attrName>
                                        </p:attrNameLst>
                                      </p:cBhvr>
                                      <p:tavLst>
                                        <p:tav tm="0">
                                          <p:val>
                                            <p:strVal val="#ppt_w*.05"/>
                                          </p:val>
                                        </p:tav>
                                        <p:tav tm="100000">
                                          <p:val>
                                            <p:strVal val="#ppt_w"/>
                                          </p:val>
                                        </p:tav>
                                      </p:tavLst>
                                    </p:anim>
                                    <p:anim calcmode="lin" valueType="num">
                                      <p:cBhvr>
                                        <p:cTn id="10" dur="1000" fill="hold"/>
                                        <p:tgtEl>
                                          <p:spTgt spid="1946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946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946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946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94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p:cTn id="19" dur="500" decel="50000" fill="hold">
                                          <p:stCondLst>
                                            <p:cond delay="0"/>
                                          </p:stCondLst>
                                        </p:cTn>
                                        <p:tgtEl>
                                          <p:spTgt spid="19463"/>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9463"/>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9463"/>
                                        </p:tgtEl>
                                        <p:attrNameLst>
                                          <p:attrName>ppt_w</p:attrName>
                                        </p:attrNameLst>
                                      </p:cBhvr>
                                      <p:tavLst>
                                        <p:tav tm="0">
                                          <p:val>
                                            <p:strVal val="#ppt_w*.05"/>
                                          </p:val>
                                        </p:tav>
                                        <p:tav tm="100000">
                                          <p:val>
                                            <p:strVal val="#ppt_w"/>
                                          </p:val>
                                        </p:tav>
                                      </p:tavLst>
                                    </p:anim>
                                    <p:anim calcmode="lin" valueType="num">
                                      <p:cBhvr>
                                        <p:cTn id="22" dur="1000" fill="hold"/>
                                        <p:tgtEl>
                                          <p:spTgt spid="19463"/>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9463"/>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9463"/>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9463"/>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946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19465"/>
                                        </p:tgtEl>
                                        <p:attrNameLst>
                                          <p:attrName>style.visibility</p:attrName>
                                        </p:attrNameLst>
                                      </p:cBhvr>
                                      <p:to>
                                        <p:strVal val="visible"/>
                                      </p:to>
                                    </p:set>
                                    <p:anim calcmode="lin" valueType="num">
                                      <p:cBhvr>
                                        <p:cTn id="31" dur="500" decel="50000" fill="hold">
                                          <p:stCondLst>
                                            <p:cond delay="0"/>
                                          </p:stCondLst>
                                        </p:cTn>
                                        <p:tgtEl>
                                          <p:spTgt spid="19465"/>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19465"/>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19465"/>
                                        </p:tgtEl>
                                        <p:attrNameLst>
                                          <p:attrName>ppt_w</p:attrName>
                                        </p:attrNameLst>
                                      </p:cBhvr>
                                      <p:tavLst>
                                        <p:tav tm="0">
                                          <p:val>
                                            <p:strVal val="#ppt_w*.05"/>
                                          </p:val>
                                        </p:tav>
                                        <p:tav tm="100000">
                                          <p:val>
                                            <p:strVal val="#ppt_w"/>
                                          </p:val>
                                        </p:tav>
                                      </p:tavLst>
                                    </p:anim>
                                    <p:anim calcmode="lin" valueType="num">
                                      <p:cBhvr>
                                        <p:cTn id="34" dur="1000" fill="hold"/>
                                        <p:tgtEl>
                                          <p:spTgt spid="19465"/>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19465"/>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19465"/>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19465"/>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1946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19464"/>
                                        </p:tgtEl>
                                        <p:attrNameLst>
                                          <p:attrName>style.visibility</p:attrName>
                                        </p:attrNameLst>
                                      </p:cBhvr>
                                      <p:to>
                                        <p:strVal val="visible"/>
                                      </p:to>
                                    </p:set>
                                    <p:anim calcmode="lin" valueType="num">
                                      <p:cBhvr>
                                        <p:cTn id="43" dur="500" decel="50000" fill="hold">
                                          <p:stCondLst>
                                            <p:cond delay="0"/>
                                          </p:stCondLst>
                                        </p:cTn>
                                        <p:tgtEl>
                                          <p:spTgt spid="19464"/>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19464"/>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19464"/>
                                        </p:tgtEl>
                                        <p:attrNameLst>
                                          <p:attrName>ppt_w</p:attrName>
                                        </p:attrNameLst>
                                      </p:cBhvr>
                                      <p:tavLst>
                                        <p:tav tm="0">
                                          <p:val>
                                            <p:strVal val="#ppt_w*.05"/>
                                          </p:val>
                                        </p:tav>
                                        <p:tav tm="100000">
                                          <p:val>
                                            <p:strVal val="#ppt_w"/>
                                          </p:val>
                                        </p:tav>
                                      </p:tavLst>
                                    </p:anim>
                                    <p:anim calcmode="lin" valueType="num">
                                      <p:cBhvr>
                                        <p:cTn id="46" dur="1000" fill="hold"/>
                                        <p:tgtEl>
                                          <p:spTgt spid="19464"/>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19464"/>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19464"/>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19464"/>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19464"/>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58" dur="1000" fill="hold"/>
                                        <p:tgtEl>
                                          <p:spTgt spid="9"/>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70" dur="1000" fill="hold"/>
                                        <p:tgtEl>
                                          <p:spTgt spid="8"/>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9463" grpId="0" animBg="1"/>
      <p:bldP spid="19464" grpId="0" animBg="1"/>
      <p:bldP spid="19465" grpId="0" animBg="1"/>
      <p:bldP spid="9"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990600" y="0"/>
            <a:ext cx="3589020" cy="1032015"/>
          </a:xfrm>
          <a:prstGeom prst="rect">
            <a:avLst/>
          </a:prstGeom>
          <a:noFill/>
          <a:ln w="9525">
            <a:noFill/>
            <a:miter lim="800000"/>
            <a:headEnd/>
            <a:tailEnd/>
          </a:ln>
        </p:spPr>
        <p:txBody>
          <a:bodyPr wrap="square" lIns="107634" tIns="53817" rIns="107634" bIns="53817">
            <a:spAutoFit/>
          </a:bodyPr>
          <a:lstStyle/>
          <a:p>
            <a:pPr algn="ctr">
              <a:spcBef>
                <a:spcPct val="50000"/>
              </a:spcBef>
            </a:pPr>
            <a:r>
              <a:rPr lang="en-US" sz="6000" b="1">
                <a:latin typeface="Arial" pitchFamily="34" charset="0"/>
                <a:cs typeface="Arial" pitchFamily="34" charset="0"/>
              </a:rPr>
              <a:t>Gợi ý</a:t>
            </a:r>
          </a:p>
        </p:txBody>
      </p:sp>
      <p:sp>
        <p:nvSpPr>
          <p:cNvPr id="4101" name="Text Box 5"/>
          <p:cNvSpPr txBox="1">
            <a:spLocks noChangeArrowheads="1"/>
          </p:cNvSpPr>
          <p:nvPr/>
        </p:nvSpPr>
        <p:spPr bwMode="auto">
          <a:xfrm>
            <a:off x="304800" y="884237"/>
            <a:ext cx="11277600" cy="5648663"/>
          </a:xfrm>
          <a:prstGeom prst="rect">
            <a:avLst/>
          </a:prstGeom>
          <a:noFill/>
          <a:ln w="9525">
            <a:noFill/>
            <a:miter lim="800000"/>
            <a:headEnd/>
            <a:tailEnd/>
          </a:ln>
        </p:spPr>
        <p:txBody>
          <a:bodyPr wrap="square" lIns="107634" tIns="53817" rIns="107634" bIns="53817">
            <a:spAutoFit/>
          </a:bodyPr>
          <a:lstStyle/>
          <a:p>
            <a:pPr indent="-403628">
              <a:spcBef>
                <a:spcPts val="600"/>
              </a:spcBef>
              <a:defRPr/>
            </a:pPr>
            <a:r>
              <a:rPr lang="en-US" sz="6000" b="1">
                <a:solidFill>
                  <a:srgbClr val="0033CC"/>
                </a:solidFill>
                <a:latin typeface="Arial" pitchFamily="34" charset="0"/>
                <a:cs typeface="Arial" pitchFamily="34" charset="0"/>
              </a:rPr>
              <a:t>   </a:t>
            </a:r>
            <a:r>
              <a:rPr lang="en-US" sz="6000" b="1">
                <a:latin typeface="Arial" pitchFamily="34" charset="0"/>
                <a:cs typeface="Arial" pitchFamily="34" charset="0"/>
              </a:rPr>
              <a:t>1. Xác định mục đích trao đổi. Làm cho anh (chị) hiểu rõ nguyện vọng của mình và giải đáp các thắc mắc, khó khăn mà anh chị đặt ra để anh (chị) ủng hộ nguyện vọng ấy. </a:t>
            </a:r>
            <a:endParaRPr lang="en-US" sz="600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additive="base">
                                        <p:cTn id="7" dur="500" fill="hold"/>
                                        <p:tgtEl>
                                          <p:spTgt spid="410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0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
          <p:cNvSpPr txBox="1">
            <a:spLocks noChangeArrowheads="1"/>
          </p:cNvSpPr>
          <p:nvPr/>
        </p:nvSpPr>
        <p:spPr bwMode="auto">
          <a:xfrm>
            <a:off x="99061" y="139968"/>
            <a:ext cx="11530172" cy="6105198"/>
          </a:xfrm>
          <a:prstGeom prst="rect">
            <a:avLst/>
          </a:prstGeom>
          <a:noFill/>
          <a:ln w="9525">
            <a:noFill/>
            <a:miter lim="800000"/>
            <a:headEnd/>
            <a:tailEnd/>
          </a:ln>
        </p:spPr>
        <p:txBody>
          <a:bodyPr lIns="107634" tIns="53817" rIns="107634" bIns="53817">
            <a:spAutoFit/>
          </a:bodyPr>
          <a:lstStyle/>
          <a:p>
            <a:pPr indent="-403628">
              <a:spcBef>
                <a:spcPts val="1413"/>
              </a:spcBef>
            </a:pPr>
            <a:r>
              <a:rPr lang="en-US" sz="5400" b="1">
                <a:cs typeface="Arial" charset="0"/>
              </a:rPr>
              <a:t>2.Hình dung những thắc mắc, khó khăn mà anh (chị) có thể nêu ra để tìm cách giải đáp:</a:t>
            </a:r>
          </a:p>
          <a:p>
            <a:pPr indent="-403628">
              <a:spcBef>
                <a:spcPts val="1413"/>
              </a:spcBef>
            </a:pPr>
            <a:r>
              <a:rPr lang="en-US" sz="5400" b="1">
                <a:cs typeface="Arial" charset="0"/>
              </a:rPr>
              <a:t>a. Học thêm các môn năng khiếu sẽ mất nhiều thời gian, ảnh hưởng đến việc học văn hóa ở trường.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
          <p:cNvSpPr txBox="1">
            <a:spLocks noChangeArrowheads="1"/>
          </p:cNvSpPr>
          <p:nvPr/>
        </p:nvSpPr>
        <p:spPr bwMode="auto">
          <a:xfrm>
            <a:off x="99061" y="139968"/>
            <a:ext cx="11530172" cy="7115732"/>
          </a:xfrm>
          <a:prstGeom prst="rect">
            <a:avLst/>
          </a:prstGeom>
          <a:noFill/>
          <a:ln w="9525">
            <a:noFill/>
            <a:miter lim="800000"/>
            <a:headEnd/>
            <a:tailEnd/>
          </a:ln>
        </p:spPr>
        <p:txBody>
          <a:bodyPr lIns="107634" tIns="53817" rIns="107634" bIns="53817">
            <a:spAutoFit/>
          </a:bodyPr>
          <a:lstStyle/>
          <a:p>
            <a:pPr indent="-403628">
              <a:spcBef>
                <a:spcPts val="1413"/>
              </a:spcBef>
            </a:pPr>
            <a:r>
              <a:rPr lang="en-US" sz="5400" b="1">
                <a:cs typeface="Arial" charset="0"/>
              </a:rPr>
              <a:t>b. Ngoài giờ học ở trường, em phải dành thời gian làm việc nhà. Học thêm các môn năng khiếu, sẽ không làm giúp gia đình được.</a:t>
            </a:r>
          </a:p>
          <a:p>
            <a:pPr indent="-403628">
              <a:spcBef>
                <a:spcPts val="1413"/>
              </a:spcBef>
            </a:pPr>
            <a:r>
              <a:rPr lang="en-US" sz="5400" b="1">
                <a:cs typeface="Arial" charset="0"/>
              </a:rPr>
              <a:t>c. Nhà em ở xa câu lạc bộ đi học các môn năng khiếu sẽ gặp rất nhiều khó khăn.</a:t>
            </a:r>
          </a:p>
          <a:p>
            <a:pPr indent="-403628">
              <a:spcBef>
                <a:spcPts val="1413"/>
              </a:spcBef>
            </a:pPr>
            <a:endParaRPr lang="en-US" sz="5400" b="1">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9"/>
          <p:cNvSpPr txBox="1">
            <a:spLocks noChangeArrowheads="1"/>
          </p:cNvSpPr>
          <p:nvPr/>
        </p:nvSpPr>
        <p:spPr bwMode="auto">
          <a:xfrm>
            <a:off x="198121" y="154446"/>
            <a:ext cx="11530172" cy="5094665"/>
          </a:xfrm>
          <a:prstGeom prst="rect">
            <a:avLst/>
          </a:prstGeom>
          <a:noFill/>
          <a:ln w="9525">
            <a:noFill/>
            <a:miter lim="800000"/>
            <a:headEnd/>
            <a:tailEnd/>
          </a:ln>
        </p:spPr>
        <p:txBody>
          <a:bodyPr lIns="107634" tIns="53817" rIns="107634" bIns="53817">
            <a:spAutoFit/>
          </a:bodyPr>
          <a:lstStyle/>
          <a:p>
            <a:pPr>
              <a:spcBef>
                <a:spcPts val="0"/>
              </a:spcBef>
            </a:pPr>
            <a:r>
              <a:rPr lang="en-US" sz="5400" b="1">
                <a:cs typeface="Arial" charset="0"/>
              </a:rPr>
              <a:t>d. Em không có năng khiếu họa, nhạc hoặc võ thuật.</a:t>
            </a:r>
          </a:p>
          <a:p>
            <a:pPr>
              <a:spcBef>
                <a:spcPts val="0"/>
              </a:spcBef>
            </a:pPr>
            <a:r>
              <a:rPr lang="en-US" sz="5400" b="1">
                <a:cs typeface="Arial" charset="0"/>
              </a:rPr>
              <a:t>e. Em gầy yếu không học võ thuật được.</a:t>
            </a:r>
          </a:p>
          <a:p>
            <a:pPr>
              <a:spcBef>
                <a:spcPts val="0"/>
              </a:spcBef>
            </a:pPr>
            <a:r>
              <a:rPr lang="en-US" sz="5400" b="1">
                <a:cs typeface="Arial" charset="0"/>
              </a:rPr>
              <a:t>g. Con gái đi học võ thuật người ta chê cười.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762000" y="655637"/>
            <a:ext cx="10363200" cy="3802004"/>
          </a:xfrm>
          <a:prstGeom prst="rect">
            <a:avLst/>
          </a:prstGeom>
          <a:noFill/>
          <a:ln w="9525">
            <a:noFill/>
            <a:miter lim="800000"/>
            <a:headEnd/>
            <a:tailEnd/>
          </a:ln>
        </p:spPr>
        <p:txBody>
          <a:bodyPr wrap="square" lIns="107634" tIns="53817" rIns="107634" bIns="53817">
            <a:spAutoFit/>
          </a:bodyPr>
          <a:lstStyle/>
          <a:p>
            <a:r>
              <a:rPr lang="en-US" sz="6000" b="1">
                <a:latin typeface="Arial" pitchFamily="34" charset="0"/>
                <a:cs typeface="Arial" pitchFamily="34" charset="0"/>
              </a:rPr>
              <a:t>3.Khi đóng vai trao đổi với bạn cùng nhóm, cần sử dụng cử chỉ, điệu bộ hỗ trợ cho lời nói.</a:t>
            </a:r>
          </a:p>
        </p:txBody>
      </p:sp>
      <p:pic>
        <p:nvPicPr>
          <p:cNvPr id="7171" name="Picture 10" descr="amaryllis02[1]"/>
          <p:cNvPicPr>
            <a:picLocks noChangeAspect="1" noChangeArrowheads="1"/>
          </p:cNvPicPr>
          <p:nvPr/>
        </p:nvPicPr>
        <p:blipFill>
          <a:blip r:embed="rId2"/>
          <a:srcRect/>
          <a:stretch>
            <a:fillRect/>
          </a:stretch>
        </p:blipFill>
        <p:spPr bwMode="auto">
          <a:xfrm rot="20477850">
            <a:off x="7933531" y="5134575"/>
            <a:ext cx="1981200" cy="110364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228600" y="231669"/>
            <a:ext cx="11262360" cy="5094665"/>
          </a:xfrm>
          <a:prstGeom prst="rect">
            <a:avLst/>
          </a:prstGeom>
          <a:noFill/>
          <a:ln w="9525">
            <a:noFill/>
            <a:miter lim="800000"/>
            <a:headEnd/>
            <a:tailEnd/>
          </a:ln>
        </p:spPr>
        <p:txBody>
          <a:bodyPr wrap="square" lIns="107634" tIns="53817" rIns="107634" bIns="53817">
            <a:spAutoFit/>
          </a:bodyPr>
          <a:lstStyle/>
          <a:p>
            <a:r>
              <a:rPr lang="en-US" sz="5400" b="1"/>
              <a:t>     Hôm đi dự Hội khoẻ Phù Đổng của thành phố, thấy các bạn cùng lứa tuổi biểu diễn võ thuật, em thích lắm! Về nhà, em liền trao đổi với anh trai nguyện vọng muốn học môn Ka-ra-te.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273</TotalTime>
  <Words>812</Words>
  <Application>Microsoft Office PowerPoint</Application>
  <PresentationFormat>Custom</PresentationFormat>
  <Paragraphs>34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.Vn3DH</vt:lpstr>
      <vt:lpstr>.VnTime</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Tran Bich</cp:lastModifiedBy>
  <cp:revision>50</cp:revision>
  <dcterms:created xsi:type="dcterms:W3CDTF">2008-10-22T13:10:26Z</dcterms:created>
  <dcterms:modified xsi:type="dcterms:W3CDTF">2020-08-14T14:08:17Z</dcterms:modified>
</cp:coreProperties>
</file>