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1"/>
  </p:notesMasterIdLst>
  <p:sldIdLst>
    <p:sldId id="256" r:id="rId3"/>
    <p:sldId id="283" r:id="rId4"/>
    <p:sldId id="285" r:id="rId5"/>
    <p:sldId id="286" r:id="rId6"/>
    <p:sldId id="279" r:id="rId7"/>
    <p:sldId id="284" r:id="rId8"/>
    <p:sldId id="287"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8" d="100"/>
          <a:sy n="68" d="100"/>
        </p:scale>
        <p:origin x="10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11/26/2021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11/26/2021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12</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Giới thiệu các đồ chơi mà trẻ em yêu thích.</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714" b="62500" l="63971" r="71250"/>
                    </a14:imgEffect>
                  </a14:imgLayer>
                </a14:imgProps>
              </a:ext>
              <a:ext uri="{28A0092B-C50C-407E-A947-70E740481C1C}">
                <a14:useLocalDpi xmlns:a14="http://schemas.microsoft.com/office/drawing/2010/main"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9974" b="61328" l="33088" r="43750"/>
                    </a14:imgEffect>
                  </a14:imgLayer>
                </a14:imgProps>
              </a:ext>
              <a:ext uri="{28A0092B-C50C-407E-A947-70E740481C1C}">
                <a14:useLocalDpi xmlns:a14="http://schemas.microsoft.com/office/drawing/2010/main"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37760" b="58073" l="43162" r="59412"/>
                    </a14:imgEffect>
                  </a14:imgLayer>
                </a14:imgProps>
              </a:ext>
              <a:ext uri="{28A0092B-C50C-407E-A947-70E740481C1C}">
                <a14:useLocalDpi xmlns:a14="http://schemas.microsoft.com/office/drawing/2010/main"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36979" b="63542" l="72059" r="80956"/>
                    </a14:imgEffect>
                  </a14:imgLayer>
                </a14:imgProps>
              </a:ext>
              <a:ext uri="{28A0092B-C50C-407E-A947-70E740481C1C}">
                <a14:useLocalDpi xmlns:a14="http://schemas.microsoft.com/office/drawing/2010/main"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38672" b="51042" l="56912" r="64706"/>
                    </a14:imgEffect>
                  </a14:imgLayer>
                </a14:imgProps>
              </a:ext>
              <a:ext uri="{28A0092B-C50C-407E-A947-70E740481C1C}">
                <a14:useLocalDpi xmlns:a14="http://schemas.microsoft.com/office/drawing/2010/main"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21001" y="2164622"/>
            <a:ext cx="3834078" cy="1578244"/>
            <a:chOff x="1019898" y="1867152"/>
            <a:chExt cx="3890870" cy="1947937"/>
          </a:xfrm>
        </p:grpSpPr>
        <p:pic>
          <p:nvPicPr>
            <p:cNvPr id="18" name="PA_图片 6">
              <a:extLst>
                <a:ext uri="{FF2B5EF4-FFF2-40B4-BE49-F238E27FC236}">
                  <a16:creationId xmlns:a16="http://schemas.microsoft.com/office/drawing/2014/main"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19" name="TextBox 18"/>
            <p:cNvSpPr txBox="1"/>
            <p:nvPr/>
          </p:nvSpPr>
          <p:spPr>
            <a:xfrm>
              <a:off x="1762445"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Màu sắc</a:t>
              </a: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Hình dạng</a:t>
              </a:r>
            </a:p>
          </p:txBody>
        </p:sp>
      </p:grpSp>
      <p:grpSp>
        <p:nvGrpSpPr>
          <p:cNvPr id="23" name="Group 22"/>
          <p:cNvGrpSpPr/>
          <p:nvPr/>
        </p:nvGrpSpPr>
        <p:grpSpPr>
          <a:xfrm>
            <a:off x="6076104" y="2121421"/>
            <a:ext cx="3772360" cy="1578244"/>
            <a:chOff x="1019898" y="1782531"/>
            <a:chExt cx="3828238" cy="1947937"/>
          </a:xfrm>
        </p:grpSpPr>
        <p:pic>
          <p:nvPicPr>
            <p:cNvPr id="24" name="PA_图片 6">
              <a:extLst>
                <a:ext uri="{FF2B5EF4-FFF2-40B4-BE49-F238E27FC236}">
                  <a16:creationId xmlns:a16="http://schemas.microsoft.com/office/drawing/2014/main"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19898" y="1782531"/>
              <a:ext cx="3142938" cy="1947937"/>
            </a:xfrm>
            <a:prstGeom prst="rect">
              <a:avLst/>
            </a:prstGeom>
          </p:spPr>
        </p:pic>
        <p:sp>
          <p:nvSpPr>
            <p:cNvPr id="25" name="TextBox 24"/>
            <p:cNvSpPr txBox="1"/>
            <p:nvPr/>
          </p:nvSpPr>
          <p:spPr>
            <a:xfrm>
              <a:off x="1699813" y="2409298"/>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Chất liệu</a:t>
              </a: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a16="http://schemas.microsoft.com/office/drawing/2014/main"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Kích thước</a:t>
              </a:r>
            </a:p>
          </p:txBody>
        </p:sp>
      </p:grpSp>
      <p:grpSp>
        <p:nvGrpSpPr>
          <p:cNvPr id="4" name="Group 3"/>
          <p:cNvGrpSpPr/>
          <p:nvPr/>
        </p:nvGrpSpPr>
        <p:grpSpPr>
          <a:xfrm>
            <a:off x="2943183" y="1339750"/>
            <a:ext cx="5726279" cy="781671"/>
            <a:chOff x="2943183" y="1058779"/>
            <a:chExt cx="5726279" cy="781671"/>
          </a:xfrm>
        </p:grpSpPr>
        <p:sp>
          <p:nvSpPr>
            <p:cNvPr id="2" name="Rounded Rectangle 1"/>
            <p:cNvSpPr/>
            <p:nvPr/>
          </p:nvSpPr>
          <p:spPr>
            <a:xfrm>
              <a:off x="2943183" y="1058779"/>
              <a:ext cx="5726279"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B26D2C-1BC9-4238-BC4C-795267AEDD6F}"/>
                </a:ext>
              </a:extLst>
            </p:cNvPr>
            <p:cNvSpPr txBox="1"/>
            <p:nvPr/>
          </p:nvSpPr>
          <p:spPr>
            <a:xfrm>
              <a:off x="3083186" y="1191507"/>
              <a:ext cx="5568308"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1. Đồ chơi có đặc điểm gì?</a:t>
              </a:r>
            </a:p>
          </p:txBody>
        </p:sp>
      </p:grpSp>
      <p:grpSp>
        <p:nvGrpSpPr>
          <p:cNvPr id="3" name="Group 2"/>
          <p:cNvGrpSpPr/>
          <p:nvPr/>
        </p:nvGrpSpPr>
        <p:grpSpPr>
          <a:xfrm>
            <a:off x="2171261" y="3844615"/>
            <a:ext cx="7849477" cy="781671"/>
            <a:chOff x="3107391" y="3768226"/>
            <a:chExt cx="6758504" cy="781671"/>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4B26D2C-1BC9-4238-BC4C-795267AEDD6F}"/>
                </a:ext>
              </a:extLst>
            </p:cNvPr>
            <p:cNvSpPr txBox="1"/>
            <p:nvPr/>
          </p:nvSpPr>
          <p:spPr>
            <a:xfrm>
              <a:off x="3247393" y="3900954"/>
              <a:ext cx="6618502"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2. Đồ chơi đó được chơi như thế nào?</a:t>
              </a:r>
            </a:p>
          </p:txBody>
        </p:sp>
      </p:grpSp>
      <p:grpSp>
        <p:nvGrpSpPr>
          <p:cNvPr id="5" name="Group 4"/>
          <p:cNvGrpSpPr/>
          <p:nvPr/>
        </p:nvGrpSpPr>
        <p:grpSpPr>
          <a:xfrm>
            <a:off x="2411302" y="4994686"/>
            <a:ext cx="6912076" cy="781671"/>
            <a:chOff x="2414663" y="5033230"/>
            <a:chExt cx="580622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B26D2C-1BC9-4238-BC4C-795267AEDD6F}"/>
                </a:ext>
              </a:extLst>
            </p:cNvPr>
            <p:cNvSpPr txBox="1"/>
            <p:nvPr/>
          </p:nvSpPr>
          <p:spPr>
            <a:xfrm>
              <a:off x="2485796" y="5165958"/>
              <a:ext cx="5735090"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3. Vì sao em thích đồ chơi đó?</a:t>
              </a: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a:solidFill>
                    <a:srgbClr val="008200"/>
                  </a:solidFill>
                  <a:latin typeface="Arial-Rounded"/>
                  <a:ea typeface="Arial-Rounded" panose="020B0500000000000000" pitchFamily="34" charset="0"/>
                  <a:cs typeface="Arial" panose="020B0604020202020204" pitchFamily="34" charset="0"/>
                </a:rPr>
                <a:t>Gợi ý</a:t>
              </a:r>
            </a:p>
          </p:txBody>
        </p:sp>
      </p:grpSp>
    </p:spTree>
    <p:extLst>
      <p:ext uri="{BB962C8B-B14F-4D97-AF65-F5344CB8AC3E}">
        <p14:creationId xmlns:p14="http://schemas.microsoft.com/office/powerpoint/2010/main" val="32847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err="1">
                  <a:solidFill>
                    <a:srgbClr val="002060"/>
                  </a:solidFill>
                  <a:latin typeface="Arial-Rounded"/>
                  <a:ea typeface="Arial-Rounded" panose="020B0500000000000000" pitchFamily="34" charset="0"/>
                  <a:cs typeface="Arial" panose="020B0604020202020204" pitchFamily="34" charset="0"/>
                </a:rPr>
                <a:t>Trình</a:t>
              </a:r>
              <a:r>
                <a:rPr lang="en-US" sz="3600" b="1" dirty="0">
                  <a:solidFill>
                    <a:srgbClr val="002060"/>
                  </a:solidFill>
                  <a:latin typeface="Arial-Rounded"/>
                  <a:ea typeface="Arial-Rounded" panose="020B0500000000000000" pitchFamily="34" charset="0"/>
                  <a:cs typeface="Arial" panose="020B0604020202020204" pitchFamily="34" charset="0"/>
                </a:rPr>
                <a:t> </a:t>
              </a:r>
              <a:r>
                <a:rPr lang="en-US" sz="3600" b="1" dirty="0" err="1">
                  <a:solidFill>
                    <a:srgbClr val="002060"/>
                  </a:solidFill>
                  <a:latin typeface="Arial-Rounded"/>
                  <a:ea typeface="Arial-Rounded" panose="020B0500000000000000" pitchFamily="34" charset="0"/>
                  <a:cs typeface="Arial" panose="020B0604020202020204" pitchFamily="34" charset="0"/>
                </a:rPr>
                <a:t>bày</a:t>
              </a:r>
              <a:endParaRPr lang="en-US" sz="3600" b="1" dirty="0">
                <a:solidFill>
                  <a:srgbClr val="002060"/>
                </a:solidFill>
                <a:latin typeface="Arial-Rounded"/>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dùng học tập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B26D2C-1BC9-4238-BC4C-795267AEDD6F}"/>
              </a:ext>
            </a:extLst>
          </p:cNvPr>
          <p:cNvSpPr txBox="1"/>
          <p:nvPr/>
        </p:nvSpPr>
        <p:spPr>
          <a:xfrm>
            <a:off x="160420" y="974253"/>
            <a:ext cx="8069181" cy="4616648"/>
          </a:xfrm>
          <a:prstGeom prst="rect">
            <a:avLst/>
          </a:prstGeom>
          <a:noFill/>
        </p:spPr>
        <p:txBody>
          <a:bodyPr wrap="square" rtlCol="0">
            <a:spAutoFit/>
          </a:bodyPr>
          <a:lstStyle/>
          <a:p>
            <a:pPr algn="just">
              <a:lnSpc>
                <a:spcPct val="150000"/>
              </a:lnSpc>
            </a:pPr>
            <a:r>
              <a:rPr lang="en-US" sz="2800" b="1" dirty="0">
                <a:solidFill>
                  <a:srgbClr val="002060"/>
                </a:solidFill>
                <a:latin typeface="Arial" panose="020B0604020202020204" pitchFamily="34" charset="0"/>
                <a:cs typeface="Arial" panose="020B0604020202020204" pitchFamily="34"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FCA130-7B15-4CD3-9378-B568F574B953}"/>
              </a:ext>
            </a:extLst>
          </p:cNvPr>
          <p:cNvSpPr/>
          <p:nvPr/>
        </p:nvSpPr>
        <p:spPr>
          <a:xfrm>
            <a:off x="697329" y="1356375"/>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to bằng người em, em có thể dùng ôm khi đi ngủ. Với em, gấu bông như một người bạn đồng hành và chơi đùa cùng với em. Em rất yêu quý món đồ chơi này và sẽ giữ gìn nó thật cẩn thận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6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TotalTime>
  <Words>257</Words>
  <Application>Microsoft Office PowerPoint</Application>
  <PresentationFormat>Widescreen</PresentationFormat>
  <Paragraphs>19</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Arial-Rounded</vt:lpstr>
      <vt:lpstr>Calibri</vt:lpstr>
      <vt:lpstr>Calibri Light</vt:lpstr>
      <vt:lpstr>iCiel Cadena</vt:lpstr>
      <vt:lpstr>iCiel Crocante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Kim Quỳnh</cp:lastModifiedBy>
  <cp:revision>200</cp:revision>
  <dcterms:created xsi:type="dcterms:W3CDTF">2021-05-29T04:05:18Z</dcterms:created>
  <dcterms:modified xsi:type="dcterms:W3CDTF">2021-11-26T02:43:05Z</dcterms:modified>
</cp:coreProperties>
</file>