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7" autoAdjust="0"/>
    <p:restoredTop sz="94660"/>
  </p:normalViewPr>
  <p:slideViewPr>
    <p:cSldViewPr snapToGrid="0">
      <p:cViewPr>
        <p:scale>
          <a:sx n="66" d="100"/>
          <a:sy n="66" d="100"/>
        </p:scale>
        <p:origin x="872" y="-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12832" y="3579465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012832" y="867274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3" y="372490"/>
            <a:ext cx="3796543" cy="37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5185607" y="2170925"/>
            <a:ext cx="1792867" cy="176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7DFB1A1-28C6-4AB6-A283-82F62CFE4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251469"/>
              </p:ext>
            </p:extLst>
          </p:nvPr>
        </p:nvGraphicFramePr>
        <p:xfrm>
          <a:off x="319801" y="4086880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4F8A622C-8A97-45C8-A14B-0D594D17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01" y="3940902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85440" y="2078567"/>
            <a:ext cx="219867" cy="379850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5462" y="2999152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090096" y="91542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71640" y="1139058"/>
            <a:ext cx="552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 là nét móc ngược trái (gần giống nét 2 ở chữ K nhưng hơi lượn đầu sang phải)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559197" y="784934"/>
            <a:ext cx="4738061" cy="25182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76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ô li</a:t>
            </a:r>
          </a:p>
        </p:txBody>
      </p:sp>
      <p:pic>
        <p:nvPicPr>
          <p:cNvPr id="24" name="Picture 4" descr="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356" r="3983" b="3794"/>
          <a:stretch/>
        </p:blipFill>
        <p:spPr bwMode="auto">
          <a:xfrm>
            <a:off x="1524714" y="1139058"/>
            <a:ext cx="4875252" cy="48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67B92BCB-E4A6-4330-ABBE-F82D971F075D}"/>
              </a:ext>
            </a:extLst>
          </p:cNvPr>
          <p:cNvSpPr/>
          <p:nvPr/>
        </p:nvSpPr>
        <p:spPr>
          <a:xfrm>
            <a:off x="6671640" y="2764002"/>
            <a:ext cx="4875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 là nét thẳng đứng hợi lượn một chút ở nét cuối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矩形 31">
            <a:extLst>
              <a:ext uri="{FF2B5EF4-FFF2-40B4-BE49-F238E27FC236}">
                <a16:creationId xmlns:a16="http://schemas.microsoft.com/office/drawing/2014/main" id="{D3295CF6-039D-445E-A6BB-6AE156D248D3}"/>
              </a:ext>
            </a:extLst>
          </p:cNvPr>
          <p:cNvSpPr/>
          <p:nvPr/>
        </p:nvSpPr>
        <p:spPr>
          <a:xfrm>
            <a:off x="6671640" y="3868862"/>
            <a:ext cx="4875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3 là nét thẳng xiên hơi lượn ở 2 đầu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ABBA3A59-29BC-43BE-BA96-810017907763}"/>
              </a:ext>
            </a:extLst>
          </p:cNvPr>
          <p:cNvSpPr/>
          <p:nvPr/>
        </p:nvSpPr>
        <p:spPr>
          <a:xfrm>
            <a:off x="6671640" y="4946080"/>
            <a:ext cx="5367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4 là nét móc ngược phải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53AD7A-57B7-450F-A2ED-1CD6AA7FC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608374" y="4715237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56D0B-58E3-44D8-96BF-08C6F1E0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25196" y="1740745"/>
            <a:ext cx="729008" cy="8824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38B219-4C6B-4064-9490-5E6D7F75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88816" y="5478077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C09AA3-4BF4-4FCE-84A5-3A9DD655F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189209" y="170501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85185E-6 L 0.00469 -0.04583 L -0.00156 -0.07407 L -0.01471 -0.09629 L -0.03411 -0.10139 L -0.05703 -0.08889 L -0.07096 -0.06551 L -0.08138 -0.02592 L -0.08268 0.02338 L -0.07995 0.04676 L -0.06888 0.08148 L -0.05573 0.10116 L -0.0362 0.10972 L -0.02161 0.10857 L -0.0043 0.10232 L 0.0138 0.08009 L 0.03112 0.04445 L 0.04362 0.00116 L 0.05339 -0.0544 L 0.06029 -0.13958 L 0.06589 -0.22847 L 0.07279 -0.32106 L 0.08464 -0.39143 L 0.10547 -0.43588 " pathEditMode="relative" rAng="0" ptsTypes="AAAAAAAAAAAAAAAAAAAAAAAA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0.00013 0.1581 L 0.00013 0.32592 L -0.0013 0.45069 L -0.00195 0.49259 L -0.0082 0.54583 " pathEditMode="relative" rAng="0" ptsTypes="AAAAAA">
                                      <p:cBhvr>
                                        <p:cTn id="4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0.01914 -0.03055 L 0.03021 -0.0787 L 0.03997 -0.14768 L 0.04831 -0.23055 L 0.05312 -0.30578 L 0.06224 -0.39213 L 0.07187 -0.4662 L 0.08724 -0.51574 L 0.10742 -0.55138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00365 0.17199 L -0.00365 0.28565 L -0.0043 0.40903 L -0.00156 0.47084 L 0.00195 0.49792 L 0.01094 0.52755 L 0.02617 0.54607 L 0.03529 0.54861 L 0.05195 0.54491 L 0.06992 0.5213 L 0.08112 0.48426 L 0.09088 0.44723 " pathEditMode="relative" rAng="0" ptsTypes="AAAAAAAAAAAAA">
                                      <p:cBhvr>
                                        <p:cTn id="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16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 </a:t>
            </a:r>
          </a:p>
        </p:txBody>
      </p:sp>
      <p:pic>
        <p:nvPicPr>
          <p:cNvPr id="2" name="chữ hoa M">
            <a:hlinkClick r:id="" action="ppaction://media"/>
            <a:extLst>
              <a:ext uri="{FF2B5EF4-FFF2-40B4-BE49-F238E27FC236}">
                <a16:creationId xmlns:a16="http://schemas.microsoft.com/office/drawing/2014/main" id="{FDB1E1EF-AA55-4C2C-B92E-2ED67D9A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1333500"/>
            <a:ext cx="80962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8" y="5351608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94" y="220073"/>
            <a:ext cx="5245031" cy="513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3173" r="11330" b="23124"/>
          <a:stretch/>
        </p:blipFill>
        <p:spPr bwMode="auto">
          <a:xfrm>
            <a:off x="7737401" y="2662558"/>
            <a:ext cx="2559023" cy="252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M">
            <a:hlinkClick r:id="" action="ppaction://media"/>
            <a:extLst>
              <a:ext uri="{FF2B5EF4-FFF2-40B4-BE49-F238E27FC236}">
                <a16:creationId xmlns:a16="http://schemas.microsoft.com/office/drawing/2014/main" id="{477C452E-CF00-4DC3-ACB4-E95E28B4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3333"/>
          <a:stretch/>
        </p:blipFill>
        <p:spPr>
          <a:xfrm>
            <a:off x="2667000" y="266700"/>
            <a:ext cx="6858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90524" y="1904614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9972" y="2062106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7" y="1185275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250" y="2644115"/>
            <a:ext cx="95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lo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65973"/>
              </p:ext>
            </p:extLst>
          </p:nvPr>
        </p:nvGraphicFramePr>
        <p:xfrm>
          <a:off x="2627998" y="513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615" y="375997"/>
            <a:ext cx="768673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F1F849-DFC1-4E59-9CB6-6F8AD6917F53}"/>
              </a:ext>
            </a:extLst>
          </p:cNvPr>
          <p:cNvSpPr txBox="1"/>
          <p:nvPr/>
        </p:nvSpPr>
        <p:spPr>
          <a:xfrm>
            <a:off x="2373783" y="3947145"/>
            <a:ext cx="92721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7ABB73-1B13-4D69-BF61-6543CBCBD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0" y="3982661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988983"/>
              </p:ext>
            </p:extLst>
          </p:nvPr>
        </p:nvGraphicFramePr>
        <p:xfrm>
          <a:off x="2326401" y="9670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392" y="2728172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187" y="5743257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78275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9262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(MŎ),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Ŕ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g, b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392" y="3175777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721" y="340812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201" y="821116"/>
            <a:ext cx="792187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 c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wgựa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Ǉàu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409</Words>
  <Application>Microsoft Office PowerPoint</Application>
  <PresentationFormat>Widescreen</PresentationFormat>
  <Paragraphs>41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174</cp:revision>
  <dcterms:created xsi:type="dcterms:W3CDTF">2021-05-29T04:52:35Z</dcterms:created>
  <dcterms:modified xsi:type="dcterms:W3CDTF">2021-07-04T16:29:06Z</dcterms:modified>
</cp:coreProperties>
</file>