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6" r:id="rId7"/>
    <p:sldId id="287" r:id="rId8"/>
    <p:sldId id="288" r:id="rId9"/>
    <p:sldId id="284" r:id="rId10"/>
    <p:sldId id="285"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8" d="100"/>
          <a:sy n="68" d="100"/>
        </p:scale>
        <p:origin x="101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12/5/2021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12/5/2021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14</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Giáo viên ghi mục tiêu.</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Giáo viên ghi mục tiêu.</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Giáo viên ghi mục tiêu.</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Đọc đoạn văn sau và trả lời câu 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5"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1006611" y="5026541"/>
            <a:ext cx="81855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Trong đoạn văn trên, bạn nhỏ kể về </a:t>
            </a:r>
            <a:r>
              <a:rPr lang="en-US" sz="3200" b="1" dirty="0">
                <a:solidFill>
                  <a:srgbClr val="FF0000"/>
                </a:solidFill>
                <a:latin typeface="Arial-Rounded" pitchFamily="34" charset="0"/>
                <a:ea typeface="Arial-Rounded" pitchFamily="34" charset="0"/>
                <a:cs typeface="Arial-Rounded" pitchFamily="34" charset="0"/>
              </a:rPr>
              <a:t>ông ngoại.                   </a:t>
            </a:r>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7650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Ông ngoại đã </a:t>
            </a:r>
            <a:r>
              <a:rPr lang="en-US" sz="3200" b="1" dirty="0">
                <a:solidFill>
                  <a:srgbClr val="FF0000"/>
                </a:solidFill>
                <a:latin typeface="Arial-Rounded" pitchFamily="34" charset="0"/>
                <a:ea typeface="Arial-Rounded" pitchFamily="34" charset="0"/>
                <a:cs typeface="Arial-Rounded" pitchFamily="34" charset="0"/>
              </a:rPr>
              <a:t>kể cho bạn nhỏ nghe rất nhiều chuyện cổ tích, dạy vẽ rất nhiều con vật và sự vật.</a:t>
            </a:r>
            <a:endParaRPr lang="vi-VN" sz="3200" b="1" dirty="0">
              <a:solidFill>
                <a:srgbClr val="FF0000"/>
              </a:solidFill>
              <a:latin typeface="Arial-Rounded" pitchFamily="34" charset="0"/>
              <a:ea typeface="Arial-Rounded" pitchFamily="34" charset="0"/>
              <a:cs typeface="Arial-Rounded" pitchFamily="34"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602484"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605558" y="4742609"/>
            <a:ext cx="11586442" cy="1631216"/>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Câu nói: “</a:t>
            </a:r>
            <a:r>
              <a:rPr lang="en-US" sz="3200" b="1" dirty="0">
                <a:solidFill>
                  <a:srgbClr val="FF0000"/>
                </a:solidFill>
                <a:latin typeface="Arial-Rounded" pitchFamily="34" charset="0"/>
                <a:ea typeface="Arial-Rounded" pitchFamily="34" charset="0"/>
                <a:cs typeface="Arial-Rounded" pitchFamily="34" charset="0"/>
              </a:rPr>
              <a:t>Mỗi khi ông có việc đi đâu tôi rất nhớ ông và mong ông sớm về với tôi.” </a:t>
            </a:r>
            <a:r>
              <a:rPr lang="en-US" sz="3200" b="1" dirty="0">
                <a:solidFill>
                  <a:srgbClr val="002060"/>
                </a:solidFill>
                <a:latin typeface="Arial-Rounded" pitchFamily="34" charset="0"/>
                <a:ea typeface="Arial-Rounded" pitchFamily="34" charset="0"/>
                <a:cs typeface="Arial-Rounded" pitchFamily="34" charset="0"/>
              </a:rPr>
              <a:t>thể hiện tình cảm của bạn nhỏ với ông ngoại.</a:t>
            </a:r>
            <a:endParaRPr lang="vi-VN" sz="3200" b="1" dirty="0">
              <a:solidFill>
                <a:srgbClr val="002060"/>
              </a:solidFill>
              <a:latin typeface="Arial-Rounded" pitchFamily="34" charset="0"/>
              <a:ea typeface="Arial-Rounded" pitchFamily="34" charset="0"/>
              <a:cs typeface="Arial-Rounded" pitchFamily="34" charset="0"/>
            </a:endParaRPr>
          </a:p>
          <a:p>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Viết 3 – 4 kể về một việc người thân đã làm </a:t>
              </a:r>
            </a:p>
            <a:p>
              <a:r>
                <a:rPr lang="en-US" sz="3200" b="1" dirty="0">
                  <a:solidFill>
                    <a:srgbClr val="008200"/>
                  </a:solidFill>
                  <a:latin typeface="Arial" pitchFamily="34" charset="0"/>
                  <a:cs typeface="Arial" pitchFamily="34" charset="0"/>
                </a:rPr>
                <a:t>cho em. </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308324"/>
          </a:xfrm>
          <a:prstGeom prst="rect">
            <a:avLst/>
          </a:prstGeom>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Người thân mà em muốn kể là ai?</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Người thân của em đã làm việc gì cho em?</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Em có suy nghĩ gì về việc người thân đã làm?</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图片 7"/>
          <p:cNvPicPr>
            <a:picLocks noChangeAspect="1"/>
          </p:cNvPicPr>
          <p:nvPr/>
        </p:nvPicPr>
        <p:blipFill>
          <a:blip r:embed="rId3"/>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256904" y="3817761"/>
            <a:ext cx="1504954" cy="2079337"/>
          </a:xfrm>
          <a:prstGeom prst="rect">
            <a:avLst/>
          </a:prstGeom>
          <a:noFill/>
          <a:ln w="9525">
            <a:noFill/>
          </a:ln>
        </p:spPr>
      </p:pic>
    </p:spTree>
    <p:extLst>
      <p:ext uri="{BB962C8B-B14F-4D97-AF65-F5344CB8AC3E}">
        <p14:creationId xmlns:p14="http://schemas.microsoft.com/office/powerpoint/2010/main" val="3344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071733"/>
            <a:ext cx="11598442" cy="4524315"/>
          </a:xfrm>
          <a:prstGeom prst="rect">
            <a:avLst/>
          </a:prstGeom>
        </p:spPr>
        <p:txBody>
          <a:bodyPr wrap="square">
            <a:spAutoFit/>
          </a:bodyPr>
          <a:lstStyle/>
          <a:p>
            <a:pPr>
              <a:lnSpc>
                <a:spcPct val="150000"/>
              </a:lnSpc>
            </a:pPr>
            <a:r>
              <a:rPr lang="en-US" sz="3200"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Trong gia đình, người em luôn kính trọng và tin yêu nhất là bố. Bố em năm nay ngoài ba mươi tuổi</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Mặc dù công việc bận rộn nhưng bố vẫn luôn chăm lo cho gia đình. Không chỉ giúp mẹ việc nhà, bố còn dạy em học mỗi tối.</a:t>
            </a:r>
            <a:r>
              <a:rPr lang="en-US" sz="3200" b="1" dirty="0">
                <a:solidFill>
                  <a:srgbClr val="002060"/>
                </a:solidFill>
                <a:latin typeface="Arial-Rounded" pitchFamily="34" charset="0"/>
                <a:ea typeface="Arial-Rounded" pitchFamily="34" charset="0"/>
                <a:cs typeface="Arial-Rounded" pitchFamily="34" charset="0"/>
              </a:rPr>
              <a:t> Có lần gặp bài toán khó không biết giải thế nào, em liền chạy ra hỏi bố. Bố giảng bài cho em rất cẩn thận và tỉ mỉ. </a:t>
            </a:r>
            <a:r>
              <a:rPr lang="vi-VN" sz="3200" b="1" dirty="0">
                <a:solidFill>
                  <a:srgbClr val="002060"/>
                </a:solidFill>
                <a:latin typeface="Arial-Rounded" pitchFamily="34" charset="0"/>
                <a:ea typeface="Arial-Rounded" pitchFamily="34" charset="0"/>
                <a:cs typeface="Arial-Rounded" pitchFamily="34" charset="0"/>
              </a:rPr>
              <a:t>Bố đúng là người bố tuyệt vời của em.</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3785652"/>
          </a:xfrm>
          <a:prstGeom prst="rect">
            <a:avLst/>
          </a:prstGeom>
        </p:spPr>
        <p:txBody>
          <a:bodyPr wrap="square">
            <a:spAutoFit/>
          </a:bodyPr>
          <a:lstStyle/>
          <a:p>
            <a:pPr>
              <a:lnSpc>
                <a:spcPct val="150000"/>
              </a:lnSpc>
            </a:pPr>
            <a:r>
              <a:rPr lang="en-US" sz="3200" dirty="0">
                <a:solidFill>
                  <a:srgbClr val="002060"/>
                </a:solidFill>
                <a:latin typeface="Arial-Rounded" pitchFamily="34" charset="0"/>
                <a:ea typeface="Arial-Rounded" pitchFamily="34" charset="0"/>
                <a:cs typeface="Arial-Rounded" pitchFamily="34" charset="0"/>
              </a:rPr>
              <a:t>       </a:t>
            </a:r>
            <a:r>
              <a:rPr lang="en-US" sz="3200" b="1" dirty="0">
                <a:solidFill>
                  <a:srgbClr val="002060"/>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p>
        </p:txBody>
      </p:sp>
    </p:spTree>
    <p:extLst>
      <p:ext uri="{BB962C8B-B14F-4D97-AF65-F5344CB8AC3E}">
        <p14:creationId xmlns:p14="http://schemas.microsoft.com/office/powerpoint/2010/main" val="18847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788</Words>
  <Application>Microsoft Office PowerPoint</Application>
  <PresentationFormat>Widescreen</PresentationFormat>
  <Paragraphs>33</Paragraphs>
  <Slides>10</Slides>
  <Notes>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Arial-Rounded</vt:lpstr>
      <vt:lpstr>Calibri</vt:lpstr>
      <vt:lpstr>Calibri Light</vt:lpstr>
      <vt:lpstr>iCiel Cadena</vt:lpstr>
      <vt:lpstr>iCiel Crocante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Kim Quỳnh</cp:lastModifiedBy>
  <cp:revision>208</cp:revision>
  <dcterms:created xsi:type="dcterms:W3CDTF">2021-05-29T04:05:18Z</dcterms:created>
  <dcterms:modified xsi:type="dcterms:W3CDTF">2021-12-05T09:40:05Z</dcterms:modified>
</cp:coreProperties>
</file>